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58" r:id="rId5"/>
    <p:sldMasterId id="2147483682" r:id="rId6"/>
  </p:sldMasterIdLst>
  <p:notesMasterIdLst>
    <p:notesMasterId r:id="rId34"/>
  </p:notesMasterIdLst>
  <p:handoutMasterIdLst>
    <p:handoutMasterId r:id="rId35"/>
  </p:handoutMasterIdLst>
  <p:sldIdLst>
    <p:sldId id="256" r:id="rId7"/>
    <p:sldId id="1845" r:id="rId8"/>
    <p:sldId id="1854" r:id="rId9"/>
    <p:sldId id="1775" r:id="rId10"/>
    <p:sldId id="1773" r:id="rId11"/>
    <p:sldId id="1774" r:id="rId12"/>
    <p:sldId id="1825" r:id="rId13"/>
    <p:sldId id="1870" r:id="rId14"/>
    <p:sldId id="1871" r:id="rId15"/>
    <p:sldId id="1859" r:id="rId16"/>
    <p:sldId id="1856" r:id="rId17"/>
    <p:sldId id="1837" r:id="rId18"/>
    <p:sldId id="1858" r:id="rId19"/>
    <p:sldId id="1860" r:id="rId20"/>
    <p:sldId id="1861" r:id="rId21"/>
    <p:sldId id="1872" r:id="rId22"/>
    <p:sldId id="1873" r:id="rId23"/>
    <p:sldId id="1869" r:id="rId24"/>
    <p:sldId id="1868" r:id="rId25"/>
    <p:sldId id="264" r:id="rId26"/>
    <p:sldId id="1842" r:id="rId27"/>
    <p:sldId id="266" r:id="rId28"/>
    <p:sldId id="1847" r:id="rId29"/>
    <p:sldId id="1789" r:id="rId30"/>
    <p:sldId id="1851" r:id="rId31"/>
    <p:sldId id="1855" r:id="rId32"/>
    <p:sldId id="187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EF9555-6776-A221-387B-4D1ABA039BD8}" name="Emmie Jensen" initials="EJ" userId="S::ejensen@microassist.com::6dc4557f-1486-4d70-91f4-695d3e1b31f0" providerId="AD"/>
  <p188:author id="{F041B1F3-61D5-E46F-F69F-3CB50C6112A8}" name="Osgoodby, Stephanie" initials="OS" userId="S::sosgoodb@doe.nj.gov::6c430c09-0f45-4149-ab43-623cc94d159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sgoodby, Stephanie" initials="OS" lastIdx="7" clrIdx="0">
    <p:extLst>
      <p:ext uri="{19B8F6BF-5375-455C-9EA6-DF929625EA0E}">
        <p15:presenceInfo xmlns:p15="http://schemas.microsoft.com/office/powerpoint/2012/main" userId="S::sosgoodb@doe.nj.gov::6c430c09-0f45-4149-ab43-623cc94d1591" providerId="AD"/>
      </p:ext>
    </p:extLst>
  </p:cmAuthor>
  <p:cmAuthor id="2" name="Pereira, Luiz" initials="PL" lastIdx="17" clrIdx="1">
    <p:extLst>
      <p:ext uri="{19B8F6BF-5375-455C-9EA6-DF929625EA0E}">
        <p15:presenceInfo xmlns:p15="http://schemas.microsoft.com/office/powerpoint/2012/main" userId="S::lpereira@doe.nj.gov::17239612-2d25-46a3-a995-80bec2c4a1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0E3C58"/>
    <a:srgbClr val="6B8FD0"/>
    <a:srgbClr val="C0C9E4"/>
    <a:srgbClr val="6E240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B9ECCE-8E5B-4C0B-B575-897A66BB4C34}" v="123" dt="2023-12-14T16:37:15.4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6357" autoAdjust="0"/>
  </p:normalViewPr>
  <p:slideViewPr>
    <p:cSldViewPr snapToGrid="0">
      <p:cViewPr varScale="1">
        <p:scale>
          <a:sx n="110" d="100"/>
          <a:sy n="110" d="100"/>
        </p:scale>
        <p:origin x="594" y="96"/>
      </p:cViewPr>
      <p:guideLst/>
    </p:cSldViewPr>
  </p:slideViewPr>
  <p:outlineViewPr>
    <p:cViewPr>
      <p:scale>
        <a:sx n="33" d="100"/>
        <a:sy n="33" d="100"/>
      </p:scale>
      <p:origin x="0" y="-8184"/>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 Id="rId43" Type="http://schemas.microsoft.com/office/2018/10/relationships/authors" Target="author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Connor, Elizabeth" userId="af74055b-fb35-4a6b-afad-16d0a86f813b" providerId="ADAL" clId="{58B9ECCE-8E5B-4C0B-B575-897A66BB4C34}"/>
    <pc:docChg chg="custSel modSld">
      <pc:chgData name="O'Connor, Elizabeth" userId="af74055b-fb35-4a6b-afad-16d0a86f813b" providerId="ADAL" clId="{58B9ECCE-8E5B-4C0B-B575-897A66BB4C34}" dt="2023-12-14T16:37:15.454" v="177" actId="13244"/>
      <pc:docMkLst>
        <pc:docMk/>
      </pc:docMkLst>
      <pc:sldChg chg="delSp mod delAnim modNotesTx">
        <pc:chgData name="O'Connor, Elizabeth" userId="af74055b-fb35-4a6b-afad-16d0a86f813b" providerId="ADAL" clId="{58B9ECCE-8E5B-4C0B-B575-897A66BB4C34}" dt="2023-12-14T16:31:47.018" v="54" actId="478"/>
        <pc:sldMkLst>
          <pc:docMk/>
          <pc:sldMk cId="1869916186" sldId="256"/>
        </pc:sldMkLst>
        <pc:picChg chg="del">
          <ac:chgData name="O'Connor, Elizabeth" userId="af74055b-fb35-4a6b-afad-16d0a86f813b" providerId="ADAL" clId="{58B9ECCE-8E5B-4C0B-B575-897A66BB4C34}" dt="2023-12-14T16:31:47.018" v="54" actId="478"/>
          <ac:picMkLst>
            <pc:docMk/>
            <pc:sldMk cId="1869916186" sldId="256"/>
            <ac:picMk id="3" creationId="{D27DBBE3-5CA0-805D-B062-2119EA2842DF}"/>
          </ac:picMkLst>
        </pc:picChg>
      </pc:sldChg>
      <pc:sldChg chg="delSp mod delAnim modNotesTx">
        <pc:chgData name="O'Connor, Elizabeth" userId="af74055b-fb35-4a6b-afad-16d0a86f813b" providerId="ADAL" clId="{58B9ECCE-8E5B-4C0B-B575-897A66BB4C34}" dt="2023-12-14T16:31:15.232" v="35" actId="478"/>
        <pc:sldMkLst>
          <pc:docMk/>
          <pc:sldMk cId="2030872445" sldId="264"/>
        </pc:sldMkLst>
        <pc:picChg chg="del">
          <ac:chgData name="O'Connor, Elizabeth" userId="af74055b-fb35-4a6b-afad-16d0a86f813b" providerId="ADAL" clId="{58B9ECCE-8E5B-4C0B-B575-897A66BB4C34}" dt="2023-12-14T16:31:15.232" v="35" actId="478"/>
          <ac:picMkLst>
            <pc:docMk/>
            <pc:sldMk cId="2030872445" sldId="264"/>
            <ac:picMk id="3" creationId="{12E8063F-E812-4870-8A67-83F36D260CAA}"/>
          </ac:picMkLst>
        </pc:picChg>
      </pc:sldChg>
      <pc:sldChg chg="delSp mod delAnim modNotesTx">
        <pc:chgData name="O'Connor, Elizabeth" userId="af74055b-fb35-4a6b-afad-16d0a86f813b" providerId="ADAL" clId="{58B9ECCE-8E5B-4C0B-B575-897A66BB4C34}" dt="2023-12-14T16:31:11.516" v="33" actId="478"/>
        <pc:sldMkLst>
          <pc:docMk/>
          <pc:sldMk cId="3695231680" sldId="266"/>
        </pc:sldMkLst>
        <pc:picChg chg="del">
          <ac:chgData name="O'Connor, Elizabeth" userId="af74055b-fb35-4a6b-afad-16d0a86f813b" providerId="ADAL" clId="{58B9ECCE-8E5B-4C0B-B575-897A66BB4C34}" dt="2023-12-14T16:31:11.516" v="33" actId="478"/>
          <ac:picMkLst>
            <pc:docMk/>
            <pc:sldMk cId="3695231680" sldId="266"/>
            <ac:picMk id="3" creationId="{98EDFA14-F4E1-4170-AC4B-35B857D2D65F}"/>
          </ac:picMkLst>
        </pc:picChg>
      </pc:sldChg>
      <pc:sldChg chg="delSp mod delAnim modNotesTx">
        <pc:chgData name="O'Connor, Elizabeth" userId="af74055b-fb35-4a6b-afad-16d0a86f813b" providerId="ADAL" clId="{58B9ECCE-8E5B-4C0B-B575-897A66BB4C34}" dt="2023-12-14T16:31:41.523" v="50" actId="478"/>
        <pc:sldMkLst>
          <pc:docMk/>
          <pc:sldMk cId="1866867389" sldId="1773"/>
        </pc:sldMkLst>
        <pc:picChg chg="del">
          <ac:chgData name="O'Connor, Elizabeth" userId="af74055b-fb35-4a6b-afad-16d0a86f813b" providerId="ADAL" clId="{58B9ECCE-8E5B-4C0B-B575-897A66BB4C34}" dt="2023-12-14T16:31:41.523" v="50" actId="478"/>
          <ac:picMkLst>
            <pc:docMk/>
            <pc:sldMk cId="1866867389" sldId="1773"/>
            <ac:picMk id="6" creationId="{BE2A8DDE-C2D5-449A-D919-08A37D5F6189}"/>
          </ac:picMkLst>
        </pc:picChg>
      </pc:sldChg>
      <pc:sldChg chg="delSp mod delAnim modNotesTx">
        <pc:chgData name="O'Connor, Elizabeth" userId="af74055b-fb35-4a6b-afad-16d0a86f813b" providerId="ADAL" clId="{58B9ECCE-8E5B-4C0B-B575-897A66BB4C34}" dt="2023-12-14T16:31:40.087" v="49" actId="478"/>
        <pc:sldMkLst>
          <pc:docMk/>
          <pc:sldMk cId="1935448227" sldId="1774"/>
        </pc:sldMkLst>
        <pc:picChg chg="del">
          <ac:chgData name="O'Connor, Elizabeth" userId="af74055b-fb35-4a6b-afad-16d0a86f813b" providerId="ADAL" clId="{58B9ECCE-8E5B-4C0B-B575-897A66BB4C34}" dt="2023-12-14T16:31:40.087" v="49" actId="478"/>
          <ac:picMkLst>
            <pc:docMk/>
            <pc:sldMk cId="1935448227" sldId="1774"/>
            <ac:picMk id="2" creationId="{1EEDFF76-5EA8-4656-828B-57A36B2342F6}"/>
          </ac:picMkLst>
        </pc:picChg>
      </pc:sldChg>
      <pc:sldChg chg="delSp mod delAnim modNotesTx">
        <pc:chgData name="O'Connor, Elizabeth" userId="af74055b-fb35-4a6b-afad-16d0a86f813b" providerId="ADAL" clId="{58B9ECCE-8E5B-4C0B-B575-897A66BB4C34}" dt="2023-12-14T16:31:42.878" v="51" actId="478"/>
        <pc:sldMkLst>
          <pc:docMk/>
          <pc:sldMk cId="814614870" sldId="1775"/>
        </pc:sldMkLst>
        <pc:picChg chg="del">
          <ac:chgData name="O'Connor, Elizabeth" userId="af74055b-fb35-4a6b-afad-16d0a86f813b" providerId="ADAL" clId="{58B9ECCE-8E5B-4C0B-B575-897A66BB4C34}" dt="2023-12-14T16:31:42.878" v="51" actId="478"/>
          <ac:picMkLst>
            <pc:docMk/>
            <pc:sldMk cId="814614870" sldId="1775"/>
            <ac:picMk id="5" creationId="{4074E99C-10FD-4F8B-92C1-B42F7D3F01B4}"/>
          </ac:picMkLst>
        </pc:picChg>
      </pc:sldChg>
      <pc:sldChg chg="delSp mod delAnim modNotesTx">
        <pc:chgData name="O'Connor, Elizabeth" userId="af74055b-fb35-4a6b-afad-16d0a86f813b" providerId="ADAL" clId="{58B9ECCE-8E5B-4C0B-B575-897A66BB4C34}" dt="2023-12-14T16:31:08.015" v="31" actId="478"/>
        <pc:sldMkLst>
          <pc:docMk/>
          <pc:sldMk cId="2899420759" sldId="1789"/>
        </pc:sldMkLst>
        <pc:picChg chg="del">
          <ac:chgData name="O'Connor, Elizabeth" userId="af74055b-fb35-4a6b-afad-16d0a86f813b" providerId="ADAL" clId="{58B9ECCE-8E5B-4C0B-B575-897A66BB4C34}" dt="2023-12-14T16:31:08.015" v="31" actId="478"/>
          <ac:picMkLst>
            <pc:docMk/>
            <pc:sldMk cId="2899420759" sldId="1789"/>
            <ac:picMk id="4" creationId="{BE25D9C2-E86D-4033-A844-924BE0FD1A71}"/>
          </ac:picMkLst>
        </pc:picChg>
      </pc:sldChg>
      <pc:sldChg chg="delSp mod delAnim modNotesTx">
        <pc:chgData name="O'Connor, Elizabeth" userId="af74055b-fb35-4a6b-afad-16d0a86f813b" providerId="ADAL" clId="{58B9ECCE-8E5B-4C0B-B575-897A66BB4C34}" dt="2023-12-14T16:31:38.546" v="48" actId="478"/>
        <pc:sldMkLst>
          <pc:docMk/>
          <pc:sldMk cId="2809543247" sldId="1825"/>
        </pc:sldMkLst>
        <pc:picChg chg="del">
          <ac:chgData name="O'Connor, Elizabeth" userId="af74055b-fb35-4a6b-afad-16d0a86f813b" providerId="ADAL" clId="{58B9ECCE-8E5B-4C0B-B575-897A66BB4C34}" dt="2023-12-14T16:31:38.546" v="48" actId="478"/>
          <ac:picMkLst>
            <pc:docMk/>
            <pc:sldMk cId="2809543247" sldId="1825"/>
            <ac:picMk id="7" creationId="{D9E4A543-F88D-939C-BCE6-DF7F1AADDC93}"/>
          </ac:picMkLst>
        </pc:picChg>
      </pc:sldChg>
      <pc:sldChg chg="delSp mod delAnim modNotesTx">
        <pc:chgData name="O'Connor, Elizabeth" userId="af74055b-fb35-4a6b-afad-16d0a86f813b" providerId="ADAL" clId="{58B9ECCE-8E5B-4C0B-B575-897A66BB4C34}" dt="2023-12-14T16:31:28.209" v="43" actId="478"/>
        <pc:sldMkLst>
          <pc:docMk/>
          <pc:sldMk cId="4055120970" sldId="1837"/>
        </pc:sldMkLst>
        <pc:picChg chg="del">
          <ac:chgData name="O'Connor, Elizabeth" userId="af74055b-fb35-4a6b-afad-16d0a86f813b" providerId="ADAL" clId="{58B9ECCE-8E5B-4C0B-B575-897A66BB4C34}" dt="2023-12-14T16:31:28.209" v="43" actId="478"/>
          <ac:picMkLst>
            <pc:docMk/>
            <pc:sldMk cId="4055120970" sldId="1837"/>
            <ac:picMk id="4" creationId="{1E6B00D4-44FF-4EF9-8B93-D9B376197A07}"/>
          </ac:picMkLst>
        </pc:picChg>
      </pc:sldChg>
      <pc:sldChg chg="delSp mod delAnim modNotesTx">
        <pc:chgData name="O'Connor, Elizabeth" userId="af74055b-fb35-4a6b-afad-16d0a86f813b" providerId="ADAL" clId="{58B9ECCE-8E5B-4C0B-B575-897A66BB4C34}" dt="2023-12-14T16:31:13.562" v="34" actId="478"/>
        <pc:sldMkLst>
          <pc:docMk/>
          <pc:sldMk cId="1872564854" sldId="1842"/>
        </pc:sldMkLst>
        <pc:picChg chg="del">
          <ac:chgData name="O'Connor, Elizabeth" userId="af74055b-fb35-4a6b-afad-16d0a86f813b" providerId="ADAL" clId="{58B9ECCE-8E5B-4C0B-B575-897A66BB4C34}" dt="2023-12-14T16:31:13.562" v="34" actId="478"/>
          <ac:picMkLst>
            <pc:docMk/>
            <pc:sldMk cId="1872564854" sldId="1842"/>
            <ac:picMk id="7" creationId="{4DB13DA6-1825-4173-A9F7-E97E91125D67}"/>
          </ac:picMkLst>
        </pc:picChg>
      </pc:sldChg>
      <pc:sldChg chg="delSp mod delAnim modNotesTx">
        <pc:chgData name="O'Connor, Elizabeth" userId="af74055b-fb35-4a6b-afad-16d0a86f813b" providerId="ADAL" clId="{58B9ECCE-8E5B-4C0B-B575-897A66BB4C34}" dt="2023-12-14T16:31:45.599" v="53" actId="478"/>
        <pc:sldMkLst>
          <pc:docMk/>
          <pc:sldMk cId="2170987994" sldId="1845"/>
        </pc:sldMkLst>
        <pc:picChg chg="del">
          <ac:chgData name="O'Connor, Elizabeth" userId="af74055b-fb35-4a6b-afad-16d0a86f813b" providerId="ADAL" clId="{58B9ECCE-8E5B-4C0B-B575-897A66BB4C34}" dt="2023-12-14T16:31:45.599" v="53" actId="478"/>
          <ac:picMkLst>
            <pc:docMk/>
            <pc:sldMk cId="2170987994" sldId="1845"/>
            <ac:picMk id="7" creationId="{2F9D9BD7-DE0E-4A7B-81B1-E6885EC990DA}"/>
          </ac:picMkLst>
        </pc:picChg>
      </pc:sldChg>
      <pc:sldChg chg="delSp mod delAnim modNotesTx">
        <pc:chgData name="O'Connor, Elizabeth" userId="af74055b-fb35-4a6b-afad-16d0a86f813b" providerId="ADAL" clId="{58B9ECCE-8E5B-4C0B-B575-897A66BB4C34}" dt="2023-12-14T16:31:09.551" v="32" actId="478"/>
        <pc:sldMkLst>
          <pc:docMk/>
          <pc:sldMk cId="3528123889" sldId="1847"/>
        </pc:sldMkLst>
        <pc:picChg chg="del">
          <ac:chgData name="O'Connor, Elizabeth" userId="af74055b-fb35-4a6b-afad-16d0a86f813b" providerId="ADAL" clId="{58B9ECCE-8E5B-4C0B-B575-897A66BB4C34}" dt="2023-12-14T16:31:09.551" v="32" actId="478"/>
          <ac:picMkLst>
            <pc:docMk/>
            <pc:sldMk cId="3528123889" sldId="1847"/>
            <ac:picMk id="9" creationId="{EB8DA8AB-7435-4039-B076-108C86DB8BB1}"/>
          </ac:picMkLst>
        </pc:picChg>
      </pc:sldChg>
      <pc:sldChg chg="delSp mod delAnim modNotesTx">
        <pc:chgData name="O'Connor, Elizabeth" userId="af74055b-fb35-4a6b-afad-16d0a86f813b" providerId="ADAL" clId="{58B9ECCE-8E5B-4C0B-B575-897A66BB4C34}" dt="2023-12-14T16:31:05.788" v="30" actId="478"/>
        <pc:sldMkLst>
          <pc:docMk/>
          <pc:sldMk cId="891549581" sldId="1851"/>
        </pc:sldMkLst>
        <pc:picChg chg="del">
          <ac:chgData name="O'Connor, Elizabeth" userId="af74055b-fb35-4a6b-afad-16d0a86f813b" providerId="ADAL" clId="{58B9ECCE-8E5B-4C0B-B575-897A66BB4C34}" dt="2023-12-14T16:31:05.788" v="30" actId="478"/>
          <ac:picMkLst>
            <pc:docMk/>
            <pc:sldMk cId="891549581" sldId="1851"/>
            <ac:picMk id="8" creationId="{B5DEDF6F-19DA-4689-9F2B-A4B62720832C}"/>
          </ac:picMkLst>
        </pc:picChg>
      </pc:sldChg>
      <pc:sldChg chg="delSp mod delAnim modNotesTx">
        <pc:chgData name="O'Connor, Elizabeth" userId="af74055b-fb35-4a6b-afad-16d0a86f813b" providerId="ADAL" clId="{58B9ECCE-8E5B-4C0B-B575-897A66BB4C34}" dt="2023-12-14T16:31:44.243" v="52" actId="478"/>
        <pc:sldMkLst>
          <pc:docMk/>
          <pc:sldMk cId="776284976" sldId="1854"/>
        </pc:sldMkLst>
        <pc:picChg chg="del">
          <ac:chgData name="O'Connor, Elizabeth" userId="af74055b-fb35-4a6b-afad-16d0a86f813b" providerId="ADAL" clId="{58B9ECCE-8E5B-4C0B-B575-897A66BB4C34}" dt="2023-12-14T16:31:44.243" v="52" actId="478"/>
          <ac:picMkLst>
            <pc:docMk/>
            <pc:sldMk cId="776284976" sldId="1854"/>
            <ac:picMk id="9" creationId="{967856B3-B2AE-B5F1-9BFD-8BD1B9CC793B}"/>
          </ac:picMkLst>
        </pc:picChg>
      </pc:sldChg>
      <pc:sldChg chg="delSp mod delAnim modNotesTx">
        <pc:chgData name="O'Connor, Elizabeth" userId="af74055b-fb35-4a6b-afad-16d0a86f813b" providerId="ADAL" clId="{58B9ECCE-8E5B-4C0B-B575-897A66BB4C34}" dt="2023-12-14T16:31:02.686" v="29" actId="478"/>
        <pc:sldMkLst>
          <pc:docMk/>
          <pc:sldMk cId="1766674204" sldId="1855"/>
        </pc:sldMkLst>
        <pc:picChg chg="del">
          <ac:chgData name="O'Connor, Elizabeth" userId="af74055b-fb35-4a6b-afad-16d0a86f813b" providerId="ADAL" clId="{58B9ECCE-8E5B-4C0B-B575-897A66BB4C34}" dt="2023-12-14T16:31:02.686" v="29" actId="478"/>
          <ac:picMkLst>
            <pc:docMk/>
            <pc:sldMk cId="1766674204" sldId="1855"/>
            <ac:picMk id="4" creationId="{E072FD95-C499-4E9D-A540-B2B3D9B1D2A7}"/>
          </ac:picMkLst>
        </pc:picChg>
      </pc:sldChg>
      <pc:sldChg chg="delSp mod delAnim modNotesTx">
        <pc:chgData name="O'Connor, Elizabeth" userId="af74055b-fb35-4a6b-afad-16d0a86f813b" providerId="ADAL" clId="{58B9ECCE-8E5B-4C0B-B575-897A66BB4C34}" dt="2023-12-14T16:31:30.081" v="44" actId="478"/>
        <pc:sldMkLst>
          <pc:docMk/>
          <pc:sldMk cId="1300443761" sldId="1856"/>
        </pc:sldMkLst>
        <pc:picChg chg="del">
          <ac:chgData name="O'Connor, Elizabeth" userId="af74055b-fb35-4a6b-afad-16d0a86f813b" providerId="ADAL" clId="{58B9ECCE-8E5B-4C0B-B575-897A66BB4C34}" dt="2023-12-14T16:31:30.081" v="44" actId="478"/>
          <ac:picMkLst>
            <pc:docMk/>
            <pc:sldMk cId="1300443761" sldId="1856"/>
            <ac:picMk id="10" creationId="{C0885A73-14D9-4C43-AC01-5799C5080D08}"/>
          </ac:picMkLst>
        </pc:picChg>
      </pc:sldChg>
      <pc:sldChg chg="delSp mod delAnim modNotesTx">
        <pc:chgData name="O'Connor, Elizabeth" userId="af74055b-fb35-4a6b-afad-16d0a86f813b" providerId="ADAL" clId="{58B9ECCE-8E5B-4C0B-B575-897A66BB4C34}" dt="2023-12-14T16:31:26.257" v="42" actId="478"/>
        <pc:sldMkLst>
          <pc:docMk/>
          <pc:sldMk cId="1572081447" sldId="1858"/>
        </pc:sldMkLst>
        <pc:picChg chg="del">
          <ac:chgData name="O'Connor, Elizabeth" userId="af74055b-fb35-4a6b-afad-16d0a86f813b" providerId="ADAL" clId="{58B9ECCE-8E5B-4C0B-B575-897A66BB4C34}" dt="2023-12-14T16:31:26.257" v="42" actId="478"/>
          <ac:picMkLst>
            <pc:docMk/>
            <pc:sldMk cId="1572081447" sldId="1858"/>
            <ac:picMk id="2" creationId="{A5C885D4-F07C-4D50-A89A-7C76EF8D13B0}"/>
          </ac:picMkLst>
        </pc:picChg>
      </pc:sldChg>
      <pc:sldChg chg="delSp mod delAnim modNotesTx">
        <pc:chgData name="O'Connor, Elizabeth" userId="af74055b-fb35-4a6b-afad-16d0a86f813b" providerId="ADAL" clId="{58B9ECCE-8E5B-4C0B-B575-897A66BB4C34}" dt="2023-12-14T16:31:32.200" v="45" actId="478"/>
        <pc:sldMkLst>
          <pc:docMk/>
          <pc:sldMk cId="1344970758" sldId="1859"/>
        </pc:sldMkLst>
        <pc:picChg chg="del">
          <ac:chgData name="O'Connor, Elizabeth" userId="af74055b-fb35-4a6b-afad-16d0a86f813b" providerId="ADAL" clId="{58B9ECCE-8E5B-4C0B-B575-897A66BB4C34}" dt="2023-12-14T16:31:32.200" v="45" actId="478"/>
          <ac:picMkLst>
            <pc:docMk/>
            <pc:sldMk cId="1344970758" sldId="1859"/>
            <ac:picMk id="2" creationId="{8E3324BE-A581-838D-66E0-30F2B248D31D}"/>
          </ac:picMkLst>
        </pc:picChg>
      </pc:sldChg>
      <pc:sldChg chg="delSp mod delAnim modNotesTx">
        <pc:chgData name="O'Connor, Elizabeth" userId="af74055b-fb35-4a6b-afad-16d0a86f813b" providerId="ADAL" clId="{58B9ECCE-8E5B-4C0B-B575-897A66BB4C34}" dt="2023-12-14T16:31:24.772" v="41" actId="478"/>
        <pc:sldMkLst>
          <pc:docMk/>
          <pc:sldMk cId="2946740157" sldId="1860"/>
        </pc:sldMkLst>
        <pc:picChg chg="del">
          <ac:chgData name="O'Connor, Elizabeth" userId="af74055b-fb35-4a6b-afad-16d0a86f813b" providerId="ADAL" clId="{58B9ECCE-8E5B-4C0B-B575-897A66BB4C34}" dt="2023-12-14T16:31:24.772" v="41" actId="478"/>
          <ac:picMkLst>
            <pc:docMk/>
            <pc:sldMk cId="2946740157" sldId="1860"/>
            <ac:picMk id="2" creationId="{C135190D-583E-4F88-82F2-73061FC84E7A}"/>
          </ac:picMkLst>
        </pc:picChg>
      </pc:sldChg>
      <pc:sldChg chg="delSp mod delAnim modNotesTx">
        <pc:chgData name="O'Connor, Elizabeth" userId="af74055b-fb35-4a6b-afad-16d0a86f813b" providerId="ADAL" clId="{58B9ECCE-8E5B-4C0B-B575-897A66BB4C34}" dt="2023-12-14T16:31:23.086" v="40" actId="478"/>
        <pc:sldMkLst>
          <pc:docMk/>
          <pc:sldMk cId="3297268345" sldId="1861"/>
        </pc:sldMkLst>
        <pc:picChg chg="del">
          <ac:chgData name="O'Connor, Elizabeth" userId="af74055b-fb35-4a6b-afad-16d0a86f813b" providerId="ADAL" clId="{58B9ECCE-8E5B-4C0B-B575-897A66BB4C34}" dt="2023-12-14T16:31:23.086" v="40" actId="478"/>
          <ac:picMkLst>
            <pc:docMk/>
            <pc:sldMk cId="3297268345" sldId="1861"/>
            <ac:picMk id="3" creationId="{ED26CE85-E770-4BFD-A29D-2C35FDB183E0}"/>
          </ac:picMkLst>
        </pc:picChg>
      </pc:sldChg>
      <pc:sldChg chg="delSp mod delAnim modNotesTx">
        <pc:chgData name="O'Connor, Elizabeth" userId="af74055b-fb35-4a6b-afad-16d0a86f813b" providerId="ADAL" clId="{58B9ECCE-8E5B-4C0B-B575-897A66BB4C34}" dt="2023-12-14T16:31:16.835" v="36" actId="478"/>
        <pc:sldMkLst>
          <pc:docMk/>
          <pc:sldMk cId="3763285409" sldId="1868"/>
        </pc:sldMkLst>
        <pc:picChg chg="del">
          <ac:chgData name="O'Connor, Elizabeth" userId="af74055b-fb35-4a6b-afad-16d0a86f813b" providerId="ADAL" clId="{58B9ECCE-8E5B-4C0B-B575-897A66BB4C34}" dt="2023-12-14T16:31:16.835" v="36" actId="478"/>
          <ac:picMkLst>
            <pc:docMk/>
            <pc:sldMk cId="3763285409" sldId="1868"/>
            <ac:picMk id="4" creationId="{B88F270B-B8CC-41F2-9000-219011674EA5}"/>
          </ac:picMkLst>
        </pc:picChg>
      </pc:sldChg>
      <pc:sldChg chg="delSp mod delAnim modNotesTx">
        <pc:chgData name="O'Connor, Elizabeth" userId="af74055b-fb35-4a6b-afad-16d0a86f813b" providerId="ADAL" clId="{58B9ECCE-8E5B-4C0B-B575-897A66BB4C34}" dt="2023-12-14T16:31:18.317" v="37" actId="478"/>
        <pc:sldMkLst>
          <pc:docMk/>
          <pc:sldMk cId="2333146970" sldId="1869"/>
        </pc:sldMkLst>
        <pc:picChg chg="del">
          <ac:chgData name="O'Connor, Elizabeth" userId="af74055b-fb35-4a6b-afad-16d0a86f813b" providerId="ADAL" clId="{58B9ECCE-8E5B-4C0B-B575-897A66BB4C34}" dt="2023-12-14T16:31:18.317" v="37" actId="478"/>
          <ac:picMkLst>
            <pc:docMk/>
            <pc:sldMk cId="2333146970" sldId="1869"/>
            <ac:picMk id="4" creationId="{98A4DC3E-2E86-444A-8DBA-74CEE056BC2D}"/>
          </ac:picMkLst>
        </pc:picChg>
      </pc:sldChg>
      <pc:sldChg chg="delSp mod delAnim modNotesTx">
        <pc:chgData name="O'Connor, Elizabeth" userId="af74055b-fb35-4a6b-afad-16d0a86f813b" providerId="ADAL" clId="{58B9ECCE-8E5B-4C0B-B575-897A66BB4C34}" dt="2023-12-14T16:31:36.812" v="47" actId="478"/>
        <pc:sldMkLst>
          <pc:docMk/>
          <pc:sldMk cId="11950092" sldId="1870"/>
        </pc:sldMkLst>
        <pc:picChg chg="del">
          <ac:chgData name="O'Connor, Elizabeth" userId="af74055b-fb35-4a6b-afad-16d0a86f813b" providerId="ADAL" clId="{58B9ECCE-8E5B-4C0B-B575-897A66BB4C34}" dt="2023-12-14T16:31:36.812" v="47" actId="478"/>
          <ac:picMkLst>
            <pc:docMk/>
            <pc:sldMk cId="11950092" sldId="1870"/>
            <ac:picMk id="3" creationId="{E53F76FC-793F-4F2C-A010-22994B4E3B0E}"/>
          </ac:picMkLst>
        </pc:picChg>
      </pc:sldChg>
      <pc:sldChg chg="delSp mod delAnim modNotesTx">
        <pc:chgData name="O'Connor, Elizabeth" userId="af74055b-fb35-4a6b-afad-16d0a86f813b" providerId="ADAL" clId="{58B9ECCE-8E5B-4C0B-B575-897A66BB4C34}" dt="2023-12-14T16:31:34.577" v="46" actId="478"/>
        <pc:sldMkLst>
          <pc:docMk/>
          <pc:sldMk cId="1781674760" sldId="1871"/>
        </pc:sldMkLst>
        <pc:picChg chg="del">
          <ac:chgData name="O'Connor, Elizabeth" userId="af74055b-fb35-4a6b-afad-16d0a86f813b" providerId="ADAL" clId="{58B9ECCE-8E5B-4C0B-B575-897A66BB4C34}" dt="2023-12-14T16:31:34.577" v="46" actId="478"/>
          <ac:picMkLst>
            <pc:docMk/>
            <pc:sldMk cId="1781674760" sldId="1871"/>
            <ac:picMk id="2" creationId="{D16AF1A7-0214-4567-B011-293C3DA54FA7}"/>
          </ac:picMkLst>
        </pc:picChg>
      </pc:sldChg>
      <pc:sldChg chg="delSp mod delAnim modNotesTx">
        <pc:chgData name="O'Connor, Elizabeth" userId="af74055b-fb35-4a6b-afad-16d0a86f813b" providerId="ADAL" clId="{58B9ECCE-8E5B-4C0B-B575-897A66BB4C34}" dt="2023-12-14T16:31:21.347" v="39" actId="478"/>
        <pc:sldMkLst>
          <pc:docMk/>
          <pc:sldMk cId="3679096777" sldId="1872"/>
        </pc:sldMkLst>
        <pc:picChg chg="del">
          <ac:chgData name="O'Connor, Elizabeth" userId="af74055b-fb35-4a6b-afad-16d0a86f813b" providerId="ADAL" clId="{58B9ECCE-8E5B-4C0B-B575-897A66BB4C34}" dt="2023-12-14T16:31:21.347" v="39" actId="478"/>
          <ac:picMkLst>
            <pc:docMk/>
            <pc:sldMk cId="3679096777" sldId="1872"/>
            <ac:picMk id="3" creationId="{D7A724E1-ED9C-4296-8032-E9C1B65F93A6}"/>
          </ac:picMkLst>
        </pc:picChg>
      </pc:sldChg>
      <pc:sldChg chg="delSp mod delAnim modNotesTx">
        <pc:chgData name="O'Connor, Elizabeth" userId="af74055b-fb35-4a6b-afad-16d0a86f813b" providerId="ADAL" clId="{58B9ECCE-8E5B-4C0B-B575-897A66BB4C34}" dt="2023-12-14T16:31:19.821" v="38" actId="478"/>
        <pc:sldMkLst>
          <pc:docMk/>
          <pc:sldMk cId="3590042021" sldId="1873"/>
        </pc:sldMkLst>
        <pc:picChg chg="del">
          <ac:chgData name="O'Connor, Elizabeth" userId="af74055b-fb35-4a6b-afad-16d0a86f813b" providerId="ADAL" clId="{58B9ECCE-8E5B-4C0B-B575-897A66BB4C34}" dt="2023-12-14T16:31:19.821" v="38" actId="478"/>
          <ac:picMkLst>
            <pc:docMk/>
            <pc:sldMk cId="3590042021" sldId="1873"/>
            <ac:picMk id="3" creationId="{A57BFE4F-0824-4ED6-98E3-CD6B8D7852F7}"/>
          </ac:picMkLst>
        </pc:picChg>
      </pc:sldChg>
      <pc:sldChg chg="addSp delSp modSp mod delAnim modNotesTx">
        <pc:chgData name="O'Connor, Elizabeth" userId="af74055b-fb35-4a6b-afad-16d0a86f813b" providerId="ADAL" clId="{58B9ECCE-8E5B-4C0B-B575-897A66BB4C34}" dt="2023-12-14T16:37:15.454" v="177" actId="13244"/>
        <pc:sldMkLst>
          <pc:docMk/>
          <pc:sldMk cId="1565767838" sldId="1874"/>
        </pc:sldMkLst>
        <pc:spChg chg="add mod">
          <ac:chgData name="O'Connor, Elizabeth" userId="af74055b-fb35-4a6b-afad-16d0a86f813b" providerId="ADAL" clId="{58B9ECCE-8E5B-4C0B-B575-897A66BB4C34}" dt="2023-12-14T16:36:25.420" v="167" actId="13244"/>
          <ac:spMkLst>
            <pc:docMk/>
            <pc:sldMk cId="1565767838" sldId="1874"/>
            <ac:spMk id="2" creationId="{11CD56A0-7590-B450-F95D-1F6E76CD7948}"/>
          </ac:spMkLst>
        </pc:spChg>
        <pc:spChg chg="mod">
          <ac:chgData name="O'Connor, Elizabeth" userId="af74055b-fb35-4a6b-afad-16d0a86f813b" providerId="ADAL" clId="{58B9ECCE-8E5B-4C0B-B575-897A66BB4C34}" dt="2023-12-14T16:36:28.590" v="168" actId="13244"/>
          <ac:spMkLst>
            <pc:docMk/>
            <pc:sldMk cId="1565767838" sldId="1874"/>
            <ac:spMk id="5" creationId="{F18ABC39-BBC1-4786-8E89-920EC9750E44}"/>
          </ac:spMkLst>
        </pc:spChg>
        <pc:spChg chg="mod">
          <ac:chgData name="O'Connor, Elizabeth" userId="af74055b-fb35-4a6b-afad-16d0a86f813b" providerId="ADAL" clId="{58B9ECCE-8E5B-4C0B-B575-897A66BB4C34}" dt="2023-12-14T16:36:59.566" v="174" actId="13244"/>
          <ac:spMkLst>
            <pc:docMk/>
            <pc:sldMk cId="1565767838" sldId="1874"/>
            <ac:spMk id="13" creationId="{5DA9B922-0837-4B84-A952-FC57E7EC9ED0}"/>
          </ac:spMkLst>
        </pc:spChg>
        <pc:spChg chg="mod">
          <ac:chgData name="O'Connor, Elizabeth" userId="af74055b-fb35-4a6b-afad-16d0a86f813b" providerId="ADAL" clId="{58B9ECCE-8E5B-4C0B-B575-897A66BB4C34}" dt="2023-12-14T16:36:33.907" v="169" actId="13244"/>
          <ac:spMkLst>
            <pc:docMk/>
            <pc:sldMk cId="1565767838" sldId="1874"/>
            <ac:spMk id="15" creationId="{C98A6DD7-D3D2-40F7-9090-80831F3E746A}"/>
          </ac:spMkLst>
        </pc:spChg>
        <pc:spChg chg="mod">
          <ac:chgData name="O'Connor, Elizabeth" userId="af74055b-fb35-4a6b-afad-16d0a86f813b" providerId="ADAL" clId="{58B9ECCE-8E5B-4C0B-B575-897A66BB4C34}" dt="2023-12-14T16:36:42.190" v="171" actId="13244"/>
          <ac:spMkLst>
            <pc:docMk/>
            <pc:sldMk cId="1565767838" sldId="1874"/>
            <ac:spMk id="16" creationId="{018A6957-EAA1-443F-AEC3-50F99EEEE8C4}"/>
          </ac:spMkLst>
        </pc:spChg>
        <pc:spChg chg="mod">
          <ac:chgData name="O'Connor, Elizabeth" userId="af74055b-fb35-4a6b-afad-16d0a86f813b" providerId="ADAL" clId="{58B9ECCE-8E5B-4C0B-B575-897A66BB4C34}" dt="2023-12-14T16:36:50.293" v="172" actId="13244"/>
          <ac:spMkLst>
            <pc:docMk/>
            <pc:sldMk cId="1565767838" sldId="1874"/>
            <ac:spMk id="17" creationId="{89954440-416B-4055-8A12-5E6A83E21B29}"/>
          </ac:spMkLst>
        </pc:spChg>
        <pc:spChg chg="mod">
          <ac:chgData name="O'Connor, Elizabeth" userId="af74055b-fb35-4a6b-afad-16d0a86f813b" providerId="ADAL" clId="{58B9ECCE-8E5B-4C0B-B575-897A66BB4C34}" dt="2023-12-14T16:37:09.989" v="176" actId="13244"/>
          <ac:spMkLst>
            <pc:docMk/>
            <pc:sldMk cId="1565767838" sldId="1874"/>
            <ac:spMk id="22" creationId="{A371DEC3-936D-4747-A5D4-F3CDB756CE4E}"/>
          </ac:spMkLst>
        </pc:spChg>
        <pc:spChg chg="mod">
          <ac:chgData name="O'Connor, Elizabeth" userId="af74055b-fb35-4a6b-afad-16d0a86f813b" providerId="ADAL" clId="{58B9ECCE-8E5B-4C0B-B575-897A66BB4C34}" dt="2023-12-14T16:37:04.360" v="175" actId="13244"/>
          <ac:spMkLst>
            <pc:docMk/>
            <pc:sldMk cId="1565767838" sldId="1874"/>
            <ac:spMk id="24" creationId="{BDEDCD0D-44F9-46CB-826E-3D0F5C99A338}"/>
          </ac:spMkLst>
        </pc:spChg>
        <pc:spChg chg="mod">
          <ac:chgData name="O'Connor, Elizabeth" userId="af74055b-fb35-4a6b-afad-16d0a86f813b" providerId="ADAL" clId="{58B9ECCE-8E5B-4C0B-B575-897A66BB4C34}" dt="2023-12-14T16:37:15.454" v="177" actId="13244"/>
          <ac:spMkLst>
            <pc:docMk/>
            <pc:sldMk cId="1565767838" sldId="1874"/>
            <ac:spMk id="26" creationId="{FC2060B2-0C00-43A2-B483-E98236403679}"/>
          </ac:spMkLst>
        </pc:spChg>
        <pc:picChg chg="del">
          <ac:chgData name="O'Connor, Elizabeth" userId="af74055b-fb35-4a6b-afad-16d0a86f813b" providerId="ADAL" clId="{58B9ECCE-8E5B-4C0B-B575-897A66BB4C34}" dt="2023-12-14T16:31:00.178" v="28" actId="478"/>
          <ac:picMkLst>
            <pc:docMk/>
            <pc:sldMk cId="1565767838" sldId="1874"/>
            <ac:picMk id="4" creationId="{8C66EBD8-C57F-4F54-33DC-E62F087315C7}"/>
          </ac:picMkLst>
        </pc:picChg>
        <pc:picChg chg="mod">
          <ac:chgData name="O'Connor, Elizabeth" userId="af74055b-fb35-4a6b-afad-16d0a86f813b" providerId="ADAL" clId="{58B9ECCE-8E5B-4C0B-B575-897A66BB4C34}" dt="2023-12-14T16:35:28.137" v="74" actId="962"/>
          <ac:picMkLst>
            <pc:docMk/>
            <pc:sldMk cId="1565767838" sldId="1874"/>
            <ac:picMk id="7" creationId="{4FB0D924-02EB-438D-AE0F-7BAAEB3AA998}"/>
          </ac:picMkLst>
        </pc:picChg>
        <pc:picChg chg="mod">
          <ac:chgData name="O'Connor, Elizabeth" userId="af74055b-fb35-4a6b-afad-16d0a86f813b" providerId="ADAL" clId="{58B9ECCE-8E5B-4C0B-B575-897A66BB4C34}" dt="2023-12-14T16:35:46.147" v="144" actId="962"/>
          <ac:picMkLst>
            <pc:docMk/>
            <pc:sldMk cId="1565767838" sldId="1874"/>
            <ac:picMk id="8" creationId="{ECF6F079-8569-463F-86DC-59C332614503}"/>
          </ac:picMkLst>
        </pc:picChg>
        <pc:picChg chg="mod">
          <ac:chgData name="O'Connor, Elizabeth" userId="af74055b-fb35-4a6b-afad-16d0a86f813b" providerId="ADAL" clId="{58B9ECCE-8E5B-4C0B-B575-897A66BB4C34}" dt="2023-12-14T16:35:55.162" v="150" actId="962"/>
          <ac:picMkLst>
            <pc:docMk/>
            <pc:sldMk cId="1565767838" sldId="1874"/>
            <ac:picMk id="10" creationId="{556427CB-62BF-4B30-ABFE-DE3EB4128029}"/>
          </ac:picMkLst>
        </pc:picChg>
        <pc:picChg chg="mod">
          <ac:chgData name="O'Connor, Elizabeth" userId="af74055b-fb35-4a6b-afad-16d0a86f813b" providerId="ADAL" clId="{58B9ECCE-8E5B-4C0B-B575-897A66BB4C34}" dt="2023-12-14T16:36:54.721" v="173" actId="13244"/>
          <ac:picMkLst>
            <pc:docMk/>
            <pc:sldMk cId="1565767838" sldId="1874"/>
            <ac:picMk id="11" creationId="{89996C7F-511B-4F87-BF5F-D14531BFD6DC}"/>
          </ac:picMkLst>
        </pc:picChg>
        <pc:picChg chg="mod">
          <ac:chgData name="O'Connor, Elizabeth" userId="af74055b-fb35-4a6b-afad-16d0a86f813b" providerId="ADAL" clId="{58B9ECCE-8E5B-4C0B-B575-897A66BB4C34}" dt="2023-12-14T16:36:38.054" v="170" actId="13244"/>
          <ac:picMkLst>
            <pc:docMk/>
            <pc:sldMk cId="1565767838" sldId="1874"/>
            <ac:picMk id="12" creationId="{351C0259-CC97-429E-8250-4EAF02AD579B}"/>
          </ac:picMkLst>
        </pc:picChg>
        <pc:picChg chg="mod">
          <ac:chgData name="O'Connor, Elizabeth" userId="af74055b-fb35-4a6b-afad-16d0a86f813b" providerId="ADAL" clId="{58B9ECCE-8E5B-4C0B-B575-897A66BB4C34}" dt="2023-12-14T16:36:15.632" v="166" actId="962"/>
          <ac:picMkLst>
            <pc:docMk/>
            <pc:sldMk cId="1565767838" sldId="1874"/>
            <ac:picMk id="14" creationId="{393A87A2-C961-4E17-B3A2-1A1C757A1AE9}"/>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4.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4.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4.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4.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4.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4.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D78374-1922-4EB9-A307-CF415814DEB9}"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F9D9F9EF-4DDE-4D31-822E-C303803D74B1}">
      <dgm:prSet phldrT="[Text]"/>
      <dgm:spPr/>
      <dgm:t>
        <a:bodyPr/>
        <a:lstStyle/>
        <a:p>
          <a:r>
            <a:rPr lang="en-US">
              <a:solidFill>
                <a:schemeClr val="bg1"/>
              </a:solidFill>
            </a:rPr>
            <a:t>Clear Vision Statement</a:t>
          </a:r>
        </a:p>
      </dgm:t>
    </dgm:pt>
    <dgm:pt modelId="{8D93D49A-4588-4340-B6D7-49C977871013}" type="parTrans" cxnId="{36010AD9-7DCC-4F7E-8370-A8AE92B0AD9E}">
      <dgm:prSet/>
      <dgm:spPr/>
      <dgm:t>
        <a:bodyPr/>
        <a:lstStyle/>
        <a:p>
          <a:endParaRPr lang="en-US"/>
        </a:p>
      </dgm:t>
    </dgm:pt>
    <dgm:pt modelId="{EA809823-7A3C-4B8D-903F-6A2D38192DB1}" type="sibTrans" cxnId="{36010AD9-7DCC-4F7E-8370-A8AE92B0AD9E}">
      <dgm:prSet/>
      <dgm:spPr/>
      <dgm:t>
        <a:bodyPr/>
        <a:lstStyle/>
        <a:p>
          <a:endParaRPr lang="en-US"/>
        </a:p>
      </dgm:t>
    </dgm:pt>
    <dgm:pt modelId="{7115592A-67AE-42A1-A8EB-B7DA110B4495}">
      <dgm:prSet phldrT="[Text]"/>
      <dgm:spPr/>
      <dgm:t>
        <a:bodyPr/>
        <a:lstStyle/>
        <a:p>
          <a:endParaRPr lang="en-US"/>
        </a:p>
      </dgm:t>
    </dgm:pt>
    <dgm:pt modelId="{DA93FB5C-74B4-4E9D-8351-EAE6D17D9120}" type="parTrans" cxnId="{A748C60E-552C-456D-AAF0-2AF78E827F7C}">
      <dgm:prSet/>
      <dgm:spPr/>
      <dgm:t>
        <a:bodyPr/>
        <a:lstStyle/>
        <a:p>
          <a:endParaRPr lang="en-US"/>
        </a:p>
      </dgm:t>
    </dgm:pt>
    <dgm:pt modelId="{40301738-349E-4BFC-A99A-1B22BE2F2CDE}" type="sibTrans" cxnId="{A748C60E-552C-456D-AAF0-2AF78E827F7C}">
      <dgm:prSet/>
      <dgm:spPr/>
      <dgm:t>
        <a:bodyPr/>
        <a:lstStyle/>
        <a:p>
          <a:endParaRPr lang="en-US"/>
        </a:p>
      </dgm:t>
    </dgm:pt>
    <dgm:pt modelId="{92859056-54EF-45E6-BEA5-C194C15F60E3}">
      <dgm:prSet phldrT="[Text]"/>
      <dgm:spPr/>
      <dgm:t>
        <a:bodyPr/>
        <a:lstStyle/>
        <a:p>
          <a:endParaRPr lang="en-US"/>
        </a:p>
      </dgm:t>
    </dgm:pt>
    <dgm:pt modelId="{D5D1B17B-ED5E-4511-BBB6-482EE651BAFF}" type="parTrans" cxnId="{8F16360E-3CEF-4EEC-9D88-BF1600E17D20}">
      <dgm:prSet/>
      <dgm:spPr/>
      <dgm:t>
        <a:bodyPr/>
        <a:lstStyle/>
        <a:p>
          <a:endParaRPr lang="en-US"/>
        </a:p>
      </dgm:t>
    </dgm:pt>
    <dgm:pt modelId="{5B8155DB-68D7-4453-9093-F03F1E31EE3B}" type="sibTrans" cxnId="{8F16360E-3CEF-4EEC-9D88-BF1600E17D20}">
      <dgm:prSet/>
      <dgm:spPr/>
      <dgm:t>
        <a:bodyPr/>
        <a:lstStyle/>
        <a:p>
          <a:endParaRPr lang="en-US"/>
        </a:p>
      </dgm:t>
    </dgm:pt>
    <dgm:pt modelId="{DA419F3E-6C84-4A03-B179-343C5D160B0D}">
      <dgm:prSet phldrT="[Text]"/>
      <dgm:spPr/>
      <dgm:t>
        <a:bodyPr/>
        <a:lstStyle/>
        <a:p>
          <a:r>
            <a:rPr lang="en-US"/>
            <a:t>Time Management</a:t>
          </a:r>
        </a:p>
      </dgm:t>
    </dgm:pt>
    <dgm:pt modelId="{37DBAF20-177C-4705-8D34-D3BEAFEE4D52}" type="parTrans" cxnId="{88E2356A-2EEC-4DC4-9703-ABE994F2CD6D}">
      <dgm:prSet/>
      <dgm:spPr/>
      <dgm:t>
        <a:bodyPr/>
        <a:lstStyle/>
        <a:p>
          <a:endParaRPr lang="en-US"/>
        </a:p>
      </dgm:t>
    </dgm:pt>
    <dgm:pt modelId="{2C32AA9D-0B76-427F-9F24-649C916FC8F6}" type="sibTrans" cxnId="{88E2356A-2EEC-4DC4-9703-ABE994F2CD6D}">
      <dgm:prSet/>
      <dgm:spPr/>
      <dgm:t>
        <a:bodyPr/>
        <a:lstStyle/>
        <a:p>
          <a:endParaRPr lang="en-US"/>
        </a:p>
      </dgm:t>
    </dgm:pt>
    <dgm:pt modelId="{4D55A767-E4FF-4375-8CAD-00159A739737}">
      <dgm:prSet phldrT="[Text]"/>
      <dgm:spPr/>
      <dgm:t>
        <a:bodyPr/>
        <a:lstStyle/>
        <a:p>
          <a:r>
            <a:rPr lang="en-US"/>
            <a:t>Regularly attend instructional meetings.</a:t>
          </a:r>
        </a:p>
      </dgm:t>
    </dgm:pt>
    <dgm:pt modelId="{EB962DD9-CC0F-4302-8829-2A2F0FE4DFB0}" type="parTrans" cxnId="{250C271B-EA3C-4C84-A7CD-333C8E6AE250}">
      <dgm:prSet/>
      <dgm:spPr/>
      <dgm:t>
        <a:bodyPr/>
        <a:lstStyle/>
        <a:p>
          <a:endParaRPr lang="en-US"/>
        </a:p>
      </dgm:t>
    </dgm:pt>
    <dgm:pt modelId="{373119B4-DD31-4677-B7A3-B9E4398A3727}" type="sibTrans" cxnId="{250C271B-EA3C-4C84-A7CD-333C8E6AE250}">
      <dgm:prSet/>
      <dgm:spPr/>
      <dgm:t>
        <a:bodyPr/>
        <a:lstStyle/>
        <a:p>
          <a:endParaRPr lang="en-US"/>
        </a:p>
      </dgm:t>
    </dgm:pt>
    <dgm:pt modelId="{8D046FB5-F2F2-4315-8F55-FFD55A854462}">
      <dgm:prSet phldrT="[Text]"/>
      <dgm:spPr/>
      <dgm:t>
        <a:bodyPr/>
        <a:lstStyle/>
        <a:p>
          <a:r>
            <a:rPr lang="en-US"/>
            <a:t>Conduct classroom visits.</a:t>
          </a:r>
        </a:p>
      </dgm:t>
    </dgm:pt>
    <dgm:pt modelId="{B6D13098-F85A-4F18-A936-3DD53C5C0C2F}" type="parTrans" cxnId="{10131625-DB57-4BA3-A86D-AF3FF2425691}">
      <dgm:prSet/>
      <dgm:spPr/>
      <dgm:t>
        <a:bodyPr/>
        <a:lstStyle/>
        <a:p>
          <a:endParaRPr lang="en-US"/>
        </a:p>
      </dgm:t>
    </dgm:pt>
    <dgm:pt modelId="{D37FC345-49ED-41BF-8368-654824ACAFC3}" type="sibTrans" cxnId="{10131625-DB57-4BA3-A86D-AF3FF2425691}">
      <dgm:prSet/>
      <dgm:spPr/>
      <dgm:t>
        <a:bodyPr/>
        <a:lstStyle/>
        <a:p>
          <a:endParaRPr lang="en-US"/>
        </a:p>
      </dgm:t>
    </dgm:pt>
    <dgm:pt modelId="{6F4F19E2-577B-4FFC-A85F-1F811C84001F}">
      <dgm:prSet phldrT="[Text]"/>
      <dgm:spPr/>
      <dgm:t>
        <a:bodyPr/>
        <a:lstStyle/>
        <a:p>
          <a:r>
            <a:rPr lang="en-US"/>
            <a:t>Sample Data Sources to Consult</a:t>
          </a:r>
        </a:p>
      </dgm:t>
    </dgm:pt>
    <dgm:pt modelId="{E010A9B5-C327-4F1D-A56D-472E93193D8D}" type="parTrans" cxnId="{0ACA74C6-B454-48F7-9EC6-0D4C5B269779}">
      <dgm:prSet/>
      <dgm:spPr/>
      <dgm:t>
        <a:bodyPr/>
        <a:lstStyle/>
        <a:p>
          <a:endParaRPr lang="en-US"/>
        </a:p>
      </dgm:t>
    </dgm:pt>
    <dgm:pt modelId="{CF76E137-DE4E-4E3D-B3EA-0AA80BC197B4}" type="sibTrans" cxnId="{0ACA74C6-B454-48F7-9EC6-0D4C5B269779}">
      <dgm:prSet/>
      <dgm:spPr/>
      <dgm:t>
        <a:bodyPr/>
        <a:lstStyle/>
        <a:p>
          <a:endParaRPr lang="en-US"/>
        </a:p>
      </dgm:t>
    </dgm:pt>
    <dgm:pt modelId="{53FCDFFB-06FA-4C68-8D1E-50DB1DAA286C}">
      <dgm:prSet phldrT="[Text]"/>
      <dgm:spPr/>
      <dgm:t>
        <a:bodyPr/>
        <a:lstStyle/>
        <a:p>
          <a:r>
            <a:rPr lang="en-US"/>
            <a:t>Building Lead</a:t>
          </a:r>
        </a:p>
      </dgm:t>
    </dgm:pt>
    <dgm:pt modelId="{23E3E56C-527E-4FD6-A157-C93BA38D6D7D}" type="sibTrans" cxnId="{D4D7917C-D622-4B73-B1C8-6C7EE31A1506}">
      <dgm:prSet/>
      <dgm:spPr/>
      <dgm:t>
        <a:bodyPr/>
        <a:lstStyle/>
        <a:p>
          <a:endParaRPr lang="en-US"/>
        </a:p>
      </dgm:t>
    </dgm:pt>
    <dgm:pt modelId="{174E76E7-6F09-4704-9BD3-0ACB87E57BCC}" type="parTrans" cxnId="{D4D7917C-D622-4B73-B1C8-6C7EE31A1506}">
      <dgm:prSet/>
      <dgm:spPr/>
      <dgm:t>
        <a:bodyPr/>
        <a:lstStyle/>
        <a:p>
          <a:endParaRPr lang="en-US"/>
        </a:p>
      </dgm:t>
    </dgm:pt>
    <dgm:pt modelId="{2450DF1F-BEDD-4E76-85FC-D4C95F6BAC97}">
      <dgm:prSet phldrT="[Text]"/>
      <dgm:spPr/>
      <dgm:t>
        <a:bodyPr/>
        <a:lstStyle/>
        <a:p>
          <a:r>
            <a:rPr lang="en-US"/>
            <a:t>Grades</a:t>
          </a:r>
        </a:p>
      </dgm:t>
    </dgm:pt>
    <dgm:pt modelId="{B446D008-7BDD-4A40-B8A6-63181AD65509}" type="sibTrans" cxnId="{74A70FAD-B5E3-42A4-9294-95F5C77C68E0}">
      <dgm:prSet/>
      <dgm:spPr/>
      <dgm:t>
        <a:bodyPr/>
        <a:lstStyle/>
        <a:p>
          <a:endParaRPr lang="en-US"/>
        </a:p>
      </dgm:t>
    </dgm:pt>
    <dgm:pt modelId="{8C453C2D-FA34-400E-B6B6-3CFFE0EF6EDB}" type="parTrans" cxnId="{74A70FAD-B5E3-42A4-9294-95F5C77C68E0}">
      <dgm:prSet/>
      <dgm:spPr/>
      <dgm:t>
        <a:bodyPr/>
        <a:lstStyle/>
        <a:p>
          <a:endParaRPr lang="en-US"/>
        </a:p>
      </dgm:t>
    </dgm:pt>
    <dgm:pt modelId="{88E53C00-E713-4CA6-9E01-BE624594C9E1}">
      <dgm:prSet phldrT="[Text]"/>
      <dgm:spPr/>
      <dgm:t>
        <a:bodyPr/>
        <a:lstStyle/>
        <a:p>
          <a:r>
            <a:rPr lang="en-US"/>
            <a:t>Attendance</a:t>
          </a:r>
        </a:p>
      </dgm:t>
    </dgm:pt>
    <dgm:pt modelId="{05379240-56B0-4C0C-8331-6C70365CA6FB}" type="sibTrans" cxnId="{62E9CC38-E64B-479C-8738-6B13AC2C49B0}">
      <dgm:prSet/>
      <dgm:spPr/>
      <dgm:t>
        <a:bodyPr/>
        <a:lstStyle/>
        <a:p>
          <a:endParaRPr lang="en-US"/>
        </a:p>
      </dgm:t>
    </dgm:pt>
    <dgm:pt modelId="{9051EEDA-F68B-4650-8FD8-4CF70C4E09D7}" type="parTrans" cxnId="{62E9CC38-E64B-479C-8738-6B13AC2C49B0}">
      <dgm:prSet/>
      <dgm:spPr/>
      <dgm:t>
        <a:bodyPr/>
        <a:lstStyle/>
        <a:p>
          <a:endParaRPr lang="en-US"/>
        </a:p>
      </dgm:t>
    </dgm:pt>
    <dgm:pt modelId="{DD0AB122-2602-4B45-84CA-CF5DBEC6ECD3}">
      <dgm:prSet phldrT="[Text]"/>
      <dgm:spPr/>
      <dgm:t>
        <a:bodyPr/>
        <a:lstStyle/>
        <a:p>
          <a:endParaRPr lang="en-US"/>
        </a:p>
      </dgm:t>
    </dgm:pt>
    <dgm:pt modelId="{467C7E0E-1DBC-46E6-8CA6-97100A1C5A36}" type="sibTrans" cxnId="{ADA748FD-E62C-408A-AC23-136E492428F5}">
      <dgm:prSet/>
      <dgm:spPr/>
      <dgm:t>
        <a:bodyPr/>
        <a:lstStyle/>
        <a:p>
          <a:endParaRPr lang="en-US"/>
        </a:p>
      </dgm:t>
    </dgm:pt>
    <dgm:pt modelId="{714336BD-73AA-4221-B4BD-ADAF09BE977F}" type="parTrans" cxnId="{ADA748FD-E62C-408A-AC23-136E492428F5}">
      <dgm:prSet/>
      <dgm:spPr/>
      <dgm:t>
        <a:bodyPr/>
        <a:lstStyle/>
        <a:p>
          <a:endParaRPr lang="en-US"/>
        </a:p>
      </dgm:t>
    </dgm:pt>
    <dgm:pt modelId="{A5606454-B555-43F1-8A09-701390467846}">
      <dgm:prSet phldrT="[Text]"/>
      <dgm:spPr/>
      <dgm:t>
        <a:bodyPr/>
        <a:lstStyle/>
        <a:p>
          <a:r>
            <a:rPr lang="en-US"/>
            <a:t>Building Level</a:t>
          </a:r>
        </a:p>
      </dgm:t>
    </dgm:pt>
    <dgm:pt modelId="{1D7D15C5-D243-4B6B-A44A-AA73714AA8ED}" type="sibTrans" cxnId="{5B48D9D2-0B1F-40F0-A308-712F553B51FF}">
      <dgm:prSet/>
      <dgm:spPr/>
      <dgm:t>
        <a:bodyPr/>
        <a:lstStyle/>
        <a:p>
          <a:endParaRPr lang="en-US"/>
        </a:p>
      </dgm:t>
    </dgm:pt>
    <dgm:pt modelId="{CA72D890-F326-43AF-BA45-BA3D144FF5E3}" type="parTrans" cxnId="{5B48D9D2-0B1F-40F0-A308-712F553B51FF}">
      <dgm:prSet/>
      <dgm:spPr/>
      <dgm:t>
        <a:bodyPr/>
        <a:lstStyle/>
        <a:p>
          <a:endParaRPr lang="en-US"/>
        </a:p>
      </dgm:t>
    </dgm:pt>
    <dgm:pt modelId="{17D3290C-897B-4C44-A242-15410B554477}">
      <dgm:prSet phldrT="[Text]"/>
      <dgm:spPr/>
      <dgm:t>
        <a:bodyPr/>
        <a:lstStyle/>
        <a:p>
          <a:r>
            <a:rPr lang="en-US"/>
            <a:t>Formative Assessments</a:t>
          </a:r>
        </a:p>
      </dgm:t>
    </dgm:pt>
    <dgm:pt modelId="{E7DDB11B-8F36-4B15-85F0-29D829D20981}" type="sibTrans" cxnId="{87A3BA59-8C97-4A54-8397-448E00C3A6E6}">
      <dgm:prSet/>
      <dgm:spPr/>
      <dgm:t>
        <a:bodyPr/>
        <a:lstStyle/>
        <a:p>
          <a:endParaRPr lang="en-US"/>
        </a:p>
      </dgm:t>
    </dgm:pt>
    <dgm:pt modelId="{F26926CE-9494-4A91-8B2A-D21EEA90C537}" type="parTrans" cxnId="{87A3BA59-8C97-4A54-8397-448E00C3A6E6}">
      <dgm:prSet/>
      <dgm:spPr/>
      <dgm:t>
        <a:bodyPr/>
        <a:lstStyle/>
        <a:p>
          <a:endParaRPr lang="en-US"/>
        </a:p>
      </dgm:t>
    </dgm:pt>
    <dgm:pt modelId="{39A03DC6-A400-4D2C-B42A-27B14E400365}">
      <dgm:prSet phldrT="[Text]"/>
      <dgm:spPr/>
      <dgm:t>
        <a:bodyPr/>
        <a:lstStyle/>
        <a:p>
          <a:endParaRPr lang="en-US"/>
        </a:p>
      </dgm:t>
    </dgm:pt>
    <dgm:pt modelId="{5FA6497A-598F-4C47-9F78-6948A08D9330}" type="sibTrans" cxnId="{97BE17EA-831E-4854-B214-DF98BEEE085E}">
      <dgm:prSet/>
      <dgm:spPr/>
      <dgm:t>
        <a:bodyPr/>
        <a:lstStyle/>
        <a:p>
          <a:endParaRPr lang="en-US"/>
        </a:p>
      </dgm:t>
    </dgm:pt>
    <dgm:pt modelId="{71117F22-7CDE-4D0B-A027-2450C6A6CB81}" type="parTrans" cxnId="{97BE17EA-831E-4854-B214-DF98BEEE085E}">
      <dgm:prSet/>
      <dgm:spPr/>
      <dgm:t>
        <a:bodyPr/>
        <a:lstStyle/>
        <a:p>
          <a:endParaRPr lang="en-US"/>
        </a:p>
      </dgm:t>
    </dgm:pt>
    <dgm:pt modelId="{494CFF52-066C-4A6C-98E3-F2EA2C5F677A}">
      <dgm:prSet phldrT="[Text]"/>
      <dgm:spPr/>
      <dgm:t>
        <a:bodyPr/>
        <a:lstStyle/>
        <a:p>
          <a:r>
            <a:rPr lang="en-US"/>
            <a:t>Intervention</a:t>
          </a:r>
        </a:p>
      </dgm:t>
    </dgm:pt>
    <dgm:pt modelId="{B54198A1-46E5-44E4-832D-E36CA21A1F08}" type="sibTrans" cxnId="{49A0BA02-C323-4379-AAD9-89CA8FFCC1B6}">
      <dgm:prSet/>
      <dgm:spPr/>
      <dgm:t>
        <a:bodyPr/>
        <a:lstStyle/>
        <a:p>
          <a:endParaRPr lang="en-US"/>
        </a:p>
      </dgm:t>
    </dgm:pt>
    <dgm:pt modelId="{EC966271-AB63-4D59-AB43-635AAB9B7087}" type="parTrans" cxnId="{49A0BA02-C323-4379-AAD9-89CA8FFCC1B6}">
      <dgm:prSet/>
      <dgm:spPr/>
      <dgm:t>
        <a:bodyPr/>
        <a:lstStyle/>
        <a:p>
          <a:endParaRPr lang="en-US"/>
        </a:p>
      </dgm:t>
    </dgm:pt>
    <dgm:pt modelId="{E816C890-ACB4-49F0-A987-6AE52702A8AB}">
      <dgm:prSet phldrT="[Text]"/>
      <dgm:spPr/>
      <dgm:t>
        <a:bodyPr/>
        <a:lstStyle/>
        <a:p>
          <a:r>
            <a:rPr lang="en-US"/>
            <a:t>Running Records</a:t>
          </a:r>
        </a:p>
      </dgm:t>
    </dgm:pt>
    <dgm:pt modelId="{5A952F15-C008-440A-B1DD-8292F69D8817}" type="sibTrans" cxnId="{812E523F-AAA0-4324-A145-A0745470E7D4}">
      <dgm:prSet/>
      <dgm:spPr/>
      <dgm:t>
        <a:bodyPr/>
        <a:lstStyle/>
        <a:p>
          <a:endParaRPr lang="en-US"/>
        </a:p>
      </dgm:t>
    </dgm:pt>
    <dgm:pt modelId="{7CF5687A-F04B-48BC-B752-37404D8FBAFE}" type="parTrans" cxnId="{812E523F-AAA0-4324-A145-A0745470E7D4}">
      <dgm:prSet/>
      <dgm:spPr/>
      <dgm:t>
        <a:bodyPr/>
        <a:lstStyle/>
        <a:p>
          <a:endParaRPr lang="en-US"/>
        </a:p>
      </dgm:t>
    </dgm:pt>
    <dgm:pt modelId="{2D625DD8-8384-42CA-8B09-621326377A7B}">
      <dgm:prSet phldrT="[Text]"/>
      <dgm:spPr/>
      <dgm:t>
        <a:bodyPr/>
        <a:lstStyle/>
        <a:p>
          <a:r>
            <a:rPr lang="en-US"/>
            <a:t>Tiered Support </a:t>
          </a:r>
        </a:p>
      </dgm:t>
    </dgm:pt>
    <dgm:pt modelId="{C149F900-F844-46F4-A26F-3FD8BD9B157C}" type="sibTrans" cxnId="{39D6FE84-7117-4A3C-A1FA-1BB9F3AB811A}">
      <dgm:prSet/>
      <dgm:spPr/>
      <dgm:t>
        <a:bodyPr/>
        <a:lstStyle/>
        <a:p>
          <a:endParaRPr lang="en-US"/>
        </a:p>
      </dgm:t>
    </dgm:pt>
    <dgm:pt modelId="{68442AB0-3FC6-49E3-BB18-7D295848A3BD}" type="parTrans" cxnId="{39D6FE84-7117-4A3C-A1FA-1BB9F3AB811A}">
      <dgm:prSet/>
      <dgm:spPr/>
      <dgm:t>
        <a:bodyPr/>
        <a:lstStyle/>
        <a:p>
          <a:endParaRPr lang="en-US"/>
        </a:p>
      </dgm:t>
    </dgm:pt>
    <dgm:pt modelId="{D4D5C1AB-B538-466E-BCB8-35D4F512A240}">
      <dgm:prSet phldrT="[Text]"/>
      <dgm:spPr/>
      <dgm:t>
        <a:bodyPr/>
        <a:lstStyle/>
        <a:p>
          <a:r>
            <a:rPr lang="en-US">
              <a:solidFill>
                <a:schemeClr val="bg1"/>
              </a:solidFill>
            </a:rPr>
            <a:t>Collaboration</a:t>
          </a:r>
        </a:p>
      </dgm:t>
    </dgm:pt>
    <dgm:pt modelId="{56ADA640-2E45-4A30-AF94-A8BF0CBDC3F3}" type="sibTrans" cxnId="{BCA8C948-CF8A-4042-BDAD-09C3A730535A}">
      <dgm:prSet/>
      <dgm:spPr/>
      <dgm:t>
        <a:bodyPr/>
        <a:lstStyle/>
        <a:p>
          <a:endParaRPr lang="en-US"/>
        </a:p>
      </dgm:t>
    </dgm:pt>
    <dgm:pt modelId="{E99FC080-F83B-4B3E-9050-FD339C9F565A}" type="parTrans" cxnId="{BCA8C948-CF8A-4042-BDAD-09C3A730535A}">
      <dgm:prSet/>
      <dgm:spPr/>
      <dgm:t>
        <a:bodyPr/>
        <a:lstStyle/>
        <a:p>
          <a:endParaRPr lang="en-US"/>
        </a:p>
      </dgm:t>
    </dgm:pt>
    <dgm:pt modelId="{C574BC30-4284-468C-A763-187D58A0B9E6}" type="pres">
      <dgm:prSet presAssocID="{78D78374-1922-4EB9-A307-CF415814DEB9}" presName="linearFlow" presStyleCnt="0">
        <dgm:presLayoutVars>
          <dgm:dir/>
          <dgm:animLvl val="lvl"/>
          <dgm:resizeHandles/>
        </dgm:presLayoutVars>
      </dgm:prSet>
      <dgm:spPr/>
    </dgm:pt>
    <dgm:pt modelId="{8F5C90AF-6CC1-4463-B01D-EED1D4E4AF11}" type="pres">
      <dgm:prSet presAssocID="{F9D9F9EF-4DDE-4D31-822E-C303803D74B1}" presName="compositeNode" presStyleCnt="0">
        <dgm:presLayoutVars>
          <dgm:bulletEnabled val="1"/>
        </dgm:presLayoutVars>
      </dgm:prSet>
      <dgm:spPr/>
    </dgm:pt>
    <dgm:pt modelId="{305D4E9D-B0DA-45DA-B52A-25705BD92B2B}" type="pres">
      <dgm:prSet presAssocID="{F9D9F9EF-4DDE-4D31-822E-C303803D74B1}" presName="imag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ullseye"/>
        </a:ext>
      </dgm:extLst>
    </dgm:pt>
    <dgm:pt modelId="{C3A3FE51-7C8E-4F43-B47C-5FCB819FB901}" type="pres">
      <dgm:prSet presAssocID="{F9D9F9EF-4DDE-4D31-822E-C303803D74B1}" presName="childNode" presStyleLbl="node1" presStyleIdx="0" presStyleCnt="4">
        <dgm:presLayoutVars>
          <dgm:bulletEnabled val="1"/>
        </dgm:presLayoutVars>
      </dgm:prSet>
      <dgm:spPr/>
    </dgm:pt>
    <dgm:pt modelId="{AA6D5B8C-5FCA-445B-9F25-BD7F0F69EEFE}" type="pres">
      <dgm:prSet presAssocID="{F9D9F9EF-4DDE-4D31-822E-C303803D74B1}" presName="parentNode" presStyleLbl="revTx" presStyleIdx="0" presStyleCnt="4">
        <dgm:presLayoutVars>
          <dgm:chMax val="0"/>
          <dgm:bulletEnabled val="1"/>
        </dgm:presLayoutVars>
      </dgm:prSet>
      <dgm:spPr/>
    </dgm:pt>
    <dgm:pt modelId="{B547D968-D250-4E2A-82BC-7CE04B4F7D60}" type="pres">
      <dgm:prSet presAssocID="{EA809823-7A3C-4B8D-903F-6A2D38192DB1}" presName="sibTrans" presStyleCnt="0"/>
      <dgm:spPr/>
    </dgm:pt>
    <dgm:pt modelId="{972D3A09-E5F4-4E50-BD7C-0D18F3B81B97}" type="pres">
      <dgm:prSet presAssocID="{D4D5C1AB-B538-466E-BCB8-35D4F512A240}" presName="compositeNode" presStyleCnt="0">
        <dgm:presLayoutVars>
          <dgm:bulletEnabled val="1"/>
        </dgm:presLayoutVars>
      </dgm:prSet>
      <dgm:spPr/>
    </dgm:pt>
    <dgm:pt modelId="{B3250587-56F7-4AEE-8753-FE70DF5931F1}" type="pres">
      <dgm:prSet presAssocID="{D4D5C1AB-B538-466E-BCB8-35D4F512A240}" presName="image"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eeting"/>
        </a:ext>
      </dgm:extLst>
    </dgm:pt>
    <dgm:pt modelId="{3F9FA43E-B7A3-4C31-9FDF-73325F0FF09A}" type="pres">
      <dgm:prSet presAssocID="{D4D5C1AB-B538-466E-BCB8-35D4F512A240}" presName="childNode" presStyleLbl="node1" presStyleIdx="1" presStyleCnt="4">
        <dgm:presLayoutVars>
          <dgm:bulletEnabled val="1"/>
        </dgm:presLayoutVars>
      </dgm:prSet>
      <dgm:spPr/>
    </dgm:pt>
    <dgm:pt modelId="{3EA89253-A4C5-449A-A744-F04FF8135E84}" type="pres">
      <dgm:prSet presAssocID="{D4D5C1AB-B538-466E-BCB8-35D4F512A240}" presName="parentNode" presStyleLbl="revTx" presStyleIdx="1" presStyleCnt="4">
        <dgm:presLayoutVars>
          <dgm:chMax val="0"/>
          <dgm:bulletEnabled val="1"/>
        </dgm:presLayoutVars>
      </dgm:prSet>
      <dgm:spPr/>
    </dgm:pt>
    <dgm:pt modelId="{0A206CA9-2625-485F-9FFD-992A18529E23}" type="pres">
      <dgm:prSet presAssocID="{56ADA640-2E45-4A30-AF94-A8BF0CBDC3F3}" presName="sibTrans" presStyleCnt="0"/>
      <dgm:spPr/>
    </dgm:pt>
    <dgm:pt modelId="{A86CE218-A7E6-426C-844E-B004C69E2CCE}" type="pres">
      <dgm:prSet presAssocID="{DA419F3E-6C84-4A03-B179-343C5D160B0D}" presName="compositeNode" presStyleCnt="0">
        <dgm:presLayoutVars>
          <dgm:bulletEnabled val="1"/>
        </dgm:presLayoutVars>
      </dgm:prSet>
      <dgm:spPr/>
    </dgm:pt>
    <dgm:pt modelId="{7013747F-A896-4327-8723-12ED8A44F6BC}" type="pres">
      <dgm:prSet presAssocID="{DA419F3E-6C84-4A03-B179-343C5D160B0D}" presName="image"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topwatch"/>
        </a:ext>
      </dgm:extLst>
    </dgm:pt>
    <dgm:pt modelId="{310A3F82-ACE8-4F98-9CFB-BC5C5410EF86}" type="pres">
      <dgm:prSet presAssocID="{DA419F3E-6C84-4A03-B179-343C5D160B0D}" presName="childNode" presStyleLbl="node1" presStyleIdx="2" presStyleCnt="4">
        <dgm:presLayoutVars>
          <dgm:bulletEnabled val="1"/>
        </dgm:presLayoutVars>
      </dgm:prSet>
      <dgm:spPr/>
    </dgm:pt>
    <dgm:pt modelId="{A1325462-958F-45B9-9244-DFC213F8FBEF}" type="pres">
      <dgm:prSet presAssocID="{DA419F3E-6C84-4A03-B179-343C5D160B0D}" presName="parentNode" presStyleLbl="revTx" presStyleIdx="2" presStyleCnt="4">
        <dgm:presLayoutVars>
          <dgm:chMax val="0"/>
          <dgm:bulletEnabled val="1"/>
        </dgm:presLayoutVars>
      </dgm:prSet>
      <dgm:spPr/>
    </dgm:pt>
    <dgm:pt modelId="{B6805FA8-ECD5-4D9B-9474-02A76C7ABBD1}" type="pres">
      <dgm:prSet presAssocID="{2C32AA9D-0B76-427F-9F24-649C916FC8F6}" presName="sibTrans" presStyleCnt="0"/>
      <dgm:spPr/>
    </dgm:pt>
    <dgm:pt modelId="{64282E3C-D8A8-4445-8EA2-9D2A54020D80}" type="pres">
      <dgm:prSet presAssocID="{6F4F19E2-577B-4FFC-A85F-1F811C84001F}" presName="compositeNode" presStyleCnt="0">
        <dgm:presLayoutVars>
          <dgm:bulletEnabled val="1"/>
        </dgm:presLayoutVars>
      </dgm:prSet>
      <dgm:spPr/>
    </dgm:pt>
    <dgm:pt modelId="{C1EB6EE6-201D-441D-B7EB-242BBE58D049}" type="pres">
      <dgm:prSet presAssocID="{6F4F19E2-577B-4FFC-A85F-1F811C84001F}" presName="image"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Presentation with bar chart RTL"/>
        </a:ext>
      </dgm:extLst>
    </dgm:pt>
    <dgm:pt modelId="{C631FFC2-BADF-4889-90A0-4738DE5CCC7C}" type="pres">
      <dgm:prSet presAssocID="{6F4F19E2-577B-4FFC-A85F-1F811C84001F}" presName="childNode" presStyleLbl="node1" presStyleIdx="3" presStyleCnt="4">
        <dgm:presLayoutVars>
          <dgm:bulletEnabled val="1"/>
        </dgm:presLayoutVars>
      </dgm:prSet>
      <dgm:spPr/>
    </dgm:pt>
    <dgm:pt modelId="{C54A58A0-BEA1-4E8C-BFF0-2371B9BAF0A3}" type="pres">
      <dgm:prSet presAssocID="{6F4F19E2-577B-4FFC-A85F-1F811C84001F}" presName="parentNode" presStyleLbl="revTx" presStyleIdx="3" presStyleCnt="4">
        <dgm:presLayoutVars>
          <dgm:chMax val="0"/>
          <dgm:bulletEnabled val="1"/>
        </dgm:presLayoutVars>
      </dgm:prSet>
      <dgm:spPr/>
    </dgm:pt>
  </dgm:ptLst>
  <dgm:cxnLst>
    <dgm:cxn modelId="{49A0BA02-C323-4379-AAD9-89CA8FFCC1B6}" srcId="{6F4F19E2-577B-4FFC-A85F-1F811C84001F}" destId="{494CFF52-066C-4A6C-98E3-F2EA2C5F677A}" srcOrd="2" destOrd="0" parTransId="{EC966271-AB63-4D59-AB43-635AAB9B7087}" sibTransId="{B54198A1-46E5-44E4-832D-E36CA21A1F08}"/>
    <dgm:cxn modelId="{88AF3A0C-7710-4ECF-9259-C363EA859AB9}" type="presOf" srcId="{D4D5C1AB-B538-466E-BCB8-35D4F512A240}" destId="{3EA89253-A4C5-449A-A744-F04FF8135E84}" srcOrd="0" destOrd="0" presId="urn:microsoft.com/office/officeart/2005/8/layout/hList2"/>
    <dgm:cxn modelId="{8F16360E-3CEF-4EEC-9D88-BF1600E17D20}" srcId="{D4D5C1AB-B538-466E-BCB8-35D4F512A240}" destId="{92859056-54EF-45E6-BEA5-C194C15F60E3}" srcOrd="0" destOrd="0" parTransId="{D5D1B17B-ED5E-4511-BBB6-482EE651BAFF}" sibTransId="{5B8155DB-68D7-4453-9093-F03F1E31EE3B}"/>
    <dgm:cxn modelId="{A748C60E-552C-456D-AAF0-2AF78E827F7C}" srcId="{F9D9F9EF-4DDE-4D31-822E-C303803D74B1}" destId="{7115592A-67AE-42A1-A8EB-B7DA110B4495}" srcOrd="0" destOrd="0" parTransId="{DA93FB5C-74B4-4E9D-8351-EAE6D17D9120}" sibTransId="{40301738-349E-4BFC-A99A-1B22BE2F2CDE}"/>
    <dgm:cxn modelId="{C8E8C111-E085-467D-9FE7-CECD36478DE5}" type="presOf" srcId="{2450DF1F-BEDD-4E76-85FC-D4C95F6BAC97}" destId="{C631FFC2-BADF-4889-90A0-4738DE5CCC7C}" srcOrd="0" destOrd="1" presId="urn:microsoft.com/office/officeart/2005/8/layout/hList2"/>
    <dgm:cxn modelId="{4A321615-A469-4FC5-BF7F-2756B569218F}" type="presOf" srcId="{2D625DD8-8384-42CA-8B09-621326377A7B}" destId="{C631FFC2-BADF-4889-90A0-4738DE5CCC7C}" srcOrd="0" destOrd="9" presId="urn:microsoft.com/office/officeart/2005/8/layout/hList2"/>
    <dgm:cxn modelId="{142FDF19-FADC-4C4A-971E-8B31FE7BA842}" type="presOf" srcId="{DA419F3E-6C84-4A03-B179-343C5D160B0D}" destId="{A1325462-958F-45B9-9244-DFC213F8FBEF}" srcOrd="0" destOrd="0" presId="urn:microsoft.com/office/officeart/2005/8/layout/hList2"/>
    <dgm:cxn modelId="{250C271B-EA3C-4C84-A7CD-333C8E6AE250}" srcId="{DA419F3E-6C84-4A03-B179-343C5D160B0D}" destId="{4D55A767-E4FF-4375-8CAD-00159A739737}" srcOrd="0" destOrd="0" parTransId="{EB962DD9-CC0F-4302-8829-2A2F0FE4DFB0}" sibTransId="{373119B4-DD31-4677-B7A3-B9E4398A3727}"/>
    <dgm:cxn modelId="{49BEB924-1262-4BA6-BB15-61D3E1AE11DC}" type="presOf" srcId="{A5606454-B555-43F1-8A09-701390467846}" destId="{C631FFC2-BADF-4889-90A0-4738DE5CCC7C}" srcOrd="0" destOrd="4" presId="urn:microsoft.com/office/officeart/2005/8/layout/hList2"/>
    <dgm:cxn modelId="{10131625-DB57-4BA3-A86D-AF3FF2425691}" srcId="{DA419F3E-6C84-4A03-B179-343C5D160B0D}" destId="{8D046FB5-F2F2-4315-8F55-FFD55A854462}" srcOrd="1" destOrd="0" parTransId="{B6D13098-F85A-4F18-A936-3DD53C5C0C2F}" sibTransId="{D37FC345-49ED-41BF-8368-654824ACAFC3}"/>
    <dgm:cxn modelId="{62E9CC38-E64B-479C-8738-6B13AC2C49B0}" srcId="{53FCDFFB-06FA-4C68-8D1E-50DB1DAA286C}" destId="{88E53C00-E713-4CA6-9E01-BE624594C9E1}" srcOrd="1" destOrd="0" parTransId="{9051EEDA-F68B-4650-8FD8-4CF70C4E09D7}" sibTransId="{05379240-56B0-4C0C-8331-6C70365CA6FB}"/>
    <dgm:cxn modelId="{3FF47E3C-4925-4E64-BB67-CCAFACACB648}" type="presOf" srcId="{7115592A-67AE-42A1-A8EB-B7DA110B4495}" destId="{C3A3FE51-7C8E-4F43-B47C-5FCB819FB901}" srcOrd="0" destOrd="0" presId="urn:microsoft.com/office/officeart/2005/8/layout/hList2"/>
    <dgm:cxn modelId="{812E523F-AAA0-4324-A145-A0745470E7D4}" srcId="{494CFF52-066C-4A6C-98E3-F2EA2C5F677A}" destId="{E816C890-ACB4-49F0-A987-6AE52702A8AB}" srcOrd="0" destOrd="0" parTransId="{7CF5687A-F04B-48BC-B752-37404D8FBAFE}" sibTransId="{5A952F15-C008-440A-B1DD-8292F69D8817}"/>
    <dgm:cxn modelId="{BCA8C948-CF8A-4042-BDAD-09C3A730535A}" srcId="{78D78374-1922-4EB9-A307-CF415814DEB9}" destId="{D4D5C1AB-B538-466E-BCB8-35D4F512A240}" srcOrd="1" destOrd="0" parTransId="{E99FC080-F83B-4B3E-9050-FD339C9F565A}" sibTransId="{56ADA640-2E45-4A30-AF94-A8BF0CBDC3F3}"/>
    <dgm:cxn modelId="{6117FA48-D787-478F-B5F1-7AC86425B785}" type="presOf" srcId="{8D046FB5-F2F2-4315-8F55-FFD55A854462}" destId="{310A3F82-ACE8-4F98-9CFB-BC5C5410EF86}" srcOrd="0" destOrd="1" presId="urn:microsoft.com/office/officeart/2005/8/layout/hList2"/>
    <dgm:cxn modelId="{88E2356A-2EEC-4DC4-9703-ABE994F2CD6D}" srcId="{78D78374-1922-4EB9-A307-CF415814DEB9}" destId="{DA419F3E-6C84-4A03-B179-343C5D160B0D}" srcOrd="2" destOrd="0" parTransId="{37DBAF20-177C-4705-8D34-D3BEAFEE4D52}" sibTransId="{2C32AA9D-0B76-427F-9F24-649C916FC8F6}"/>
    <dgm:cxn modelId="{EDE9C351-2563-4187-9F1C-72650121BF0D}" type="presOf" srcId="{F9D9F9EF-4DDE-4D31-822E-C303803D74B1}" destId="{AA6D5B8C-5FCA-445B-9F25-BD7F0F69EEFE}" srcOrd="0" destOrd="0" presId="urn:microsoft.com/office/officeart/2005/8/layout/hList2"/>
    <dgm:cxn modelId="{FBE7A652-7292-466F-A1B9-16737F108BE1}" type="presOf" srcId="{E816C890-ACB4-49F0-A987-6AE52702A8AB}" destId="{C631FFC2-BADF-4889-90A0-4738DE5CCC7C}" srcOrd="0" destOrd="8" presId="urn:microsoft.com/office/officeart/2005/8/layout/hList2"/>
    <dgm:cxn modelId="{87A3BA59-8C97-4A54-8397-448E00C3A6E6}" srcId="{A5606454-B555-43F1-8A09-701390467846}" destId="{17D3290C-897B-4C44-A242-15410B554477}" srcOrd="0" destOrd="0" parTransId="{F26926CE-9494-4A91-8B2A-D21EEA90C537}" sibTransId="{E7DDB11B-8F36-4B15-85F0-29D829D20981}"/>
    <dgm:cxn modelId="{979D9A7A-C5E2-4DCE-BCE1-9DE223745119}" type="presOf" srcId="{DD0AB122-2602-4B45-84CA-CF5DBEC6ECD3}" destId="{C631FFC2-BADF-4889-90A0-4738DE5CCC7C}" srcOrd="0" destOrd="3" presId="urn:microsoft.com/office/officeart/2005/8/layout/hList2"/>
    <dgm:cxn modelId="{D4D7917C-D622-4B73-B1C8-6C7EE31A1506}" srcId="{6F4F19E2-577B-4FFC-A85F-1F811C84001F}" destId="{53FCDFFB-06FA-4C68-8D1E-50DB1DAA286C}" srcOrd="0" destOrd="0" parTransId="{174E76E7-6F09-4704-9BD3-0ACB87E57BCC}" sibTransId="{23E3E56C-527E-4FD6-A157-C93BA38D6D7D}"/>
    <dgm:cxn modelId="{39D6FE84-7117-4A3C-A1FA-1BB9F3AB811A}" srcId="{494CFF52-066C-4A6C-98E3-F2EA2C5F677A}" destId="{2D625DD8-8384-42CA-8B09-621326377A7B}" srcOrd="1" destOrd="0" parTransId="{68442AB0-3FC6-49E3-BB18-7D295848A3BD}" sibTransId="{C149F900-F844-46F4-A26F-3FD8BD9B157C}"/>
    <dgm:cxn modelId="{1A169686-B42A-4689-9DBE-DB6E780E2C93}" type="presOf" srcId="{4D55A767-E4FF-4375-8CAD-00159A739737}" destId="{310A3F82-ACE8-4F98-9CFB-BC5C5410EF86}" srcOrd="0" destOrd="0" presId="urn:microsoft.com/office/officeart/2005/8/layout/hList2"/>
    <dgm:cxn modelId="{0856478A-08FE-499B-9082-61F48A54A158}" type="presOf" srcId="{78D78374-1922-4EB9-A307-CF415814DEB9}" destId="{C574BC30-4284-468C-A763-187D58A0B9E6}" srcOrd="0" destOrd="0" presId="urn:microsoft.com/office/officeart/2005/8/layout/hList2"/>
    <dgm:cxn modelId="{D7C4E98C-79C3-4B1E-BB96-8FDE26897151}" type="presOf" srcId="{494CFF52-066C-4A6C-98E3-F2EA2C5F677A}" destId="{C631FFC2-BADF-4889-90A0-4738DE5CCC7C}" srcOrd="0" destOrd="7" presId="urn:microsoft.com/office/officeart/2005/8/layout/hList2"/>
    <dgm:cxn modelId="{AE78498F-C04C-4F33-B091-9F80CAD8635E}" type="presOf" srcId="{17D3290C-897B-4C44-A242-15410B554477}" destId="{C631FFC2-BADF-4889-90A0-4738DE5CCC7C}" srcOrd="0" destOrd="5" presId="urn:microsoft.com/office/officeart/2005/8/layout/hList2"/>
    <dgm:cxn modelId="{4B7962A0-7DE0-403E-8BBF-0225CBADD60E}" type="presOf" srcId="{92859056-54EF-45E6-BEA5-C194C15F60E3}" destId="{3F9FA43E-B7A3-4C31-9FDF-73325F0FF09A}" srcOrd="0" destOrd="0" presId="urn:microsoft.com/office/officeart/2005/8/layout/hList2"/>
    <dgm:cxn modelId="{74A70FAD-B5E3-42A4-9294-95F5C77C68E0}" srcId="{53FCDFFB-06FA-4C68-8D1E-50DB1DAA286C}" destId="{2450DF1F-BEDD-4E76-85FC-D4C95F6BAC97}" srcOrd="0" destOrd="0" parTransId="{8C453C2D-FA34-400E-B6B6-3CFFE0EF6EDB}" sibTransId="{B446D008-7BDD-4A40-B8A6-63181AD65509}"/>
    <dgm:cxn modelId="{44D48DBB-0A6C-4A0C-91CD-BFEC9A9BBA45}" type="presOf" srcId="{88E53C00-E713-4CA6-9E01-BE624594C9E1}" destId="{C631FFC2-BADF-4889-90A0-4738DE5CCC7C}" srcOrd="0" destOrd="2" presId="urn:microsoft.com/office/officeart/2005/8/layout/hList2"/>
    <dgm:cxn modelId="{0ACA74C6-B454-48F7-9EC6-0D4C5B269779}" srcId="{78D78374-1922-4EB9-A307-CF415814DEB9}" destId="{6F4F19E2-577B-4FFC-A85F-1F811C84001F}" srcOrd="3" destOrd="0" parTransId="{E010A9B5-C327-4F1D-A56D-472E93193D8D}" sibTransId="{CF76E137-DE4E-4E3D-B3EA-0AA80BC197B4}"/>
    <dgm:cxn modelId="{BBE4B7C9-7F3B-49BA-B3CF-2F18DC03A2AE}" type="presOf" srcId="{53FCDFFB-06FA-4C68-8D1E-50DB1DAA286C}" destId="{C631FFC2-BADF-4889-90A0-4738DE5CCC7C}" srcOrd="0" destOrd="0" presId="urn:microsoft.com/office/officeart/2005/8/layout/hList2"/>
    <dgm:cxn modelId="{5B48D9D2-0B1F-40F0-A308-712F553B51FF}" srcId="{6F4F19E2-577B-4FFC-A85F-1F811C84001F}" destId="{A5606454-B555-43F1-8A09-701390467846}" srcOrd="1" destOrd="0" parTransId="{CA72D890-F326-43AF-BA45-BA3D144FF5E3}" sibTransId="{1D7D15C5-D243-4B6B-A44A-AA73714AA8ED}"/>
    <dgm:cxn modelId="{36010AD9-7DCC-4F7E-8370-A8AE92B0AD9E}" srcId="{78D78374-1922-4EB9-A307-CF415814DEB9}" destId="{F9D9F9EF-4DDE-4D31-822E-C303803D74B1}" srcOrd="0" destOrd="0" parTransId="{8D93D49A-4588-4340-B6D7-49C977871013}" sibTransId="{EA809823-7A3C-4B8D-903F-6A2D38192DB1}"/>
    <dgm:cxn modelId="{97BE17EA-831E-4854-B214-DF98BEEE085E}" srcId="{A5606454-B555-43F1-8A09-701390467846}" destId="{39A03DC6-A400-4D2C-B42A-27B14E400365}" srcOrd="1" destOrd="0" parTransId="{71117F22-7CDE-4D0B-A027-2450C6A6CB81}" sibTransId="{5FA6497A-598F-4C47-9F78-6948A08D9330}"/>
    <dgm:cxn modelId="{AD4465EB-2E31-4FE8-903D-D6053161592A}" type="presOf" srcId="{6F4F19E2-577B-4FFC-A85F-1F811C84001F}" destId="{C54A58A0-BEA1-4E8C-BFF0-2371B9BAF0A3}" srcOrd="0" destOrd="0" presId="urn:microsoft.com/office/officeart/2005/8/layout/hList2"/>
    <dgm:cxn modelId="{822B6DF2-E24F-4A78-A2F1-ECCF7D1AD6B5}" type="presOf" srcId="{39A03DC6-A400-4D2C-B42A-27B14E400365}" destId="{C631FFC2-BADF-4889-90A0-4738DE5CCC7C}" srcOrd="0" destOrd="6" presId="urn:microsoft.com/office/officeart/2005/8/layout/hList2"/>
    <dgm:cxn modelId="{ADA748FD-E62C-408A-AC23-136E492428F5}" srcId="{53FCDFFB-06FA-4C68-8D1E-50DB1DAA286C}" destId="{DD0AB122-2602-4B45-84CA-CF5DBEC6ECD3}" srcOrd="2" destOrd="0" parTransId="{714336BD-73AA-4221-B4BD-ADAF09BE977F}" sibTransId="{467C7E0E-1DBC-46E6-8CA6-97100A1C5A36}"/>
    <dgm:cxn modelId="{B010D948-030A-4009-B863-7AA0FD443F67}" type="presParOf" srcId="{C574BC30-4284-468C-A763-187D58A0B9E6}" destId="{8F5C90AF-6CC1-4463-B01D-EED1D4E4AF11}" srcOrd="0" destOrd="0" presId="urn:microsoft.com/office/officeart/2005/8/layout/hList2"/>
    <dgm:cxn modelId="{4357651F-B4EC-4BDE-A421-7B9D8BCF00D5}" type="presParOf" srcId="{8F5C90AF-6CC1-4463-B01D-EED1D4E4AF11}" destId="{305D4E9D-B0DA-45DA-B52A-25705BD92B2B}" srcOrd="0" destOrd="0" presId="urn:microsoft.com/office/officeart/2005/8/layout/hList2"/>
    <dgm:cxn modelId="{DA23A67B-7B84-49DE-ADF1-52B6FF017C0F}" type="presParOf" srcId="{8F5C90AF-6CC1-4463-B01D-EED1D4E4AF11}" destId="{C3A3FE51-7C8E-4F43-B47C-5FCB819FB901}" srcOrd="1" destOrd="0" presId="urn:microsoft.com/office/officeart/2005/8/layout/hList2"/>
    <dgm:cxn modelId="{85ED250C-C636-4ABA-BE6D-D4FE549F33C4}" type="presParOf" srcId="{8F5C90AF-6CC1-4463-B01D-EED1D4E4AF11}" destId="{AA6D5B8C-5FCA-445B-9F25-BD7F0F69EEFE}" srcOrd="2" destOrd="0" presId="urn:microsoft.com/office/officeart/2005/8/layout/hList2"/>
    <dgm:cxn modelId="{9506EF2C-C19F-48B7-B1BC-594324A71137}" type="presParOf" srcId="{C574BC30-4284-468C-A763-187D58A0B9E6}" destId="{B547D968-D250-4E2A-82BC-7CE04B4F7D60}" srcOrd="1" destOrd="0" presId="urn:microsoft.com/office/officeart/2005/8/layout/hList2"/>
    <dgm:cxn modelId="{027D1907-821B-4B00-B620-9411C224091D}" type="presParOf" srcId="{C574BC30-4284-468C-A763-187D58A0B9E6}" destId="{972D3A09-E5F4-4E50-BD7C-0D18F3B81B97}" srcOrd="2" destOrd="0" presId="urn:microsoft.com/office/officeart/2005/8/layout/hList2"/>
    <dgm:cxn modelId="{A1340635-0A08-4B84-9F2F-CE382A015703}" type="presParOf" srcId="{972D3A09-E5F4-4E50-BD7C-0D18F3B81B97}" destId="{B3250587-56F7-4AEE-8753-FE70DF5931F1}" srcOrd="0" destOrd="0" presId="urn:microsoft.com/office/officeart/2005/8/layout/hList2"/>
    <dgm:cxn modelId="{EC475C25-AE17-4FC6-B165-310E79B47DCB}" type="presParOf" srcId="{972D3A09-E5F4-4E50-BD7C-0D18F3B81B97}" destId="{3F9FA43E-B7A3-4C31-9FDF-73325F0FF09A}" srcOrd="1" destOrd="0" presId="urn:microsoft.com/office/officeart/2005/8/layout/hList2"/>
    <dgm:cxn modelId="{C1CF6883-9C9A-427B-9F75-924433A77124}" type="presParOf" srcId="{972D3A09-E5F4-4E50-BD7C-0D18F3B81B97}" destId="{3EA89253-A4C5-449A-A744-F04FF8135E84}" srcOrd="2" destOrd="0" presId="urn:microsoft.com/office/officeart/2005/8/layout/hList2"/>
    <dgm:cxn modelId="{BB9D8153-A3E7-4DC4-8165-AAED5567F73A}" type="presParOf" srcId="{C574BC30-4284-468C-A763-187D58A0B9E6}" destId="{0A206CA9-2625-485F-9FFD-992A18529E23}" srcOrd="3" destOrd="0" presId="urn:microsoft.com/office/officeart/2005/8/layout/hList2"/>
    <dgm:cxn modelId="{B261E092-4DFF-492F-88CA-1EE468FC01BB}" type="presParOf" srcId="{C574BC30-4284-468C-A763-187D58A0B9E6}" destId="{A86CE218-A7E6-426C-844E-B004C69E2CCE}" srcOrd="4" destOrd="0" presId="urn:microsoft.com/office/officeart/2005/8/layout/hList2"/>
    <dgm:cxn modelId="{1C3FDD49-B629-4523-B798-DE95460E572E}" type="presParOf" srcId="{A86CE218-A7E6-426C-844E-B004C69E2CCE}" destId="{7013747F-A896-4327-8723-12ED8A44F6BC}" srcOrd="0" destOrd="0" presId="urn:microsoft.com/office/officeart/2005/8/layout/hList2"/>
    <dgm:cxn modelId="{F132F65A-CAC5-4C60-8E3C-63D9791FD70D}" type="presParOf" srcId="{A86CE218-A7E6-426C-844E-B004C69E2CCE}" destId="{310A3F82-ACE8-4F98-9CFB-BC5C5410EF86}" srcOrd="1" destOrd="0" presId="urn:microsoft.com/office/officeart/2005/8/layout/hList2"/>
    <dgm:cxn modelId="{8804C1E4-DC23-4300-A292-B427F2905E1B}" type="presParOf" srcId="{A86CE218-A7E6-426C-844E-B004C69E2CCE}" destId="{A1325462-958F-45B9-9244-DFC213F8FBEF}" srcOrd="2" destOrd="0" presId="urn:microsoft.com/office/officeart/2005/8/layout/hList2"/>
    <dgm:cxn modelId="{04145D1D-4F04-44BD-8ADE-E67179427C68}" type="presParOf" srcId="{C574BC30-4284-468C-A763-187D58A0B9E6}" destId="{B6805FA8-ECD5-4D9B-9474-02A76C7ABBD1}" srcOrd="5" destOrd="0" presId="urn:microsoft.com/office/officeart/2005/8/layout/hList2"/>
    <dgm:cxn modelId="{3C17CD6A-55B8-4E66-B052-8B5AD363688D}" type="presParOf" srcId="{C574BC30-4284-468C-A763-187D58A0B9E6}" destId="{64282E3C-D8A8-4445-8EA2-9D2A54020D80}" srcOrd="6" destOrd="0" presId="urn:microsoft.com/office/officeart/2005/8/layout/hList2"/>
    <dgm:cxn modelId="{60533026-DC24-48AD-8650-5EF2F9FF6459}" type="presParOf" srcId="{64282E3C-D8A8-4445-8EA2-9D2A54020D80}" destId="{C1EB6EE6-201D-441D-B7EB-242BBE58D049}" srcOrd="0" destOrd="0" presId="urn:microsoft.com/office/officeart/2005/8/layout/hList2"/>
    <dgm:cxn modelId="{A6CA5325-E5F4-4FC3-B4EE-480268E1786F}" type="presParOf" srcId="{64282E3C-D8A8-4445-8EA2-9D2A54020D80}" destId="{C631FFC2-BADF-4889-90A0-4738DE5CCC7C}" srcOrd="1" destOrd="0" presId="urn:microsoft.com/office/officeart/2005/8/layout/hList2"/>
    <dgm:cxn modelId="{5CA0BD9C-B21D-4BAD-B6AB-9E102BF91F93}" type="presParOf" srcId="{64282E3C-D8A8-4445-8EA2-9D2A54020D80}" destId="{C54A58A0-BEA1-4E8C-BFF0-2371B9BAF0A3}"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D78374-1922-4EB9-A307-CF415814DEB9}"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F9D9F9EF-4DDE-4D31-822E-C303803D74B1}">
      <dgm:prSet phldrT="[Text]"/>
      <dgm:spPr/>
      <dgm:t>
        <a:bodyPr/>
        <a:lstStyle/>
        <a:p>
          <a:r>
            <a:rPr lang="en-US">
              <a:solidFill>
                <a:schemeClr val="bg1"/>
              </a:solidFill>
            </a:rPr>
            <a:t>Clear Vision Statement</a:t>
          </a:r>
        </a:p>
      </dgm:t>
    </dgm:pt>
    <dgm:pt modelId="{8D93D49A-4588-4340-B6D7-49C977871013}" type="parTrans" cxnId="{36010AD9-7DCC-4F7E-8370-A8AE92B0AD9E}">
      <dgm:prSet/>
      <dgm:spPr/>
      <dgm:t>
        <a:bodyPr/>
        <a:lstStyle/>
        <a:p>
          <a:endParaRPr lang="en-US"/>
        </a:p>
      </dgm:t>
    </dgm:pt>
    <dgm:pt modelId="{EA809823-7A3C-4B8D-903F-6A2D38192DB1}" type="sibTrans" cxnId="{36010AD9-7DCC-4F7E-8370-A8AE92B0AD9E}">
      <dgm:prSet/>
      <dgm:spPr/>
      <dgm:t>
        <a:bodyPr/>
        <a:lstStyle/>
        <a:p>
          <a:endParaRPr lang="en-US"/>
        </a:p>
      </dgm:t>
    </dgm:pt>
    <dgm:pt modelId="{7115592A-67AE-42A1-A8EB-B7DA110B4495}">
      <dgm:prSet phldrT="[Text]"/>
      <dgm:spPr/>
      <dgm:t>
        <a:bodyPr/>
        <a:lstStyle/>
        <a:p>
          <a:r>
            <a:rPr lang="en-US">
              <a:solidFill>
                <a:srgbClr val="4472C4"/>
              </a:solidFill>
            </a:rPr>
            <a:t>Convene stakeholders.</a:t>
          </a:r>
        </a:p>
      </dgm:t>
    </dgm:pt>
    <dgm:pt modelId="{DA93FB5C-74B4-4E9D-8351-EAE6D17D9120}" type="parTrans" cxnId="{A748C60E-552C-456D-AAF0-2AF78E827F7C}">
      <dgm:prSet/>
      <dgm:spPr/>
      <dgm:t>
        <a:bodyPr/>
        <a:lstStyle/>
        <a:p>
          <a:endParaRPr lang="en-US"/>
        </a:p>
      </dgm:t>
    </dgm:pt>
    <dgm:pt modelId="{40301738-349E-4BFC-A99A-1B22BE2F2CDE}" type="sibTrans" cxnId="{A748C60E-552C-456D-AAF0-2AF78E827F7C}">
      <dgm:prSet/>
      <dgm:spPr/>
      <dgm:t>
        <a:bodyPr/>
        <a:lstStyle/>
        <a:p>
          <a:endParaRPr lang="en-US"/>
        </a:p>
      </dgm:t>
    </dgm:pt>
    <dgm:pt modelId="{D4D5C1AB-B538-466E-BCB8-35D4F512A240}">
      <dgm:prSet phldrT="[Text]"/>
      <dgm:spPr/>
      <dgm:t>
        <a:bodyPr/>
        <a:lstStyle/>
        <a:p>
          <a:r>
            <a:rPr lang="en-US">
              <a:solidFill>
                <a:schemeClr val="bg1"/>
              </a:solidFill>
            </a:rPr>
            <a:t>Collaboration</a:t>
          </a:r>
        </a:p>
      </dgm:t>
    </dgm:pt>
    <dgm:pt modelId="{E99FC080-F83B-4B3E-9050-FD339C9F565A}" type="parTrans" cxnId="{BCA8C948-CF8A-4042-BDAD-09C3A730535A}">
      <dgm:prSet/>
      <dgm:spPr/>
      <dgm:t>
        <a:bodyPr/>
        <a:lstStyle/>
        <a:p>
          <a:endParaRPr lang="en-US"/>
        </a:p>
      </dgm:t>
    </dgm:pt>
    <dgm:pt modelId="{56ADA640-2E45-4A30-AF94-A8BF0CBDC3F3}" type="sibTrans" cxnId="{BCA8C948-CF8A-4042-BDAD-09C3A730535A}">
      <dgm:prSet/>
      <dgm:spPr/>
      <dgm:t>
        <a:bodyPr/>
        <a:lstStyle/>
        <a:p>
          <a:endParaRPr lang="en-US"/>
        </a:p>
      </dgm:t>
    </dgm:pt>
    <dgm:pt modelId="{7692684C-7DC9-4263-A9F1-4AB32442DBC3}">
      <dgm:prSet phldrT="[Text]"/>
      <dgm:spPr/>
      <dgm:t>
        <a:bodyPr/>
        <a:lstStyle/>
        <a:p>
          <a:r>
            <a:rPr lang="en-US">
              <a:solidFill>
                <a:srgbClr val="4472C4"/>
              </a:solidFill>
            </a:rPr>
            <a:t>Evaluable system capacity.</a:t>
          </a:r>
        </a:p>
      </dgm:t>
    </dgm:pt>
    <dgm:pt modelId="{1572BB96-C670-46D0-AF45-C17D8997459E}" type="parTrans" cxnId="{1926AB49-C9D4-459B-94B9-D7831A4B0FDE}">
      <dgm:prSet/>
      <dgm:spPr/>
      <dgm:t>
        <a:bodyPr/>
        <a:lstStyle/>
        <a:p>
          <a:endParaRPr lang="en-US"/>
        </a:p>
      </dgm:t>
    </dgm:pt>
    <dgm:pt modelId="{49D45FE0-97BD-4B71-94C1-CA4F9AA7344A}" type="sibTrans" cxnId="{1926AB49-C9D4-459B-94B9-D7831A4B0FDE}">
      <dgm:prSet/>
      <dgm:spPr/>
      <dgm:t>
        <a:bodyPr/>
        <a:lstStyle/>
        <a:p>
          <a:endParaRPr lang="en-US"/>
        </a:p>
      </dgm:t>
    </dgm:pt>
    <dgm:pt modelId="{0C096696-BF03-4F5C-9E53-2B375D198F45}">
      <dgm:prSet phldrT="[Text]"/>
      <dgm:spPr/>
      <dgm:t>
        <a:bodyPr/>
        <a:lstStyle/>
        <a:p>
          <a:r>
            <a:rPr lang="en-US">
              <a:solidFill>
                <a:srgbClr val="4472C4"/>
              </a:solidFill>
            </a:rPr>
            <a:t>Reflect on current challenge. </a:t>
          </a:r>
        </a:p>
      </dgm:t>
    </dgm:pt>
    <dgm:pt modelId="{A7DBE1F9-750E-407B-A498-40EAE0442145}" type="parTrans" cxnId="{F7612B05-687B-4635-B763-36D884A94A00}">
      <dgm:prSet/>
      <dgm:spPr/>
      <dgm:t>
        <a:bodyPr/>
        <a:lstStyle/>
        <a:p>
          <a:endParaRPr lang="en-US"/>
        </a:p>
      </dgm:t>
    </dgm:pt>
    <dgm:pt modelId="{B4CC028E-9518-4723-A845-405A48D0DB56}" type="sibTrans" cxnId="{F7612B05-687B-4635-B763-36D884A94A00}">
      <dgm:prSet/>
      <dgm:spPr/>
      <dgm:t>
        <a:bodyPr/>
        <a:lstStyle/>
        <a:p>
          <a:endParaRPr lang="en-US"/>
        </a:p>
      </dgm:t>
    </dgm:pt>
    <dgm:pt modelId="{A760DE1A-DEE2-4840-8E03-DFC9ADB8E947}">
      <dgm:prSet phldrT="[Text]"/>
      <dgm:spPr/>
      <dgm:t>
        <a:bodyPr/>
        <a:lstStyle/>
        <a:p>
          <a:r>
            <a:rPr lang="en-US">
              <a:solidFill>
                <a:srgbClr val="4472C4"/>
              </a:solidFill>
            </a:rPr>
            <a:t>Set sights on what can be. </a:t>
          </a:r>
        </a:p>
      </dgm:t>
    </dgm:pt>
    <dgm:pt modelId="{5F2FE2BC-CEC6-4339-8C04-A89FA9AD5333}" type="parTrans" cxnId="{8BDD42D3-F52C-4C03-A248-E599C2C18061}">
      <dgm:prSet/>
      <dgm:spPr/>
      <dgm:t>
        <a:bodyPr/>
        <a:lstStyle/>
        <a:p>
          <a:endParaRPr lang="en-US"/>
        </a:p>
      </dgm:t>
    </dgm:pt>
    <dgm:pt modelId="{24921D4F-59B3-43C4-B860-C331A68A8EB1}" type="sibTrans" cxnId="{8BDD42D3-F52C-4C03-A248-E599C2C18061}">
      <dgm:prSet/>
      <dgm:spPr/>
      <dgm:t>
        <a:bodyPr/>
        <a:lstStyle/>
        <a:p>
          <a:endParaRPr lang="en-US"/>
        </a:p>
      </dgm:t>
    </dgm:pt>
    <dgm:pt modelId="{92859056-54EF-45E6-BEA5-C194C15F60E3}">
      <dgm:prSet phldrT="[Text]"/>
      <dgm:spPr/>
      <dgm:t>
        <a:bodyPr/>
        <a:lstStyle/>
        <a:p>
          <a:r>
            <a:rPr lang="en-US">
              <a:solidFill>
                <a:srgbClr val="4472C4"/>
              </a:solidFill>
            </a:rPr>
            <a:t>Create opportunities for stakeholders in varying modalities</a:t>
          </a:r>
        </a:p>
      </dgm:t>
    </dgm:pt>
    <dgm:pt modelId="{D5D1B17B-ED5E-4511-BBB6-482EE651BAFF}" type="parTrans" cxnId="{8F16360E-3CEF-4EEC-9D88-BF1600E17D20}">
      <dgm:prSet/>
      <dgm:spPr/>
      <dgm:t>
        <a:bodyPr/>
        <a:lstStyle/>
        <a:p>
          <a:endParaRPr lang="en-US"/>
        </a:p>
      </dgm:t>
    </dgm:pt>
    <dgm:pt modelId="{5B8155DB-68D7-4453-9093-F03F1E31EE3B}" type="sibTrans" cxnId="{8F16360E-3CEF-4EEC-9D88-BF1600E17D20}">
      <dgm:prSet/>
      <dgm:spPr/>
      <dgm:t>
        <a:bodyPr/>
        <a:lstStyle/>
        <a:p>
          <a:endParaRPr lang="en-US"/>
        </a:p>
      </dgm:t>
    </dgm:pt>
    <dgm:pt modelId="{F818087B-F7AF-49D2-B6FF-2940D963F3DF}">
      <dgm:prSet phldrT="[Text]"/>
      <dgm:spPr/>
      <dgm:t>
        <a:bodyPr/>
        <a:lstStyle/>
        <a:p>
          <a:r>
            <a:rPr lang="en-US">
              <a:solidFill>
                <a:srgbClr val="4472C4"/>
              </a:solidFill>
            </a:rPr>
            <a:t>Surveys</a:t>
          </a:r>
        </a:p>
      </dgm:t>
    </dgm:pt>
    <dgm:pt modelId="{7E38A8CE-75F1-4C59-939A-E9839204B197}" type="parTrans" cxnId="{D052204F-1111-4F78-9E4F-8E439E21BDBC}">
      <dgm:prSet/>
      <dgm:spPr/>
      <dgm:t>
        <a:bodyPr/>
        <a:lstStyle/>
        <a:p>
          <a:endParaRPr lang="en-US"/>
        </a:p>
      </dgm:t>
    </dgm:pt>
    <dgm:pt modelId="{FFE28697-9EBB-4FB9-B5FC-A60DE28905A3}" type="sibTrans" cxnId="{D052204F-1111-4F78-9E4F-8E439E21BDBC}">
      <dgm:prSet/>
      <dgm:spPr/>
      <dgm:t>
        <a:bodyPr/>
        <a:lstStyle/>
        <a:p>
          <a:endParaRPr lang="en-US"/>
        </a:p>
      </dgm:t>
    </dgm:pt>
    <dgm:pt modelId="{B660D6E8-84CC-44B4-B552-5849246ED357}">
      <dgm:prSet phldrT="[Text]"/>
      <dgm:spPr/>
      <dgm:t>
        <a:bodyPr/>
        <a:lstStyle/>
        <a:p>
          <a:r>
            <a:rPr lang="en-US">
              <a:solidFill>
                <a:srgbClr val="4472C4"/>
              </a:solidFill>
            </a:rPr>
            <a:t>Focus Groups</a:t>
          </a:r>
        </a:p>
      </dgm:t>
    </dgm:pt>
    <dgm:pt modelId="{BC0B3D9A-7646-455C-A685-610F855D5283}" type="parTrans" cxnId="{259550B6-B558-452A-9232-2EA194F18A3F}">
      <dgm:prSet/>
      <dgm:spPr/>
      <dgm:t>
        <a:bodyPr/>
        <a:lstStyle/>
        <a:p>
          <a:endParaRPr lang="en-US"/>
        </a:p>
      </dgm:t>
    </dgm:pt>
    <dgm:pt modelId="{AA20DFE8-AADD-47DA-8755-8EDE100BCA18}" type="sibTrans" cxnId="{259550B6-B558-452A-9232-2EA194F18A3F}">
      <dgm:prSet/>
      <dgm:spPr/>
      <dgm:t>
        <a:bodyPr/>
        <a:lstStyle/>
        <a:p>
          <a:endParaRPr lang="en-US"/>
        </a:p>
      </dgm:t>
    </dgm:pt>
    <dgm:pt modelId="{8D6BB19B-486D-4EAA-8AE5-F5DBE907BD98}">
      <dgm:prSet phldrT="[Text]"/>
      <dgm:spPr/>
      <dgm:t>
        <a:bodyPr/>
        <a:lstStyle/>
        <a:p>
          <a:r>
            <a:rPr lang="en-US">
              <a:solidFill>
                <a:srgbClr val="4472C4"/>
              </a:solidFill>
            </a:rPr>
            <a:t>Town Halls </a:t>
          </a:r>
        </a:p>
      </dgm:t>
    </dgm:pt>
    <dgm:pt modelId="{75E1D46C-6129-4F27-A922-9E4184F22357}" type="parTrans" cxnId="{B6ADDF36-A2BB-4C76-87C2-F24CC49E7354}">
      <dgm:prSet/>
      <dgm:spPr/>
      <dgm:t>
        <a:bodyPr/>
        <a:lstStyle/>
        <a:p>
          <a:endParaRPr lang="en-US"/>
        </a:p>
      </dgm:t>
    </dgm:pt>
    <dgm:pt modelId="{099370B4-A3B9-40C5-975B-D5BAA35CB9B8}" type="sibTrans" cxnId="{B6ADDF36-A2BB-4C76-87C2-F24CC49E7354}">
      <dgm:prSet/>
      <dgm:spPr/>
      <dgm:t>
        <a:bodyPr/>
        <a:lstStyle/>
        <a:p>
          <a:endParaRPr lang="en-US"/>
        </a:p>
      </dgm:t>
    </dgm:pt>
    <dgm:pt modelId="{DA419F3E-6C84-4A03-B179-343C5D160B0D}">
      <dgm:prSet phldrT="[Text]"/>
      <dgm:spPr/>
      <dgm:t>
        <a:bodyPr/>
        <a:lstStyle/>
        <a:p>
          <a:r>
            <a:rPr lang="en-US">
              <a:solidFill>
                <a:schemeClr val="bg1"/>
              </a:solidFill>
            </a:rPr>
            <a:t>Time Management</a:t>
          </a:r>
        </a:p>
      </dgm:t>
    </dgm:pt>
    <dgm:pt modelId="{37DBAF20-177C-4705-8D34-D3BEAFEE4D52}" type="parTrans" cxnId="{88E2356A-2EEC-4DC4-9703-ABE994F2CD6D}">
      <dgm:prSet/>
      <dgm:spPr/>
      <dgm:t>
        <a:bodyPr/>
        <a:lstStyle/>
        <a:p>
          <a:endParaRPr lang="en-US"/>
        </a:p>
      </dgm:t>
    </dgm:pt>
    <dgm:pt modelId="{2C32AA9D-0B76-427F-9F24-649C916FC8F6}" type="sibTrans" cxnId="{88E2356A-2EEC-4DC4-9703-ABE994F2CD6D}">
      <dgm:prSet/>
      <dgm:spPr/>
      <dgm:t>
        <a:bodyPr/>
        <a:lstStyle/>
        <a:p>
          <a:endParaRPr lang="en-US"/>
        </a:p>
      </dgm:t>
    </dgm:pt>
    <dgm:pt modelId="{4D55A767-E4FF-4375-8CAD-00159A739737}">
      <dgm:prSet phldrT="[Text]"/>
      <dgm:spPr/>
      <dgm:t>
        <a:bodyPr/>
        <a:lstStyle/>
        <a:p>
          <a:r>
            <a:rPr lang="en-US">
              <a:solidFill>
                <a:srgbClr val="4472C4"/>
              </a:solidFill>
            </a:rPr>
            <a:t>Regularly attend instructional meetings.</a:t>
          </a:r>
        </a:p>
      </dgm:t>
    </dgm:pt>
    <dgm:pt modelId="{EB962DD9-CC0F-4302-8829-2A2F0FE4DFB0}" type="parTrans" cxnId="{250C271B-EA3C-4C84-A7CD-333C8E6AE250}">
      <dgm:prSet/>
      <dgm:spPr/>
      <dgm:t>
        <a:bodyPr/>
        <a:lstStyle/>
        <a:p>
          <a:endParaRPr lang="en-US"/>
        </a:p>
      </dgm:t>
    </dgm:pt>
    <dgm:pt modelId="{373119B4-DD31-4677-B7A3-B9E4398A3727}" type="sibTrans" cxnId="{250C271B-EA3C-4C84-A7CD-333C8E6AE250}">
      <dgm:prSet/>
      <dgm:spPr/>
      <dgm:t>
        <a:bodyPr/>
        <a:lstStyle/>
        <a:p>
          <a:endParaRPr lang="en-US"/>
        </a:p>
      </dgm:t>
    </dgm:pt>
    <dgm:pt modelId="{8D046FB5-F2F2-4315-8F55-FFD55A854462}">
      <dgm:prSet phldrT="[Text]"/>
      <dgm:spPr/>
      <dgm:t>
        <a:bodyPr/>
        <a:lstStyle/>
        <a:p>
          <a:r>
            <a:rPr lang="en-US">
              <a:solidFill>
                <a:srgbClr val="4472C4"/>
              </a:solidFill>
            </a:rPr>
            <a:t>Conduct classroom visits.</a:t>
          </a:r>
        </a:p>
      </dgm:t>
    </dgm:pt>
    <dgm:pt modelId="{B6D13098-F85A-4F18-A936-3DD53C5C0C2F}" type="parTrans" cxnId="{10131625-DB57-4BA3-A86D-AF3FF2425691}">
      <dgm:prSet/>
      <dgm:spPr/>
      <dgm:t>
        <a:bodyPr/>
        <a:lstStyle/>
        <a:p>
          <a:endParaRPr lang="en-US"/>
        </a:p>
      </dgm:t>
    </dgm:pt>
    <dgm:pt modelId="{D37FC345-49ED-41BF-8368-654824ACAFC3}" type="sibTrans" cxnId="{10131625-DB57-4BA3-A86D-AF3FF2425691}">
      <dgm:prSet/>
      <dgm:spPr/>
      <dgm:t>
        <a:bodyPr/>
        <a:lstStyle/>
        <a:p>
          <a:endParaRPr lang="en-US"/>
        </a:p>
      </dgm:t>
    </dgm:pt>
    <dgm:pt modelId="{6F4F19E2-577B-4FFC-A85F-1F811C84001F}">
      <dgm:prSet phldrT="[Text]"/>
      <dgm:spPr/>
      <dgm:t>
        <a:bodyPr/>
        <a:lstStyle/>
        <a:p>
          <a:r>
            <a:rPr lang="en-US"/>
            <a:t>Sample Data Sources to Consult</a:t>
          </a:r>
        </a:p>
      </dgm:t>
    </dgm:pt>
    <dgm:pt modelId="{E010A9B5-C327-4F1D-A56D-472E93193D8D}" type="parTrans" cxnId="{0ACA74C6-B454-48F7-9EC6-0D4C5B269779}">
      <dgm:prSet/>
      <dgm:spPr/>
      <dgm:t>
        <a:bodyPr/>
        <a:lstStyle/>
        <a:p>
          <a:endParaRPr lang="en-US"/>
        </a:p>
      </dgm:t>
    </dgm:pt>
    <dgm:pt modelId="{CF76E137-DE4E-4E3D-B3EA-0AA80BC197B4}" type="sibTrans" cxnId="{0ACA74C6-B454-48F7-9EC6-0D4C5B269779}">
      <dgm:prSet/>
      <dgm:spPr/>
      <dgm:t>
        <a:bodyPr/>
        <a:lstStyle/>
        <a:p>
          <a:endParaRPr lang="en-US"/>
        </a:p>
      </dgm:t>
    </dgm:pt>
    <dgm:pt modelId="{53FCDFFB-06FA-4C68-8D1E-50DB1DAA286C}">
      <dgm:prSet phldrT="[Text]"/>
      <dgm:spPr/>
      <dgm:t>
        <a:bodyPr/>
        <a:lstStyle/>
        <a:p>
          <a:r>
            <a:rPr lang="en-US"/>
            <a:t>Building Lead</a:t>
          </a:r>
        </a:p>
      </dgm:t>
    </dgm:pt>
    <dgm:pt modelId="{174E76E7-6F09-4704-9BD3-0ACB87E57BCC}" type="parTrans" cxnId="{D4D7917C-D622-4B73-B1C8-6C7EE31A1506}">
      <dgm:prSet/>
      <dgm:spPr/>
      <dgm:t>
        <a:bodyPr/>
        <a:lstStyle/>
        <a:p>
          <a:endParaRPr lang="en-US"/>
        </a:p>
      </dgm:t>
    </dgm:pt>
    <dgm:pt modelId="{23E3E56C-527E-4FD6-A157-C93BA38D6D7D}" type="sibTrans" cxnId="{D4D7917C-D622-4B73-B1C8-6C7EE31A1506}">
      <dgm:prSet/>
      <dgm:spPr/>
      <dgm:t>
        <a:bodyPr/>
        <a:lstStyle/>
        <a:p>
          <a:endParaRPr lang="en-US"/>
        </a:p>
      </dgm:t>
    </dgm:pt>
    <dgm:pt modelId="{A5606454-B555-43F1-8A09-701390467846}">
      <dgm:prSet phldrT="[Text]"/>
      <dgm:spPr/>
      <dgm:t>
        <a:bodyPr/>
        <a:lstStyle/>
        <a:p>
          <a:r>
            <a:rPr lang="en-US"/>
            <a:t>Building Level</a:t>
          </a:r>
        </a:p>
      </dgm:t>
    </dgm:pt>
    <dgm:pt modelId="{CA72D890-F326-43AF-BA45-BA3D144FF5E3}" type="parTrans" cxnId="{5B48D9D2-0B1F-40F0-A308-712F553B51FF}">
      <dgm:prSet/>
      <dgm:spPr/>
      <dgm:t>
        <a:bodyPr/>
        <a:lstStyle/>
        <a:p>
          <a:endParaRPr lang="en-US"/>
        </a:p>
      </dgm:t>
    </dgm:pt>
    <dgm:pt modelId="{1D7D15C5-D243-4B6B-A44A-AA73714AA8ED}" type="sibTrans" cxnId="{5B48D9D2-0B1F-40F0-A308-712F553B51FF}">
      <dgm:prSet/>
      <dgm:spPr/>
      <dgm:t>
        <a:bodyPr/>
        <a:lstStyle/>
        <a:p>
          <a:endParaRPr lang="en-US"/>
        </a:p>
      </dgm:t>
    </dgm:pt>
    <dgm:pt modelId="{494CFF52-066C-4A6C-98E3-F2EA2C5F677A}">
      <dgm:prSet phldrT="[Text]"/>
      <dgm:spPr/>
      <dgm:t>
        <a:bodyPr/>
        <a:lstStyle/>
        <a:p>
          <a:r>
            <a:rPr lang="en-US"/>
            <a:t>Intervention</a:t>
          </a:r>
        </a:p>
      </dgm:t>
    </dgm:pt>
    <dgm:pt modelId="{EC966271-AB63-4D59-AB43-635AAB9B7087}" type="parTrans" cxnId="{49A0BA02-C323-4379-AAD9-89CA8FFCC1B6}">
      <dgm:prSet/>
      <dgm:spPr/>
      <dgm:t>
        <a:bodyPr/>
        <a:lstStyle/>
        <a:p>
          <a:endParaRPr lang="en-US"/>
        </a:p>
      </dgm:t>
    </dgm:pt>
    <dgm:pt modelId="{B54198A1-46E5-44E4-832D-E36CA21A1F08}" type="sibTrans" cxnId="{49A0BA02-C323-4379-AAD9-89CA8FFCC1B6}">
      <dgm:prSet/>
      <dgm:spPr/>
      <dgm:t>
        <a:bodyPr/>
        <a:lstStyle/>
        <a:p>
          <a:endParaRPr lang="en-US"/>
        </a:p>
      </dgm:t>
    </dgm:pt>
    <dgm:pt modelId="{2450DF1F-BEDD-4E76-85FC-D4C95F6BAC97}">
      <dgm:prSet phldrT="[Text]"/>
      <dgm:spPr/>
      <dgm:t>
        <a:bodyPr/>
        <a:lstStyle/>
        <a:p>
          <a:r>
            <a:rPr lang="en-US"/>
            <a:t>Grades</a:t>
          </a:r>
        </a:p>
      </dgm:t>
    </dgm:pt>
    <dgm:pt modelId="{8C453C2D-FA34-400E-B6B6-3CFFE0EF6EDB}" type="parTrans" cxnId="{74A70FAD-B5E3-42A4-9294-95F5C77C68E0}">
      <dgm:prSet/>
      <dgm:spPr/>
      <dgm:t>
        <a:bodyPr/>
        <a:lstStyle/>
        <a:p>
          <a:endParaRPr lang="en-US"/>
        </a:p>
      </dgm:t>
    </dgm:pt>
    <dgm:pt modelId="{B446D008-7BDD-4A40-B8A6-63181AD65509}" type="sibTrans" cxnId="{74A70FAD-B5E3-42A4-9294-95F5C77C68E0}">
      <dgm:prSet/>
      <dgm:spPr/>
      <dgm:t>
        <a:bodyPr/>
        <a:lstStyle/>
        <a:p>
          <a:endParaRPr lang="en-US"/>
        </a:p>
      </dgm:t>
    </dgm:pt>
    <dgm:pt modelId="{88E53C00-E713-4CA6-9E01-BE624594C9E1}">
      <dgm:prSet phldrT="[Text]"/>
      <dgm:spPr/>
      <dgm:t>
        <a:bodyPr/>
        <a:lstStyle/>
        <a:p>
          <a:r>
            <a:rPr lang="en-US"/>
            <a:t>Attendance</a:t>
          </a:r>
        </a:p>
      </dgm:t>
    </dgm:pt>
    <dgm:pt modelId="{9051EEDA-F68B-4650-8FD8-4CF70C4E09D7}" type="parTrans" cxnId="{62E9CC38-E64B-479C-8738-6B13AC2C49B0}">
      <dgm:prSet/>
      <dgm:spPr/>
      <dgm:t>
        <a:bodyPr/>
        <a:lstStyle/>
        <a:p>
          <a:endParaRPr lang="en-US"/>
        </a:p>
      </dgm:t>
    </dgm:pt>
    <dgm:pt modelId="{05379240-56B0-4C0C-8331-6C70365CA6FB}" type="sibTrans" cxnId="{62E9CC38-E64B-479C-8738-6B13AC2C49B0}">
      <dgm:prSet/>
      <dgm:spPr/>
      <dgm:t>
        <a:bodyPr/>
        <a:lstStyle/>
        <a:p>
          <a:endParaRPr lang="en-US"/>
        </a:p>
      </dgm:t>
    </dgm:pt>
    <dgm:pt modelId="{17D3290C-897B-4C44-A242-15410B554477}">
      <dgm:prSet phldrT="[Text]"/>
      <dgm:spPr/>
      <dgm:t>
        <a:bodyPr/>
        <a:lstStyle/>
        <a:p>
          <a:r>
            <a:rPr lang="en-US"/>
            <a:t>Formative Assessments</a:t>
          </a:r>
        </a:p>
      </dgm:t>
    </dgm:pt>
    <dgm:pt modelId="{F26926CE-9494-4A91-8B2A-D21EEA90C537}" type="parTrans" cxnId="{87A3BA59-8C97-4A54-8397-448E00C3A6E6}">
      <dgm:prSet/>
      <dgm:spPr/>
      <dgm:t>
        <a:bodyPr/>
        <a:lstStyle/>
        <a:p>
          <a:endParaRPr lang="en-US"/>
        </a:p>
      </dgm:t>
    </dgm:pt>
    <dgm:pt modelId="{E7DDB11B-8F36-4B15-85F0-29D829D20981}" type="sibTrans" cxnId="{87A3BA59-8C97-4A54-8397-448E00C3A6E6}">
      <dgm:prSet/>
      <dgm:spPr/>
      <dgm:t>
        <a:bodyPr/>
        <a:lstStyle/>
        <a:p>
          <a:endParaRPr lang="en-US"/>
        </a:p>
      </dgm:t>
    </dgm:pt>
    <dgm:pt modelId="{39A03DC6-A400-4D2C-B42A-27B14E400365}">
      <dgm:prSet phldrT="[Text]"/>
      <dgm:spPr/>
      <dgm:t>
        <a:bodyPr/>
        <a:lstStyle/>
        <a:p>
          <a:endParaRPr lang="en-US"/>
        </a:p>
      </dgm:t>
    </dgm:pt>
    <dgm:pt modelId="{71117F22-7CDE-4D0B-A027-2450C6A6CB81}" type="parTrans" cxnId="{97BE17EA-831E-4854-B214-DF98BEEE085E}">
      <dgm:prSet/>
      <dgm:spPr/>
      <dgm:t>
        <a:bodyPr/>
        <a:lstStyle/>
        <a:p>
          <a:endParaRPr lang="en-US"/>
        </a:p>
      </dgm:t>
    </dgm:pt>
    <dgm:pt modelId="{5FA6497A-598F-4C47-9F78-6948A08D9330}" type="sibTrans" cxnId="{97BE17EA-831E-4854-B214-DF98BEEE085E}">
      <dgm:prSet/>
      <dgm:spPr/>
      <dgm:t>
        <a:bodyPr/>
        <a:lstStyle/>
        <a:p>
          <a:endParaRPr lang="en-US"/>
        </a:p>
      </dgm:t>
    </dgm:pt>
    <dgm:pt modelId="{E816C890-ACB4-49F0-A987-6AE52702A8AB}">
      <dgm:prSet phldrT="[Text]"/>
      <dgm:spPr/>
      <dgm:t>
        <a:bodyPr/>
        <a:lstStyle/>
        <a:p>
          <a:r>
            <a:rPr lang="en-US"/>
            <a:t>Running Records</a:t>
          </a:r>
        </a:p>
      </dgm:t>
    </dgm:pt>
    <dgm:pt modelId="{7CF5687A-F04B-48BC-B752-37404D8FBAFE}" type="parTrans" cxnId="{812E523F-AAA0-4324-A145-A0745470E7D4}">
      <dgm:prSet/>
      <dgm:spPr/>
      <dgm:t>
        <a:bodyPr/>
        <a:lstStyle/>
        <a:p>
          <a:endParaRPr lang="en-US"/>
        </a:p>
      </dgm:t>
    </dgm:pt>
    <dgm:pt modelId="{5A952F15-C008-440A-B1DD-8292F69D8817}" type="sibTrans" cxnId="{812E523F-AAA0-4324-A145-A0745470E7D4}">
      <dgm:prSet/>
      <dgm:spPr/>
      <dgm:t>
        <a:bodyPr/>
        <a:lstStyle/>
        <a:p>
          <a:endParaRPr lang="en-US"/>
        </a:p>
      </dgm:t>
    </dgm:pt>
    <dgm:pt modelId="{2D625DD8-8384-42CA-8B09-621326377A7B}">
      <dgm:prSet phldrT="[Text]"/>
      <dgm:spPr/>
      <dgm:t>
        <a:bodyPr/>
        <a:lstStyle/>
        <a:p>
          <a:r>
            <a:rPr lang="en-US"/>
            <a:t>Tiered Support </a:t>
          </a:r>
        </a:p>
      </dgm:t>
    </dgm:pt>
    <dgm:pt modelId="{68442AB0-3FC6-49E3-BB18-7D295848A3BD}" type="parTrans" cxnId="{39D6FE84-7117-4A3C-A1FA-1BB9F3AB811A}">
      <dgm:prSet/>
      <dgm:spPr/>
      <dgm:t>
        <a:bodyPr/>
        <a:lstStyle/>
        <a:p>
          <a:endParaRPr lang="en-US"/>
        </a:p>
      </dgm:t>
    </dgm:pt>
    <dgm:pt modelId="{C149F900-F844-46F4-A26F-3FD8BD9B157C}" type="sibTrans" cxnId="{39D6FE84-7117-4A3C-A1FA-1BB9F3AB811A}">
      <dgm:prSet/>
      <dgm:spPr/>
      <dgm:t>
        <a:bodyPr/>
        <a:lstStyle/>
        <a:p>
          <a:endParaRPr lang="en-US"/>
        </a:p>
      </dgm:t>
    </dgm:pt>
    <dgm:pt modelId="{DD0AB122-2602-4B45-84CA-CF5DBEC6ECD3}">
      <dgm:prSet phldrT="[Text]"/>
      <dgm:spPr/>
      <dgm:t>
        <a:bodyPr/>
        <a:lstStyle/>
        <a:p>
          <a:endParaRPr lang="en-US"/>
        </a:p>
      </dgm:t>
    </dgm:pt>
    <dgm:pt modelId="{714336BD-73AA-4221-B4BD-ADAF09BE977F}" type="parTrans" cxnId="{ADA748FD-E62C-408A-AC23-136E492428F5}">
      <dgm:prSet/>
      <dgm:spPr/>
      <dgm:t>
        <a:bodyPr/>
        <a:lstStyle/>
        <a:p>
          <a:endParaRPr lang="en-US"/>
        </a:p>
      </dgm:t>
    </dgm:pt>
    <dgm:pt modelId="{467C7E0E-1DBC-46E6-8CA6-97100A1C5A36}" type="sibTrans" cxnId="{ADA748FD-E62C-408A-AC23-136E492428F5}">
      <dgm:prSet/>
      <dgm:spPr/>
      <dgm:t>
        <a:bodyPr/>
        <a:lstStyle/>
        <a:p>
          <a:endParaRPr lang="en-US"/>
        </a:p>
      </dgm:t>
    </dgm:pt>
    <dgm:pt modelId="{C574BC30-4284-468C-A763-187D58A0B9E6}" type="pres">
      <dgm:prSet presAssocID="{78D78374-1922-4EB9-A307-CF415814DEB9}" presName="linearFlow" presStyleCnt="0">
        <dgm:presLayoutVars>
          <dgm:dir/>
          <dgm:animLvl val="lvl"/>
          <dgm:resizeHandles/>
        </dgm:presLayoutVars>
      </dgm:prSet>
      <dgm:spPr/>
    </dgm:pt>
    <dgm:pt modelId="{8F5C90AF-6CC1-4463-B01D-EED1D4E4AF11}" type="pres">
      <dgm:prSet presAssocID="{F9D9F9EF-4DDE-4D31-822E-C303803D74B1}" presName="compositeNode" presStyleCnt="0">
        <dgm:presLayoutVars>
          <dgm:bulletEnabled val="1"/>
        </dgm:presLayoutVars>
      </dgm:prSet>
      <dgm:spPr/>
    </dgm:pt>
    <dgm:pt modelId="{305D4E9D-B0DA-45DA-B52A-25705BD92B2B}" type="pres">
      <dgm:prSet presAssocID="{F9D9F9EF-4DDE-4D31-822E-C303803D74B1}" presName="imag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ullseye"/>
        </a:ext>
      </dgm:extLst>
    </dgm:pt>
    <dgm:pt modelId="{C3A3FE51-7C8E-4F43-B47C-5FCB819FB901}" type="pres">
      <dgm:prSet presAssocID="{F9D9F9EF-4DDE-4D31-822E-C303803D74B1}" presName="childNode" presStyleLbl="node1" presStyleIdx="0" presStyleCnt="4">
        <dgm:presLayoutVars>
          <dgm:bulletEnabled val="1"/>
        </dgm:presLayoutVars>
      </dgm:prSet>
      <dgm:spPr/>
    </dgm:pt>
    <dgm:pt modelId="{AA6D5B8C-5FCA-445B-9F25-BD7F0F69EEFE}" type="pres">
      <dgm:prSet presAssocID="{F9D9F9EF-4DDE-4D31-822E-C303803D74B1}" presName="parentNode" presStyleLbl="revTx" presStyleIdx="0" presStyleCnt="4">
        <dgm:presLayoutVars>
          <dgm:chMax val="0"/>
          <dgm:bulletEnabled val="1"/>
        </dgm:presLayoutVars>
      </dgm:prSet>
      <dgm:spPr/>
    </dgm:pt>
    <dgm:pt modelId="{B547D968-D250-4E2A-82BC-7CE04B4F7D60}" type="pres">
      <dgm:prSet presAssocID="{EA809823-7A3C-4B8D-903F-6A2D38192DB1}" presName="sibTrans" presStyleCnt="0"/>
      <dgm:spPr/>
    </dgm:pt>
    <dgm:pt modelId="{972D3A09-E5F4-4E50-BD7C-0D18F3B81B97}" type="pres">
      <dgm:prSet presAssocID="{D4D5C1AB-B538-466E-BCB8-35D4F512A240}" presName="compositeNode" presStyleCnt="0">
        <dgm:presLayoutVars>
          <dgm:bulletEnabled val="1"/>
        </dgm:presLayoutVars>
      </dgm:prSet>
      <dgm:spPr/>
    </dgm:pt>
    <dgm:pt modelId="{B3250587-56F7-4AEE-8753-FE70DF5931F1}" type="pres">
      <dgm:prSet presAssocID="{D4D5C1AB-B538-466E-BCB8-35D4F512A240}" presName="image"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eeting"/>
        </a:ext>
      </dgm:extLst>
    </dgm:pt>
    <dgm:pt modelId="{3F9FA43E-B7A3-4C31-9FDF-73325F0FF09A}" type="pres">
      <dgm:prSet presAssocID="{D4D5C1AB-B538-466E-BCB8-35D4F512A240}" presName="childNode" presStyleLbl="node1" presStyleIdx="1" presStyleCnt="4">
        <dgm:presLayoutVars>
          <dgm:bulletEnabled val="1"/>
        </dgm:presLayoutVars>
      </dgm:prSet>
      <dgm:spPr/>
    </dgm:pt>
    <dgm:pt modelId="{3EA89253-A4C5-449A-A744-F04FF8135E84}" type="pres">
      <dgm:prSet presAssocID="{D4D5C1AB-B538-466E-BCB8-35D4F512A240}" presName="parentNode" presStyleLbl="revTx" presStyleIdx="1" presStyleCnt="4">
        <dgm:presLayoutVars>
          <dgm:chMax val="0"/>
          <dgm:bulletEnabled val="1"/>
        </dgm:presLayoutVars>
      </dgm:prSet>
      <dgm:spPr/>
    </dgm:pt>
    <dgm:pt modelId="{0A206CA9-2625-485F-9FFD-992A18529E23}" type="pres">
      <dgm:prSet presAssocID="{56ADA640-2E45-4A30-AF94-A8BF0CBDC3F3}" presName="sibTrans" presStyleCnt="0"/>
      <dgm:spPr/>
    </dgm:pt>
    <dgm:pt modelId="{A86CE218-A7E6-426C-844E-B004C69E2CCE}" type="pres">
      <dgm:prSet presAssocID="{DA419F3E-6C84-4A03-B179-343C5D160B0D}" presName="compositeNode" presStyleCnt="0">
        <dgm:presLayoutVars>
          <dgm:bulletEnabled val="1"/>
        </dgm:presLayoutVars>
      </dgm:prSet>
      <dgm:spPr/>
    </dgm:pt>
    <dgm:pt modelId="{7013747F-A896-4327-8723-12ED8A44F6BC}" type="pres">
      <dgm:prSet presAssocID="{DA419F3E-6C84-4A03-B179-343C5D160B0D}" presName="image"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topwatch"/>
        </a:ext>
      </dgm:extLst>
    </dgm:pt>
    <dgm:pt modelId="{310A3F82-ACE8-4F98-9CFB-BC5C5410EF86}" type="pres">
      <dgm:prSet presAssocID="{DA419F3E-6C84-4A03-B179-343C5D160B0D}" presName="childNode" presStyleLbl="node1" presStyleIdx="2" presStyleCnt="4">
        <dgm:presLayoutVars>
          <dgm:bulletEnabled val="1"/>
        </dgm:presLayoutVars>
      </dgm:prSet>
      <dgm:spPr/>
    </dgm:pt>
    <dgm:pt modelId="{A1325462-958F-45B9-9244-DFC213F8FBEF}" type="pres">
      <dgm:prSet presAssocID="{DA419F3E-6C84-4A03-B179-343C5D160B0D}" presName="parentNode" presStyleLbl="revTx" presStyleIdx="2" presStyleCnt="4">
        <dgm:presLayoutVars>
          <dgm:chMax val="0"/>
          <dgm:bulletEnabled val="1"/>
        </dgm:presLayoutVars>
      </dgm:prSet>
      <dgm:spPr/>
    </dgm:pt>
    <dgm:pt modelId="{B6805FA8-ECD5-4D9B-9474-02A76C7ABBD1}" type="pres">
      <dgm:prSet presAssocID="{2C32AA9D-0B76-427F-9F24-649C916FC8F6}" presName="sibTrans" presStyleCnt="0"/>
      <dgm:spPr/>
    </dgm:pt>
    <dgm:pt modelId="{64282E3C-D8A8-4445-8EA2-9D2A54020D80}" type="pres">
      <dgm:prSet presAssocID="{6F4F19E2-577B-4FFC-A85F-1F811C84001F}" presName="compositeNode" presStyleCnt="0">
        <dgm:presLayoutVars>
          <dgm:bulletEnabled val="1"/>
        </dgm:presLayoutVars>
      </dgm:prSet>
      <dgm:spPr/>
    </dgm:pt>
    <dgm:pt modelId="{C1EB6EE6-201D-441D-B7EB-242BBE58D049}" type="pres">
      <dgm:prSet presAssocID="{6F4F19E2-577B-4FFC-A85F-1F811C84001F}" presName="image"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Presentation with bar chart RTL"/>
        </a:ext>
      </dgm:extLst>
    </dgm:pt>
    <dgm:pt modelId="{C631FFC2-BADF-4889-90A0-4738DE5CCC7C}" type="pres">
      <dgm:prSet presAssocID="{6F4F19E2-577B-4FFC-A85F-1F811C84001F}" presName="childNode" presStyleLbl="node1" presStyleIdx="3" presStyleCnt="4">
        <dgm:presLayoutVars>
          <dgm:bulletEnabled val="1"/>
        </dgm:presLayoutVars>
      </dgm:prSet>
      <dgm:spPr/>
    </dgm:pt>
    <dgm:pt modelId="{C54A58A0-BEA1-4E8C-BFF0-2371B9BAF0A3}" type="pres">
      <dgm:prSet presAssocID="{6F4F19E2-577B-4FFC-A85F-1F811C84001F}" presName="parentNode" presStyleLbl="revTx" presStyleIdx="3" presStyleCnt="4">
        <dgm:presLayoutVars>
          <dgm:chMax val="0"/>
          <dgm:bulletEnabled val="1"/>
        </dgm:presLayoutVars>
      </dgm:prSet>
      <dgm:spPr/>
    </dgm:pt>
  </dgm:ptLst>
  <dgm:cxnLst>
    <dgm:cxn modelId="{49A0BA02-C323-4379-AAD9-89CA8FFCC1B6}" srcId="{6F4F19E2-577B-4FFC-A85F-1F811C84001F}" destId="{494CFF52-066C-4A6C-98E3-F2EA2C5F677A}" srcOrd="2" destOrd="0" parTransId="{EC966271-AB63-4D59-AB43-635AAB9B7087}" sibTransId="{B54198A1-46E5-44E4-832D-E36CA21A1F08}"/>
    <dgm:cxn modelId="{F7612B05-687B-4635-B763-36D884A94A00}" srcId="{F9D9F9EF-4DDE-4D31-822E-C303803D74B1}" destId="{0C096696-BF03-4F5C-9E53-2B375D198F45}" srcOrd="2" destOrd="0" parTransId="{A7DBE1F9-750E-407B-A498-40EAE0442145}" sibTransId="{B4CC028E-9518-4723-A845-405A48D0DB56}"/>
    <dgm:cxn modelId="{88AF3A0C-7710-4ECF-9259-C363EA859AB9}" type="presOf" srcId="{D4D5C1AB-B538-466E-BCB8-35D4F512A240}" destId="{3EA89253-A4C5-449A-A744-F04FF8135E84}" srcOrd="0" destOrd="0" presId="urn:microsoft.com/office/officeart/2005/8/layout/hList2"/>
    <dgm:cxn modelId="{8F16360E-3CEF-4EEC-9D88-BF1600E17D20}" srcId="{D4D5C1AB-B538-466E-BCB8-35D4F512A240}" destId="{92859056-54EF-45E6-BEA5-C194C15F60E3}" srcOrd="0" destOrd="0" parTransId="{D5D1B17B-ED5E-4511-BBB6-482EE651BAFF}" sibTransId="{5B8155DB-68D7-4453-9093-F03F1E31EE3B}"/>
    <dgm:cxn modelId="{A748C60E-552C-456D-AAF0-2AF78E827F7C}" srcId="{F9D9F9EF-4DDE-4D31-822E-C303803D74B1}" destId="{7115592A-67AE-42A1-A8EB-B7DA110B4495}" srcOrd="0" destOrd="0" parTransId="{DA93FB5C-74B4-4E9D-8351-EAE6D17D9120}" sibTransId="{40301738-349E-4BFC-A99A-1B22BE2F2CDE}"/>
    <dgm:cxn modelId="{C8E8C111-E085-467D-9FE7-CECD36478DE5}" type="presOf" srcId="{2450DF1F-BEDD-4E76-85FC-D4C95F6BAC97}" destId="{C631FFC2-BADF-4889-90A0-4738DE5CCC7C}" srcOrd="0" destOrd="1" presId="urn:microsoft.com/office/officeart/2005/8/layout/hList2"/>
    <dgm:cxn modelId="{8E731215-AB76-42AC-8C97-CCC5BB771282}" type="presOf" srcId="{A760DE1A-DEE2-4840-8E03-DFC9ADB8E947}" destId="{C3A3FE51-7C8E-4F43-B47C-5FCB819FB901}" srcOrd="0" destOrd="3" presId="urn:microsoft.com/office/officeart/2005/8/layout/hList2"/>
    <dgm:cxn modelId="{4A321615-A469-4FC5-BF7F-2756B569218F}" type="presOf" srcId="{2D625DD8-8384-42CA-8B09-621326377A7B}" destId="{C631FFC2-BADF-4889-90A0-4738DE5CCC7C}" srcOrd="0" destOrd="9" presId="urn:microsoft.com/office/officeart/2005/8/layout/hList2"/>
    <dgm:cxn modelId="{142FDF19-FADC-4C4A-971E-8B31FE7BA842}" type="presOf" srcId="{DA419F3E-6C84-4A03-B179-343C5D160B0D}" destId="{A1325462-958F-45B9-9244-DFC213F8FBEF}" srcOrd="0" destOrd="0" presId="urn:microsoft.com/office/officeart/2005/8/layout/hList2"/>
    <dgm:cxn modelId="{250C271B-EA3C-4C84-A7CD-333C8E6AE250}" srcId="{DA419F3E-6C84-4A03-B179-343C5D160B0D}" destId="{4D55A767-E4FF-4375-8CAD-00159A739737}" srcOrd="0" destOrd="0" parTransId="{EB962DD9-CC0F-4302-8829-2A2F0FE4DFB0}" sibTransId="{373119B4-DD31-4677-B7A3-B9E4398A3727}"/>
    <dgm:cxn modelId="{49BEB924-1262-4BA6-BB15-61D3E1AE11DC}" type="presOf" srcId="{A5606454-B555-43F1-8A09-701390467846}" destId="{C631FFC2-BADF-4889-90A0-4738DE5CCC7C}" srcOrd="0" destOrd="4" presId="urn:microsoft.com/office/officeart/2005/8/layout/hList2"/>
    <dgm:cxn modelId="{10131625-DB57-4BA3-A86D-AF3FF2425691}" srcId="{DA419F3E-6C84-4A03-B179-343C5D160B0D}" destId="{8D046FB5-F2F2-4315-8F55-FFD55A854462}" srcOrd="1" destOrd="0" parTransId="{B6D13098-F85A-4F18-A936-3DD53C5C0C2F}" sibTransId="{D37FC345-49ED-41BF-8368-654824ACAFC3}"/>
    <dgm:cxn modelId="{9E60D52D-5397-4A02-846F-ABE0F076A01B}" type="presOf" srcId="{8D6BB19B-486D-4EAA-8AE5-F5DBE907BD98}" destId="{3F9FA43E-B7A3-4C31-9FDF-73325F0FF09A}" srcOrd="0" destOrd="3" presId="urn:microsoft.com/office/officeart/2005/8/layout/hList2"/>
    <dgm:cxn modelId="{B6ADDF36-A2BB-4C76-87C2-F24CC49E7354}" srcId="{92859056-54EF-45E6-BEA5-C194C15F60E3}" destId="{8D6BB19B-486D-4EAA-8AE5-F5DBE907BD98}" srcOrd="2" destOrd="0" parTransId="{75E1D46C-6129-4F27-A922-9E4184F22357}" sibTransId="{099370B4-A3B9-40C5-975B-D5BAA35CB9B8}"/>
    <dgm:cxn modelId="{62E9CC38-E64B-479C-8738-6B13AC2C49B0}" srcId="{53FCDFFB-06FA-4C68-8D1E-50DB1DAA286C}" destId="{88E53C00-E713-4CA6-9E01-BE624594C9E1}" srcOrd="1" destOrd="0" parTransId="{9051EEDA-F68B-4650-8FD8-4CF70C4E09D7}" sibTransId="{05379240-56B0-4C0C-8331-6C70365CA6FB}"/>
    <dgm:cxn modelId="{3FF47E3C-4925-4E64-BB67-CCAFACACB648}" type="presOf" srcId="{7115592A-67AE-42A1-A8EB-B7DA110B4495}" destId="{C3A3FE51-7C8E-4F43-B47C-5FCB819FB901}" srcOrd="0" destOrd="0" presId="urn:microsoft.com/office/officeart/2005/8/layout/hList2"/>
    <dgm:cxn modelId="{812E523F-AAA0-4324-A145-A0745470E7D4}" srcId="{494CFF52-066C-4A6C-98E3-F2EA2C5F677A}" destId="{E816C890-ACB4-49F0-A987-6AE52702A8AB}" srcOrd="0" destOrd="0" parTransId="{7CF5687A-F04B-48BC-B752-37404D8FBAFE}" sibTransId="{5A952F15-C008-440A-B1DD-8292F69D8817}"/>
    <dgm:cxn modelId="{D7B79C5F-B75D-4B85-8861-0133F2D6FD39}" type="presOf" srcId="{0C096696-BF03-4F5C-9E53-2B375D198F45}" destId="{C3A3FE51-7C8E-4F43-B47C-5FCB819FB901}" srcOrd="0" destOrd="2" presId="urn:microsoft.com/office/officeart/2005/8/layout/hList2"/>
    <dgm:cxn modelId="{BCA8C948-CF8A-4042-BDAD-09C3A730535A}" srcId="{78D78374-1922-4EB9-A307-CF415814DEB9}" destId="{D4D5C1AB-B538-466E-BCB8-35D4F512A240}" srcOrd="1" destOrd="0" parTransId="{E99FC080-F83B-4B3E-9050-FD339C9F565A}" sibTransId="{56ADA640-2E45-4A30-AF94-A8BF0CBDC3F3}"/>
    <dgm:cxn modelId="{6117FA48-D787-478F-B5F1-7AC86425B785}" type="presOf" srcId="{8D046FB5-F2F2-4315-8F55-FFD55A854462}" destId="{310A3F82-ACE8-4F98-9CFB-BC5C5410EF86}" srcOrd="0" destOrd="1" presId="urn:microsoft.com/office/officeart/2005/8/layout/hList2"/>
    <dgm:cxn modelId="{1926AB49-C9D4-459B-94B9-D7831A4B0FDE}" srcId="{F9D9F9EF-4DDE-4D31-822E-C303803D74B1}" destId="{7692684C-7DC9-4263-A9F1-4AB32442DBC3}" srcOrd="1" destOrd="0" parTransId="{1572BB96-C670-46D0-AF45-C17D8997459E}" sibTransId="{49D45FE0-97BD-4B71-94C1-CA4F9AA7344A}"/>
    <dgm:cxn modelId="{88E2356A-2EEC-4DC4-9703-ABE994F2CD6D}" srcId="{78D78374-1922-4EB9-A307-CF415814DEB9}" destId="{DA419F3E-6C84-4A03-B179-343C5D160B0D}" srcOrd="2" destOrd="0" parTransId="{37DBAF20-177C-4705-8D34-D3BEAFEE4D52}" sibTransId="{2C32AA9D-0B76-427F-9F24-649C916FC8F6}"/>
    <dgm:cxn modelId="{D052204F-1111-4F78-9E4F-8E439E21BDBC}" srcId="{92859056-54EF-45E6-BEA5-C194C15F60E3}" destId="{F818087B-F7AF-49D2-B6FF-2940D963F3DF}" srcOrd="0" destOrd="0" parTransId="{7E38A8CE-75F1-4C59-939A-E9839204B197}" sibTransId="{FFE28697-9EBB-4FB9-B5FC-A60DE28905A3}"/>
    <dgm:cxn modelId="{EDE9C351-2563-4187-9F1C-72650121BF0D}" type="presOf" srcId="{F9D9F9EF-4DDE-4D31-822E-C303803D74B1}" destId="{AA6D5B8C-5FCA-445B-9F25-BD7F0F69EEFE}" srcOrd="0" destOrd="0" presId="urn:microsoft.com/office/officeart/2005/8/layout/hList2"/>
    <dgm:cxn modelId="{FBE7A652-7292-466F-A1B9-16737F108BE1}" type="presOf" srcId="{E816C890-ACB4-49F0-A987-6AE52702A8AB}" destId="{C631FFC2-BADF-4889-90A0-4738DE5CCC7C}" srcOrd="0" destOrd="8" presId="urn:microsoft.com/office/officeart/2005/8/layout/hList2"/>
    <dgm:cxn modelId="{C1B51F58-FF57-42A3-856C-93A721F4DFE7}" type="presOf" srcId="{7692684C-7DC9-4263-A9F1-4AB32442DBC3}" destId="{C3A3FE51-7C8E-4F43-B47C-5FCB819FB901}" srcOrd="0" destOrd="1" presId="urn:microsoft.com/office/officeart/2005/8/layout/hList2"/>
    <dgm:cxn modelId="{87A3BA59-8C97-4A54-8397-448E00C3A6E6}" srcId="{A5606454-B555-43F1-8A09-701390467846}" destId="{17D3290C-897B-4C44-A242-15410B554477}" srcOrd="0" destOrd="0" parTransId="{F26926CE-9494-4A91-8B2A-D21EEA90C537}" sibTransId="{E7DDB11B-8F36-4B15-85F0-29D829D20981}"/>
    <dgm:cxn modelId="{979D9A7A-C5E2-4DCE-BCE1-9DE223745119}" type="presOf" srcId="{DD0AB122-2602-4B45-84CA-CF5DBEC6ECD3}" destId="{C631FFC2-BADF-4889-90A0-4738DE5CCC7C}" srcOrd="0" destOrd="3" presId="urn:microsoft.com/office/officeart/2005/8/layout/hList2"/>
    <dgm:cxn modelId="{D4D7917C-D622-4B73-B1C8-6C7EE31A1506}" srcId="{6F4F19E2-577B-4FFC-A85F-1F811C84001F}" destId="{53FCDFFB-06FA-4C68-8D1E-50DB1DAA286C}" srcOrd="0" destOrd="0" parTransId="{174E76E7-6F09-4704-9BD3-0ACB87E57BCC}" sibTransId="{23E3E56C-527E-4FD6-A157-C93BA38D6D7D}"/>
    <dgm:cxn modelId="{39D6FE84-7117-4A3C-A1FA-1BB9F3AB811A}" srcId="{494CFF52-066C-4A6C-98E3-F2EA2C5F677A}" destId="{2D625DD8-8384-42CA-8B09-621326377A7B}" srcOrd="1" destOrd="0" parTransId="{68442AB0-3FC6-49E3-BB18-7D295848A3BD}" sibTransId="{C149F900-F844-46F4-A26F-3FD8BD9B157C}"/>
    <dgm:cxn modelId="{1A169686-B42A-4689-9DBE-DB6E780E2C93}" type="presOf" srcId="{4D55A767-E4FF-4375-8CAD-00159A739737}" destId="{310A3F82-ACE8-4F98-9CFB-BC5C5410EF86}" srcOrd="0" destOrd="0" presId="urn:microsoft.com/office/officeart/2005/8/layout/hList2"/>
    <dgm:cxn modelId="{0856478A-08FE-499B-9082-61F48A54A158}" type="presOf" srcId="{78D78374-1922-4EB9-A307-CF415814DEB9}" destId="{C574BC30-4284-468C-A763-187D58A0B9E6}" srcOrd="0" destOrd="0" presId="urn:microsoft.com/office/officeart/2005/8/layout/hList2"/>
    <dgm:cxn modelId="{D7C4E98C-79C3-4B1E-BB96-8FDE26897151}" type="presOf" srcId="{494CFF52-066C-4A6C-98E3-F2EA2C5F677A}" destId="{C631FFC2-BADF-4889-90A0-4738DE5CCC7C}" srcOrd="0" destOrd="7" presId="urn:microsoft.com/office/officeart/2005/8/layout/hList2"/>
    <dgm:cxn modelId="{AE78498F-C04C-4F33-B091-9F80CAD8635E}" type="presOf" srcId="{17D3290C-897B-4C44-A242-15410B554477}" destId="{C631FFC2-BADF-4889-90A0-4738DE5CCC7C}" srcOrd="0" destOrd="5" presId="urn:microsoft.com/office/officeart/2005/8/layout/hList2"/>
    <dgm:cxn modelId="{74768798-C94B-443C-9CCC-72C602F3A4B4}" type="presOf" srcId="{F818087B-F7AF-49D2-B6FF-2940D963F3DF}" destId="{3F9FA43E-B7A3-4C31-9FDF-73325F0FF09A}" srcOrd="0" destOrd="1" presId="urn:microsoft.com/office/officeart/2005/8/layout/hList2"/>
    <dgm:cxn modelId="{4B7962A0-7DE0-403E-8BBF-0225CBADD60E}" type="presOf" srcId="{92859056-54EF-45E6-BEA5-C194C15F60E3}" destId="{3F9FA43E-B7A3-4C31-9FDF-73325F0FF09A}" srcOrd="0" destOrd="0" presId="urn:microsoft.com/office/officeart/2005/8/layout/hList2"/>
    <dgm:cxn modelId="{74A70FAD-B5E3-42A4-9294-95F5C77C68E0}" srcId="{53FCDFFB-06FA-4C68-8D1E-50DB1DAA286C}" destId="{2450DF1F-BEDD-4E76-85FC-D4C95F6BAC97}" srcOrd="0" destOrd="0" parTransId="{8C453C2D-FA34-400E-B6B6-3CFFE0EF6EDB}" sibTransId="{B446D008-7BDD-4A40-B8A6-63181AD65509}"/>
    <dgm:cxn modelId="{259550B6-B558-452A-9232-2EA194F18A3F}" srcId="{92859056-54EF-45E6-BEA5-C194C15F60E3}" destId="{B660D6E8-84CC-44B4-B552-5849246ED357}" srcOrd="1" destOrd="0" parTransId="{BC0B3D9A-7646-455C-A685-610F855D5283}" sibTransId="{AA20DFE8-AADD-47DA-8755-8EDE100BCA18}"/>
    <dgm:cxn modelId="{44D48DBB-0A6C-4A0C-91CD-BFEC9A9BBA45}" type="presOf" srcId="{88E53C00-E713-4CA6-9E01-BE624594C9E1}" destId="{C631FFC2-BADF-4889-90A0-4738DE5CCC7C}" srcOrd="0" destOrd="2" presId="urn:microsoft.com/office/officeart/2005/8/layout/hList2"/>
    <dgm:cxn modelId="{0ACA74C6-B454-48F7-9EC6-0D4C5B269779}" srcId="{78D78374-1922-4EB9-A307-CF415814DEB9}" destId="{6F4F19E2-577B-4FFC-A85F-1F811C84001F}" srcOrd="3" destOrd="0" parTransId="{E010A9B5-C327-4F1D-A56D-472E93193D8D}" sibTransId="{CF76E137-DE4E-4E3D-B3EA-0AA80BC197B4}"/>
    <dgm:cxn modelId="{BBE4B7C9-7F3B-49BA-B3CF-2F18DC03A2AE}" type="presOf" srcId="{53FCDFFB-06FA-4C68-8D1E-50DB1DAA286C}" destId="{C631FFC2-BADF-4889-90A0-4738DE5CCC7C}" srcOrd="0" destOrd="0" presId="urn:microsoft.com/office/officeart/2005/8/layout/hList2"/>
    <dgm:cxn modelId="{5B48D9D2-0B1F-40F0-A308-712F553B51FF}" srcId="{6F4F19E2-577B-4FFC-A85F-1F811C84001F}" destId="{A5606454-B555-43F1-8A09-701390467846}" srcOrd="1" destOrd="0" parTransId="{CA72D890-F326-43AF-BA45-BA3D144FF5E3}" sibTransId="{1D7D15C5-D243-4B6B-A44A-AA73714AA8ED}"/>
    <dgm:cxn modelId="{8BDD42D3-F52C-4C03-A248-E599C2C18061}" srcId="{F9D9F9EF-4DDE-4D31-822E-C303803D74B1}" destId="{A760DE1A-DEE2-4840-8E03-DFC9ADB8E947}" srcOrd="3" destOrd="0" parTransId="{5F2FE2BC-CEC6-4339-8C04-A89FA9AD5333}" sibTransId="{24921D4F-59B3-43C4-B860-C331A68A8EB1}"/>
    <dgm:cxn modelId="{36010AD9-7DCC-4F7E-8370-A8AE92B0AD9E}" srcId="{78D78374-1922-4EB9-A307-CF415814DEB9}" destId="{F9D9F9EF-4DDE-4D31-822E-C303803D74B1}" srcOrd="0" destOrd="0" parTransId="{8D93D49A-4588-4340-B6D7-49C977871013}" sibTransId="{EA809823-7A3C-4B8D-903F-6A2D38192DB1}"/>
    <dgm:cxn modelId="{97BE17EA-831E-4854-B214-DF98BEEE085E}" srcId="{A5606454-B555-43F1-8A09-701390467846}" destId="{39A03DC6-A400-4D2C-B42A-27B14E400365}" srcOrd="1" destOrd="0" parTransId="{71117F22-7CDE-4D0B-A027-2450C6A6CB81}" sibTransId="{5FA6497A-598F-4C47-9F78-6948A08D9330}"/>
    <dgm:cxn modelId="{AD4465EB-2E31-4FE8-903D-D6053161592A}" type="presOf" srcId="{6F4F19E2-577B-4FFC-A85F-1F811C84001F}" destId="{C54A58A0-BEA1-4E8C-BFF0-2371B9BAF0A3}" srcOrd="0" destOrd="0" presId="urn:microsoft.com/office/officeart/2005/8/layout/hList2"/>
    <dgm:cxn modelId="{822B6DF2-E24F-4A78-A2F1-ECCF7D1AD6B5}" type="presOf" srcId="{39A03DC6-A400-4D2C-B42A-27B14E400365}" destId="{C631FFC2-BADF-4889-90A0-4738DE5CCC7C}" srcOrd="0" destOrd="6" presId="urn:microsoft.com/office/officeart/2005/8/layout/hList2"/>
    <dgm:cxn modelId="{A4257DF2-B101-44B9-928B-A4D1D15E0359}" type="presOf" srcId="{B660D6E8-84CC-44B4-B552-5849246ED357}" destId="{3F9FA43E-B7A3-4C31-9FDF-73325F0FF09A}" srcOrd="0" destOrd="2" presId="urn:microsoft.com/office/officeart/2005/8/layout/hList2"/>
    <dgm:cxn modelId="{ADA748FD-E62C-408A-AC23-136E492428F5}" srcId="{53FCDFFB-06FA-4C68-8D1E-50DB1DAA286C}" destId="{DD0AB122-2602-4B45-84CA-CF5DBEC6ECD3}" srcOrd="2" destOrd="0" parTransId="{714336BD-73AA-4221-B4BD-ADAF09BE977F}" sibTransId="{467C7E0E-1DBC-46E6-8CA6-97100A1C5A36}"/>
    <dgm:cxn modelId="{B010D948-030A-4009-B863-7AA0FD443F67}" type="presParOf" srcId="{C574BC30-4284-468C-A763-187D58A0B9E6}" destId="{8F5C90AF-6CC1-4463-B01D-EED1D4E4AF11}" srcOrd="0" destOrd="0" presId="urn:microsoft.com/office/officeart/2005/8/layout/hList2"/>
    <dgm:cxn modelId="{4357651F-B4EC-4BDE-A421-7B9D8BCF00D5}" type="presParOf" srcId="{8F5C90AF-6CC1-4463-B01D-EED1D4E4AF11}" destId="{305D4E9D-B0DA-45DA-B52A-25705BD92B2B}" srcOrd="0" destOrd="0" presId="urn:microsoft.com/office/officeart/2005/8/layout/hList2"/>
    <dgm:cxn modelId="{DA23A67B-7B84-49DE-ADF1-52B6FF017C0F}" type="presParOf" srcId="{8F5C90AF-6CC1-4463-B01D-EED1D4E4AF11}" destId="{C3A3FE51-7C8E-4F43-B47C-5FCB819FB901}" srcOrd="1" destOrd="0" presId="urn:microsoft.com/office/officeart/2005/8/layout/hList2"/>
    <dgm:cxn modelId="{85ED250C-C636-4ABA-BE6D-D4FE549F33C4}" type="presParOf" srcId="{8F5C90AF-6CC1-4463-B01D-EED1D4E4AF11}" destId="{AA6D5B8C-5FCA-445B-9F25-BD7F0F69EEFE}" srcOrd="2" destOrd="0" presId="urn:microsoft.com/office/officeart/2005/8/layout/hList2"/>
    <dgm:cxn modelId="{9506EF2C-C19F-48B7-B1BC-594324A71137}" type="presParOf" srcId="{C574BC30-4284-468C-A763-187D58A0B9E6}" destId="{B547D968-D250-4E2A-82BC-7CE04B4F7D60}" srcOrd="1" destOrd="0" presId="urn:microsoft.com/office/officeart/2005/8/layout/hList2"/>
    <dgm:cxn modelId="{027D1907-821B-4B00-B620-9411C224091D}" type="presParOf" srcId="{C574BC30-4284-468C-A763-187D58A0B9E6}" destId="{972D3A09-E5F4-4E50-BD7C-0D18F3B81B97}" srcOrd="2" destOrd="0" presId="urn:microsoft.com/office/officeart/2005/8/layout/hList2"/>
    <dgm:cxn modelId="{A1340635-0A08-4B84-9F2F-CE382A015703}" type="presParOf" srcId="{972D3A09-E5F4-4E50-BD7C-0D18F3B81B97}" destId="{B3250587-56F7-4AEE-8753-FE70DF5931F1}" srcOrd="0" destOrd="0" presId="urn:microsoft.com/office/officeart/2005/8/layout/hList2"/>
    <dgm:cxn modelId="{EC475C25-AE17-4FC6-B165-310E79B47DCB}" type="presParOf" srcId="{972D3A09-E5F4-4E50-BD7C-0D18F3B81B97}" destId="{3F9FA43E-B7A3-4C31-9FDF-73325F0FF09A}" srcOrd="1" destOrd="0" presId="urn:microsoft.com/office/officeart/2005/8/layout/hList2"/>
    <dgm:cxn modelId="{C1CF6883-9C9A-427B-9F75-924433A77124}" type="presParOf" srcId="{972D3A09-E5F4-4E50-BD7C-0D18F3B81B97}" destId="{3EA89253-A4C5-449A-A744-F04FF8135E84}" srcOrd="2" destOrd="0" presId="urn:microsoft.com/office/officeart/2005/8/layout/hList2"/>
    <dgm:cxn modelId="{BB9D8153-A3E7-4DC4-8165-AAED5567F73A}" type="presParOf" srcId="{C574BC30-4284-468C-A763-187D58A0B9E6}" destId="{0A206CA9-2625-485F-9FFD-992A18529E23}" srcOrd="3" destOrd="0" presId="urn:microsoft.com/office/officeart/2005/8/layout/hList2"/>
    <dgm:cxn modelId="{B261E092-4DFF-492F-88CA-1EE468FC01BB}" type="presParOf" srcId="{C574BC30-4284-468C-A763-187D58A0B9E6}" destId="{A86CE218-A7E6-426C-844E-B004C69E2CCE}" srcOrd="4" destOrd="0" presId="urn:microsoft.com/office/officeart/2005/8/layout/hList2"/>
    <dgm:cxn modelId="{1C3FDD49-B629-4523-B798-DE95460E572E}" type="presParOf" srcId="{A86CE218-A7E6-426C-844E-B004C69E2CCE}" destId="{7013747F-A896-4327-8723-12ED8A44F6BC}" srcOrd="0" destOrd="0" presId="urn:microsoft.com/office/officeart/2005/8/layout/hList2"/>
    <dgm:cxn modelId="{F132F65A-CAC5-4C60-8E3C-63D9791FD70D}" type="presParOf" srcId="{A86CE218-A7E6-426C-844E-B004C69E2CCE}" destId="{310A3F82-ACE8-4F98-9CFB-BC5C5410EF86}" srcOrd="1" destOrd="0" presId="urn:microsoft.com/office/officeart/2005/8/layout/hList2"/>
    <dgm:cxn modelId="{8804C1E4-DC23-4300-A292-B427F2905E1B}" type="presParOf" srcId="{A86CE218-A7E6-426C-844E-B004C69E2CCE}" destId="{A1325462-958F-45B9-9244-DFC213F8FBEF}" srcOrd="2" destOrd="0" presId="urn:microsoft.com/office/officeart/2005/8/layout/hList2"/>
    <dgm:cxn modelId="{04145D1D-4F04-44BD-8ADE-E67179427C68}" type="presParOf" srcId="{C574BC30-4284-468C-A763-187D58A0B9E6}" destId="{B6805FA8-ECD5-4D9B-9474-02A76C7ABBD1}" srcOrd="5" destOrd="0" presId="urn:microsoft.com/office/officeart/2005/8/layout/hList2"/>
    <dgm:cxn modelId="{3C17CD6A-55B8-4E66-B052-8B5AD363688D}" type="presParOf" srcId="{C574BC30-4284-468C-A763-187D58A0B9E6}" destId="{64282E3C-D8A8-4445-8EA2-9D2A54020D80}" srcOrd="6" destOrd="0" presId="urn:microsoft.com/office/officeart/2005/8/layout/hList2"/>
    <dgm:cxn modelId="{60533026-DC24-48AD-8650-5EF2F9FF6459}" type="presParOf" srcId="{64282E3C-D8A8-4445-8EA2-9D2A54020D80}" destId="{C1EB6EE6-201D-441D-B7EB-242BBE58D049}" srcOrd="0" destOrd="0" presId="urn:microsoft.com/office/officeart/2005/8/layout/hList2"/>
    <dgm:cxn modelId="{A6CA5325-E5F4-4FC3-B4EE-480268E1786F}" type="presParOf" srcId="{64282E3C-D8A8-4445-8EA2-9D2A54020D80}" destId="{C631FFC2-BADF-4889-90A0-4738DE5CCC7C}" srcOrd="1" destOrd="0" presId="urn:microsoft.com/office/officeart/2005/8/layout/hList2"/>
    <dgm:cxn modelId="{5CA0BD9C-B21D-4BAD-B6AB-9E102BF91F93}" type="presParOf" srcId="{64282E3C-D8A8-4445-8EA2-9D2A54020D80}" destId="{C54A58A0-BEA1-4E8C-BFF0-2371B9BAF0A3}"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D78374-1922-4EB9-A307-CF415814DEB9}"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F9D9F9EF-4DDE-4D31-822E-C303803D74B1}">
      <dgm:prSet phldrT="[Text]"/>
      <dgm:spPr/>
      <dgm:t>
        <a:bodyPr/>
        <a:lstStyle/>
        <a:p>
          <a:r>
            <a:rPr lang="en-US">
              <a:solidFill>
                <a:schemeClr val="bg1"/>
              </a:solidFill>
            </a:rPr>
            <a:t>Clear Vision Statement</a:t>
          </a:r>
        </a:p>
      </dgm:t>
    </dgm:pt>
    <dgm:pt modelId="{8D93D49A-4588-4340-B6D7-49C977871013}" type="parTrans" cxnId="{36010AD9-7DCC-4F7E-8370-A8AE92B0AD9E}">
      <dgm:prSet/>
      <dgm:spPr/>
      <dgm:t>
        <a:bodyPr/>
        <a:lstStyle/>
        <a:p>
          <a:endParaRPr lang="en-US"/>
        </a:p>
      </dgm:t>
    </dgm:pt>
    <dgm:pt modelId="{EA809823-7A3C-4B8D-903F-6A2D38192DB1}" type="sibTrans" cxnId="{36010AD9-7DCC-4F7E-8370-A8AE92B0AD9E}">
      <dgm:prSet/>
      <dgm:spPr/>
      <dgm:t>
        <a:bodyPr/>
        <a:lstStyle/>
        <a:p>
          <a:endParaRPr lang="en-US"/>
        </a:p>
      </dgm:t>
    </dgm:pt>
    <dgm:pt modelId="{7115592A-67AE-42A1-A8EB-B7DA110B4495}">
      <dgm:prSet phldrT="[Text]"/>
      <dgm:spPr/>
      <dgm:t>
        <a:bodyPr/>
        <a:lstStyle/>
        <a:p>
          <a:r>
            <a:rPr lang="en-US">
              <a:solidFill>
                <a:srgbClr val="4472C4"/>
              </a:solidFill>
            </a:rPr>
            <a:t>Convene stakeholders.</a:t>
          </a:r>
        </a:p>
      </dgm:t>
    </dgm:pt>
    <dgm:pt modelId="{DA93FB5C-74B4-4E9D-8351-EAE6D17D9120}" type="parTrans" cxnId="{A748C60E-552C-456D-AAF0-2AF78E827F7C}">
      <dgm:prSet/>
      <dgm:spPr/>
      <dgm:t>
        <a:bodyPr/>
        <a:lstStyle/>
        <a:p>
          <a:endParaRPr lang="en-US"/>
        </a:p>
      </dgm:t>
    </dgm:pt>
    <dgm:pt modelId="{40301738-349E-4BFC-A99A-1B22BE2F2CDE}" type="sibTrans" cxnId="{A748C60E-552C-456D-AAF0-2AF78E827F7C}">
      <dgm:prSet/>
      <dgm:spPr/>
      <dgm:t>
        <a:bodyPr/>
        <a:lstStyle/>
        <a:p>
          <a:endParaRPr lang="en-US"/>
        </a:p>
      </dgm:t>
    </dgm:pt>
    <dgm:pt modelId="{D4D5C1AB-B538-466E-BCB8-35D4F512A240}">
      <dgm:prSet phldrT="[Text]"/>
      <dgm:spPr/>
      <dgm:t>
        <a:bodyPr/>
        <a:lstStyle/>
        <a:p>
          <a:r>
            <a:rPr lang="en-US">
              <a:solidFill>
                <a:schemeClr val="bg1"/>
              </a:solidFill>
            </a:rPr>
            <a:t>Collaboration</a:t>
          </a:r>
        </a:p>
      </dgm:t>
    </dgm:pt>
    <dgm:pt modelId="{E99FC080-F83B-4B3E-9050-FD339C9F565A}" type="parTrans" cxnId="{BCA8C948-CF8A-4042-BDAD-09C3A730535A}">
      <dgm:prSet/>
      <dgm:spPr/>
      <dgm:t>
        <a:bodyPr/>
        <a:lstStyle/>
        <a:p>
          <a:endParaRPr lang="en-US"/>
        </a:p>
      </dgm:t>
    </dgm:pt>
    <dgm:pt modelId="{56ADA640-2E45-4A30-AF94-A8BF0CBDC3F3}" type="sibTrans" cxnId="{BCA8C948-CF8A-4042-BDAD-09C3A730535A}">
      <dgm:prSet/>
      <dgm:spPr/>
      <dgm:t>
        <a:bodyPr/>
        <a:lstStyle/>
        <a:p>
          <a:endParaRPr lang="en-US"/>
        </a:p>
      </dgm:t>
    </dgm:pt>
    <dgm:pt modelId="{7692684C-7DC9-4263-A9F1-4AB32442DBC3}">
      <dgm:prSet phldrT="[Text]"/>
      <dgm:spPr/>
      <dgm:t>
        <a:bodyPr/>
        <a:lstStyle/>
        <a:p>
          <a:r>
            <a:rPr lang="en-US">
              <a:solidFill>
                <a:srgbClr val="4472C4"/>
              </a:solidFill>
            </a:rPr>
            <a:t>Evaluable system capacity.</a:t>
          </a:r>
        </a:p>
      </dgm:t>
    </dgm:pt>
    <dgm:pt modelId="{1572BB96-C670-46D0-AF45-C17D8997459E}" type="parTrans" cxnId="{1926AB49-C9D4-459B-94B9-D7831A4B0FDE}">
      <dgm:prSet/>
      <dgm:spPr/>
      <dgm:t>
        <a:bodyPr/>
        <a:lstStyle/>
        <a:p>
          <a:endParaRPr lang="en-US"/>
        </a:p>
      </dgm:t>
    </dgm:pt>
    <dgm:pt modelId="{49D45FE0-97BD-4B71-94C1-CA4F9AA7344A}" type="sibTrans" cxnId="{1926AB49-C9D4-459B-94B9-D7831A4B0FDE}">
      <dgm:prSet/>
      <dgm:spPr/>
      <dgm:t>
        <a:bodyPr/>
        <a:lstStyle/>
        <a:p>
          <a:endParaRPr lang="en-US"/>
        </a:p>
      </dgm:t>
    </dgm:pt>
    <dgm:pt modelId="{0C096696-BF03-4F5C-9E53-2B375D198F45}">
      <dgm:prSet phldrT="[Text]"/>
      <dgm:spPr/>
      <dgm:t>
        <a:bodyPr/>
        <a:lstStyle/>
        <a:p>
          <a:r>
            <a:rPr lang="en-US">
              <a:solidFill>
                <a:srgbClr val="4472C4"/>
              </a:solidFill>
            </a:rPr>
            <a:t>Reflect on current challenge. </a:t>
          </a:r>
        </a:p>
      </dgm:t>
    </dgm:pt>
    <dgm:pt modelId="{A7DBE1F9-750E-407B-A498-40EAE0442145}" type="parTrans" cxnId="{F7612B05-687B-4635-B763-36D884A94A00}">
      <dgm:prSet/>
      <dgm:spPr/>
      <dgm:t>
        <a:bodyPr/>
        <a:lstStyle/>
        <a:p>
          <a:endParaRPr lang="en-US"/>
        </a:p>
      </dgm:t>
    </dgm:pt>
    <dgm:pt modelId="{B4CC028E-9518-4723-A845-405A48D0DB56}" type="sibTrans" cxnId="{F7612B05-687B-4635-B763-36D884A94A00}">
      <dgm:prSet/>
      <dgm:spPr/>
      <dgm:t>
        <a:bodyPr/>
        <a:lstStyle/>
        <a:p>
          <a:endParaRPr lang="en-US"/>
        </a:p>
      </dgm:t>
    </dgm:pt>
    <dgm:pt modelId="{A760DE1A-DEE2-4840-8E03-DFC9ADB8E947}">
      <dgm:prSet phldrT="[Text]"/>
      <dgm:spPr/>
      <dgm:t>
        <a:bodyPr/>
        <a:lstStyle/>
        <a:p>
          <a:r>
            <a:rPr lang="en-US">
              <a:solidFill>
                <a:srgbClr val="4472C4"/>
              </a:solidFill>
            </a:rPr>
            <a:t>Set sights on what can be. </a:t>
          </a:r>
        </a:p>
      </dgm:t>
    </dgm:pt>
    <dgm:pt modelId="{5F2FE2BC-CEC6-4339-8C04-A89FA9AD5333}" type="parTrans" cxnId="{8BDD42D3-F52C-4C03-A248-E599C2C18061}">
      <dgm:prSet/>
      <dgm:spPr/>
      <dgm:t>
        <a:bodyPr/>
        <a:lstStyle/>
        <a:p>
          <a:endParaRPr lang="en-US"/>
        </a:p>
      </dgm:t>
    </dgm:pt>
    <dgm:pt modelId="{24921D4F-59B3-43C4-B860-C331A68A8EB1}" type="sibTrans" cxnId="{8BDD42D3-F52C-4C03-A248-E599C2C18061}">
      <dgm:prSet/>
      <dgm:spPr/>
      <dgm:t>
        <a:bodyPr/>
        <a:lstStyle/>
        <a:p>
          <a:endParaRPr lang="en-US"/>
        </a:p>
      </dgm:t>
    </dgm:pt>
    <dgm:pt modelId="{92859056-54EF-45E6-BEA5-C194C15F60E3}">
      <dgm:prSet phldrT="[Text]"/>
      <dgm:spPr/>
      <dgm:t>
        <a:bodyPr/>
        <a:lstStyle/>
        <a:p>
          <a:r>
            <a:rPr lang="en-US">
              <a:solidFill>
                <a:srgbClr val="4472C4"/>
              </a:solidFill>
            </a:rPr>
            <a:t>Create opportunities for stakeholders in varying modalities</a:t>
          </a:r>
        </a:p>
      </dgm:t>
    </dgm:pt>
    <dgm:pt modelId="{D5D1B17B-ED5E-4511-BBB6-482EE651BAFF}" type="parTrans" cxnId="{8F16360E-3CEF-4EEC-9D88-BF1600E17D20}">
      <dgm:prSet/>
      <dgm:spPr/>
      <dgm:t>
        <a:bodyPr/>
        <a:lstStyle/>
        <a:p>
          <a:endParaRPr lang="en-US"/>
        </a:p>
      </dgm:t>
    </dgm:pt>
    <dgm:pt modelId="{5B8155DB-68D7-4453-9093-F03F1E31EE3B}" type="sibTrans" cxnId="{8F16360E-3CEF-4EEC-9D88-BF1600E17D20}">
      <dgm:prSet/>
      <dgm:spPr/>
      <dgm:t>
        <a:bodyPr/>
        <a:lstStyle/>
        <a:p>
          <a:endParaRPr lang="en-US"/>
        </a:p>
      </dgm:t>
    </dgm:pt>
    <dgm:pt modelId="{F818087B-F7AF-49D2-B6FF-2940D963F3DF}">
      <dgm:prSet phldrT="[Text]"/>
      <dgm:spPr/>
      <dgm:t>
        <a:bodyPr/>
        <a:lstStyle/>
        <a:p>
          <a:r>
            <a:rPr lang="en-US">
              <a:solidFill>
                <a:srgbClr val="4472C4"/>
              </a:solidFill>
            </a:rPr>
            <a:t>Surveys</a:t>
          </a:r>
        </a:p>
      </dgm:t>
    </dgm:pt>
    <dgm:pt modelId="{7E38A8CE-75F1-4C59-939A-E9839204B197}" type="parTrans" cxnId="{D052204F-1111-4F78-9E4F-8E439E21BDBC}">
      <dgm:prSet/>
      <dgm:spPr/>
      <dgm:t>
        <a:bodyPr/>
        <a:lstStyle/>
        <a:p>
          <a:endParaRPr lang="en-US"/>
        </a:p>
      </dgm:t>
    </dgm:pt>
    <dgm:pt modelId="{FFE28697-9EBB-4FB9-B5FC-A60DE28905A3}" type="sibTrans" cxnId="{D052204F-1111-4F78-9E4F-8E439E21BDBC}">
      <dgm:prSet/>
      <dgm:spPr/>
      <dgm:t>
        <a:bodyPr/>
        <a:lstStyle/>
        <a:p>
          <a:endParaRPr lang="en-US"/>
        </a:p>
      </dgm:t>
    </dgm:pt>
    <dgm:pt modelId="{B660D6E8-84CC-44B4-B552-5849246ED357}">
      <dgm:prSet phldrT="[Text]"/>
      <dgm:spPr/>
      <dgm:t>
        <a:bodyPr/>
        <a:lstStyle/>
        <a:p>
          <a:r>
            <a:rPr lang="en-US">
              <a:solidFill>
                <a:srgbClr val="4472C4"/>
              </a:solidFill>
            </a:rPr>
            <a:t>Focus Groups</a:t>
          </a:r>
        </a:p>
      </dgm:t>
    </dgm:pt>
    <dgm:pt modelId="{BC0B3D9A-7646-455C-A685-610F855D5283}" type="parTrans" cxnId="{259550B6-B558-452A-9232-2EA194F18A3F}">
      <dgm:prSet/>
      <dgm:spPr/>
      <dgm:t>
        <a:bodyPr/>
        <a:lstStyle/>
        <a:p>
          <a:endParaRPr lang="en-US"/>
        </a:p>
      </dgm:t>
    </dgm:pt>
    <dgm:pt modelId="{AA20DFE8-AADD-47DA-8755-8EDE100BCA18}" type="sibTrans" cxnId="{259550B6-B558-452A-9232-2EA194F18A3F}">
      <dgm:prSet/>
      <dgm:spPr/>
      <dgm:t>
        <a:bodyPr/>
        <a:lstStyle/>
        <a:p>
          <a:endParaRPr lang="en-US"/>
        </a:p>
      </dgm:t>
    </dgm:pt>
    <dgm:pt modelId="{8D6BB19B-486D-4EAA-8AE5-F5DBE907BD98}">
      <dgm:prSet phldrT="[Text]"/>
      <dgm:spPr/>
      <dgm:t>
        <a:bodyPr/>
        <a:lstStyle/>
        <a:p>
          <a:r>
            <a:rPr lang="en-US">
              <a:solidFill>
                <a:srgbClr val="4472C4"/>
              </a:solidFill>
            </a:rPr>
            <a:t>Town Halls </a:t>
          </a:r>
        </a:p>
      </dgm:t>
    </dgm:pt>
    <dgm:pt modelId="{75E1D46C-6129-4F27-A922-9E4184F22357}" type="parTrans" cxnId="{B6ADDF36-A2BB-4C76-87C2-F24CC49E7354}">
      <dgm:prSet/>
      <dgm:spPr/>
      <dgm:t>
        <a:bodyPr/>
        <a:lstStyle/>
        <a:p>
          <a:endParaRPr lang="en-US"/>
        </a:p>
      </dgm:t>
    </dgm:pt>
    <dgm:pt modelId="{099370B4-A3B9-40C5-975B-D5BAA35CB9B8}" type="sibTrans" cxnId="{B6ADDF36-A2BB-4C76-87C2-F24CC49E7354}">
      <dgm:prSet/>
      <dgm:spPr/>
      <dgm:t>
        <a:bodyPr/>
        <a:lstStyle/>
        <a:p>
          <a:endParaRPr lang="en-US"/>
        </a:p>
      </dgm:t>
    </dgm:pt>
    <dgm:pt modelId="{DA419F3E-6C84-4A03-B179-343C5D160B0D}">
      <dgm:prSet phldrT="[Text]"/>
      <dgm:spPr/>
      <dgm:t>
        <a:bodyPr/>
        <a:lstStyle/>
        <a:p>
          <a:r>
            <a:rPr lang="en-US">
              <a:solidFill>
                <a:schemeClr val="bg1"/>
              </a:solidFill>
            </a:rPr>
            <a:t>Time Management</a:t>
          </a:r>
        </a:p>
      </dgm:t>
    </dgm:pt>
    <dgm:pt modelId="{37DBAF20-177C-4705-8D34-D3BEAFEE4D52}" type="parTrans" cxnId="{88E2356A-2EEC-4DC4-9703-ABE994F2CD6D}">
      <dgm:prSet/>
      <dgm:spPr/>
      <dgm:t>
        <a:bodyPr/>
        <a:lstStyle/>
        <a:p>
          <a:endParaRPr lang="en-US"/>
        </a:p>
      </dgm:t>
    </dgm:pt>
    <dgm:pt modelId="{2C32AA9D-0B76-427F-9F24-649C916FC8F6}" type="sibTrans" cxnId="{88E2356A-2EEC-4DC4-9703-ABE994F2CD6D}">
      <dgm:prSet/>
      <dgm:spPr/>
      <dgm:t>
        <a:bodyPr/>
        <a:lstStyle/>
        <a:p>
          <a:endParaRPr lang="en-US"/>
        </a:p>
      </dgm:t>
    </dgm:pt>
    <dgm:pt modelId="{4D55A767-E4FF-4375-8CAD-00159A739737}">
      <dgm:prSet phldrT="[Text]"/>
      <dgm:spPr>
        <a:solidFill>
          <a:srgbClr val="4472C4"/>
        </a:solidFill>
      </dgm:spPr>
      <dgm:t>
        <a:bodyPr/>
        <a:lstStyle/>
        <a:p>
          <a:r>
            <a:rPr lang="en-US">
              <a:solidFill>
                <a:srgbClr val="4472C4"/>
              </a:solidFill>
            </a:rPr>
            <a:t>Regularly attend instructional meetings.</a:t>
          </a:r>
        </a:p>
      </dgm:t>
    </dgm:pt>
    <dgm:pt modelId="{EB962DD9-CC0F-4302-8829-2A2F0FE4DFB0}" type="parTrans" cxnId="{250C271B-EA3C-4C84-A7CD-333C8E6AE250}">
      <dgm:prSet/>
      <dgm:spPr/>
      <dgm:t>
        <a:bodyPr/>
        <a:lstStyle/>
        <a:p>
          <a:endParaRPr lang="en-US"/>
        </a:p>
      </dgm:t>
    </dgm:pt>
    <dgm:pt modelId="{373119B4-DD31-4677-B7A3-B9E4398A3727}" type="sibTrans" cxnId="{250C271B-EA3C-4C84-A7CD-333C8E6AE250}">
      <dgm:prSet/>
      <dgm:spPr/>
      <dgm:t>
        <a:bodyPr/>
        <a:lstStyle/>
        <a:p>
          <a:endParaRPr lang="en-US"/>
        </a:p>
      </dgm:t>
    </dgm:pt>
    <dgm:pt modelId="{8D046FB5-F2F2-4315-8F55-FFD55A854462}">
      <dgm:prSet phldrT="[Text]"/>
      <dgm:spPr>
        <a:solidFill>
          <a:srgbClr val="4472C4"/>
        </a:solidFill>
      </dgm:spPr>
      <dgm:t>
        <a:bodyPr/>
        <a:lstStyle/>
        <a:p>
          <a:r>
            <a:rPr lang="en-US">
              <a:solidFill>
                <a:srgbClr val="4472C4"/>
              </a:solidFill>
            </a:rPr>
            <a:t>Conduct classroom visits.</a:t>
          </a:r>
        </a:p>
      </dgm:t>
    </dgm:pt>
    <dgm:pt modelId="{B6D13098-F85A-4F18-A936-3DD53C5C0C2F}" type="parTrans" cxnId="{10131625-DB57-4BA3-A86D-AF3FF2425691}">
      <dgm:prSet/>
      <dgm:spPr/>
      <dgm:t>
        <a:bodyPr/>
        <a:lstStyle/>
        <a:p>
          <a:endParaRPr lang="en-US"/>
        </a:p>
      </dgm:t>
    </dgm:pt>
    <dgm:pt modelId="{D37FC345-49ED-41BF-8368-654824ACAFC3}" type="sibTrans" cxnId="{10131625-DB57-4BA3-A86D-AF3FF2425691}">
      <dgm:prSet/>
      <dgm:spPr/>
      <dgm:t>
        <a:bodyPr/>
        <a:lstStyle/>
        <a:p>
          <a:endParaRPr lang="en-US"/>
        </a:p>
      </dgm:t>
    </dgm:pt>
    <dgm:pt modelId="{6F4F19E2-577B-4FFC-A85F-1F811C84001F}">
      <dgm:prSet phldrT="[Text]"/>
      <dgm:spPr/>
      <dgm:t>
        <a:bodyPr/>
        <a:lstStyle/>
        <a:p>
          <a:r>
            <a:rPr lang="en-US">
              <a:solidFill>
                <a:schemeClr val="bg1"/>
              </a:solidFill>
            </a:rPr>
            <a:t>Sample Data Sources to Consult</a:t>
          </a:r>
        </a:p>
      </dgm:t>
    </dgm:pt>
    <dgm:pt modelId="{E010A9B5-C327-4F1D-A56D-472E93193D8D}" type="parTrans" cxnId="{0ACA74C6-B454-48F7-9EC6-0D4C5B269779}">
      <dgm:prSet/>
      <dgm:spPr/>
      <dgm:t>
        <a:bodyPr/>
        <a:lstStyle/>
        <a:p>
          <a:endParaRPr lang="en-US"/>
        </a:p>
      </dgm:t>
    </dgm:pt>
    <dgm:pt modelId="{CF76E137-DE4E-4E3D-B3EA-0AA80BC197B4}" type="sibTrans" cxnId="{0ACA74C6-B454-48F7-9EC6-0D4C5B269779}">
      <dgm:prSet/>
      <dgm:spPr/>
      <dgm:t>
        <a:bodyPr/>
        <a:lstStyle/>
        <a:p>
          <a:endParaRPr lang="en-US"/>
        </a:p>
      </dgm:t>
    </dgm:pt>
    <dgm:pt modelId="{53FCDFFB-06FA-4C68-8D1E-50DB1DAA286C}">
      <dgm:prSet phldrT="[Text]"/>
      <dgm:spPr/>
      <dgm:t>
        <a:bodyPr/>
        <a:lstStyle/>
        <a:p>
          <a:r>
            <a:rPr lang="en-US">
              <a:solidFill>
                <a:srgbClr val="4472C4"/>
              </a:solidFill>
            </a:rPr>
            <a:t>Building Lead</a:t>
          </a:r>
        </a:p>
      </dgm:t>
    </dgm:pt>
    <dgm:pt modelId="{174E76E7-6F09-4704-9BD3-0ACB87E57BCC}" type="parTrans" cxnId="{D4D7917C-D622-4B73-B1C8-6C7EE31A1506}">
      <dgm:prSet/>
      <dgm:spPr/>
      <dgm:t>
        <a:bodyPr/>
        <a:lstStyle/>
        <a:p>
          <a:endParaRPr lang="en-US"/>
        </a:p>
      </dgm:t>
    </dgm:pt>
    <dgm:pt modelId="{23E3E56C-527E-4FD6-A157-C93BA38D6D7D}" type="sibTrans" cxnId="{D4D7917C-D622-4B73-B1C8-6C7EE31A1506}">
      <dgm:prSet/>
      <dgm:spPr/>
      <dgm:t>
        <a:bodyPr/>
        <a:lstStyle/>
        <a:p>
          <a:endParaRPr lang="en-US"/>
        </a:p>
      </dgm:t>
    </dgm:pt>
    <dgm:pt modelId="{A5606454-B555-43F1-8A09-701390467846}">
      <dgm:prSet phldrT="[Text]"/>
      <dgm:spPr/>
      <dgm:t>
        <a:bodyPr/>
        <a:lstStyle/>
        <a:p>
          <a:r>
            <a:rPr lang="en-US">
              <a:solidFill>
                <a:srgbClr val="4472C4"/>
              </a:solidFill>
            </a:rPr>
            <a:t>Building Level</a:t>
          </a:r>
        </a:p>
      </dgm:t>
    </dgm:pt>
    <dgm:pt modelId="{CA72D890-F326-43AF-BA45-BA3D144FF5E3}" type="parTrans" cxnId="{5B48D9D2-0B1F-40F0-A308-712F553B51FF}">
      <dgm:prSet/>
      <dgm:spPr/>
      <dgm:t>
        <a:bodyPr/>
        <a:lstStyle/>
        <a:p>
          <a:endParaRPr lang="en-US"/>
        </a:p>
      </dgm:t>
    </dgm:pt>
    <dgm:pt modelId="{1D7D15C5-D243-4B6B-A44A-AA73714AA8ED}" type="sibTrans" cxnId="{5B48D9D2-0B1F-40F0-A308-712F553B51FF}">
      <dgm:prSet/>
      <dgm:spPr/>
      <dgm:t>
        <a:bodyPr/>
        <a:lstStyle/>
        <a:p>
          <a:endParaRPr lang="en-US"/>
        </a:p>
      </dgm:t>
    </dgm:pt>
    <dgm:pt modelId="{494CFF52-066C-4A6C-98E3-F2EA2C5F677A}">
      <dgm:prSet phldrT="[Text]"/>
      <dgm:spPr/>
      <dgm:t>
        <a:bodyPr/>
        <a:lstStyle/>
        <a:p>
          <a:r>
            <a:rPr lang="en-US">
              <a:solidFill>
                <a:srgbClr val="4472C4"/>
              </a:solidFill>
            </a:rPr>
            <a:t>Intervention</a:t>
          </a:r>
        </a:p>
      </dgm:t>
    </dgm:pt>
    <dgm:pt modelId="{EC966271-AB63-4D59-AB43-635AAB9B7087}" type="parTrans" cxnId="{49A0BA02-C323-4379-AAD9-89CA8FFCC1B6}">
      <dgm:prSet/>
      <dgm:spPr/>
      <dgm:t>
        <a:bodyPr/>
        <a:lstStyle/>
        <a:p>
          <a:endParaRPr lang="en-US"/>
        </a:p>
      </dgm:t>
    </dgm:pt>
    <dgm:pt modelId="{B54198A1-46E5-44E4-832D-E36CA21A1F08}" type="sibTrans" cxnId="{49A0BA02-C323-4379-AAD9-89CA8FFCC1B6}">
      <dgm:prSet/>
      <dgm:spPr/>
      <dgm:t>
        <a:bodyPr/>
        <a:lstStyle/>
        <a:p>
          <a:endParaRPr lang="en-US"/>
        </a:p>
      </dgm:t>
    </dgm:pt>
    <dgm:pt modelId="{2450DF1F-BEDD-4E76-85FC-D4C95F6BAC97}">
      <dgm:prSet phldrT="[Text]"/>
      <dgm:spPr/>
      <dgm:t>
        <a:bodyPr/>
        <a:lstStyle/>
        <a:p>
          <a:r>
            <a:rPr lang="en-US">
              <a:solidFill>
                <a:srgbClr val="4472C4"/>
              </a:solidFill>
            </a:rPr>
            <a:t>Grades</a:t>
          </a:r>
        </a:p>
      </dgm:t>
    </dgm:pt>
    <dgm:pt modelId="{8C453C2D-FA34-400E-B6B6-3CFFE0EF6EDB}" type="parTrans" cxnId="{74A70FAD-B5E3-42A4-9294-95F5C77C68E0}">
      <dgm:prSet/>
      <dgm:spPr/>
      <dgm:t>
        <a:bodyPr/>
        <a:lstStyle/>
        <a:p>
          <a:endParaRPr lang="en-US"/>
        </a:p>
      </dgm:t>
    </dgm:pt>
    <dgm:pt modelId="{B446D008-7BDD-4A40-B8A6-63181AD65509}" type="sibTrans" cxnId="{74A70FAD-B5E3-42A4-9294-95F5C77C68E0}">
      <dgm:prSet/>
      <dgm:spPr/>
      <dgm:t>
        <a:bodyPr/>
        <a:lstStyle/>
        <a:p>
          <a:endParaRPr lang="en-US"/>
        </a:p>
      </dgm:t>
    </dgm:pt>
    <dgm:pt modelId="{88E53C00-E713-4CA6-9E01-BE624594C9E1}">
      <dgm:prSet phldrT="[Text]"/>
      <dgm:spPr/>
      <dgm:t>
        <a:bodyPr/>
        <a:lstStyle/>
        <a:p>
          <a:r>
            <a:rPr lang="en-US">
              <a:solidFill>
                <a:srgbClr val="4472C4"/>
              </a:solidFill>
            </a:rPr>
            <a:t>Attendance</a:t>
          </a:r>
        </a:p>
      </dgm:t>
    </dgm:pt>
    <dgm:pt modelId="{9051EEDA-F68B-4650-8FD8-4CF70C4E09D7}" type="parTrans" cxnId="{62E9CC38-E64B-479C-8738-6B13AC2C49B0}">
      <dgm:prSet/>
      <dgm:spPr/>
      <dgm:t>
        <a:bodyPr/>
        <a:lstStyle/>
        <a:p>
          <a:endParaRPr lang="en-US"/>
        </a:p>
      </dgm:t>
    </dgm:pt>
    <dgm:pt modelId="{05379240-56B0-4C0C-8331-6C70365CA6FB}" type="sibTrans" cxnId="{62E9CC38-E64B-479C-8738-6B13AC2C49B0}">
      <dgm:prSet/>
      <dgm:spPr/>
      <dgm:t>
        <a:bodyPr/>
        <a:lstStyle/>
        <a:p>
          <a:endParaRPr lang="en-US"/>
        </a:p>
      </dgm:t>
    </dgm:pt>
    <dgm:pt modelId="{17D3290C-897B-4C44-A242-15410B554477}">
      <dgm:prSet phldrT="[Text]"/>
      <dgm:spPr/>
      <dgm:t>
        <a:bodyPr/>
        <a:lstStyle/>
        <a:p>
          <a:r>
            <a:rPr lang="en-US">
              <a:solidFill>
                <a:srgbClr val="4472C4"/>
              </a:solidFill>
            </a:rPr>
            <a:t>Formative Assessments</a:t>
          </a:r>
        </a:p>
      </dgm:t>
    </dgm:pt>
    <dgm:pt modelId="{F26926CE-9494-4A91-8B2A-D21EEA90C537}" type="parTrans" cxnId="{87A3BA59-8C97-4A54-8397-448E00C3A6E6}">
      <dgm:prSet/>
      <dgm:spPr/>
      <dgm:t>
        <a:bodyPr/>
        <a:lstStyle/>
        <a:p>
          <a:endParaRPr lang="en-US"/>
        </a:p>
      </dgm:t>
    </dgm:pt>
    <dgm:pt modelId="{E7DDB11B-8F36-4B15-85F0-29D829D20981}" type="sibTrans" cxnId="{87A3BA59-8C97-4A54-8397-448E00C3A6E6}">
      <dgm:prSet/>
      <dgm:spPr/>
      <dgm:t>
        <a:bodyPr/>
        <a:lstStyle/>
        <a:p>
          <a:endParaRPr lang="en-US"/>
        </a:p>
      </dgm:t>
    </dgm:pt>
    <dgm:pt modelId="{39A03DC6-A400-4D2C-B42A-27B14E400365}">
      <dgm:prSet phldrT="[Text]"/>
      <dgm:spPr/>
      <dgm:t>
        <a:bodyPr/>
        <a:lstStyle/>
        <a:p>
          <a:endParaRPr lang="en-US">
            <a:solidFill>
              <a:srgbClr val="4472C4"/>
            </a:solidFill>
          </a:endParaRPr>
        </a:p>
      </dgm:t>
    </dgm:pt>
    <dgm:pt modelId="{71117F22-7CDE-4D0B-A027-2450C6A6CB81}" type="parTrans" cxnId="{97BE17EA-831E-4854-B214-DF98BEEE085E}">
      <dgm:prSet/>
      <dgm:spPr/>
      <dgm:t>
        <a:bodyPr/>
        <a:lstStyle/>
        <a:p>
          <a:endParaRPr lang="en-US"/>
        </a:p>
      </dgm:t>
    </dgm:pt>
    <dgm:pt modelId="{5FA6497A-598F-4C47-9F78-6948A08D9330}" type="sibTrans" cxnId="{97BE17EA-831E-4854-B214-DF98BEEE085E}">
      <dgm:prSet/>
      <dgm:spPr/>
      <dgm:t>
        <a:bodyPr/>
        <a:lstStyle/>
        <a:p>
          <a:endParaRPr lang="en-US"/>
        </a:p>
      </dgm:t>
    </dgm:pt>
    <dgm:pt modelId="{E816C890-ACB4-49F0-A987-6AE52702A8AB}">
      <dgm:prSet phldrT="[Text]"/>
      <dgm:spPr/>
      <dgm:t>
        <a:bodyPr/>
        <a:lstStyle/>
        <a:p>
          <a:r>
            <a:rPr lang="en-US">
              <a:solidFill>
                <a:srgbClr val="4472C4"/>
              </a:solidFill>
            </a:rPr>
            <a:t>Running Records</a:t>
          </a:r>
        </a:p>
      </dgm:t>
    </dgm:pt>
    <dgm:pt modelId="{7CF5687A-F04B-48BC-B752-37404D8FBAFE}" type="parTrans" cxnId="{812E523F-AAA0-4324-A145-A0745470E7D4}">
      <dgm:prSet/>
      <dgm:spPr/>
      <dgm:t>
        <a:bodyPr/>
        <a:lstStyle/>
        <a:p>
          <a:endParaRPr lang="en-US"/>
        </a:p>
      </dgm:t>
    </dgm:pt>
    <dgm:pt modelId="{5A952F15-C008-440A-B1DD-8292F69D8817}" type="sibTrans" cxnId="{812E523F-AAA0-4324-A145-A0745470E7D4}">
      <dgm:prSet/>
      <dgm:spPr/>
      <dgm:t>
        <a:bodyPr/>
        <a:lstStyle/>
        <a:p>
          <a:endParaRPr lang="en-US"/>
        </a:p>
      </dgm:t>
    </dgm:pt>
    <dgm:pt modelId="{2D625DD8-8384-42CA-8B09-621326377A7B}">
      <dgm:prSet phldrT="[Text]"/>
      <dgm:spPr/>
      <dgm:t>
        <a:bodyPr/>
        <a:lstStyle/>
        <a:p>
          <a:r>
            <a:rPr lang="en-US">
              <a:solidFill>
                <a:srgbClr val="4472C4"/>
              </a:solidFill>
            </a:rPr>
            <a:t>Tiered Support </a:t>
          </a:r>
        </a:p>
      </dgm:t>
    </dgm:pt>
    <dgm:pt modelId="{68442AB0-3FC6-49E3-BB18-7D295848A3BD}" type="parTrans" cxnId="{39D6FE84-7117-4A3C-A1FA-1BB9F3AB811A}">
      <dgm:prSet/>
      <dgm:spPr/>
      <dgm:t>
        <a:bodyPr/>
        <a:lstStyle/>
        <a:p>
          <a:endParaRPr lang="en-US"/>
        </a:p>
      </dgm:t>
    </dgm:pt>
    <dgm:pt modelId="{C149F900-F844-46F4-A26F-3FD8BD9B157C}" type="sibTrans" cxnId="{39D6FE84-7117-4A3C-A1FA-1BB9F3AB811A}">
      <dgm:prSet/>
      <dgm:spPr/>
      <dgm:t>
        <a:bodyPr/>
        <a:lstStyle/>
        <a:p>
          <a:endParaRPr lang="en-US"/>
        </a:p>
      </dgm:t>
    </dgm:pt>
    <dgm:pt modelId="{DD0AB122-2602-4B45-84CA-CF5DBEC6ECD3}">
      <dgm:prSet phldrT="[Text]"/>
      <dgm:spPr/>
      <dgm:t>
        <a:bodyPr/>
        <a:lstStyle/>
        <a:p>
          <a:endParaRPr lang="en-US">
            <a:solidFill>
              <a:srgbClr val="4472C4"/>
            </a:solidFill>
          </a:endParaRPr>
        </a:p>
      </dgm:t>
    </dgm:pt>
    <dgm:pt modelId="{714336BD-73AA-4221-B4BD-ADAF09BE977F}" type="parTrans" cxnId="{ADA748FD-E62C-408A-AC23-136E492428F5}">
      <dgm:prSet/>
      <dgm:spPr/>
      <dgm:t>
        <a:bodyPr/>
        <a:lstStyle/>
        <a:p>
          <a:endParaRPr lang="en-US"/>
        </a:p>
      </dgm:t>
    </dgm:pt>
    <dgm:pt modelId="{467C7E0E-1DBC-46E6-8CA6-97100A1C5A36}" type="sibTrans" cxnId="{ADA748FD-E62C-408A-AC23-136E492428F5}">
      <dgm:prSet/>
      <dgm:spPr/>
      <dgm:t>
        <a:bodyPr/>
        <a:lstStyle/>
        <a:p>
          <a:endParaRPr lang="en-US"/>
        </a:p>
      </dgm:t>
    </dgm:pt>
    <dgm:pt modelId="{C574BC30-4284-468C-A763-187D58A0B9E6}" type="pres">
      <dgm:prSet presAssocID="{78D78374-1922-4EB9-A307-CF415814DEB9}" presName="linearFlow" presStyleCnt="0">
        <dgm:presLayoutVars>
          <dgm:dir/>
          <dgm:animLvl val="lvl"/>
          <dgm:resizeHandles/>
        </dgm:presLayoutVars>
      </dgm:prSet>
      <dgm:spPr/>
    </dgm:pt>
    <dgm:pt modelId="{8F5C90AF-6CC1-4463-B01D-EED1D4E4AF11}" type="pres">
      <dgm:prSet presAssocID="{F9D9F9EF-4DDE-4D31-822E-C303803D74B1}" presName="compositeNode" presStyleCnt="0">
        <dgm:presLayoutVars>
          <dgm:bulletEnabled val="1"/>
        </dgm:presLayoutVars>
      </dgm:prSet>
      <dgm:spPr/>
    </dgm:pt>
    <dgm:pt modelId="{305D4E9D-B0DA-45DA-B52A-25705BD92B2B}" type="pres">
      <dgm:prSet presAssocID="{F9D9F9EF-4DDE-4D31-822E-C303803D74B1}" presName="imag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ullseye"/>
        </a:ext>
      </dgm:extLst>
    </dgm:pt>
    <dgm:pt modelId="{C3A3FE51-7C8E-4F43-B47C-5FCB819FB901}" type="pres">
      <dgm:prSet presAssocID="{F9D9F9EF-4DDE-4D31-822E-C303803D74B1}" presName="childNode" presStyleLbl="node1" presStyleIdx="0" presStyleCnt="4">
        <dgm:presLayoutVars>
          <dgm:bulletEnabled val="1"/>
        </dgm:presLayoutVars>
      </dgm:prSet>
      <dgm:spPr/>
    </dgm:pt>
    <dgm:pt modelId="{AA6D5B8C-5FCA-445B-9F25-BD7F0F69EEFE}" type="pres">
      <dgm:prSet presAssocID="{F9D9F9EF-4DDE-4D31-822E-C303803D74B1}" presName="parentNode" presStyleLbl="revTx" presStyleIdx="0" presStyleCnt="4">
        <dgm:presLayoutVars>
          <dgm:chMax val="0"/>
          <dgm:bulletEnabled val="1"/>
        </dgm:presLayoutVars>
      </dgm:prSet>
      <dgm:spPr/>
    </dgm:pt>
    <dgm:pt modelId="{B547D968-D250-4E2A-82BC-7CE04B4F7D60}" type="pres">
      <dgm:prSet presAssocID="{EA809823-7A3C-4B8D-903F-6A2D38192DB1}" presName="sibTrans" presStyleCnt="0"/>
      <dgm:spPr/>
    </dgm:pt>
    <dgm:pt modelId="{972D3A09-E5F4-4E50-BD7C-0D18F3B81B97}" type="pres">
      <dgm:prSet presAssocID="{D4D5C1AB-B538-466E-BCB8-35D4F512A240}" presName="compositeNode" presStyleCnt="0">
        <dgm:presLayoutVars>
          <dgm:bulletEnabled val="1"/>
        </dgm:presLayoutVars>
      </dgm:prSet>
      <dgm:spPr/>
    </dgm:pt>
    <dgm:pt modelId="{B3250587-56F7-4AEE-8753-FE70DF5931F1}" type="pres">
      <dgm:prSet presAssocID="{D4D5C1AB-B538-466E-BCB8-35D4F512A240}" presName="image"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eeting"/>
        </a:ext>
      </dgm:extLst>
    </dgm:pt>
    <dgm:pt modelId="{3F9FA43E-B7A3-4C31-9FDF-73325F0FF09A}" type="pres">
      <dgm:prSet presAssocID="{D4D5C1AB-B538-466E-BCB8-35D4F512A240}" presName="childNode" presStyleLbl="node1" presStyleIdx="1" presStyleCnt="4">
        <dgm:presLayoutVars>
          <dgm:bulletEnabled val="1"/>
        </dgm:presLayoutVars>
      </dgm:prSet>
      <dgm:spPr/>
    </dgm:pt>
    <dgm:pt modelId="{3EA89253-A4C5-449A-A744-F04FF8135E84}" type="pres">
      <dgm:prSet presAssocID="{D4D5C1AB-B538-466E-BCB8-35D4F512A240}" presName="parentNode" presStyleLbl="revTx" presStyleIdx="1" presStyleCnt="4">
        <dgm:presLayoutVars>
          <dgm:chMax val="0"/>
          <dgm:bulletEnabled val="1"/>
        </dgm:presLayoutVars>
      </dgm:prSet>
      <dgm:spPr/>
    </dgm:pt>
    <dgm:pt modelId="{0A206CA9-2625-485F-9FFD-992A18529E23}" type="pres">
      <dgm:prSet presAssocID="{56ADA640-2E45-4A30-AF94-A8BF0CBDC3F3}" presName="sibTrans" presStyleCnt="0"/>
      <dgm:spPr/>
    </dgm:pt>
    <dgm:pt modelId="{A86CE218-A7E6-426C-844E-B004C69E2CCE}" type="pres">
      <dgm:prSet presAssocID="{DA419F3E-6C84-4A03-B179-343C5D160B0D}" presName="compositeNode" presStyleCnt="0">
        <dgm:presLayoutVars>
          <dgm:bulletEnabled val="1"/>
        </dgm:presLayoutVars>
      </dgm:prSet>
      <dgm:spPr/>
    </dgm:pt>
    <dgm:pt modelId="{7013747F-A896-4327-8723-12ED8A44F6BC}" type="pres">
      <dgm:prSet presAssocID="{DA419F3E-6C84-4A03-B179-343C5D160B0D}" presName="image"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topwatch"/>
        </a:ext>
      </dgm:extLst>
    </dgm:pt>
    <dgm:pt modelId="{310A3F82-ACE8-4F98-9CFB-BC5C5410EF86}" type="pres">
      <dgm:prSet presAssocID="{DA419F3E-6C84-4A03-B179-343C5D160B0D}" presName="childNode" presStyleLbl="node1" presStyleIdx="2" presStyleCnt="4">
        <dgm:presLayoutVars>
          <dgm:bulletEnabled val="1"/>
        </dgm:presLayoutVars>
      </dgm:prSet>
      <dgm:spPr/>
    </dgm:pt>
    <dgm:pt modelId="{A1325462-958F-45B9-9244-DFC213F8FBEF}" type="pres">
      <dgm:prSet presAssocID="{DA419F3E-6C84-4A03-B179-343C5D160B0D}" presName="parentNode" presStyleLbl="revTx" presStyleIdx="2" presStyleCnt="4">
        <dgm:presLayoutVars>
          <dgm:chMax val="0"/>
          <dgm:bulletEnabled val="1"/>
        </dgm:presLayoutVars>
      </dgm:prSet>
      <dgm:spPr/>
    </dgm:pt>
    <dgm:pt modelId="{B6805FA8-ECD5-4D9B-9474-02A76C7ABBD1}" type="pres">
      <dgm:prSet presAssocID="{2C32AA9D-0B76-427F-9F24-649C916FC8F6}" presName="sibTrans" presStyleCnt="0"/>
      <dgm:spPr/>
    </dgm:pt>
    <dgm:pt modelId="{64282E3C-D8A8-4445-8EA2-9D2A54020D80}" type="pres">
      <dgm:prSet presAssocID="{6F4F19E2-577B-4FFC-A85F-1F811C84001F}" presName="compositeNode" presStyleCnt="0">
        <dgm:presLayoutVars>
          <dgm:bulletEnabled val="1"/>
        </dgm:presLayoutVars>
      </dgm:prSet>
      <dgm:spPr/>
    </dgm:pt>
    <dgm:pt modelId="{C1EB6EE6-201D-441D-B7EB-242BBE58D049}" type="pres">
      <dgm:prSet presAssocID="{6F4F19E2-577B-4FFC-A85F-1F811C84001F}" presName="image"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Presentation with bar chart RTL"/>
        </a:ext>
      </dgm:extLst>
    </dgm:pt>
    <dgm:pt modelId="{C631FFC2-BADF-4889-90A0-4738DE5CCC7C}" type="pres">
      <dgm:prSet presAssocID="{6F4F19E2-577B-4FFC-A85F-1F811C84001F}" presName="childNode" presStyleLbl="node1" presStyleIdx="3" presStyleCnt="4">
        <dgm:presLayoutVars>
          <dgm:bulletEnabled val="1"/>
        </dgm:presLayoutVars>
      </dgm:prSet>
      <dgm:spPr/>
    </dgm:pt>
    <dgm:pt modelId="{C54A58A0-BEA1-4E8C-BFF0-2371B9BAF0A3}" type="pres">
      <dgm:prSet presAssocID="{6F4F19E2-577B-4FFC-A85F-1F811C84001F}" presName="parentNode" presStyleLbl="revTx" presStyleIdx="3" presStyleCnt="4">
        <dgm:presLayoutVars>
          <dgm:chMax val="0"/>
          <dgm:bulletEnabled val="1"/>
        </dgm:presLayoutVars>
      </dgm:prSet>
      <dgm:spPr/>
    </dgm:pt>
  </dgm:ptLst>
  <dgm:cxnLst>
    <dgm:cxn modelId="{49A0BA02-C323-4379-AAD9-89CA8FFCC1B6}" srcId="{6F4F19E2-577B-4FFC-A85F-1F811C84001F}" destId="{494CFF52-066C-4A6C-98E3-F2EA2C5F677A}" srcOrd="2" destOrd="0" parTransId="{EC966271-AB63-4D59-AB43-635AAB9B7087}" sibTransId="{B54198A1-46E5-44E4-832D-E36CA21A1F08}"/>
    <dgm:cxn modelId="{F7612B05-687B-4635-B763-36D884A94A00}" srcId="{F9D9F9EF-4DDE-4D31-822E-C303803D74B1}" destId="{0C096696-BF03-4F5C-9E53-2B375D198F45}" srcOrd="2" destOrd="0" parTransId="{A7DBE1F9-750E-407B-A498-40EAE0442145}" sibTransId="{B4CC028E-9518-4723-A845-405A48D0DB56}"/>
    <dgm:cxn modelId="{88AF3A0C-7710-4ECF-9259-C363EA859AB9}" type="presOf" srcId="{D4D5C1AB-B538-466E-BCB8-35D4F512A240}" destId="{3EA89253-A4C5-449A-A744-F04FF8135E84}" srcOrd="0" destOrd="0" presId="urn:microsoft.com/office/officeart/2005/8/layout/hList2"/>
    <dgm:cxn modelId="{8F16360E-3CEF-4EEC-9D88-BF1600E17D20}" srcId="{D4D5C1AB-B538-466E-BCB8-35D4F512A240}" destId="{92859056-54EF-45E6-BEA5-C194C15F60E3}" srcOrd="0" destOrd="0" parTransId="{D5D1B17B-ED5E-4511-BBB6-482EE651BAFF}" sibTransId="{5B8155DB-68D7-4453-9093-F03F1E31EE3B}"/>
    <dgm:cxn modelId="{A748C60E-552C-456D-AAF0-2AF78E827F7C}" srcId="{F9D9F9EF-4DDE-4D31-822E-C303803D74B1}" destId="{7115592A-67AE-42A1-A8EB-B7DA110B4495}" srcOrd="0" destOrd="0" parTransId="{DA93FB5C-74B4-4E9D-8351-EAE6D17D9120}" sibTransId="{40301738-349E-4BFC-A99A-1B22BE2F2CDE}"/>
    <dgm:cxn modelId="{C8E8C111-E085-467D-9FE7-CECD36478DE5}" type="presOf" srcId="{2450DF1F-BEDD-4E76-85FC-D4C95F6BAC97}" destId="{C631FFC2-BADF-4889-90A0-4738DE5CCC7C}" srcOrd="0" destOrd="1" presId="urn:microsoft.com/office/officeart/2005/8/layout/hList2"/>
    <dgm:cxn modelId="{8E731215-AB76-42AC-8C97-CCC5BB771282}" type="presOf" srcId="{A760DE1A-DEE2-4840-8E03-DFC9ADB8E947}" destId="{C3A3FE51-7C8E-4F43-B47C-5FCB819FB901}" srcOrd="0" destOrd="3" presId="urn:microsoft.com/office/officeart/2005/8/layout/hList2"/>
    <dgm:cxn modelId="{4A321615-A469-4FC5-BF7F-2756B569218F}" type="presOf" srcId="{2D625DD8-8384-42CA-8B09-621326377A7B}" destId="{C631FFC2-BADF-4889-90A0-4738DE5CCC7C}" srcOrd="0" destOrd="9" presId="urn:microsoft.com/office/officeart/2005/8/layout/hList2"/>
    <dgm:cxn modelId="{142FDF19-FADC-4C4A-971E-8B31FE7BA842}" type="presOf" srcId="{DA419F3E-6C84-4A03-B179-343C5D160B0D}" destId="{A1325462-958F-45B9-9244-DFC213F8FBEF}" srcOrd="0" destOrd="0" presId="urn:microsoft.com/office/officeart/2005/8/layout/hList2"/>
    <dgm:cxn modelId="{250C271B-EA3C-4C84-A7CD-333C8E6AE250}" srcId="{DA419F3E-6C84-4A03-B179-343C5D160B0D}" destId="{4D55A767-E4FF-4375-8CAD-00159A739737}" srcOrd="0" destOrd="0" parTransId="{EB962DD9-CC0F-4302-8829-2A2F0FE4DFB0}" sibTransId="{373119B4-DD31-4677-B7A3-B9E4398A3727}"/>
    <dgm:cxn modelId="{49BEB924-1262-4BA6-BB15-61D3E1AE11DC}" type="presOf" srcId="{A5606454-B555-43F1-8A09-701390467846}" destId="{C631FFC2-BADF-4889-90A0-4738DE5CCC7C}" srcOrd="0" destOrd="4" presId="urn:microsoft.com/office/officeart/2005/8/layout/hList2"/>
    <dgm:cxn modelId="{10131625-DB57-4BA3-A86D-AF3FF2425691}" srcId="{DA419F3E-6C84-4A03-B179-343C5D160B0D}" destId="{8D046FB5-F2F2-4315-8F55-FFD55A854462}" srcOrd="1" destOrd="0" parTransId="{B6D13098-F85A-4F18-A936-3DD53C5C0C2F}" sibTransId="{D37FC345-49ED-41BF-8368-654824ACAFC3}"/>
    <dgm:cxn modelId="{9E60D52D-5397-4A02-846F-ABE0F076A01B}" type="presOf" srcId="{8D6BB19B-486D-4EAA-8AE5-F5DBE907BD98}" destId="{3F9FA43E-B7A3-4C31-9FDF-73325F0FF09A}" srcOrd="0" destOrd="3" presId="urn:microsoft.com/office/officeart/2005/8/layout/hList2"/>
    <dgm:cxn modelId="{B6ADDF36-A2BB-4C76-87C2-F24CC49E7354}" srcId="{92859056-54EF-45E6-BEA5-C194C15F60E3}" destId="{8D6BB19B-486D-4EAA-8AE5-F5DBE907BD98}" srcOrd="2" destOrd="0" parTransId="{75E1D46C-6129-4F27-A922-9E4184F22357}" sibTransId="{099370B4-A3B9-40C5-975B-D5BAA35CB9B8}"/>
    <dgm:cxn modelId="{62E9CC38-E64B-479C-8738-6B13AC2C49B0}" srcId="{53FCDFFB-06FA-4C68-8D1E-50DB1DAA286C}" destId="{88E53C00-E713-4CA6-9E01-BE624594C9E1}" srcOrd="1" destOrd="0" parTransId="{9051EEDA-F68B-4650-8FD8-4CF70C4E09D7}" sibTransId="{05379240-56B0-4C0C-8331-6C70365CA6FB}"/>
    <dgm:cxn modelId="{3FF47E3C-4925-4E64-BB67-CCAFACACB648}" type="presOf" srcId="{7115592A-67AE-42A1-A8EB-B7DA110B4495}" destId="{C3A3FE51-7C8E-4F43-B47C-5FCB819FB901}" srcOrd="0" destOrd="0" presId="urn:microsoft.com/office/officeart/2005/8/layout/hList2"/>
    <dgm:cxn modelId="{812E523F-AAA0-4324-A145-A0745470E7D4}" srcId="{494CFF52-066C-4A6C-98E3-F2EA2C5F677A}" destId="{E816C890-ACB4-49F0-A987-6AE52702A8AB}" srcOrd="0" destOrd="0" parTransId="{7CF5687A-F04B-48BC-B752-37404D8FBAFE}" sibTransId="{5A952F15-C008-440A-B1DD-8292F69D8817}"/>
    <dgm:cxn modelId="{D7B79C5F-B75D-4B85-8861-0133F2D6FD39}" type="presOf" srcId="{0C096696-BF03-4F5C-9E53-2B375D198F45}" destId="{C3A3FE51-7C8E-4F43-B47C-5FCB819FB901}" srcOrd="0" destOrd="2" presId="urn:microsoft.com/office/officeart/2005/8/layout/hList2"/>
    <dgm:cxn modelId="{BCA8C948-CF8A-4042-BDAD-09C3A730535A}" srcId="{78D78374-1922-4EB9-A307-CF415814DEB9}" destId="{D4D5C1AB-B538-466E-BCB8-35D4F512A240}" srcOrd="1" destOrd="0" parTransId="{E99FC080-F83B-4B3E-9050-FD339C9F565A}" sibTransId="{56ADA640-2E45-4A30-AF94-A8BF0CBDC3F3}"/>
    <dgm:cxn modelId="{6117FA48-D787-478F-B5F1-7AC86425B785}" type="presOf" srcId="{8D046FB5-F2F2-4315-8F55-FFD55A854462}" destId="{310A3F82-ACE8-4F98-9CFB-BC5C5410EF86}" srcOrd="0" destOrd="1" presId="urn:microsoft.com/office/officeart/2005/8/layout/hList2"/>
    <dgm:cxn modelId="{1926AB49-C9D4-459B-94B9-D7831A4B0FDE}" srcId="{F9D9F9EF-4DDE-4D31-822E-C303803D74B1}" destId="{7692684C-7DC9-4263-A9F1-4AB32442DBC3}" srcOrd="1" destOrd="0" parTransId="{1572BB96-C670-46D0-AF45-C17D8997459E}" sibTransId="{49D45FE0-97BD-4B71-94C1-CA4F9AA7344A}"/>
    <dgm:cxn modelId="{88E2356A-2EEC-4DC4-9703-ABE994F2CD6D}" srcId="{78D78374-1922-4EB9-A307-CF415814DEB9}" destId="{DA419F3E-6C84-4A03-B179-343C5D160B0D}" srcOrd="2" destOrd="0" parTransId="{37DBAF20-177C-4705-8D34-D3BEAFEE4D52}" sibTransId="{2C32AA9D-0B76-427F-9F24-649C916FC8F6}"/>
    <dgm:cxn modelId="{D052204F-1111-4F78-9E4F-8E439E21BDBC}" srcId="{92859056-54EF-45E6-BEA5-C194C15F60E3}" destId="{F818087B-F7AF-49D2-B6FF-2940D963F3DF}" srcOrd="0" destOrd="0" parTransId="{7E38A8CE-75F1-4C59-939A-E9839204B197}" sibTransId="{FFE28697-9EBB-4FB9-B5FC-A60DE28905A3}"/>
    <dgm:cxn modelId="{EDE9C351-2563-4187-9F1C-72650121BF0D}" type="presOf" srcId="{F9D9F9EF-4DDE-4D31-822E-C303803D74B1}" destId="{AA6D5B8C-5FCA-445B-9F25-BD7F0F69EEFE}" srcOrd="0" destOrd="0" presId="urn:microsoft.com/office/officeart/2005/8/layout/hList2"/>
    <dgm:cxn modelId="{FBE7A652-7292-466F-A1B9-16737F108BE1}" type="presOf" srcId="{E816C890-ACB4-49F0-A987-6AE52702A8AB}" destId="{C631FFC2-BADF-4889-90A0-4738DE5CCC7C}" srcOrd="0" destOrd="8" presId="urn:microsoft.com/office/officeart/2005/8/layout/hList2"/>
    <dgm:cxn modelId="{C1B51F58-FF57-42A3-856C-93A721F4DFE7}" type="presOf" srcId="{7692684C-7DC9-4263-A9F1-4AB32442DBC3}" destId="{C3A3FE51-7C8E-4F43-B47C-5FCB819FB901}" srcOrd="0" destOrd="1" presId="urn:microsoft.com/office/officeart/2005/8/layout/hList2"/>
    <dgm:cxn modelId="{87A3BA59-8C97-4A54-8397-448E00C3A6E6}" srcId="{A5606454-B555-43F1-8A09-701390467846}" destId="{17D3290C-897B-4C44-A242-15410B554477}" srcOrd="0" destOrd="0" parTransId="{F26926CE-9494-4A91-8B2A-D21EEA90C537}" sibTransId="{E7DDB11B-8F36-4B15-85F0-29D829D20981}"/>
    <dgm:cxn modelId="{979D9A7A-C5E2-4DCE-BCE1-9DE223745119}" type="presOf" srcId="{DD0AB122-2602-4B45-84CA-CF5DBEC6ECD3}" destId="{C631FFC2-BADF-4889-90A0-4738DE5CCC7C}" srcOrd="0" destOrd="3" presId="urn:microsoft.com/office/officeart/2005/8/layout/hList2"/>
    <dgm:cxn modelId="{D4D7917C-D622-4B73-B1C8-6C7EE31A1506}" srcId="{6F4F19E2-577B-4FFC-A85F-1F811C84001F}" destId="{53FCDFFB-06FA-4C68-8D1E-50DB1DAA286C}" srcOrd="0" destOrd="0" parTransId="{174E76E7-6F09-4704-9BD3-0ACB87E57BCC}" sibTransId="{23E3E56C-527E-4FD6-A157-C93BA38D6D7D}"/>
    <dgm:cxn modelId="{39D6FE84-7117-4A3C-A1FA-1BB9F3AB811A}" srcId="{494CFF52-066C-4A6C-98E3-F2EA2C5F677A}" destId="{2D625DD8-8384-42CA-8B09-621326377A7B}" srcOrd="1" destOrd="0" parTransId="{68442AB0-3FC6-49E3-BB18-7D295848A3BD}" sibTransId="{C149F900-F844-46F4-A26F-3FD8BD9B157C}"/>
    <dgm:cxn modelId="{1A169686-B42A-4689-9DBE-DB6E780E2C93}" type="presOf" srcId="{4D55A767-E4FF-4375-8CAD-00159A739737}" destId="{310A3F82-ACE8-4F98-9CFB-BC5C5410EF86}" srcOrd="0" destOrd="0" presId="urn:microsoft.com/office/officeart/2005/8/layout/hList2"/>
    <dgm:cxn modelId="{0856478A-08FE-499B-9082-61F48A54A158}" type="presOf" srcId="{78D78374-1922-4EB9-A307-CF415814DEB9}" destId="{C574BC30-4284-468C-A763-187D58A0B9E6}" srcOrd="0" destOrd="0" presId="urn:microsoft.com/office/officeart/2005/8/layout/hList2"/>
    <dgm:cxn modelId="{D7C4E98C-79C3-4B1E-BB96-8FDE26897151}" type="presOf" srcId="{494CFF52-066C-4A6C-98E3-F2EA2C5F677A}" destId="{C631FFC2-BADF-4889-90A0-4738DE5CCC7C}" srcOrd="0" destOrd="7" presId="urn:microsoft.com/office/officeart/2005/8/layout/hList2"/>
    <dgm:cxn modelId="{AE78498F-C04C-4F33-B091-9F80CAD8635E}" type="presOf" srcId="{17D3290C-897B-4C44-A242-15410B554477}" destId="{C631FFC2-BADF-4889-90A0-4738DE5CCC7C}" srcOrd="0" destOrd="5" presId="urn:microsoft.com/office/officeart/2005/8/layout/hList2"/>
    <dgm:cxn modelId="{74768798-C94B-443C-9CCC-72C602F3A4B4}" type="presOf" srcId="{F818087B-F7AF-49D2-B6FF-2940D963F3DF}" destId="{3F9FA43E-B7A3-4C31-9FDF-73325F0FF09A}" srcOrd="0" destOrd="1" presId="urn:microsoft.com/office/officeart/2005/8/layout/hList2"/>
    <dgm:cxn modelId="{4B7962A0-7DE0-403E-8BBF-0225CBADD60E}" type="presOf" srcId="{92859056-54EF-45E6-BEA5-C194C15F60E3}" destId="{3F9FA43E-B7A3-4C31-9FDF-73325F0FF09A}" srcOrd="0" destOrd="0" presId="urn:microsoft.com/office/officeart/2005/8/layout/hList2"/>
    <dgm:cxn modelId="{74A70FAD-B5E3-42A4-9294-95F5C77C68E0}" srcId="{53FCDFFB-06FA-4C68-8D1E-50DB1DAA286C}" destId="{2450DF1F-BEDD-4E76-85FC-D4C95F6BAC97}" srcOrd="0" destOrd="0" parTransId="{8C453C2D-FA34-400E-B6B6-3CFFE0EF6EDB}" sibTransId="{B446D008-7BDD-4A40-B8A6-63181AD65509}"/>
    <dgm:cxn modelId="{259550B6-B558-452A-9232-2EA194F18A3F}" srcId="{92859056-54EF-45E6-BEA5-C194C15F60E3}" destId="{B660D6E8-84CC-44B4-B552-5849246ED357}" srcOrd="1" destOrd="0" parTransId="{BC0B3D9A-7646-455C-A685-610F855D5283}" sibTransId="{AA20DFE8-AADD-47DA-8755-8EDE100BCA18}"/>
    <dgm:cxn modelId="{44D48DBB-0A6C-4A0C-91CD-BFEC9A9BBA45}" type="presOf" srcId="{88E53C00-E713-4CA6-9E01-BE624594C9E1}" destId="{C631FFC2-BADF-4889-90A0-4738DE5CCC7C}" srcOrd="0" destOrd="2" presId="urn:microsoft.com/office/officeart/2005/8/layout/hList2"/>
    <dgm:cxn modelId="{0ACA74C6-B454-48F7-9EC6-0D4C5B269779}" srcId="{78D78374-1922-4EB9-A307-CF415814DEB9}" destId="{6F4F19E2-577B-4FFC-A85F-1F811C84001F}" srcOrd="3" destOrd="0" parTransId="{E010A9B5-C327-4F1D-A56D-472E93193D8D}" sibTransId="{CF76E137-DE4E-4E3D-B3EA-0AA80BC197B4}"/>
    <dgm:cxn modelId="{BBE4B7C9-7F3B-49BA-B3CF-2F18DC03A2AE}" type="presOf" srcId="{53FCDFFB-06FA-4C68-8D1E-50DB1DAA286C}" destId="{C631FFC2-BADF-4889-90A0-4738DE5CCC7C}" srcOrd="0" destOrd="0" presId="urn:microsoft.com/office/officeart/2005/8/layout/hList2"/>
    <dgm:cxn modelId="{5B48D9D2-0B1F-40F0-A308-712F553B51FF}" srcId="{6F4F19E2-577B-4FFC-A85F-1F811C84001F}" destId="{A5606454-B555-43F1-8A09-701390467846}" srcOrd="1" destOrd="0" parTransId="{CA72D890-F326-43AF-BA45-BA3D144FF5E3}" sibTransId="{1D7D15C5-D243-4B6B-A44A-AA73714AA8ED}"/>
    <dgm:cxn modelId="{8BDD42D3-F52C-4C03-A248-E599C2C18061}" srcId="{F9D9F9EF-4DDE-4D31-822E-C303803D74B1}" destId="{A760DE1A-DEE2-4840-8E03-DFC9ADB8E947}" srcOrd="3" destOrd="0" parTransId="{5F2FE2BC-CEC6-4339-8C04-A89FA9AD5333}" sibTransId="{24921D4F-59B3-43C4-B860-C331A68A8EB1}"/>
    <dgm:cxn modelId="{36010AD9-7DCC-4F7E-8370-A8AE92B0AD9E}" srcId="{78D78374-1922-4EB9-A307-CF415814DEB9}" destId="{F9D9F9EF-4DDE-4D31-822E-C303803D74B1}" srcOrd="0" destOrd="0" parTransId="{8D93D49A-4588-4340-B6D7-49C977871013}" sibTransId="{EA809823-7A3C-4B8D-903F-6A2D38192DB1}"/>
    <dgm:cxn modelId="{97BE17EA-831E-4854-B214-DF98BEEE085E}" srcId="{A5606454-B555-43F1-8A09-701390467846}" destId="{39A03DC6-A400-4D2C-B42A-27B14E400365}" srcOrd="1" destOrd="0" parTransId="{71117F22-7CDE-4D0B-A027-2450C6A6CB81}" sibTransId="{5FA6497A-598F-4C47-9F78-6948A08D9330}"/>
    <dgm:cxn modelId="{AD4465EB-2E31-4FE8-903D-D6053161592A}" type="presOf" srcId="{6F4F19E2-577B-4FFC-A85F-1F811C84001F}" destId="{C54A58A0-BEA1-4E8C-BFF0-2371B9BAF0A3}" srcOrd="0" destOrd="0" presId="urn:microsoft.com/office/officeart/2005/8/layout/hList2"/>
    <dgm:cxn modelId="{822B6DF2-E24F-4A78-A2F1-ECCF7D1AD6B5}" type="presOf" srcId="{39A03DC6-A400-4D2C-B42A-27B14E400365}" destId="{C631FFC2-BADF-4889-90A0-4738DE5CCC7C}" srcOrd="0" destOrd="6" presId="urn:microsoft.com/office/officeart/2005/8/layout/hList2"/>
    <dgm:cxn modelId="{A4257DF2-B101-44B9-928B-A4D1D15E0359}" type="presOf" srcId="{B660D6E8-84CC-44B4-B552-5849246ED357}" destId="{3F9FA43E-B7A3-4C31-9FDF-73325F0FF09A}" srcOrd="0" destOrd="2" presId="urn:microsoft.com/office/officeart/2005/8/layout/hList2"/>
    <dgm:cxn modelId="{ADA748FD-E62C-408A-AC23-136E492428F5}" srcId="{53FCDFFB-06FA-4C68-8D1E-50DB1DAA286C}" destId="{DD0AB122-2602-4B45-84CA-CF5DBEC6ECD3}" srcOrd="2" destOrd="0" parTransId="{714336BD-73AA-4221-B4BD-ADAF09BE977F}" sibTransId="{467C7E0E-1DBC-46E6-8CA6-97100A1C5A36}"/>
    <dgm:cxn modelId="{B010D948-030A-4009-B863-7AA0FD443F67}" type="presParOf" srcId="{C574BC30-4284-468C-A763-187D58A0B9E6}" destId="{8F5C90AF-6CC1-4463-B01D-EED1D4E4AF11}" srcOrd="0" destOrd="0" presId="urn:microsoft.com/office/officeart/2005/8/layout/hList2"/>
    <dgm:cxn modelId="{4357651F-B4EC-4BDE-A421-7B9D8BCF00D5}" type="presParOf" srcId="{8F5C90AF-6CC1-4463-B01D-EED1D4E4AF11}" destId="{305D4E9D-B0DA-45DA-B52A-25705BD92B2B}" srcOrd="0" destOrd="0" presId="urn:microsoft.com/office/officeart/2005/8/layout/hList2"/>
    <dgm:cxn modelId="{DA23A67B-7B84-49DE-ADF1-52B6FF017C0F}" type="presParOf" srcId="{8F5C90AF-6CC1-4463-B01D-EED1D4E4AF11}" destId="{C3A3FE51-7C8E-4F43-B47C-5FCB819FB901}" srcOrd="1" destOrd="0" presId="urn:microsoft.com/office/officeart/2005/8/layout/hList2"/>
    <dgm:cxn modelId="{85ED250C-C636-4ABA-BE6D-D4FE549F33C4}" type="presParOf" srcId="{8F5C90AF-6CC1-4463-B01D-EED1D4E4AF11}" destId="{AA6D5B8C-5FCA-445B-9F25-BD7F0F69EEFE}" srcOrd="2" destOrd="0" presId="urn:microsoft.com/office/officeart/2005/8/layout/hList2"/>
    <dgm:cxn modelId="{9506EF2C-C19F-48B7-B1BC-594324A71137}" type="presParOf" srcId="{C574BC30-4284-468C-A763-187D58A0B9E6}" destId="{B547D968-D250-4E2A-82BC-7CE04B4F7D60}" srcOrd="1" destOrd="0" presId="urn:microsoft.com/office/officeart/2005/8/layout/hList2"/>
    <dgm:cxn modelId="{027D1907-821B-4B00-B620-9411C224091D}" type="presParOf" srcId="{C574BC30-4284-468C-A763-187D58A0B9E6}" destId="{972D3A09-E5F4-4E50-BD7C-0D18F3B81B97}" srcOrd="2" destOrd="0" presId="urn:microsoft.com/office/officeart/2005/8/layout/hList2"/>
    <dgm:cxn modelId="{A1340635-0A08-4B84-9F2F-CE382A015703}" type="presParOf" srcId="{972D3A09-E5F4-4E50-BD7C-0D18F3B81B97}" destId="{B3250587-56F7-4AEE-8753-FE70DF5931F1}" srcOrd="0" destOrd="0" presId="urn:microsoft.com/office/officeart/2005/8/layout/hList2"/>
    <dgm:cxn modelId="{EC475C25-AE17-4FC6-B165-310E79B47DCB}" type="presParOf" srcId="{972D3A09-E5F4-4E50-BD7C-0D18F3B81B97}" destId="{3F9FA43E-B7A3-4C31-9FDF-73325F0FF09A}" srcOrd="1" destOrd="0" presId="urn:microsoft.com/office/officeart/2005/8/layout/hList2"/>
    <dgm:cxn modelId="{C1CF6883-9C9A-427B-9F75-924433A77124}" type="presParOf" srcId="{972D3A09-E5F4-4E50-BD7C-0D18F3B81B97}" destId="{3EA89253-A4C5-449A-A744-F04FF8135E84}" srcOrd="2" destOrd="0" presId="urn:microsoft.com/office/officeart/2005/8/layout/hList2"/>
    <dgm:cxn modelId="{BB9D8153-A3E7-4DC4-8165-AAED5567F73A}" type="presParOf" srcId="{C574BC30-4284-468C-A763-187D58A0B9E6}" destId="{0A206CA9-2625-485F-9FFD-992A18529E23}" srcOrd="3" destOrd="0" presId="urn:microsoft.com/office/officeart/2005/8/layout/hList2"/>
    <dgm:cxn modelId="{B261E092-4DFF-492F-88CA-1EE468FC01BB}" type="presParOf" srcId="{C574BC30-4284-468C-A763-187D58A0B9E6}" destId="{A86CE218-A7E6-426C-844E-B004C69E2CCE}" srcOrd="4" destOrd="0" presId="urn:microsoft.com/office/officeart/2005/8/layout/hList2"/>
    <dgm:cxn modelId="{1C3FDD49-B629-4523-B798-DE95460E572E}" type="presParOf" srcId="{A86CE218-A7E6-426C-844E-B004C69E2CCE}" destId="{7013747F-A896-4327-8723-12ED8A44F6BC}" srcOrd="0" destOrd="0" presId="urn:microsoft.com/office/officeart/2005/8/layout/hList2"/>
    <dgm:cxn modelId="{F132F65A-CAC5-4C60-8E3C-63D9791FD70D}" type="presParOf" srcId="{A86CE218-A7E6-426C-844E-B004C69E2CCE}" destId="{310A3F82-ACE8-4F98-9CFB-BC5C5410EF86}" srcOrd="1" destOrd="0" presId="urn:microsoft.com/office/officeart/2005/8/layout/hList2"/>
    <dgm:cxn modelId="{8804C1E4-DC23-4300-A292-B427F2905E1B}" type="presParOf" srcId="{A86CE218-A7E6-426C-844E-B004C69E2CCE}" destId="{A1325462-958F-45B9-9244-DFC213F8FBEF}" srcOrd="2" destOrd="0" presId="urn:microsoft.com/office/officeart/2005/8/layout/hList2"/>
    <dgm:cxn modelId="{04145D1D-4F04-44BD-8ADE-E67179427C68}" type="presParOf" srcId="{C574BC30-4284-468C-A763-187D58A0B9E6}" destId="{B6805FA8-ECD5-4D9B-9474-02A76C7ABBD1}" srcOrd="5" destOrd="0" presId="urn:microsoft.com/office/officeart/2005/8/layout/hList2"/>
    <dgm:cxn modelId="{3C17CD6A-55B8-4E66-B052-8B5AD363688D}" type="presParOf" srcId="{C574BC30-4284-468C-A763-187D58A0B9E6}" destId="{64282E3C-D8A8-4445-8EA2-9D2A54020D80}" srcOrd="6" destOrd="0" presId="urn:microsoft.com/office/officeart/2005/8/layout/hList2"/>
    <dgm:cxn modelId="{60533026-DC24-48AD-8650-5EF2F9FF6459}" type="presParOf" srcId="{64282E3C-D8A8-4445-8EA2-9D2A54020D80}" destId="{C1EB6EE6-201D-441D-B7EB-242BBE58D049}" srcOrd="0" destOrd="0" presId="urn:microsoft.com/office/officeart/2005/8/layout/hList2"/>
    <dgm:cxn modelId="{A6CA5325-E5F4-4FC3-B4EE-480268E1786F}" type="presParOf" srcId="{64282E3C-D8A8-4445-8EA2-9D2A54020D80}" destId="{C631FFC2-BADF-4889-90A0-4738DE5CCC7C}" srcOrd="1" destOrd="0" presId="urn:microsoft.com/office/officeart/2005/8/layout/hList2"/>
    <dgm:cxn modelId="{5CA0BD9C-B21D-4BAD-B6AB-9E102BF91F93}" type="presParOf" srcId="{64282E3C-D8A8-4445-8EA2-9D2A54020D80}" destId="{C54A58A0-BEA1-4E8C-BFF0-2371B9BAF0A3}"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24E1B0-6B9F-44B2-87A1-56F13B3D313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C019D6C-06DA-48D8-AD9B-9FC726664F38}">
      <dgm:prSet phldrT="[Text]"/>
      <dgm:spPr/>
      <dgm:t>
        <a:bodyPr/>
        <a:lstStyle/>
        <a:p>
          <a:r>
            <a:rPr lang="en-US">
              <a:solidFill>
                <a:srgbClr val="4472C4"/>
              </a:solidFill>
            </a:rPr>
            <a:t>Do we have the capacity to implement NJTSS with fidelity? What do we need to get started? </a:t>
          </a:r>
        </a:p>
      </dgm:t>
    </dgm:pt>
    <dgm:pt modelId="{5D7C4251-5707-4958-A994-F4F0B6CC7A5E}" type="parTrans" cxnId="{55944238-D583-4DF7-B945-6EB0429F7BB1}">
      <dgm:prSet/>
      <dgm:spPr/>
      <dgm:t>
        <a:bodyPr/>
        <a:lstStyle/>
        <a:p>
          <a:endParaRPr lang="en-US"/>
        </a:p>
      </dgm:t>
    </dgm:pt>
    <dgm:pt modelId="{879A4895-AE85-42FA-B117-4DD4F70C711C}" type="sibTrans" cxnId="{55944238-D583-4DF7-B945-6EB0429F7BB1}">
      <dgm:prSet/>
      <dgm:spPr/>
      <dgm:t>
        <a:bodyPr/>
        <a:lstStyle/>
        <a:p>
          <a:endParaRPr lang="en-US"/>
        </a:p>
      </dgm:t>
    </dgm:pt>
    <dgm:pt modelId="{7509C199-1193-41E4-92C0-86125F45A012}">
      <dgm:prSet phldrT="[Text]"/>
      <dgm:spPr/>
      <dgm:t>
        <a:bodyPr/>
        <a:lstStyle/>
        <a:p>
          <a:r>
            <a:rPr lang="en-US">
              <a:solidFill>
                <a:srgbClr val="4472C4"/>
              </a:solidFill>
            </a:rPr>
            <a:t>Do we have the professional learning available for implementation in a systemic and methodical way?</a:t>
          </a:r>
        </a:p>
      </dgm:t>
    </dgm:pt>
    <dgm:pt modelId="{05E50168-FB26-4C39-86B1-517F1417A653}" type="parTrans" cxnId="{A1928761-72D8-4635-A5B7-A0B715DA415D}">
      <dgm:prSet/>
      <dgm:spPr/>
      <dgm:t>
        <a:bodyPr/>
        <a:lstStyle/>
        <a:p>
          <a:endParaRPr lang="en-US"/>
        </a:p>
      </dgm:t>
    </dgm:pt>
    <dgm:pt modelId="{62F3630B-16E3-4711-8795-08C9D11F9B59}" type="sibTrans" cxnId="{A1928761-72D8-4635-A5B7-A0B715DA415D}">
      <dgm:prSet/>
      <dgm:spPr/>
      <dgm:t>
        <a:bodyPr/>
        <a:lstStyle/>
        <a:p>
          <a:endParaRPr lang="en-US"/>
        </a:p>
      </dgm:t>
    </dgm:pt>
    <dgm:pt modelId="{3D2D4CE4-D9E7-4616-955E-06CF497711F3}">
      <dgm:prSet phldrT="[Text]"/>
      <dgm:spPr/>
      <dgm:t>
        <a:bodyPr/>
        <a:lstStyle/>
        <a:p>
          <a:r>
            <a:rPr lang="en-US">
              <a:solidFill>
                <a:srgbClr val="4472C4"/>
              </a:solidFill>
            </a:rPr>
            <a:t>How can we mobilize a team/teams that support effective implementation?</a:t>
          </a:r>
        </a:p>
      </dgm:t>
    </dgm:pt>
    <dgm:pt modelId="{BC9C63A0-ED6D-423D-B2CF-24825BD8A073}" type="parTrans" cxnId="{F344DBCC-B3ED-465D-B453-B6284363F1C1}">
      <dgm:prSet/>
      <dgm:spPr/>
      <dgm:t>
        <a:bodyPr/>
        <a:lstStyle/>
        <a:p>
          <a:endParaRPr lang="en-US"/>
        </a:p>
      </dgm:t>
    </dgm:pt>
    <dgm:pt modelId="{F3DAAED6-B9FD-4878-A5AE-599B2698BEAE}" type="sibTrans" cxnId="{F344DBCC-B3ED-465D-B453-B6284363F1C1}">
      <dgm:prSet/>
      <dgm:spPr/>
      <dgm:t>
        <a:bodyPr/>
        <a:lstStyle/>
        <a:p>
          <a:endParaRPr lang="en-US"/>
        </a:p>
      </dgm:t>
    </dgm:pt>
    <dgm:pt modelId="{550E292A-01AE-4B0B-B2F6-6A3BA8686766}" type="pres">
      <dgm:prSet presAssocID="{E224E1B0-6B9F-44B2-87A1-56F13B3D3138}" presName="linear" presStyleCnt="0">
        <dgm:presLayoutVars>
          <dgm:animLvl val="lvl"/>
          <dgm:resizeHandles val="exact"/>
        </dgm:presLayoutVars>
      </dgm:prSet>
      <dgm:spPr/>
    </dgm:pt>
    <dgm:pt modelId="{0A661F68-35A3-437A-94DB-8292E2C7F431}" type="pres">
      <dgm:prSet presAssocID="{4C019D6C-06DA-48D8-AD9B-9FC726664F38}" presName="parentText" presStyleLbl="node1" presStyleIdx="0" presStyleCnt="3">
        <dgm:presLayoutVars>
          <dgm:chMax val="0"/>
          <dgm:bulletEnabled val="1"/>
        </dgm:presLayoutVars>
      </dgm:prSet>
      <dgm:spPr/>
    </dgm:pt>
    <dgm:pt modelId="{50C90224-A4EB-461F-A373-5F76421F82D2}" type="pres">
      <dgm:prSet presAssocID="{879A4895-AE85-42FA-B117-4DD4F70C711C}" presName="spacer" presStyleCnt="0"/>
      <dgm:spPr/>
    </dgm:pt>
    <dgm:pt modelId="{3D109AA7-BD79-42DC-A801-7E8CB638D6D9}" type="pres">
      <dgm:prSet presAssocID="{7509C199-1193-41E4-92C0-86125F45A012}" presName="parentText" presStyleLbl="node1" presStyleIdx="1" presStyleCnt="3">
        <dgm:presLayoutVars>
          <dgm:chMax val="0"/>
          <dgm:bulletEnabled val="1"/>
        </dgm:presLayoutVars>
      </dgm:prSet>
      <dgm:spPr/>
    </dgm:pt>
    <dgm:pt modelId="{D333060E-B278-4CBC-BAB4-4B988A4993C5}" type="pres">
      <dgm:prSet presAssocID="{62F3630B-16E3-4711-8795-08C9D11F9B59}" presName="spacer" presStyleCnt="0"/>
      <dgm:spPr/>
    </dgm:pt>
    <dgm:pt modelId="{D53A8D7D-0614-431C-A4BC-011A970E664C}" type="pres">
      <dgm:prSet presAssocID="{3D2D4CE4-D9E7-4616-955E-06CF497711F3}" presName="parentText" presStyleLbl="node1" presStyleIdx="2" presStyleCnt="3">
        <dgm:presLayoutVars>
          <dgm:chMax val="0"/>
          <dgm:bulletEnabled val="1"/>
        </dgm:presLayoutVars>
      </dgm:prSet>
      <dgm:spPr/>
    </dgm:pt>
  </dgm:ptLst>
  <dgm:cxnLst>
    <dgm:cxn modelId="{55944238-D583-4DF7-B945-6EB0429F7BB1}" srcId="{E224E1B0-6B9F-44B2-87A1-56F13B3D3138}" destId="{4C019D6C-06DA-48D8-AD9B-9FC726664F38}" srcOrd="0" destOrd="0" parTransId="{5D7C4251-5707-4958-A994-F4F0B6CC7A5E}" sibTransId="{879A4895-AE85-42FA-B117-4DD4F70C711C}"/>
    <dgm:cxn modelId="{5345EF38-4A52-4969-8710-6AA67EAC0EA7}" type="presOf" srcId="{7509C199-1193-41E4-92C0-86125F45A012}" destId="{3D109AA7-BD79-42DC-A801-7E8CB638D6D9}" srcOrd="0" destOrd="0" presId="urn:microsoft.com/office/officeart/2005/8/layout/vList2"/>
    <dgm:cxn modelId="{41E6D73A-FC5E-4B2A-87B0-91E2B6C57B15}" type="presOf" srcId="{E224E1B0-6B9F-44B2-87A1-56F13B3D3138}" destId="{550E292A-01AE-4B0B-B2F6-6A3BA8686766}" srcOrd="0" destOrd="0" presId="urn:microsoft.com/office/officeart/2005/8/layout/vList2"/>
    <dgm:cxn modelId="{A1928761-72D8-4635-A5B7-A0B715DA415D}" srcId="{E224E1B0-6B9F-44B2-87A1-56F13B3D3138}" destId="{7509C199-1193-41E4-92C0-86125F45A012}" srcOrd="1" destOrd="0" parTransId="{05E50168-FB26-4C39-86B1-517F1417A653}" sibTransId="{62F3630B-16E3-4711-8795-08C9D11F9B59}"/>
    <dgm:cxn modelId="{7267C784-CBC1-4717-847B-640045E5BECF}" type="presOf" srcId="{4C019D6C-06DA-48D8-AD9B-9FC726664F38}" destId="{0A661F68-35A3-437A-94DB-8292E2C7F431}" srcOrd="0" destOrd="0" presId="urn:microsoft.com/office/officeart/2005/8/layout/vList2"/>
    <dgm:cxn modelId="{889667B9-0A29-4C3C-B238-B7401CF6E8F5}" type="presOf" srcId="{3D2D4CE4-D9E7-4616-955E-06CF497711F3}" destId="{D53A8D7D-0614-431C-A4BC-011A970E664C}" srcOrd="0" destOrd="0" presId="urn:microsoft.com/office/officeart/2005/8/layout/vList2"/>
    <dgm:cxn modelId="{F344DBCC-B3ED-465D-B453-B6284363F1C1}" srcId="{E224E1B0-6B9F-44B2-87A1-56F13B3D3138}" destId="{3D2D4CE4-D9E7-4616-955E-06CF497711F3}" srcOrd="2" destOrd="0" parTransId="{BC9C63A0-ED6D-423D-B2CF-24825BD8A073}" sibTransId="{F3DAAED6-B9FD-4878-A5AE-599B2698BEAE}"/>
    <dgm:cxn modelId="{DD0A7FBB-76DA-4DC6-88E7-6FC6618C6E5F}" type="presParOf" srcId="{550E292A-01AE-4B0B-B2F6-6A3BA8686766}" destId="{0A661F68-35A3-437A-94DB-8292E2C7F431}" srcOrd="0" destOrd="0" presId="urn:microsoft.com/office/officeart/2005/8/layout/vList2"/>
    <dgm:cxn modelId="{A33C7C06-74FF-4C6E-8193-F10331A1E6E4}" type="presParOf" srcId="{550E292A-01AE-4B0B-B2F6-6A3BA8686766}" destId="{50C90224-A4EB-461F-A373-5F76421F82D2}" srcOrd="1" destOrd="0" presId="urn:microsoft.com/office/officeart/2005/8/layout/vList2"/>
    <dgm:cxn modelId="{40350DF7-0E7D-4B8E-BE7B-003997450D73}" type="presParOf" srcId="{550E292A-01AE-4B0B-B2F6-6A3BA8686766}" destId="{3D109AA7-BD79-42DC-A801-7E8CB638D6D9}" srcOrd="2" destOrd="0" presId="urn:microsoft.com/office/officeart/2005/8/layout/vList2"/>
    <dgm:cxn modelId="{F49C2156-91DF-4D8C-9586-4D07D94172D5}" type="presParOf" srcId="{550E292A-01AE-4B0B-B2F6-6A3BA8686766}" destId="{D333060E-B278-4CBC-BAB4-4B988A4993C5}" srcOrd="3" destOrd="0" presId="urn:microsoft.com/office/officeart/2005/8/layout/vList2"/>
    <dgm:cxn modelId="{DA37A69D-6624-414F-9AAD-809D97A72204}" type="presParOf" srcId="{550E292A-01AE-4B0B-B2F6-6A3BA8686766}" destId="{D53A8D7D-0614-431C-A4BC-011A970E664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6D5B8C-5FCA-445B-9F25-BD7F0F69EEFE}">
      <dsp:nvSpPr>
        <dsp:cNvPr id="0" name=""/>
        <dsp:cNvSpPr/>
      </dsp:nvSpPr>
      <dsp:spPr>
        <a:xfrm rot="16200000">
          <a:off x="-1795765" y="2689007"/>
          <a:ext cx="4100448" cy="37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3569" bIns="0" numCol="1" spcCol="1270" anchor="t" anchorCtr="0">
          <a:noAutofit/>
        </a:bodyPr>
        <a:lstStyle/>
        <a:p>
          <a:pPr marL="0" lvl="0" indent="0" algn="r" defTabSz="889000">
            <a:lnSpc>
              <a:spcPct val="90000"/>
            </a:lnSpc>
            <a:spcBef>
              <a:spcPct val="0"/>
            </a:spcBef>
            <a:spcAft>
              <a:spcPct val="35000"/>
            </a:spcAft>
            <a:buNone/>
          </a:pPr>
          <a:r>
            <a:rPr lang="en-US" sz="2000" kern="1200">
              <a:solidFill>
                <a:schemeClr val="bg1"/>
              </a:solidFill>
            </a:rPr>
            <a:t>Clear Vision Statement</a:t>
          </a:r>
        </a:p>
      </dsp:txBody>
      <dsp:txXfrm>
        <a:off x="-1795765" y="2689007"/>
        <a:ext cx="4100448" cy="378220"/>
      </dsp:txXfrm>
    </dsp:sp>
    <dsp:sp modelId="{C3A3FE51-7C8E-4F43-B47C-5FCB819FB901}">
      <dsp:nvSpPr>
        <dsp:cNvPr id="0" name=""/>
        <dsp:cNvSpPr/>
      </dsp:nvSpPr>
      <dsp:spPr>
        <a:xfrm>
          <a:off x="443568" y="827893"/>
          <a:ext cx="1883937" cy="4100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333569" rIns="149352" bIns="149352" numCol="1" spcCol="1270" anchor="t" anchorCtr="0">
          <a:noAutofit/>
        </a:bodyPr>
        <a:lstStyle/>
        <a:p>
          <a:pPr marL="171450" lvl="1" indent="-171450" algn="l" defTabSz="711200">
            <a:lnSpc>
              <a:spcPct val="90000"/>
            </a:lnSpc>
            <a:spcBef>
              <a:spcPct val="0"/>
            </a:spcBef>
            <a:spcAft>
              <a:spcPct val="15000"/>
            </a:spcAft>
            <a:buChar char="•"/>
          </a:pPr>
          <a:endParaRPr lang="en-US" sz="1600" kern="1200"/>
        </a:p>
      </dsp:txBody>
      <dsp:txXfrm>
        <a:off x="443568" y="827893"/>
        <a:ext cx="1883937" cy="4100448"/>
      </dsp:txXfrm>
    </dsp:sp>
    <dsp:sp modelId="{305D4E9D-B0DA-45DA-B52A-25705BD92B2B}">
      <dsp:nvSpPr>
        <dsp:cNvPr id="0" name=""/>
        <dsp:cNvSpPr/>
      </dsp:nvSpPr>
      <dsp:spPr>
        <a:xfrm>
          <a:off x="65348" y="328643"/>
          <a:ext cx="756440" cy="7564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A89253-A4C5-449A-A744-F04FF8135E84}">
      <dsp:nvSpPr>
        <dsp:cNvPr id="0" name=""/>
        <dsp:cNvSpPr/>
      </dsp:nvSpPr>
      <dsp:spPr>
        <a:xfrm rot="16200000">
          <a:off x="958605" y="2689007"/>
          <a:ext cx="4100448" cy="37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3569" bIns="0" numCol="1" spcCol="1270" anchor="t" anchorCtr="0">
          <a:noAutofit/>
        </a:bodyPr>
        <a:lstStyle/>
        <a:p>
          <a:pPr marL="0" lvl="0" indent="0" algn="r" defTabSz="889000">
            <a:lnSpc>
              <a:spcPct val="90000"/>
            </a:lnSpc>
            <a:spcBef>
              <a:spcPct val="0"/>
            </a:spcBef>
            <a:spcAft>
              <a:spcPct val="35000"/>
            </a:spcAft>
            <a:buNone/>
          </a:pPr>
          <a:r>
            <a:rPr lang="en-US" sz="2000" kern="1200">
              <a:solidFill>
                <a:schemeClr val="bg1"/>
              </a:solidFill>
            </a:rPr>
            <a:t>Collaboration</a:t>
          </a:r>
        </a:p>
      </dsp:txBody>
      <dsp:txXfrm>
        <a:off x="958605" y="2689007"/>
        <a:ext cx="4100448" cy="378220"/>
      </dsp:txXfrm>
    </dsp:sp>
    <dsp:sp modelId="{3F9FA43E-B7A3-4C31-9FDF-73325F0FF09A}">
      <dsp:nvSpPr>
        <dsp:cNvPr id="0" name=""/>
        <dsp:cNvSpPr/>
      </dsp:nvSpPr>
      <dsp:spPr>
        <a:xfrm>
          <a:off x="3197940" y="827893"/>
          <a:ext cx="1883937" cy="4100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333569" rIns="149352" bIns="149352" numCol="1" spcCol="1270" anchor="t" anchorCtr="0">
          <a:noAutofit/>
        </a:bodyPr>
        <a:lstStyle/>
        <a:p>
          <a:pPr marL="171450" lvl="1" indent="-171450" algn="l" defTabSz="711200">
            <a:lnSpc>
              <a:spcPct val="90000"/>
            </a:lnSpc>
            <a:spcBef>
              <a:spcPct val="0"/>
            </a:spcBef>
            <a:spcAft>
              <a:spcPct val="15000"/>
            </a:spcAft>
            <a:buChar char="•"/>
          </a:pPr>
          <a:endParaRPr lang="en-US" sz="1600" kern="1200"/>
        </a:p>
      </dsp:txBody>
      <dsp:txXfrm>
        <a:off x="3197940" y="827893"/>
        <a:ext cx="1883937" cy="4100448"/>
      </dsp:txXfrm>
    </dsp:sp>
    <dsp:sp modelId="{B3250587-56F7-4AEE-8753-FE70DF5931F1}">
      <dsp:nvSpPr>
        <dsp:cNvPr id="0" name=""/>
        <dsp:cNvSpPr/>
      </dsp:nvSpPr>
      <dsp:spPr>
        <a:xfrm>
          <a:off x="2819720" y="328643"/>
          <a:ext cx="756440" cy="7564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325462-958F-45B9-9244-DFC213F8FBEF}">
      <dsp:nvSpPr>
        <dsp:cNvPr id="0" name=""/>
        <dsp:cNvSpPr/>
      </dsp:nvSpPr>
      <dsp:spPr>
        <a:xfrm rot="16200000">
          <a:off x="3712977" y="2689007"/>
          <a:ext cx="4100448" cy="37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3569" bIns="0" numCol="1" spcCol="1270" anchor="t" anchorCtr="0">
          <a:noAutofit/>
        </a:bodyPr>
        <a:lstStyle/>
        <a:p>
          <a:pPr marL="0" lvl="0" indent="0" algn="r" defTabSz="889000">
            <a:lnSpc>
              <a:spcPct val="90000"/>
            </a:lnSpc>
            <a:spcBef>
              <a:spcPct val="0"/>
            </a:spcBef>
            <a:spcAft>
              <a:spcPct val="35000"/>
            </a:spcAft>
            <a:buNone/>
          </a:pPr>
          <a:r>
            <a:rPr lang="en-US" sz="2000" kern="1200"/>
            <a:t>Time Management</a:t>
          </a:r>
        </a:p>
      </dsp:txBody>
      <dsp:txXfrm>
        <a:off x="3712977" y="2689007"/>
        <a:ext cx="4100448" cy="378220"/>
      </dsp:txXfrm>
    </dsp:sp>
    <dsp:sp modelId="{310A3F82-ACE8-4F98-9CFB-BC5C5410EF86}">
      <dsp:nvSpPr>
        <dsp:cNvPr id="0" name=""/>
        <dsp:cNvSpPr/>
      </dsp:nvSpPr>
      <dsp:spPr>
        <a:xfrm>
          <a:off x="5952311" y="827893"/>
          <a:ext cx="1883937" cy="4100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333569" rIns="149352" bIns="149352" numCol="1" spcCol="1270" anchor="t" anchorCtr="0">
          <a:noAutofit/>
        </a:bodyPr>
        <a:lstStyle/>
        <a:p>
          <a:pPr marL="171450" lvl="1" indent="-171450" algn="l" defTabSz="711200">
            <a:lnSpc>
              <a:spcPct val="90000"/>
            </a:lnSpc>
            <a:spcBef>
              <a:spcPct val="0"/>
            </a:spcBef>
            <a:spcAft>
              <a:spcPct val="15000"/>
            </a:spcAft>
            <a:buChar char="•"/>
          </a:pPr>
          <a:r>
            <a:rPr lang="en-US" sz="1600" kern="1200"/>
            <a:t>Regularly attend instructional meetings.</a:t>
          </a:r>
        </a:p>
        <a:p>
          <a:pPr marL="171450" lvl="1" indent="-171450" algn="l" defTabSz="711200">
            <a:lnSpc>
              <a:spcPct val="90000"/>
            </a:lnSpc>
            <a:spcBef>
              <a:spcPct val="0"/>
            </a:spcBef>
            <a:spcAft>
              <a:spcPct val="15000"/>
            </a:spcAft>
            <a:buChar char="•"/>
          </a:pPr>
          <a:r>
            <a:rPr lang="en-US" sz="1600" kern="1200"/>
            <a:t>Conduct classroom visits.</a:t>
          </a:r>
        </a:p>
      </dsp:txBody>
      <dsp:txXfrm>
        <a:off x="5952311" y="827893"/>
        <a:ext cx="1883937" cy="4100448"/>
      </dsp:txXfrm>
    </dsp:sp>
    <dsp:sp modelId="{7013747F-A896-4327-8723-12ED8A44F6BC}">
      <dsp:nvSpPr>
        <dsp:cNvPr id="0" name=""/>
        <dsp:cNvSpPr/>
      </dsp:nvSpPr>
      <dsp:spPr>
        <a:xfrm>
          <a:off x="5574091" y="328643"/>
          <a:ext cx="756440" cy="7564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4A58A0-BEA1-4E8C-BFF0-2371B9BAF0A3}">
      <dsp:nvSpPr>
        <dsp:cNvPr id="0" name=""/>
        <dsp:cNvSpPr/>
      </dsp:nvSpPr>
      <dsp:spPr>
        <a:xfrm rot="16200000">
          <a:off x="6467349" y="2689007"/>
          <a:ext cx="4100448" cy="37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3569" bIns="0" numCol="1" spcCol="1270" anchor="t" anchorCtr="0">
          <a:noAutofit/>
        </a:bodyPr>
        <a:lstStyle/>
        <a:p>
          <a:pPr marL="0" lvl="0" indent="0" algn="r" defTabSz="889000">
            <a:lnSpc>
              <a:spcPct val="90000"/>
            </a:lnSpc>
            <a:spcBef>
              <a:spcPct val="0"/>
            </a:spcBef>
            <a:spcAft>
              <a:spcPct val="35000"/>
            </a:spcAft>
            <a:buNone/>
          </a:pPr>
          <a:r>
            <a:rPr lang="en-US" sz="2000" kern="1200"/>
            <a:t>Sample Data Sources to Consult</a:t>
          </a:r>
        </a:p>
      </dsp:txBody>
      <dsp:txXfrm>
        <a:off x="6467349" y="2689007"/>
        <a:ext cx="4100448" cy="378220"/>
      </dsp:txXfrm>
    </dsp:sp>
    <dsp:sp modelId="{C631FFC2-BADF-4889-90A0-4738DE5CCC7C}">
      <dsp:nvSpPr>
        <dsp:cNvPr id="0" name=""/>
        <dsp:cNvSpPr/>
      </dsp:nvSpPr>
      <dsp:spPr>
        <a:xfrm>
          <a:off x="8706683" y="827893"/>
          <a:ext cx="1883937" cy="4100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333569" rIns="149352" bIns="149352" numCol="1" spcCol="1270" anchor="t" anchorCtr="0">
          <a:noAutofit/>
        </a:bodyPr>
        <a:lstStyle/>
        <a:p>
          <a:pPr marL="171450" lvl="1" indent="-171450" algn="l" defTabSz="711200">
            <a:lnSpc>
              <a:spcPct val="90000"/>
            </a:lnSpc>
            <a:spcBef>
              <a:spcPct val="0"/>
            </a:spcBef>
            <a:spcAft>
              <a:spcPct val="15000"/>
            </a:spcAft>
            <a:buChar char="•"/>
          </a:pPr>
          <a:r>
            <a:rPr lang="en-US" sz="1600" kern="1200"/>
            <a:t>Building Lead</a:t>
          </a:r>
        </a:p>
        <a:p>
          <a:pPr marL="342900" lvl="2" indent="-171450" algn="l" defTabSz="711200">
            <a:lnSpc>
              <a:spcPct val="90000"/>
            </a:lnSpc>
            <a:spcBef>
              <a:spcPct val="0"/>
            </a:spcBef>
            <a:spcAft>
              <a:spcPct val="15000"/>
            </a:spcAft>
            <a:buChar char="•"/>
          </a:pPr>
          <a:r>
            <a:rPr lang="en-US" sz="1600" kern="1200"/>
            <a:t>Grades</a:t>
          </a:r>
        </a:p>
        <a:p>
          <a:pPr marL="342900" lvl="2" indent="-171450" algn="l" defTabSz="711200">
            <a:lnSpc>
              <a:spcPct val="90000"/>
            </a:lnSpc>
            <a:spcBef>
              <a:spcPct val="0"/>
            </a:spcBef>
            <a:spcAft>
              <a:spcPct val="15000"/>
            </a:spcAft>
            <a:buChar char="•"/>
          </a:pPr>
          <a:r>
            <a:rPr lang="en-US" sz="1600" kern="1200"/>
            <a:t>Attendance</a:t>
          </a:r>
        </a:p>
        <a:p>
          <a:pPr marL="342900" lvl="2" indent="-171450" algn="l" defTabSz="711200">
            <a:lnSpc>
              <a:spcPct val="90000"/>
            </a:lnSpc>
            <a:spcBef>
              <a:spcPct val="0"/>
            </a:spcBef>
            <a:spcAft>
              <a:spcPct val="15000"/>
            </a:spcAft>
            <a:buChar char="•"/>
          </a:pPr>
          <a:endParaRPr lang="en-US" sz="1600" kern="1200"/>
        </a:p>
        <a:p>
          <a:pPr marL="171450" lvl="1" indent="-171450" algn="l" defTabSz="711200">
            <a:lnSpc>
              <a:spcPct val="90000"/>
            </a:lnSpc>
            <a:spcBef>
              <a:spcPct val="0"/>
            </a:spcBef>
            <a:spcAft>
              <a:spcPct val="15000"/>
            </a:spcAft>
            <a:buChar char="•"/>
          </a:pPr>
          <a:r>
            <a:rPr lang="en-US" sz="1600" kern="1200"/>
            <a:t>Building Level</a:t>
          </a:r>
        </a:p>
        <a:p>
          <a:pPr marL="342900" lvl="2" indent="-171450" algn="l" defTabSz="711200">
            <a:lnSpc>
              <a:spcPct val="90000"/>
            </a:lnSpc>
            <a:spcBef>
              <a:spcPct val="0"/>
            </a:spcBef>
            <a:spcAft>
              <a:spcPct val="15000"/>
            </a:spcAft>
            <a:buChar char="•"/>
          </a:pPr>
          <a:r>
            <a:rPr lang="en-US" sz="1600" kern="1200"/>
            <a:t>Formative Assessments</a:t>
          </a:r>
        </a:p>
        <a:p>
          <a:pPr marL="342900" lvl="2" indent="-171450" algn="l" defTabSz="711200">
            <a:lnSpc>
              <a:spcPct val="90000"/>
            </a:lnSpc>
            <a:spcBef>
              <a:spcPct val="0"/>
            </a:spcBef>
            <a:spcAft>
              <a:spcPct val="15000"/>
            </a:spcAft>
            <a:buChar char="•"/>
          </a:pPr>
          <a:endParaRPr lang="en-US" sz="1600" kern="1200"/>
        </a:p>
        <a:p>
          <a:pPr marL="171450" lvl="1" indent="-171450" algn="l" defTabSz="711200">
            <a:lnSpc>
              <a:spcPct val="90000"/>
            </a:lnSpc>
            <a:spcBef>
              <a:spcPct val="0"/>
            </a:spcBef>
            <a:spcAft>
              <a:spcPct val="15000"/>
            </a:spcAft>
            <a:buChar char="•"/>
          </a:pPr>
          <a:r>
            <a:rPr lang="en-US" sz="1600" kern="1200"/>
            <a:t>Intervention</a:t>
          </a:r>
        </a:p>
        <a:p>
          <a:pPr marL="342900" lvl="2" indent="-171450" algn="l" defTabSz="711200">
            <a:lnSpc>
              <a:spcPct val="90000"/>
            </a:lnSpc>
            <a:spcBef>
              <a:spcPct val="0"/>
            </a:spcBef>
            <a:spcAft>
              <a:spcPct val="15000"/>
            </a:spcAft>
            <a:buChar char="•"/>
          </a:pPr>
          <a:r>
            <a:rPr lang="en-US" sz="1600" kern="1200"/>
            <a:t>Running Records</a:t>
          </a:r>
        </a:p>
        <a:p>
          <a:pPr marL="342900" lvl="2" indent="-171450" algn="l" defTabSz="711200">
            <a:lnSpc>
              <a:spcPct val="90000"/>
            </a:lnSpc>
            <a:spcBef>
              <a:spcPct val="0"/>
            </a:spcBef>
            <a:spcAft>
              <a:spcPct val="15000"/>
            </a:spcAft>
            <a:buChar char="•"/>
          </a:pPr>
          <a:r>
            <a:rPr lang="en-US" sz="1600" kern="1200"/>
            <a:t>Tiered Support </a:t>
          </a:r>
        </a:p>
      </dsp:txBody>
      <dsp:txXfrm>
        <a:off x="8706683" y="827893"/>
        <a:ext cx="1883937" cy="4100448"/>
      </dsp:txXfrm>
    </dsp:sp>
    <dsp:sp modelId="{C1EB6EE6-201D-441D-B7EB-242BBE58D049}">
      <dsp:nvSpPr>
        <dsp:cNvPr id="0" name=""/>
        <dsp:cNvSpPr/>
      </dsp:nvSpPr>
      <dsp:spPr>
        <a:xfrm>
          <a:off x="8328463" y="328643"/>
          <a:ext cx="756440" cy="75644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6D5B8C-5FCA-445B-9F25-BD7F0F69EEFE}">
      <dsp:nvSpPr>
        <dsp:cNvPr id="0" name=""/>
        <dsp:cNvSpPr/>
      </dsp:nvSpPr>
      <dsp:spPr>
        <a:xfrm rot="16200000">
          <a:off x="-1795765" y="2689007"/>
          <a:ext cx="4100448" cy="37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3569" bIns="0" numCol="1" spcCol="1270" anchor="t" anchorCtr="0">
          <a:noAutofit/>
        </a:bodyPr>
        <a:lstStyle/>
        <a:p>
          <a:pPr marL="0" lvl="0" indent="0" algn="r" defTabSz="889000">
            <a:lnSpc>
              <a:spcPct val="90000"/>
            </a:lnSpc>
            <a:spcBef>
              <a:spcPct val="0"/>
            </a:spcBef>
            <a:spcAft>
              <a:spcPct val="35000"/>
            </a:spcAft>
            <a:buNone/>
          </a:pPr>
          <a:r>
            <a:rPr lang="en-US" sz="2000" kern="1200">
              <a:solidFill>
                <a:schemeClr val="bg1"/>
              </a:solidFill>
            </a:rPr>
            <a:t>Clear Vision Statement</a:t>
          </a:r>
        </a:p>
      </dsp:txBody>
      <dsp:txXfrm>
        <a:off x="-1795765" y="2689007"/>
        <a:ext cx="4100448" cy="378220"/>
      </dsp:txXfrm>
    </dsp:sp>
    <dsp:sp modelId="{C3A3FE51-7C8E-4F43-B47C-5FCB819FB901}">
      <dsp:nvSpPr>
        <dsp:cNvPr id="0" name=""/>
        <dsp:cNvSpPr/>
      </dsp:nvSpPr>
      <dsp:spPr>
        <a:xfrm>
          <a:off x="443568" y="827893"/>
          <a:ext cx="1883937" cy="4100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333569" rIns="149352" bIns="149352" numCol="1" spcCol="1270" anchor="t" anchorCtr="0">
          <a:noAutofit/>
        </a:bodyPr>
        <a:lstStyle/>
        <a:p>
          <a:pPr marL="171450" lvl="1" indent="-171450" algn="l" defTabSz="711200">
            <a:lnSpc>
              <a:spcPct val="90000"/>
            </a:lnSpc>
            <a:spcBef>
              <a:spcPct val="0"/>
            </a:spcBef>
            <a:spcAft>
              <a:spcPct val="15000"/>
            </a:spcAft>
            <a:buChar char="•"/>
          </a:pPr>
          <a:r>
            <a:rPr lang="en-US" sz="1600" kern="1200">
              <a:solidFill>
                <a:srgbClr val="4472C4"/>
              </a:solidFill>
            </a:rPr>
            <a:t>Convene stakeholders.</a:t>
          </a:r>
        </a:p>
        <a:p>
          <a:pPr marL="171450" lvl="1" indent="-171450" algn="l" defTabSz="711200">
            <a:lnSpc>
              <a:spcPct val="90000"/>
            </a:lnSpc>
            <a:spcBef>
              <a:spcPct val="0"/>
            </a:spcBef>
            <a:spcAft>
              <a:spcPct val="15000"/>
            </a:spcAft>
            <a:buChar char="•"/>
          </a:pPr>
          <a:r>
            <a:rPr lang="en-US" sz="1600" kern="1200">
              <a:solidFill>
                <a:srgbClr val="4472C4"/>
              </a:solidFill>
            </a:rPr>
            <a:t>Evaluable system capacity.</a:t>
          </a:r>
        </a:p>
        <a:p>
          <a:pPr marL="171450" lvl="1" indent="-171450" algn="l" defTabSz="711200">
            <a:lnSpc>
              <a:spcPct val="90000"/>
            </a:lnSpc>
            <a:spcBef>
              <a:spcPct val="0"/>
            </a:spcBef>
            <a:spcAft>
              <a:spcPct val="15000"/>
            </a:spcAft>
            <a:buChar char="•"/>
          </a:pPr>
          <a:r>
            <a:rPr lang="en-US" sz="1600" kern="1200">
              <a:solidFill>
                <a:srgbClr val="4472C4"/>
              </a:solidFill>
            </a:rPr>
            <a:t>Reflect on current challenge. </a:t>
          </a:r>
        </a:p>
        <a:p>
          <a:pPr marL="171450" lvl="1" indent="-171450" algn="l" defTabSz="711200">
            <a:lnSpc>
              <a:spcPct val="90000"/>
            </a:lnSpc>
            <a:spcBef>
              <a:spcPct val="0"/>
            </a:spcBef>
            <a:spcAft>
              <a:spcPct val="15000"/>
            </a:spcAft>
            <a:buChar char="•"/>
          </a:pPr>
          <a:r>
            <a:rPr lang="en-US" sz="1600" kern="1200">
              <a:solidFill>
                <a:srgbClr val="4472C4"/>
              </a:solidFill>
            </a:rPr>
            <a:t>Set sights on what can be. </a:t>
          </a:r>
        </a:p>
      </dsp:txBody>
      <dsp:txXfrm>
        <a:off x="443568" y="827893"/>
        <a:ext cx="1883937" cy="4100448"/>
      </dsp:txXfrm>
    </dsp:sp>
    <dsp:sp modelId="{305D4E9D-B0DA-45DA-B52A-25705BD92B2B}">
      <dsp:nvSpPr>
        <dsp:cNvPr id="0" name=""/>
        <dsp:cNvSpPr/>
      </dsp:nvSpPr>
      <dsp:spPr>
        <a:xfrm>
          <a:off x="65348" y="328643"/>
          <a:ext cx="756440" cy="7564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A89253-A4C5-449A-A744-F04FF8135E84}">
      <dsp:nvSpPr>
        <dsp:cNvPr id="0" name=""/>
        <dsp:cNvSpPr/>
      </dsp:nvSpPr>
      <dsp:spPr>
        <a:xfrm rot="16200000">
          <a:off x="958605" y="2689007"/>
          <a:ext cx="4100448" cy="37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3569" bIns="0" numCol="1" spcCol="1270" anchor="t" anchorCtr="0">
          <a:noAutofit/>
        </a:bodyPr>
        <a:lstStyle/>
        <a:p>
          <a:pPr marL="0" lvl="0" indent="0" algn="r" defTabSz="889000">
            <a:lnSpc>
              <a:spcPct val="90000"/>
            </a:lnSpc>
            <a:spcBef>
              <a:spcPct val="0"/>
            </a:spcBef>
            <a:spcAft>
              <a:spcPct val="35000"/>
            </a:spcAft>
            <a:buNone/>
          </a:pPr>
          <a:r>
            <a:rPr lang="en-US" sz="2000" kern="1200">
              <a:solidFill>
                <a:schemeClr val="bg1"/>
              </a:solidFill>
            </a:rPr>
            <a:t>Collaboration</a:t>
          </a:r>
        </a:p>
      </dsp:txBody>
      <dsp:txXfrm>
        <a:off x="958605" y="2689007"/>
        <a:ext cx="4100448" cy="378220"/>
      </dsp:txXfrm>
    </dsp:sp>
    <dsp:sp modelId="{3F9FA43E-B7A3-4C31-9FDF-73325F0FF09A}">
      <dsp:nvSpPr>
        <dsp:cNvPr id="0" name=""/>
        <dsp:cNvSpPr/>
      </dsp:nvSpPr>
      <dsp:spPr>
        <a:xfrm>
          <a:off x="3197940" y="827893"/>
          <a:ext cx="1883937" cy="4100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333569" rIns="149352" bIns="149352" numCol="1" spcCol="1270" anchor="t" anchorCtr="0">
          <a:noAutofit/>
        </a:bodyPr>
        <a:lstStyle/>
        <a:p>
          <a:pPr marL="171450" lvl="1" indent="-171450" algn="l" defTabSz="711200">
            <a:lnSpc>
              <a:spcPct val="90000"/>
            </a:lnSpc>
            <a:spcBef>
              <a:spcPct val="0"/>
            </a:spcBef>
            <a:spcAft>
              <a:spcPct val="15000"/>
            </a:spcAft>
            <a:buChar char="•"/>
          </a:pPr>
          <a:r>
            <a:rPr lang="en-US" sz="1600" kern="1200">
              <a:solidFill>
                <a:srgbClr val="4472C4"/>
              </a:solidFill>
            </a:rPr>
            <a:t>Create opportunities for stakeholders in varying modalities</a:t>
          </a:r>
        </a:p>
        <a:p>
          <a:pPr marL="342900" lvl="2" indent="-171450" algn="l" defTabSz="711200">
            <a:lnSpc>
              <a:spcPct val="90000"/>
            </a:lnSpc>
            <a:spcBef>
              <a:spcPct val="0"/>
            </a:spcBef>
            <a:spcAft>
              <a:spcPct val="15000"/>
            </a:spcAft>
            <a:buChar char="•"/>
          </a:pPr>
          <a:r>
            <a:rPr lang="en-US" sz="1600" kern="1200">
              <a:solidFill>
                <a:srgbClr val="4472C4"/>
              </a:solidFill>
            </a:rPr>
            <a:t>Surveys</a:t>
          </a:r>
        </a:p>
        <a:p>
          <a:pPr marL="342900" lvl="2" indent="-171450" algn="l" defTabSz="711200">
            <a:lnSpc>
              <a:spcPct val="90000"/>
            </a:lnSpc>
            <a:spcBef>
              <a:spcPct val="0"/>
            </a:spcBef>
            <a:spcAft>
              <a:spcPct val="15000"/>
            </a:spcAft>
            <a:buChar char="•"/>
          </a:pPr>
          <a:r>
            <a:rPr lang="en-US" sz="1600" kern="1200">
              <a:solidFill>
                <a:srgbClr val="4472C4"/>
              </a:solidFill>
            </a:rPr>
            <a:t>Focus Groups</a:t>
          </a:r>
        </a:p>
        <a:p>
          <a:pPr marL="342900" lvl="2" indent="-171450" algn="l" defTabSz="711200">
            <a:lnSpc>
              <a:spcPct val="90000"/>
            </a:lnSpc>
            <a:spcBef>
              <a:spcPct val="0"/>
            </a:spcBef>
            <a:spcAft>
              <a:spcPct val="15000"/>
            </a:spcAft>
            <a:buChar char="•"/>
          </a:pPr>
          <a:r>
            <a:rPr lang="en-US" sz="1600" kern="1200">
              <a:solidFill>
                <a:srgbClr val="4472C4"/>
              </a:solidFill>
            </a:rPr>
            <a:t>Town Halls </a:t>
          </a:r>
        </a:p>
      </dsp:txBody>
      <dsp:txXfrm>
        <a:off x="3197940" y="827893"/>
        <a:ext cx="1883937" cy="4100448"/>
      </dsp:txXfrm>
    </dsp:sp>
    <dsp:sp modelId="{B3250587-56F7-4AEE-8753-FE70DF5931F1}">
      <dsp:nvSpPr>
        <dsp:cNvPr id="0" name=""/>
        <dsp:cNvSpPr/>
      </dsp:nvSpPr>
      <dsp:spPr>
        <a:xfrm>
          <a:off x="2819720" y="328643"/>
          <a:ext cx="756440" cy="7564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325462-958F-45B9-9244-DFC213F8FBEF}">
      <dsp:nvSpPr>
        <dsp:cNvPr id="0" name=""/>
        <dsp:cNvSpPr/>
      </dsp:nvSpPr>
      <dsp:spPr>
        <a:xfrm rot="16200000">
          <a:off x="3712977" y="2689007"/>
          <a:ext cx="4100448" cy="37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3569" bIns="0" numCol="1" spcCol="1270" anchor="t" anchorCtr="0">
          <a:noAutofit/>
        </a:bodyPr>
        <a:lstStyle/>
        <a:p>
          <a:pPr marL="0" lvl="0" indent="0" algn="r" defTabSz="889000">
            <a:lnSpc>
              <a:spcPct val="90000"/>
            </a:lnSpc>
            <a:spcBef>
              <a:spcPct val="0"/>
            </a:spcBef>
            <a:spcAft>
              <a:spcPct val="35000"/>
            </a:spcAft>
            <a:buNone/>
          </a:pPr>
          <a:r>
            <a:rPr lang="en-US" sz="2000" kern="1200">
              <a:solidFill>
                <a:schemeClr val="bg1"/>
              </a:solidFill>
            </a:rPr>
            <a:t>Time Management</a:t>
          </a:r>
        </a:p>
      </dsp:txBody>
      <dsp:txXfrm>
        <a:off x="3712977" y="2689007"/>
        <a:ext cx="4100448" cy="378220"/>
      </dsp:txXfrm>
    </dsp:sp>
    <dsp:sp modelId="{310A3F82-ACE8-4F98-9CFB-BC5C5410EF86}">
      <dsp:nvSpPr>
        <dsp:cNvPr id="0" name=""/>
        <dsp:cNvSpPr/>
      </dsp:nvSpPr>
      <dsp:spPr>
        <a:xfrm>
          <a:off x="5952311" y="827893"/>
          <a:ext cx="1883937" cy="4100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333569" rIns="149352" bIns="149352" numCol="1" spcCol="1270" anchor="t" anchorCtr="0">
          <a:noAutofit/>
        </a:bodyPr>
        <a:lstStyle/>
        <a:p>
          <a:pPr marL="171450" lvl="1" indent="-171450" algn="l" defTabSz="711200">
            <a:lnSpc>
              <a:spcPct val="90000"/>
            </a:lnSpc>
            <a:spcBef>
              <a:spcPct val="0"/>
            </a:spcBef>
            <a:spcAft>
              <a:spcPct val="15000"/>
            </a:spcAft>
            <a:buChar char="•"/>
          </a:pPr>
          <a:r>
            <a:rPr lang="en-US" sz="1600" kern="1200">
              <a:solidFill>
                <a:srgbClr val="4472C4"/>
              </a:solidFill>
            </a:rPr>
            <a:t>Regularly attend instructional meetings.</a:t>
          </a:r>
        </a:p>
        <a:p>
          <a:pPr marL="171450" lvl="1" indent="-171450" algn="l" defTabSz="711200">
            <a:lnSpc>
              <a:spcPct val="90000"/>
            </a:lnSpc>
            <a:spcBef>
              <a:spcPct val="0"/>
            </a:spcBef>
            <a:spcAft>
              <a:spcPct val="15000"/>
            </a:spcAft>
            <a:buChar char="•"/>
          </a:pPr>
          <a:r>
            <a:rPr lang="en-US" sz="1600" kern="1200">
              <a:solidFill>
                <a:srgbClr val="4472C4"/>
              </a:solidFill>
            </a:rPr>
            <a:t>Conduct classroom visits.</a:t>
          </a:r>
        </a:p>
      </dsp:txBody>
      <dsp:txXfrm>
        <a:off x="5952311" y="827893"/>
        <a:ext cx="1883937" cy="4100448"/>
      </dsp:txXfrm>
    </dsp:sp>
    <dsp:sp modelId="{7013747F-A896-4327-8723-12ED8A44F6BC}">
      <dsp:nvSpPr>
        <dsp:cNvPr id="0" name=""/>
        <dsp:cNvSpPr/>
      </dsp:nvSpPr>
      <dsp:spPr>
        <a:xfrm>
          <a:off x="5574091" y="328643"/>
          <a:ext cx="756440" cy="7564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4A58A0-BEA1-4E8C-BFF0-2371B9BAF0A3}">
      <dsp:nvSpPr>
        <dsp:cNvPr id="0" name=""/>
        <dsp:cNvSpPr/>
      </dsp:nvSpPr>
      <dsp:spPr>
        <a:xfrm rot="16200000">
          <a:off x="6467349" y="2689007"/>
          <a:ext cx="4100448" cy="37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3569" bIns="0" numCol="1" spcCol="1270" anchor="t" anchorCtr="0">
          <a:noAutofit/>
        </a:bodyPr>
        <a:lstStyle/>
        <a:p>
          <a:pPr marL="0" lvl="0" indent="0" algn="r" defTabSz="889000">
            <a:lnSpc>
              <a:spcPct val="90000"/>
            </a:lnSpc>
            <a:spcBef>
              <a:spcPct val="0"/>
            </a:spcBef>
            <a:spcAft>
              <a:spcPct val="35000"/>
            </a:spcAft>
            <a:buNone/>
          </a:pPr>
          <a:r>
            <a:rPr lang="en-US" sz="2000" kern="1200"/>
            <a:t>Sample Data Sources to Consult</a:t>
          </a:r>
        </a:p>
      </dsp:txBody>
      <dsp:txXfrm>
        <a:off x="6467349" y="2689007"/>
        <a:ext cx="4100448" cy="378220"/>
      </dsp:txXfrm>
    </dsp:sp>
    <dsp:sp modelId="{C631FFC2-BADF-4889-90A0-4738DE5CCC7C}">
      <dsp:nvSpPr>
        <dsp:cNvPr id="0" name=""/>
        <dsp:cNvSpPr/>
      </dsp:nvSpPr>
      <dsp:spPr>
        <a:xfrm>
          <a:off x="8706683" y="827893"/>
          <a:ext cx="1883937" cy="4100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333569" rIns="149352" bIns="149352" numCol="1" spcCol="1270" anchor="t" anchorCtr="0">
          <a:noAutofit/>
        </a:bodyPr>
        <a:lstStyle/>
        <a:p>
          <a:pPr marL="171450" lvl="1" indent="-171450" algn="l" defTabSz="711200">
            <a:lnSpc>
              <a:spcPct val="90000"/>
            </a:lnSpc>
            <a:spcBef>
              <a:spcPct val="0"/>
            </a:spcBef>
            <a:spcAft>
              <a:spcPct val="15000"/>
            </a:spcAft>
            <a:buChar char="•"/>
          </a:pPr>
          <a:r>
            <a:rPr lang="en-US" sz="1600" kern="1200"/>
            <a:t>Building Lead</a:t>
          </a:r>
        </a:p>
        <a:p>
          <a:pPr marL="342900" lvl="2" indent="-171450" algn="l" defTabSz="711200">
            <a:lnSpc>
              <a:spcPct val="90000"/>
            </a:lnSpc>
            <a:spcBef>
              <a:spcPct val="0"/>
            </a:spcBef>
            <a:spcAft>
              <a:spcPct val="15000"/>
            </a:spcAft>
            <a:buChar char="•"/>
          </a:pPr>
          <a:r>
            <a:rPr lang="en-US" sz="1600" kern="1200"/>
            <a:t>Grades</a:t>
          </a:r>
        </a:p>
        <a:p>
          <a:pPr marL="342900" lvl="2" indent="-171450" algn="l" defTabSz="711200">
            <a:lnSpc>
              <a:spcPct val="90000"/>
            </a:lnSpc>
            <a:spcBef>
              <a:spcPct val="0"/>
            </a:spcBef>
            <a:spcAft>
              <a:spcPct val="15000"/>
            </a:spcAft>
            <a:buChar char="•"/>
          </a:pPr>
          <a:r>
            <a:rPr lang="en-US" sz="1600" kern="1200"/>
            <a:t>Attendance</a:t>
          </a:r>
        </a:p>
        <a:p>
          <a:pPr marL="342900" lvl="2" indent="-171450" algn="l" defTabSz="711200">
            <a:lnSpc>
              <a:spcPct val="90000"/>
            </a:lnSpc>
            <a:spcBef>
              <a:spcPct val="0"/>
            </a:spcBef>
            <a:spcAft>
              <a:spcPct val="15000"/>
            </a:spcAft>
            <a:buChar char="•"/>
          </a:pPr>
          <a:endParaRPr lang="en-US" sz="1600" kern="1200"/>
        </a:p>
        <a:p>
          <a:pPr marL="171450" lvl="1" indent="-171450" algn="l" defTabSz="711200">
            <a:lnSpc>
              <a:spcPct val="90000"/>
            </a:lnSpc>
            <a:spcBef>
              <a:spcPct val="0"/>
            </a:spcBef>
            <a:spcAft>
              <a:spcPct val="15000"/>
            </a:spcAft>
            <a:buChar char="•"/>
          </a:pPr>
          <a:r>
            <a:rPr lang="en-US" sz="1600" kern="1200"/>
            <a:t>Building Level</a:t>
          </a:r>
        </a:p>
        <a:p>
          <a:pPr marL="342900" lvl="2" indent="-171450" algn="l" defTabSz="711200">
            <a:lnSpc>
              <a:spcPct val="90000"/>
            </a:lnSpc>
            <a:spcBef>
              <a:spcPct val="0"/>
            </a:spcBef>
            <a:spcAft>
              <a:spcPct val="15000"/>
            </a:spcAft>
            <a:buChar char="•"/>
          </a:pPr>
          <a:r>
            <a:rPr lang="en-US" sz="1600" kern="1200"/>
            <a:t>Formative Assessments</a:t>
          </a:r>
        </a:p>
        <a:p>
          <a:pPr marL="342900" lvl="2" indent="-171450" algn="l" defTabSz="711200">
            <a:lnSpc>
              <a:spcPct val="90000"/>
            </a:lnSpc>
            <a:spcBef>
              <a:spcPct val="0"/>
            </a:spcBef>
            <a:spcAft>
              <a:spcPct val="15000"/>
            </a:spcAft>
            <a:buChar char="•"/>
          </a:pPr>
          <a:endParaRPr lang="en-US" sz="1600" kern="1200"/>
        </a:p>
        <a:p>
          <a:pPr marL="171450" lvl="1" indent="-171450" algn="l" defTabSz="711200">
            <a:lnSpc>
              <a:spcPct val="90000"/>
            </a:lnSpc>
            <a:spcBef>
              <a:spcPct val="0"/>
            </a:spcBef>
            <a:spcAft>
              <a:spcPct val="15000"/>
            </a:spcAft>
            <a:buChar char="•"/>
          </a:pPr>
          <a:r>
            <a:rPr lang="en-US" sz="1600" kern="1200"/>
            <a:t>Intervention</a:t>
          </a:r>
        </a:p>
        <a:p>
          <a:pPr marL="342900" lvl="2" indent="-171450" algn="l" defTabSz="711200">
            <a:lnSpc>
              <a:spcPct val="90000"/>
            </a:lnSpc>
            <a:spcBef>
              <a:spcPct val="0"/>
            </a:spcBef>
            <a:spcAft>
              <a:spcPct val="15000"/>
            </a:spcAft>
            <a:buChar char="•"/>
          </a:pPr>
          <a:r>
            <a:rPr lang="en-US" sz="1600" kern="1200"/>
            <a:t>Running Records</a:t>
          </a:r>
        </a:p>
        <a:p>
          <a:pPr marL="342900" lvl="2" indent="-171450" algn="l" defTabSz="711200">
            <a:lnSpc>
              <a:spcPct val="90000"/>
            </a:lnSpc>
            <a:spcBef>
              <a:spcPct val="0"/>
            </a:spcBef>
            <a:spcAft>
              <a:spcPct val="15000"/>
            </a:spcAft>
            <a:buChar char="•"/>
          </a:pPr>
          <a:r>
            <a:rPr lang="en-US" sz="1600" kern="1200"/>
            <a:t>Tiered Support </a:t>
          </a:r>
        </a:p>
      </dsp:txBody>
      <dsp:txXfrm>
        <a:off x="8706683" y="827893"/>
        <a:ext cx="1883937" cy="4100448"/>
      </dsp:txXfrm>
    </dsp:sp>
    <dsp:sp modelId="{C1EB6EE6-201D-441D-B7EB-242BBE58D049}">
      <dsp:nvSpPr>
        <dsp:cNvPr id="0" name=""/>
        <dsp:cNvSpPr/>
      </dsp:nvSpPr>
      <dsp:spPr>
        <a:xfrm>
          <a:off x="8328463" y="328643"/>
          <a:ext cx="756440" cy="75644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6D5B8C-5FCA-445B-9F25-BD7F0F69EEFE}">
      <dsp:nvSpPr>
        <dsp:cNvPr id="0" name=""/>
        <dsp:cNvSpPr/>
      </dsp:nvSpPr>
      <dsp:spPr>
        <a:xfrm rot="16200000">
          <a:off x="-1795765" y="2689007"/>
          <a:ext cx="4100448" cy="37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3569" bIns="0" numCol="1" spcCol="1270" anchor="t" anchorCtr="0">
          <a:noAutofit/>
        </a:bodyPr>
        <a:lstStyle/>
        <a:p>
          <a:pPr marL="0" lvl="0" indent="0" algn="r" defTabSz="889000">
            <a:lnSpc>
              <a:spcPct val="90000"/>
            </a:lnSpc>
            <a:spcBef>
              <a:spcPct val="0"/>
            </a:spcBef>
            <a:spcAft>
              <a:spcPct val="35000"/>
            </a:spcAft>
            <a:buNone/>
          </a:pPr>
          <a:r>
            <a:rPr lang="en-US" sz="2000" kern="1200">
              <a:solidFill>
                <a:schemeClr val="bg1"/>
              </a:solidFill>
            </a:rPr>
            <a:t>Clear Vision Statement</a:t>
          </a:r>
        </a:p>
      </dsp:txBody>
      <dsp:txXfrm>
        <a:off x="-1795765" y="2689007"/>
        <a:ext cx="4100448" cy="378220"/>
      </dsp:txXfrm>
    </dsp:sp>
    <dsp:sp modelId="{C3A3FE51-7C8E-4F43-B47C-5FCB819FB901}">
      <dsp:nvSpPr>
        <dsp:cNvPr id="0" name=""/>
        <dsp:cNvSpPr/>
      </dsp:nvSpPr>
      <dsp:spPr>
        <a:xfrm>
          <a:off x="443568" y="827893"/>
          <a:ext cx="1883937" cy="4100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333569" rIns="149352" bIns="149352" numCol="1" spcCol="1270" anchor="t" anchorCtr="0">
          <a:noAutofit/>
        </a:bodyPr>
        <a:lstStyle/>
        <a:p>
          <a:pPr marL="171450" lvl="1" indent="-171450" algn="l" defTabSz="711200">
            <a:lnSpc>
              <a:spcPct val="90000"/>
            </a:lnSpc>
            <a:spcBef>
              <a:spcPct val="0"/>
            </a:spcBef>
            <a:spcAft>
              <a:spcPct val="15000"/>
            </a:spcAft>
            <a:buChar char="•"/>
          </a:pPr>
          <a:r>
            <a:rPr lang="en-US" sz="1600" kern="1200">
              <a:solidFill>
                <a:srgbClr val="4472C4"/>
              </a:solidFill>
            </a:rPr>
            <a:t>Convene stakeholders.</a:t>
          </a:r>
        </a:p>
        <a:p>
          <a:pPr marL="171450" lvl="1" indent="-171450" algn="l" defTabSz="711200">
            <a:lnSpc>
              <a:spcPct val="90000"/>
            </a:lnSpc>
            <a:spcBef>
              <a:spcPct val="0"/>
            </a:spcBef>
            <a:spcAft>
              <a:spcPct val="15000"/>
            </a:spcAft>
            <a:buChar char="•"/>
          </a:pPr>
          <a:r>
            <a:rPr lang="en-US" sz="1600" kern="1200">
              <a:solidFill>
                <a:srgbClr val="4472C4"/>
              </a:solidFill>
            </a:rPr>
            <a:t>Evaluable system capacity.</a:t>
          </a:r>
        </a:p>
        <a:p>
          <a:pPr marL="171450" lvl="1" indent="-171450" algn="l" defTabSz="711200">
            <a:lnSpc>
              <a:spcPct val="90000"/>
            </a:lnSpc>
            <a:spcBef>
              <a:spcPct val="0"/>
            </a:spcBef>
            <a:spcAft>
              <a:spcPct val="15000"/>
            </a:spcAft>
            <a:buChar char="•"/>
          </a:pPr>
          <a:r>
            <a:rPr lang="en-US" sz="1600" kern="1200">
              <a:solidFill>
                <a:srgbClr val="4472C4"/>
              </a:solidFill>
            </a:rPr>
            <a:t>Reflect on current challenge. </a:t>
          </a:r>
        </a:p>
        <a:p>
          <a:pPr marL="171450" lvl="1" indent="-171450" algn="l" defTabSz="711200">
            <a:lnSpc>
              <a:spcPct val="90000"/>
            </a:lnSpc>
            <a:spcBef>
              <a:spcPct val="0"/>
            </a:spcBef>
            <a:spcAft>
              <a:spcPct val="15000"/>
            </a:spcAft>
            <a:buChar char="•"/>
          </a:pPr>
          <a:r>
            <a:rPr lang="en-US" sz="1600" kern="1200">
              <a:solidFill>
                <a:srgbClr val="4472C4"/>
              </a:solidFill>
            </a:rPr>
            <a:t>Set sights on what can be. </a:t>
          </a:r>
        </a:p>
      </dsp:txBody>
      <dsp:txXfrm>
        <a:off x="443568" y="827893"/>
        <a:ext cx="1883937" cy="4100448"/>
      </dsp:txXfrm>
    </dsp:sp>
    <dsp:sp modelId="{305D4E9D-B0DA-45DA-B52A-25705BD92B2B}">
      <dsp:nvSpPr>
        <dsp:cNvPr id="0" name=""/>
        <dsp:cNvSpPr/>
      </dsp:nvSpPr>
      <dsp:spPr>
        <a:xfrm>
          <a:off x="65348" y="328643"/>
          <a:ext cx="756440" cy="7564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A89253-A4C5-449A-A744-F04FF8135E84}">
      <dsp:nvSpPr>
        <dsp:cNvPr id="0" name=""/>
        <dsp:cNvSpPr/>
      </dsp:nvSpPr>
      <dsp:spPr>
        <a:xfrm rot="16200000">
          <a:off x="958605" y="2689007"/>
          <a:ext cx="4100448" cy="37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3569" bIns="0" numCol="1" spcCol="1270" anchor="t" anchorCtr="0">
          <a:noAutofit/>
        </a:bodyPr>
        <a:lstStyle/>
        <a:p>
          <a:pPr marL="0" lvl="0" indent="0" algn="r" defTabSz="889000">
            <a:lnSpc>
              <a:spcPct val="90000"/>
            </a:lnSpc>
            <a:spcBef>
              <a:spcPct val="0"/>
            </a:spcBef>
            <a:spcAft>
              <a:spcPct val="35000"/>
            </a:spcAft>
            <a:buNone/>
          </a:pPr>
          <a:r>
            <a:rPr lang="en-US" sz="2000" kern="1200">
              <a:solidFill>
                <a:schemeClr val="bg1"/>
              </a:solidFill>
            </a:rPr>
            <a:t>Collaboration</a:t>
          </a:r>
        </a:p>
      </dsp:txBody>
      <dsp:txXfrm>
        <a:off x="958605" y="2689007"/>
        <a:ext cx="4100448" cy="378220"/>
      </dsp:txXfrm>
    </dsp:sp>
    <dsp:sp modelId="{3F9FA43E-B7A3-4C31-9FDF-73325F0FF09A}">
      <dsp:nvSpPr>
        <dsp:cNvPr id="0" name=""/>
        <dsp:cNvSpPr/>
      </dsp:nvSpPr>
      <dsp:spPr>
        <a:xfrm>
          <a:off x="3197940" y="827893"/>
          <a:ext cx="1883937" cy="4100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333569" rIns="149352" bIns="149352" numCol="1" spcCol="1270" anchor="t" anchorCtr="0">
          <a:noAutofit/>
        </a:bodyPr>
        <a:lstStyle/>
        <a:p>
          <a:pPr marL="171450" lvl="1" indent="-171450" algn="l" defTabSz="711200">
            <a:lnSpc>
              <a:spcPct val="90000"/>
            </a:lnSpc>
            <a:spcBef>
              <a:spcPct val="0"/>
            </a:spcBef>
            <a:spcAft>
              <a:spcPct val="15000"/>
            </a:spcAft>
            <a:buChar char="•"/>
          </a:pPr>
          <a:r>
            <a:rPr lang="en-US" sz="1600" kern="1200">
              <a:solidFill>
                <a:srgbClr val="4472C4"/>
              </a:solidFill>
            </a:rPr>
            <a:t>Create opportunities for stakeholders in varying modalities</a:t>
          </a:r>
        </a:p>
        <a:p>
          <a:pPr marL="342900" lvl="2" indent="-171450" algn="l" defTabSz="711200">
            <a:lnSpc>
              <a:spcPct val="90000"/>
            </a:lnSpc>
            <a:spcBef>
              <a:spcPct val="0"/>
            </a:spcBef>
            <a:spcAft>
              <a:spcPct val="15000"/>
            </a:spcAft>
            <a:buChar char="•"/>
          </a:pPr>
          <a:r>
            <a:rPr lang="en-US" sz="1600" kern="1200">
              <a:solidFill>
                <a:srgbClr val="4472C4"/>
              </a:solidFill>
            </a:rPr>
            <a:t>Surveys</a:t>
          </a:r>
        </a:p>
        <a:p>
          <a:pPr marL="342900" lvl="2" indent="-171450" algn="l" defTabSz="711200">
            <a:lnSpc>
              <a:spcPct val="90000"/>
            </a:lnSpc>
            <a:spcBef>
              <a:spcPct val="0"/>
            </a:spcBef>
            <a:spcAft>
              <a:spcPct val="15000"/>
            </a:spcAft>
            <a:buChar char="•"/>
          </a:pPr>
          <a:r>
            <a:rPr lang="en-US" sz="1600" kern="1200">
              <a:solidFill>
                <a:srgbClr val="4472C4"/>
              </a:solidFill>
            </a:rPr>
            <a:t>Focus Groups</a:t>
          </a:r>
        </a:p>
        <a:p>
          <a:pPr marL="342900" lvl="2" indent="-171450" algn="l" defTabSz="711200">
            <a:lnSpc>
              <a:spcPct val="90000"/>
            </a:lnSpc>
            <a:spcBef>
              <a:spcPct val="0"/>
            </a:spcBef>
            <a:spcAft>
              <a:spcPct val="15000"/>
            </a:spcAft>
            <a:buChar char="•"/>
          </a:pPr>
          <a:r>
            <a:rPr lang="en-US" sz="1600" kern="1200">
              <a:solidFill>
                <a:srgbClr val="4472C4"/>
              </a:solidFill>
            </a:rPr>
            <a:t>Town Halls </a:t>
          </a:r>
        </a:p>
      </dsp:txBody>
      <dsp:txXfrm>
        <a:off x="3197940" y="827893"/>
        <a:ext cx="1883937" cy="4100448"/>
      </dsp:txXfrm>
    </dsp:sp>
    <dsp:sp modelId="{B3250587-56F7-4AEE-8753-FE70DF5931F1}">
      <dsp:nvSpPr>
        <dsp:cNvPr id="0" name=""/>
        <dsp:cNvSpPr/>
      </dsp:nvSpPr>
      <dsp:spPr>
        <a:xfrm>
          <a:off x="2819720" y="328643"/>
          <a:ext cx="756440" cy="7564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325462-958F-45B9-9244-DFC213F8FBEF}">
      <dsp:nvSpPr>
        <dsp:cNvPr id="0" name=""/>
        <dsp:cNvSpPr/>
      </dsp:nvSpPr>
      <dsp:spPr>
        <a:xfrm rot="16200000">
          <a:off x="3712977" y="2689007"/>
          <a:ext cx="4100448" cy="37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3569" bIns="0" numCol="1" spcCol="1270" anchor="t" anchorCtr="0">
          <a:noAutofit/>
        </a:bodyPr>
        <a:lstStyle/>
        <a:p>
          <a:pPr marL="0" lvl="0" indent="0" algn="r" defTabSz="889000">
            <a:lnSpc>
              <a:spcPct val="90000"/>
            </a:lnSpc>
            <a:spcBef>
              <a:spcPct val="0"/>
            </a:spcBef>
            <a:spcAft>
              <a:spcPct val="35000"/>
            </a:spcAft>
            <a:buNone/>
          </a:pPr>
          <a:r>
            <a:rPr lang="en-US" sz="2000" kern="1200">
              <a:solidFill>
                <a:schemeClr val="bg1"/>
              </a:solidFill>
            </a:rPr>
            <a:t>Time Management</a:t>
          </a:r>
        </a:p>
      </dsp:txBody>
      <dsp:txXfrm>
        <a:off x="3712977" y="2689007"/>
        <a:ext cx="4100448" cy="378220"/>
      </dsp:txXfrm>
    </dsp:sp>
    <dsp:sp modelId="{310A3F82-ACE8-4F98-9CFB-BC5C5410EF86}">
      <dsp:nvSpPr>
        <dsp:cNvPr id="0" name=""/>
        <dsp:cNvSpPr/>
      </dsp:nvSpPr>
      <dsp:spPr>
        <a:xfrm>
          <a:off x="5952311" y="827893"/>
          <a:ext cx="1883937" cy="4100448"/>
        </a:xfrm>
        <a:prstGeom prst="rect">
          <a:avLst/>
        </a:prstGeom>
        <a:solidFill>
          <a:srgbClr val="4472C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333569" rIns="149352" bIns="149352" numCol="1" spcCol="1270" anchor="t" anchorCtr="0">
          <a:noAutofit/>
        </a:bodyPr>
        <a:lstStyle/>
        <a:p>
          <a:pPr marL="171450" lvl="1" indent="-171450" algn="l" defTabSz="711200">
            <a:lnSpc>
              <a:spcPct val="90000"/>
            </a:lnSpc>
            <a:spcBef>
              <a:spcPct val="0"/>
            </a:spcBef>
            <a:spcAft>
              <a:spcPct val="15000"/>
            </a:spcAft>
            <a:buChar char="•"/>
          </a:pPr>
          <a:r>
            <a:rPr lang="en-US" sz="1600" kern="1200">
              <a:solidFill>
                <a:srgbClr val="4472C4"/>
              </a:solidFill>
            </a:rPr>
            <a:t>Regularly attend instructional meetings.</a:t>
          </a:r>
        </a:p>
        <a:p>
          <a:pPr marL="171450" lvl="1" indent="-171450" algn="l" defTabSz="711200">
            <a:lnSpc>
              <a:spcPct val="90000"/>
            </a:lnSpc>
            <a:spcBef>
              <a:spcPct val="0"/>
            </a:spcBef>
            <a:spcAft>
              <a:spcPct val="15000"/>
            </a:spcAft>
            <a:buChar char="•"/>
          </a:pPr>
          <a:r>
            <a:rPr lang="en-US" sz="1600" kern="1200">
              <a:solidFill>
                <a:srgbClr val="4472C4"/>
              </a:solidFill>
            </a:rPr>
            <a:t>Conduct classroom visits.</a:t>
          </a:r>
        </a:p>
      </dsp:txBody>
      <dsp:txXfrm>
        <a:off x="5952311" y="827893"/>
        <a:ext cx="1883937" cy="4100448"/>
      </dsp:txXfrm>
    </dsp:sp>
    <dsp:sp modelId="{7013747F-A896-4327-8723-12ED8A44F6BC}">
      <dsp:nvSpPr>
        <dsp:cNvPr id="0" name=""/>
        <dsp:cNvSpPr/>
      </dsp:nvSpPr>
      <dsp:spPr>
        <a:xfrm>
          <a:off x="5574091" y="328643"/>
          <a:ext cx="756440" cy="7564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4A58A0-BEA1-4E8C-BFF0-2371B9BAF0A3}">
      <dsp:nvSpPr>
        <dsp:cNvPr id="0" name=""/>
        <dsp:cNvSpPr/>
      </dsp:nvSpPr>
      <dsp:spPr>
        <a:xfrm rot="16200000">
          <a:off x="6467349" y="2689007"/>
          <a:ext cx="4100448" cy="37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3569" bIns="0" numCol="1" spcCol="1270" anchor="t" anchorCtr="0">
          <a:noAutofit/>
        </a:bodyPr>
        <a:lstStyle/>
        <a:p>
          <a:pPr marL="0" lvl="0" indent="0" algn="r" defTabSz="889000">
            <a:lnSpc>
              <a:spcPct val="90000"/>
            </a:lnSpc>
            <a:spcBef>
              <a:spcPct val="0"/>
            </a:spcBef>
            <a:spcAft>
              <a:spcPct val="35000"/>
            </a:spcAft>
            <a:buNone/>
          </a:pPr>
          <a:r>
            <a:rPr lang="en-US" sz="2000" kern="1200">
              <a:solidFill>
                <a:schemeClr val="bg1"/>
              </a:solidFill>
            </a:rPr>
            <a:t>Sample Data Sources to Consult</a:t>
          </a:r>
        </a:p>
      </dsp:txBody>
      <dsp:txXfrm>
        <a:off x="6467349" y="2689007"/>
        <a:ext cx="4100448" cy="378220"/>
      </dsp:txXfrm>
    </dsp:sp>
    <dsp:sp modelId="{C631FFC2-BADF-4889-90A0-4738DE5CCC7C}">
      <dsp:nvSpPr>
        <dsp:cNvPr id="0" name=""/>
        <dsp:cNvSpPr/>
      </dsp:nvSpPr>
      <dsp:spPr>
        <a:xfrm>
          <a:off x="8706683" y="827893"/>
          <a:ext cx="1883937" cy="4100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333569" rIns="149352" bIns="149352" numCol="1" spcCol="1270" anchor="t" anchorCtr="0">
          <a:noAutofit/>
        </a:bodyPr>
        <a:lstStyle/>
        <a:p>
          <a:pPr marL="171450" lvl="1" indent="-171450" algn="l" defTabSz="711200">
            <a:lnSpc>
              <a:spcPct val="90000"/>
            </a:lnSpc>
            <a:spcBef>
              <a:spcPct val="0"/>
            </a:spcBef>
            <a:spcAft>
              <a:spcPct val="15000"/>
            </a:spcAft>
            <a:buChar char="•"/>
          </a:pPr>
          <a:r>
            <a:rPr lang="en-US" sz="1600" kern="1200">
              <a:solidFill>
                <a:srgbClr val="4472C4"/>
              </a:solidFill>
            </a:rPr>
            <a:t>Building Lead</a:t>
          </a:r>
        </a:p>
        <a:p>
          <a:pPr marL="342900" lvl="2" indent="-171450" algn="l" defTabSz="711200">
            <a:lnSpc>
              <a:spcPct val="90000"/>
            </a:lnSpc>
            <a:spcBef>
              <a:spcPct val="0"/>
            </a:spcBef>
            <a:spcAft>
              <a:spcPct val="15000"/>
            </a:spcAft>
            <a:buChar char="•"/>
          </a:pPr>
          <a:r>
            <a:rPr lang="en-US" sz="1600" kern="1200">
              <a:solidFill>
                <a:srgbClr val="4472C4"/>
              </a:solidFill>
            </a:rPr>
            <a:t>Grades</a:t>
          </a:r>
        </a:p>
        <a:p>
          <a:pPr marL="342900" lvl="2" indent="-171450" algn="l" defTabSz="711200">
            <a:lnSpc>
              <a:spcPct val="90000"/>
            </a:lnSpc>
            <a:spcBef>
              <a:spcPct val="0"/>
            </a:spcBef>
            <a:spcAft>
              <a:spcPct val="15000"/>
            </a:spcAft>
            <a:buChar char="•"/>
          </a:pPr>
          <a:r>
            <a:rPr lang="en-US" sz="1600" kern="1200">
              <a:solidFill>
                <a:srgbClr val="4472C4"/>
              </a:solidFill>
            </a:rPr>
            <a:t>Attendance</a:t>
          </a:r>
        </a:p>
        <a:p>
          <a:pPr marL="342900" lvl="2" indent="-171450" algn="l" defTabSz="711200">
            <a:lnSpc>
              <a:spcPct val="90000"/>
            </a:lnSpc>
            <a:spcBef>
              <a:spcPct val="0"/>
            </a:spcBef>
            <a:spcAft>
              <a:spcPct val="15000"/>
            </a:spcAft>
            <a:buChar char="•"/>
          </a:pPr>
          <a:endParaRPr lang="en-US" sz="1600" kern="1200">
            <a:solidFill>
              <a:srgbClr val="4472C4"/>
            </a:solidFill>
          </a:endParaRPr>
        </a:p>
        <a:p>
          <a:pPr marL="171450" lvl="1" indent="-171450" algn="l" defTabSz="711200">
            <a:lnSpc>
              <a:spcPct val="90000"/>
            </a:lnSpc>
            <a:spcBef>
              <a:spcPct val="0"/>
            </a:spcBef>
            <a:spcAft>
              <a:spcPct val="15000"/>
            </a:spcAft>
            <a:buChar char="•"/>
          </a:pPr>
          <a:r>
            <a:rPr lang="en-US" sz="1600" kern="1200">
              <a:solidFill>
                <a:srgbClr val="4472C4"/>
              </a:solidFill>
            </a:rPr>
            <a:t>Building Level</a:t>
          </a:r>
        </a:p>
        <a:p>
          <a:pPr marL="342900" lvl="2" indent="-171450" algn="l" defTabSz="711200">
            <a:lnSpc>
              <a:spcPct val="90000"/>
            </a:lnSpc>
            <a:spcBef>
              <a:spcPct val="0"/>
            </a:spcBef>
            <a:spcAft>
              <a:spcPct val="15000"/>
            </a:spcAft>
            <a:buChar char="•"/>
          </a:pPr>
          <a:r>
            <a:rPr lang="en-US" sz="1600" kern="1200">
              <a:solidFill>
                <a:srgbClr val="4472C4"/>
              </a:solidFill>
            </a:rPr>
            <a:t>Formative Assessments</a:t>
          </a:r>
        </a:p>
        <a:p>
          <a:pPr marL="342900" lvl="2" indent="-171450" algn="l" defTabSz="711200">
            <a:lnSpc>
              <a:spcPct val="90000"/>
            </a:lnSpc>
            <a:spcBef>
              <a:spcPct val="0"/>
            </a:spcBef>
            <a:spcAft>
              <a:spcPct val="15000"/>
            </a:spcAft>
            <a:buChar char="•"/>
          </a:pPr>
          <a:endParaRPr lang="en-US" sz="1600" kern="1200">
            <a:solidFill>
              <a:srgbClr val="4472C4"/>
            </a:solidFill>
          </a:endParaRPr>
        </a:p>
        <a:p>
          <a:pPr marL="171450" lvl="1" indent="-171450" algn="l" defTabSz="711200">
            <a:lnSpc>
              <a:spcPct val="90000"/>
            </a:lnSpc>
            <a:spcBef>
              <a:spcPct val="0"/>
            </a:spcBef>
            <a:spcAft>
              <a:spcPct val="15000"/>
            </a:spcAft>
            <a:buChar char="•"/>
          </a:pPr>
          <a:r>
            <a:rPr lang="en-US" sz="1600" kern="1200">
              <a:solidFill>
                <a:srgbClr val="4472C4"/>
              </a:solidFill>
            </a:rPr>
            <a:t>Intervention</a:t>
          </a:r>
        </a:p>
        <a:p>
          <a:pPr marL="342900" lvl="2" indent="-171450" algn="l" defTabSz="711200">
            <a:lnSpc>
              <a:spcPct val="90000"/>
            </a:lnSpc>
            <a:spcBef>
              <a:spcPct val="0"/>
            </a:spcBef>
            <a:spcAft>
              <a:spcPct val="15000"/>
            </a:spcAft>
            <a:buChar char="•"/>
          </a:pPr>
          <a:r>
            <a:rPr lang="en-US" sz="1600" kern="1200">
              <a:solidFill>
                <a:srgbClr val="4472C4"/>
              </a:solidFill>
            </a:rPr>
            <a:t>Running Records</a:t>
          </a:r>
        </a:p>
        <a:p>
          <a:pPr marL="342900" lvl="2" indent="-171450" algn="l" defTabSz="711200">
            <a:lnSpc>
              <a:spcPct val="90000"/>
            </a:lnSpc>
            <a:spcBef>
              <a:spcPct val="0"/>
            </a:spcBef>
            <a:spcAft>
              <a:spcPct val="15000"/>
            </a:spcAft>
            <a:buChar char="•"/>
          </a:pPr>
          <a:r>
            <a:rPr lang="en-US" sz="1600" kern="1200">
              <a:solidFill>
                <a:srgbClr val="4472C4"/>
              </a:solidFill>
            </a:rPr>
            <a:t>Tiered Support </a:t>
          </a:r>
        </a:p>
      </dsp:txBody>
      <dsp:txXfrm>
        <a:off x="8706683" y="827893"/>
        <a:ext cx="1883937" cy="4100448"/>
      </dsp:txXfrm>
    </dsp:sp>
    <dsp:sp modelId="{C1EB6EE6-201D-441D-B7EB-242BBE58D049}">
      <dsp:nvSpPr>
        <dsp:cNvPr id="0" name=""/>
        <dsp:cNvSpPr/>
      </dsp:nvSpPr>
      <dsp:spPr>
        <a:xfrm>
          <a:off x="8328463" y="328643"/>
          <a:ext cx="756440" cy="75644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661F68-35A3-437A-94DB-8292E2C7F431}">
      <dsp:nvSpPr>
        <dsp:cNvPr id="0" name=""/>
        <dsp:cNvSpPr/>
      </dsp:nvSpPr>
      <dsp:spPr>
        <a:xfrm>
          <a:off x="0" y="39879"/>
          <a:ext cx="11890375" cy="1298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solidFill>
                <a:srgbClr val="4472C4"/>
              </a:solidFill>
            </a:rPr>
            <a:t>Do we have the capacity to implement NJTSS with fidelity? What do we need to get started? </a:t>
          </a:r>
        </a:p>
      </dsp:txBody>
      <dsp:txXfrm>
        <a:off x="63397" y="103276"/>
        <a:ext cx="11763581" cy="1171906"/>
      </dsp:txXfrm>
    </dsp:sp>
    <dsp:sp modelId="{3D109AA7-BD79-42DC-A801-7E8CB638D6D9}">
      <dsp:nvSpPr>
        <dsp:cNvPr id="0" name=""/>
        <dsp:cNvSpPr/>
      </dsp:nvSpPr>
      <dsp:spPr>
        <a:xfrm>
          <a:off x="0" y="1424979"/>
          <a:ext cx="11890375" cy="1298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solidFill>
                <a:srgbClr val="4472C4"/>
              </a:solidFill>
            </a:rPr>
            <a:t>Do we have the professional learning available for implementation in a systemic and methodical way?</a:t>
          </a:r>
        </a:p>
      </dsp:txBody>
      <dsp:txXfrm>
        <a:off x="63397" y="1488376"/>
        <a:ext cx="11763581" cy="1171906"/>
      </dsp:txXfrm>
    </dsp:sp>
    <dsp:sp modelId="{D53A8D7D-0614-431C-A4BC-011A970E664C}">
      <dsp:nvSpPr>
        <dsp:cNvPr id="0" name=""/>
        <dsp:cNvSpPr/>
      </dsp:nvSpPr>
      <dsp:spPr>
        <a:xfrm>
          <a:off x="0" y="2810079"/>
          <a:ext cx="11890375" cy="1298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solidFill>
                <a:srgbClr val="4472C4"/>
              </a:solidFill>
            </a:rPr>
            <a:t>How can we mobilize a team/teams that support effective implementation?</a:t>
          </a:r>
        </a:p>
      </dsp:txBody>
      <dsp:txXfrm>
        <a:off x="63397" y="2873476"/>
        <a:ext cx="11763581" cy="1171906"/>
      </dsp:txXfrm>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CA4259-EAE7-46D8-9E95-EECF222633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1A12993-B11F-4A1A-9605-19E2237870B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425AFB-E73E-4C47-BA4D-95B867A1CC07}" type="datetimeFigureOut">
              <a:rPr lang="en-US" smtClean="0"/>
              <a:t>12/14/2023</a:t>
            </a:fld>
            <a:endParaRPr lang="en-US"/>
          </a:p>
        </p:txBody>
      </p:sp>
      <p:sp>
        <p:nvSpPr>
          <p:cNvPr id="4" name="Footer Placeholder 3">
            <a:extLst>
              <a:ext uri="{FF2B5EF4-FFF2-40B4-BE49-F238E27FC236}">
                <a16:creationId xmlns:a16="http://schemas.microsoft.com/office/drawing/2014/main" id="{3F405770-E5EF-402C-9691-9BF7CF31DC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754CEE4-A16C-4F67-915C-EEEA190ED3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8FD18C-D8A1-484B-BA09-7DA4094F3736}" type="slidenum">
              <a:rPr lang="en-US" smtClean="0"/>
              <a:t>‹#›</a:t>
            </a:fld>
            <a:endParaRPr lang="en-US"/>
          </a:p>
        </p:txBody>
      </p:sp>
    </p:spTree>
    <p:extLst>
      <p:ext uri="{BB962C8B-B14F-4D97-AF65-F5344CB8AC3E}">
        <p14:creationId xmlns:p14="http://schemas.microsoft.com/office/powerpoint/2010/main" val="2314015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8AC223-25EB-40B2-9538-010511AACFA5}" type="datetimeFigureOut">
              <a:rPr lang="en-US" smtClean="0"/>
              <a:t>12/14/2023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7A44F7-5F69-4F06-8F30-FB0E6EC0A151}" type="slidenum">
              <a:rPr lang="en-US" smtClean="0"/>
              <a:t>‹#›</a:t>
            </a:fld>
            <a:endParaRPr lang="en-US"/>
          </a:p>
        </p:txBody>
      </p:sp>
    </p:spTree>
    <p:extLst>
      <p:ext uri="{BB962C8B-B14F-4D97-AF65-F5344CB8AC3E}">
        <p14:creationId xmlns:p14="http://schemas.microsoft.com/office/powerpoint/2010/main" val="160675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6000" dirty="0">
              <a:latin typeface="Arial"/>
              <a:cs typeface="Arial"/>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1</a:t>
            </a:fld>
            <a:endParaRPr lang="en-US"/>
          </a:p>
        </p:txBody>
      </p:sp>
    </p:spTree>
    <p:extLst>
      <p:ext uri="{BB962C8B-B14F-4D97-AF65-F5344CB8AC3E}">
        <p14:creationId xmlns:p14="http://schemas.microsoft.com/office/powerpoint/2010/main" val="3825273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6600" b="1" dirty="0"/>
          </a:p>
        </p:txBody>
      </p:sp>
      <p:sp>
        <p:nvSpPr>
          <p:cNvPr id="4" name="Slide Number Placeholder 3"/>
          <p:cNvSpPr>
            <a:spLocks noGrp="1"/>
          </p:cNvSpPr>
          <p:nvPr>
            <p:ph type="sldNum" sz="quarter" idx="5"/>
          </p:nvPr>
        </p:nvSpPr>
        <p:spPr/>
        <p:txBody>
          <a:bodyPr/>
          <a:lstStyle/>
          <a:p>
            <a:fld id="{B97A44F7-5F69-4F06-8F30-FB0E6EC0A151}" type="slidenum">
              <a:rPr lang="en-US" smtClean="0"/>
              <a:t>10</a:t>
            </a:fld>
            <a:endParaRPr lang="en-US"/>
          </a:p>
        </p:txBody>
      </p:sp>
    </p:spTree>
    <p:extLst>
      <p:ext uri="{BB962C8B-B14F-4D97-AF65-F5344CB8AC3E}">
        <p14:creationId xmlns:p14="http://schemas.microsoft.com/office/powerpoint/2010/main" val="4286765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11</a:t>
            </a:fld>
            <a:endParaRPr lang="en-US"/>
          </a:p>
        </p:txBody>
      </p:sp>
    </p:spTree>
    <p:extLst>
      <p:ext uri="{BB962C8B-B14F-4D97-AF65-F5344CB8AC3E}">
        <p14:creationId xmlns:p14="http://schemas.microsoft.com/office/powerpoint/2010/main" val="2088679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12</a:t>
            </a:fld>
            <a:endParaRPr lang="en-US"/>
          </a:p>
        </p:txBody>
      </p:sp>
    </p:spTree>
    <p:extLst>
      <p:ext uri="{BB962C8B-B14F-4D97-AF65-F5344CB8AC3E}">
        <p14:creationId xmlns:p14="http://schemas.microsoft.com/office/powerpoint/2010/main" val="3743640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24A985-B0C6-4B5A-9E21-367399C3E93A}" type="slidenum">
              <a:rPr lang="en-US" smtClean="0"/>
              <a:t>13</a:t>
            </a:fld>
            <a:endParaRPr lang="en-US"/>
          </a:p>
        </p:txBody>
      </p:sp>
    </p:spTree>
    <p:extLst>
      <p:ext uri="{BB962C8B-B14F-4D97-AF65-F5344CB8AC3E}">
        <p14:creationId xmlns:p14="http://schemas.microsoft.com/office/powerpoint/2010/main" val="2432299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6600" dirty="0">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14</a:t>
            </a:fld>
            <a:endParaRPr lang="en-US"/>
          </a:p>
        </p:txBody>
      </p:sp>
    </p:spTree>
    <p:extLst>
      <p:ext uri="{BB962C8B-B14F-4D97-AF65-F5344CB8AC3E}">
        <p14:creationId xmlns:p14="http://schemas.microsoft.com/office/powerpoint/2010/main" val="1072183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6600" dirty="0">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15</a:t>
            </a:fld>
            <a:endParaRPr lang="en-US"/>
          </a:p>
        </p:txBody>
      </p:sp>
    </p:spTree>
    <p:extLst>
      <p:ext uri="{BB962C8B-B14F-4D97-AF65-F5344CB8AC3E}">
        <p14:creationId xmlns:p14="http://schemas.microsoft.com/office/powerpoint/2010/main" val="2475578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6600" dirty="0">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16</a:t>
            </a:fld>
            <a:endParaRPr lang="en-US"/>
          </a:p>
        </p:txBody>
      </p:sp>
    </p:spTree>
    <p:extLst>
      <p:ext uri="{BB962C8B-B14F-4D97-AF65-F5344CB8AC3E}">
        <p14:creationId xmlns:p14="http://schemas.microsoft.com/office/powerpoint/2010/main" val="1427389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66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17</a:t>
            </a:fld>
            <a:endParaRPr lang="en-US"/>
          </a:p>
        </p:txBody>
      </p:sp>
    </p:spTree>
    <p:extLst>
      <p:ext uri="{BB962C8B-B14F-4D97-AF65-F5344CB8AC3E}">
        <p14:creationId xmlns:p14="http://schemas.microsoft.com/office/powerpoint/2010/main" val="1459147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66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18</a:t>
            </a:fld>
            <a:endParaRPr lang="en-US"/>
          </a:p>
        </p:txBody>
      </p:sp>
    </p:spTree>
    <p:extLst>
      <p:ext uri="{BB962C8B-B14F-4D97-AF65-F5344CB8AC3E}">
        <p14:creationId xmlns:p14="http://schemas.microsoft.com/office/powerpoint/2010/main" val="1407406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6600" dirty="0"/>
          </a:p>
        </p:txBody>
      </p:sp>
      <p:sp>
        <p:nvSpPr>
          <p:cNvPr id="4" name="Slide Number Placeholder 3"/>
          <p:cNvSpPr>
            <a:spLocks noGrp="1"/>
          </p:cNvSpPr>
          <p:nvPr>
            <p:ph type="sldNum" sz="quarter" idx="5"/>
          </p:nvPr>
        </p:nvSpPr>
        <p:spPr/>
        <p:txBody>
          <a:bodyPr/>
          <a:lstStyle/>
          <a:p>
            <a:fld id="{B97A44F7-5F69-4F06-8F30-FB0E6EC0A151}" type="slidenum">
              <a:rPr lang="en-US" smtClean="0"/>
              <a:t>19</a:t>
            </a:fld>
            <a:endParaRPr lang="en-US"/>
          </a:p>
        </p:txBody>
      </p:sp>
    </p:spTree>
    <p:extLst>
      <p:ext uri="{BB962C8B-B14F-4D97-AF65-F5344CB8AC3E}">
        <p14:creationId xmlns:p14="http://schemas.microsoft.com/office/powerpoint/2010/main" val="232580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6600" dirty="0"/>
          </a:p>
        </p:txBody>
      </p:sp>
      <p:sp>
        <p:nvSpPr>
          <p:cNvPr id="4" name="Slide Number Placeholder 3"/>
          <p:cNvSpPr>
            <a:spLocks noGrp="1"/>
          </p:cNvSpPr>
          <p:nvPr>
            <p:ph type="sldNum" sz="quarter" idx="5"/>
          </p:nvPr>
        </p:nvSpPr>
        <p:spPr/>
        <p:txBody>
          <a:bodyPr/>
          <a:lstStyle/>
          <a:p>
            <a:fld id="{B97A44F7-5F69-4F06-8F30-FB0E6EC0A151}" type="slidenum">
              <a:rPr lang="en-US" smtClean="0"/>
              <a:t>2</a:t>
            </a:fld>
            <a:endParaRPr lang="en-US"/>
          </a:p>
        </p:txBody>
      </p:sp>
    </p:spTree>
    <p:extLst>
      <p:ext uri="{BB962C8B-B14F-4D97-AF65-F5344CB8AC3E}">
        <p14:creationId xmlns:p14="http://schemas.microsoft.com/office/powerpoint/2010/main" val="3399439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20</a:t>
            </a:fld>
            <a:endParaRPr lang="en-US"/>
          </a:p>
        </p:txBody>
      </p:sp>
    </p:spTree>
    <p:extLst>
      <p:ext uri="{BB962C8B-B14F-4D97-AF65-F5344CB8AC3E}">
        <p14:creationId xmlns:p14="http://schemas.microsoft.com/office/powerpoint/2010/main" val="2959346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6600" dirty="0"/>
          </a:p>
        </p:txBody>
      </p:sp>
      <p:sp>
        <p:nvSpPr>
          <p:cNvPr id="4" name="Slide Number Placeholder 3"/>
          <p:cNvSpPr>
            <a:spLocks noGrp="1"/>
          </p:cNvSpPr>
          <p:nvPr>
            <p:ph type="sldNum" sz="quarter" idx="5"/>
          </p:nvPr>
        </p:nvSpPr>
        <p:spPr/>
        <p:txBody>
          <a:bodyPr/>
          <a:lstStyle/>
          <a:p>
            <a:fld id="{B97A44F7-5F69-4F06-8F30-FB0E6EC0A151}" type="slidenum">
              <a:rPr lang="en-US" smtClean="0"/>
              <a:t>21</a:t>
            </a:fld>
            <a:endParaRPr lang="en-US"/>
          </a:p>
        </p:txBody>
      </p:sp>
    </p:spTree>
    <p:extLst>
      <p:ext uri="{BB962C8B-B14F-4D97-AF65-F5344CB8AC3E}">
        <p14:creationId xmlns:p14="http://schemas.microsoft.com/office/powerpoint/2010/main" val="29593469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6600"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7A44F7-5F69-4F06-8F30-FB0E6EC0A1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7197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6600" dirty="0">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23</a:t>
            </a:fld>
            <a:endParaRPr lang="en-US"/>
          </a:p>
        </p:txBody>
      </p:sp>
    </p:spTree>
    <p:extLst>
      <p:ext uri="{BB962C8B-B14F-4D97-AF65-F5344CB8AC3E}">
        <p14:creationId xmlns:p14="http://schemas.microsoft.com/office/powerpoint/2010/main" val="30422828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6600" dirty="0">
              <a:cs typeface="Calibri" panose="020F0502020204030204"/>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24</a:t>
            </a:fld>
            <a:endParaRPr lang="en-US"/>
          </a:p>
        </p:txBody>
      </p:sp>
    </p:spTree>
    <p:extLst>
      <p:ext uri="{BB962C8B-B14F-4D97-AF65-F5344CB8AC3E}">
        <p14:creationId xmlns:p14="http://schemas.microsoft.com/office/powerpoint/2010/main" val="37557847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25</a:t>
            </a:fld>
            <a:endParaRPr lang="en-US"/>
          </a:p>
        </p:txBody>
      </p:sp>
    </p:spTree>
    <p:extLst>
      <p:ext uri="{BB962C8B-B14F-4D97-AF65-F5344CB8AC3E}">
        <p14:creationId xmlns:p14="http://schemas.microsoft.com/office/powerpoint/2010/main" val="8271582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6600" dirty="0"/>
          </a:p>
        </p:txBody>
      </p:sp>
      <p:sp>
        <p:nvSpPr>
          <p:cNvPr id="4" name="Slide Number Placeholder 3"/>
          <p:cNvSpPr>
            <a:spLocks noGrp="1"/>
          </p:cNvSpPr>
          <p:nvPr>
            <p:ph type="sldNum" sz="quarter" idx="5"/>
          </p:nvPr>
        </p:nvSpPr>
        <p:spPr/>
        <p:txBody>
          <a:bodyPr/>
          <a:lstStyle/>
          <a:p>
            <a:fld id="{B97A44F7-5F69-4F06-8F30-FB0E6EC0A151}" type="slidenum">
              <a:rPr lang="en-US" smtClean="0"/>
              <a:t>26</a:t>
            </a:fld>
            <a:endParaRPr lang="en-US"/>
          </a:p>
        </p:txBody>
      </p:sp>
    </p:spTree>
    <p:extLst>
      <p:ext uri="{BB962C8B-B14F-4D97-AF65-F5344CB8AC3E}">
        <p14:creationId xmlns:p14="http://schemas.microsoft.com/office/powerpoint/2010/main" val="29913533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lnSpc>
                <a:spcPct val="100000"/>
              </a:lnSpc>
              <a:spcBef>
                <a:spcPts val="0"/>
              </a:spcBef>
              <a:spcAft>
                <a:spcPts val="0"/>
              </a:spcAft>
              <a:buClrTx/>
              <a:buSzTx/>
              <a:buFontTx/>
              <a:buNone/>
              <a:tabLst/>
              <a:defRPr/>
            </a:pPr>
            <a:endParaRPr lang="en-US" sz="6600" dirty="0">
              <a:cs typeface="Calibri" panose="020F0502020204030204"/>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27</a:t>
            </a:fld>
            <a:endParaRPr lang="en-US"/>
          </a:p>
        </p:txBody>
      </p:sp>
    </p:spTree>
    <p:extLst>
      <p:ext uri="{BB962C8B-B14F-4D97-AF65-F5344CB8AC3E}">
        <p14:creationId xmlns:p14="http://schemas.microsoft.com/office/powerpoint/2010/main" val="3939506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lnSpc>
                <a:spcPct val="100000"/>
              </a:lnSpc>
              <a:spcBef>
                <a:spcPts val="0"/>
              </a:spcBef>
              <a:spcAft>
                <a:spcPts val="0"/>
              </a:spcAft>
              <a:buClrTx/>
              <a:buSzTx/>
              <a:buFontTx/>
              <a:buNone/>
              <a:tabLst/>
              <a:defRPr/>
            </a:pPr>
            <a:endParaRPr lang="en-US" sz="6600" b="0" i="0" u="none" strike="noStrike" kern="1200" cap="none" spc="0" normalizeH="0" baseline="0" noProof="0" dirty="0">
              <a:ln>
                <a:noFill/>
              </a:ln>
              <a:solidFill>
                <a:prstClr val="black"/>
              </a:solidFill>
              <a:effectLst/>
              <a:uLnTx/>
              <a:uFillTx/>
              <a:latin typeface="+mn-lt"/>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7A44F7-5F69-4F06-8F30-FB0E6EC0A1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2421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4</a:t>
            </a:fld>
            <a:endParaRPr lang="en-US"/>
          </a:p>
        </p:txBody>
      </p:sp>
    </p:spTree>
    <p:extLst>
      <p:ext uri="{BB962C8B-B14F-4D97-AF65-F5344CB8AC3E}">
        <p14:creationId xmlns:p14="http://schemas.microsoft.com/office/powerpoint/2010/main" val="4050007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highlight>
                <a:srgbClr val="FFFF00"/>
              </a:highlight>
              <a:ea typeface="Calibri"/>
              <a:cs typeface="Calibri"/>
            </a:endParaRPr>
          </a:p>
        </p:txBody>
      </p:sp>
      <p:sp>
        <p:nvSpPr>
          <p:cNvPr id="4" name="Slide Number Placeholder 3"/>
          <p:cNvSpPr>
            <a:spLocks noGrp="1"/>
          </p:cNvSpPr>
          <p:nvPr>
            <p:ph type="sldNum" sz="quarter" idx="5"/>
          </p:nvPr>
        </p:nvSpPr>
        <p:spPr/>
        <p:txBody>
          <a:bodyPr/>
          <a:lstStyle/>
          <a:p>
            <a:fld id="{CC1FC84A-B61C-4A46-BCC0-0080EAFB636E}" type="slidenum">
              <a:rPr lang="en-US" smtClean="0"/>
              <a:t>5</a:t>
            </a:fld>
            <a:endParaRPr lang="en-US"/>
          </a:p>
        </p:txBody>
      </p:sp>
    </p:spTree>
    <p:extLst>
      <p:ext uri="{BB962C8B-B14F-4D97-AF65-F5344CB8AC3E}">
        <p14:creationId xmlns:p14="http://schemas.microsoft.com/office/powerpoint/2010/main" val="2002204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6</a:t>
            </a:fld>
            <a:endParaRPr lang="en-US"/>
          </a:p>
        </p:txBody>
      </p:sp>
    </p:spTree>
    <p:extLst>
      <p:ext uri="{BB962C8B-B14F-4D97-AF65-F5344CB8AC3E}">
        <p14:creationId xmlns:p14="http://schemas.microsoft.com/office/powerpoint/2010/main" val="2142609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B97A44F7-5F69-4F06-8F30-FB0E6EC0A151}" type="slidenum">
              <a:rPr lang="en-US" smtClean="0"/>
              <a:t>7</a:t>
            </a:fld>
            <a:endParaRPr lang="en-US"/>
          </a:p>
        </p:txBody>
      </p:sp>
    </p:spTree>
    <p:extLst>
      <p:ext uri="{BB962C8B-B14F-4D97-AF65-F5344CB8AC3E}">
        <p14:creationId xmlns:p14="http://schemas.microsoft.com/office/powerpoint/2010/main" val="4185702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8</a:t>
            </a:fld>
            <a:endParaRPr lang="en-US"/>
          </a:p>
        </p:txBody>
      </p:sp>
    </p:spTree>
    <p:extLst>
      <p:ext uri="{BB962C8B-B14F-4D97-AF65-F5344CB8AC3E}">
        <p14:creationId xmlns:p14="http://schemas.microsoft.com/office/powerpoint/2010/main" val="1998213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66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97A44F7-5F69-4F06-8F30-FB0E6EC0A151}" type="slidenum">
              <a:rPr lang="en-US" smtClean="0"/>
              <a:t>9</a:t>
            </a:fld>
            <a:endParaRPr lang="en-US"/>
          </a:p>
        </p:txBody>
      </p:sp>
    </p:spTree>
    <p:extLst>
      <p:ext uri="{BB962C8B-B14F-4D97-AF65-F5344CB8AC3E}">
        <p14:creationId xmlns:p14="http://schemas.microsoft.com/office/powerpoint/2010/main" val="1965094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Master" Target="../slideMasters/slideMaster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27641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1084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
        <p:nvSpPr>
          <p:cNvPr id="4" name="Freeform: Shape 3">
            <a:extLst>
              <a:ext uri="{FF2B5EF4-FFF2-40B4-BE49-F238E27FC236}">
                <a16:creationId xmlns:a16="http://schemas.microsoft.com/office/drawing/2014/main" id="{46568D57-F52E-8694-6464-16C3D6640AE4}"/>
              </a:ext>
            </a:extLst>
          </p:cNvPr>
          <p:cNvSpPr/>
          <p:nvPr userDrawn="1"/>
        </p:nvSpPr>
        <p:spPr>
          <a:xfrm>
            <a:off x="1141400" y="1730261"/>
            <a:ext cx="1883937" cy="4100448"/>
          </a:xfrm>
          <a:custGeom>
            <a:avLst/>
            <a:gdLst>
              <a:gd name="connsiteX0" fmla="*/ 0 w 1883937"/>
              <a:gd name="connsiteY0" fmla="*/ 0 h 4100448"/>
              <a:gd name="connsiteX1" fmla="*/ 1883937 w 1883937"/>
              <a:gd name="connsiteY1" fmla="*/ 0 h 4100448"/>
              <a:gd name="connsiteX2" fmla="*/ 1883937 w 1883937"/>
              <a:gd name="connsiteY2" fmla="*/ 4100448 h 4100448"/>
              <a:gd name="connsiteX3" fmla="*/ 0 w 1883937"/>
              <a:gd name="connsiteY3" fmla="*/ 4100448 h 4100448"/>
              <a:gd name="connsiteX4" fmla="*/ 0 w 1883937"/>
              <a:gd name="connsiteY4" fmla="*/ 0 h 4100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3937" h="4100448">
                <a:moveTo>
                  <a:pt x="0" y="0"/>
                </a:moveTo>
                <a:lnTo>
                  <a:pt x="1883937" y="0"/>
                </a:lnTo>
                <a:lnTo>
                  <a:pt x="1883937" y="4100448"/>
                </a:lnTo>
                <a:lnTo>
                  <a:pt x="0" y="410044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352" tIns="333569" rIns="149352" bIns="149352" numCol="1" spcCol="1270" anchor="t" anchorCtr="0">
            <a:noAutofit/>
          </a:bodyPr>
          <a:lstStyle/>
          <a:p>
            <a:pPr marL="171450" lvl="1" indent="-171450" algn="l" defTabSz="711200">
              <a:lnSpc>
                <a:spcPct val="90000"/>
              </a:lnSpc>
              <a:spcBef>
                <a:spcPct val="0"/>
              </a:spcBef>
              <a:spcAft>
                <a:spcPct val="15000"/>
              </a:spcAft>
              <a:buChar char="•"/>
            </a:pPr>
            <a:r>
              <a:rPr lang="en-US" sz="1600" kern="1200">
                <a:solidFill>
                  <a:srgbClr val="4472C4"/>
                </a:solidFill>
              </a:rPr>
              <a:t>Convene stakeholders.</a:t>
            </a:r>
          </a:p>
          <a:p>
            <a:pPr marL="171450" lvl="1" indent="-171450" algn="l" defTabSz="711200">
              <a:lnSpc>
                <a:spcPct val="90000"/>
              </a:lnSpc>
              <a:spcBef>
                <a:spcPct val="0"/>
              </a:spcBef>
              <a:spcAft>
                <a:spcPct val="15000"/>
              </a:spcAft>
              <a:buChar char="•"/>
            </a:pPr>
            <a:r>
              <a:rPr lang="en-US" sz="1600" kern="1200">
                <a:solidFill>
                  <a:srgbClr val="4472C4"/>
                </a:solidFill>
              </a:rPr>
              <a:t>Evaluable system capacity.</a:t>
            </a:r>
          </a:p>
          <a:p>
            <a:pPr marL="171450" lvl="1" indent="-171450" algn="l" defTabSz="711200">
              <a:lnSpc>
                <a:spcPct val="90000"/>
              </a:lnSpc>
              <a:spcBef>
                <a:spcPct val="0"/>
              </a:spcBef>
              <a:spcAft>
                <a:spcPct val="15000"/>
              </a:spcAft>
              <a:buChar char="•"/>
            </a:pPr>
            <a:r>
              <a:rPr lang="en-US" sz="1600" kern="1200">
                <a:solidFill>
                  <a:srgbClr val="4472C4"/>
                </a:solidFill>
              </a:rPr>
              <a:t>Reflect on current challenge. </a:t>
            </a:r>
          </a:p>
          <a:p>
            <a:pPr marL="171450" lvl="1" indent="-171450" algn="l" defTabSz="711200">
              <a:lnSpc>
                <a:spcPct val="90000"/>
              </a:lnSpc>
              <a:spcBef>
                <a:spcPct val="0"/>
              </a:spcBef>
              <a:spcAft>
                <a:spcPct val="15000"/>
              </a:spcAft>
              <a:buChar char="•"/>
            </a:pPr>
            <a:r>
              <a:rPr lang="en-US" sz="1600" kern="1200">
                <a:solidFill>
                  <a:srgbClr val="4472C4"/>
                </a:solidFill>
              </a:rPr>
              <a:t>Set sights on what can be. </a:t>
            </a:r>
          </a:p>
        </p:txBody>
      </p:sp>
      <p:sp>
        <p:nvSpPr>
          <p:cNvPr id="7" name="Rectangle 6" descr="Bullseye">
            <a:extLst>
              <a:ext uri="{FF2B5EF4-FFF2-40B4-BE49-F238E27FC236}">
                <a16:creationId xmlns:a16="http://schemas.microsoft.com/office/drawing/2014/main" id="{4EB53C3E-2DAF-1774-6C8B-D24972075E9D}"/>
              </a:ext>
            </a:extLst>
          </p:cNvPr>
          <p:cNvSpPr/>
          <p:nvPr userDrawn="1"/>
        </p:nvSpPr>
        <p:spPr>
          <a:xfrm>
            <a:off x="763180" y="1231011"/>
            <a:ext cx="756440" cy="756440"/>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854699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
        <p:nvSpPr>
          <p:cNvPr id="6" name="Slide Number Placeholder 4">
            <a:extLst>
              <a:ext uri="{FF2B5EF4-FFF2-40B4-BE49-F238E27FC236}">
                <a16:creationId xmlns:a16="http://schemas.microsoft.com/office/drawing/2014/main" id="{A6A228CE-C5EB-4928-CA74-B01FF5F131C0}"/>
              </a:ext>
            </a:extLst>
          </p:cNvPr>
          <p:cNvSpPr txBox="1">
            <a:spLocks/>
          </p:cNvSpPr>
          <p:nvPr userDrawn="1"/>
        </p:nvSpPr>
        <p:spPr>
          <a:xfrm>
            <a:off x="8687719" y="625719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solidFill>
                <a:latin typeface="Palatino Linotype" panose="02040502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D1C70C-36A2-44FC-A083-98959550CFF4}" type="slidenum">
              <a:rPr lang="en-US" smtClean="0"/>
              <a:pPr/>
              <a:t>‹#›</a:t>
            </a:fld>
            <a:endParaRPr lang="en-US"/>
          </a:p>
        </p:txBody>
      </p:sp>
      <p:graphicFrame>
        <p:nvGraphicFramePr>
          <p:cNvPr id="8" name="Diagram 7">
            <a:extLst>
              <a:ext uri="{FF2B5EF4-FFF2-40B4-BE49-F238E27FC236}">
                <a16:creationId xmlns:a16="http://schemas.microsoft.com/office/drawing/2014/main" id="{C5E26BC1-03F7-5830-FAEF-5800B0C94D4D}"/>
              </a:ext>
            </a:extLst>
          </p:cNvPr>
          <p:cNvGraphicFramePr/>
          <p:nvPr userDrawn="1">
            <p:extLst>
              <p:ext uri="{D42A27DB-BD31-4B8C-83A1-F6EECF244321}">
                <p14:modId xmlns:p14="http://schemas.microsoft.com/office/powerpoint/2010/main" val="1449386824"/>
              </p:ext>
            </p:extLst>
          </p:nvPr>
        </p:nvGraphicFramePr>
        <p:xfrm>
          <a:off x="697832" y="902368"/>
          <a:ext cx="10655969" cy="5256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a:extLst>
              <a:ext uri="{FF2B5EF4-FFF2-40B4-BE49-F238E27FC236}">
                <a16:creationId xmlns:a16="http://schemas.microsoft.com/office/drawing/2014/main" id="{DC81A935-DE4C-E5F4-A273-05006F2FCFEB}"/>
              </a:ext>
            </a:extLst>
          </p:cNvPr>
          <p:cNvSpPr/>
          <p:nvPr userDrawn="1"/>
        </p:nvSpPr>
        <p:spPr>
          <a:xfrm>
            <a:off x="9035716" y="1227221"/>
            <a:ext cx="1094873" cy="4728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6EC558E-A57B-715B-089D-6E41561A6BC1}"/>
              </a:ext>
            </a:extLst>
          </p:cNvPr>
          <p:cNvSpPr/>
          <p:nvPr userDrawn="1"/>
        </p:nvSpPr>
        <p:spPr>
          <a:xfrm>
            <a:off x="9938084" y="1624263"/>
            <a:ext cx="1415716" cy="43313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1" name="Rectangle 10">
            <a:extLst>
              <a:ext uri="{FF2B5EF4-FFF2-40B4-BE49-F238E27FC236}">
                <a16:creationId xmlns:a16="http://schemas.microsoft.com/office/drawing/2014/main" id="{05FDCCEA-0D51-2E5D-E4BF-F6CE746F9FAD}"/>
              </a:ext>
            </a:extLst>
          </p:cNvPr>
          <p:cNvSpPr/>
          <p:nvPr userDrawn="1"/>
        </p:nvSpPr>
        <p:spPr>
          <a:xfrm>
            <a:off x="6268453" y="1227221"/>
            <a:ext cx="2911642" cy="4932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7532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graphicFrame>
        <p:nvGraphicFramePr>
          <p:cNvPr id="16" name="Diagram 15">
            <a:extLst>
              <a:ext uri="{FF2B5EF4-FFF2-40B4-BE49-F238E27FC236}">
                <a16:creationId xmlns:a16="http://schemas.microsoft.com/office/drawing/2014/main" id="{C6F9E918-26AF-F336-29F8-A1CF6022264F}"/>
              </a:ext>
            </a:extLst>
          </p:cNvPr>
          <p:cNvGraphicFramePr/>
          <p:nvPr userDrawn="1">
            <p:extLst>
              <p:ext uri="{D42A27DB-BD31-4B8C-83A1-F6EECF244321}">
                <p14:modId xmlns:p14="http://schemas.microsoft.com/office/powerpoint/2010/main" val="3873238532"/>
              </p:ext>
            </p:extLst>
          </p:nvPr>
        </p:nvGraphicFramePr>
        <p:xfrm>
          <a:off x="697832" y="902368"/>
          <a:ext cx="10655969" cy="5256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Rectangle 16">
            <a:extLst>
              <a:ext uri="{FF2B5EF4-FFF2-40B4-BE49-F238E27FC236}">
                <a16:creationId xmlns:a16="http://schemas.microsoft.com/office/drawing/2014/main" id="{906FB857-9EEA-9145-8C7A-1DB5B7E0CE07}"/>
              </a:ext>
            </a:extLst>
          </p:cNvPr>
          <p:cNvSpPr/>
          <p:nvPr userDrawn="1"/>
        </p:nvSpPr>
        <p:spPr>
          <a:xfrm>
            <a:off x="9035716" y="1227221"/>
            <a:ext cx="1094873" cy="47284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6481FF8-64D0-702B-B542-57B81484D8BA}"/>
              </a:ext>
            </a:extLst>
          </p:cNvPr>
          <p:cNvSpPr/>
          <p:nvPr userDrawn="1"/>
        </p:nvSpPr>
        <p:spPr>
          <a:xfrm>
            <a:off x="9938084" y="1624263"/>
            <a:ext cx="1415716" cy="43313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1312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
        <p:nvSpPr>
          <p:cNvPr id="4" name="Slide Number Placeholder 4">
            <a:extLst>
              <a:ext uri="{FF2B5EF4-FFF2-40B4-BE49-F238E27FC236}">
                <a16:creationId xmlns:a16="http://schemas.microsoft.com/office/drawing/2014/main" id="{04F5E4C4-D19C-796C-602C-E9E774A3B143}"/>
              </a:ext>
            </a:extLst>
          </p:cNvPr>
          <p:cNvSpPr txBox="1">
            <a:spLocks/>
          </p:cNvSpPr>
          <p:nvPr userDrawn="1"/>
        </p:nvSpPr>
        <p:spPr>
          <a:xfrm>
            <a:off x="8687719" y="625719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solidFill>
                <a:latin typeface="Palatino Linotype" panose="02040502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D1C70C-36A2-44FC-A083-98959550CFF4}" type="slidenum">
              <a:rPr lang="en-US" smtClean="0"/>
              <a:pPr/>
              <a:t>‹#›</a:t>
            </a:fld>
            <a:endParaRPr lang="en-US"/>
          </a:p>
        </p:txBody>
      </p:sp>
      <p:graphicFrame>
        <p:nvGraphicFramePr>
          <p:cNvPr id="6" name="Diagram 5">
            <a:extLst>
              <a:ext uri="{FF2B5EF4-FFF2-40B4-BE49-F238E27FC236}">
                <a16:creationId xmlns:a16="http://schemas.microsoft.com/office/drawing/2014/main" id="{1C3185FB-8ADE-7359-4460-0ACECD89181A}"/>
              </a:ext>
            </a:extLst>
          </p:cNvPr>
          <p:cNvGraphicFramePr/>
          <p:nvPr userDrawn="1">
            <p:extLst>
              <p:ext uri="{D42A27DB-BD31-4B8C-83A1-F6EECF244321}">
                <p14:modId xmlns:p14="http://schemas.microsoft.com/office/powerpoint/2010/main" val="1198180956"/>
              </p:ext>
            </p:extLst>
          </p:nvPr>
        </p:nvGraphicFramePr>
        <p:xfrm>
          <a:off x="697832" y="902368"/>
          <a:ext cx="10655969" cy="5256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4560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_Imag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
        <p:nvSpPr>
          <p:cNvPr id="4" name="Slide Number Placeholder 4">
            <a:extLst>
              <a:ext uri="{FF2B5EF4-FFF2-40B4-BE49-F238E27FC236}">
                <a16:creationId xmlns:a16="http://schemas.microsoft.com/office/drawing/2014/main" id="{04F5E4C4-D19C-796C-602C-E9E774A3B143}"/>
              </a:ext>
            </a:extLst>
          </p:cNvPr>
          <p:cNvSpPr txBox="1">
            <a:spLocks/>
          </p:cNvSpPr>
          <p:nvPr userDrawn="1"/>
        </p:nvSpPr>
        <p:spPr>
          <a:xfrm>
            <a:off x="8687719" y="625719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solidFill>
                <a:latin typeface="Palatino Linotype" panose="020405020505050303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D1C70C-36A2-44FC-A083-98959550CFF4}" type="slidenum">
              <a:rPr lang="en-US" smtClean="0"/>
              <a:pPr/>
              <a:t>‹#›</a:t>
            </a:fld>
            <a:endParaRPr lang="en-US"/>
          </a:p>
        </p:txBody>
      </p:sp>
      <p:graphicFrame>
        <p:nvGraphicFramePr>
          <p:cNvPr id="7" name="Content Placeholder 5">
            <a:extLst>
              <a:ext uri="{FF2B5EF4-FFF2-40B4-BE49-F238E27FC236}">
                <a16:creationId xmlns:a16="http://schemas.microsoft.com/office/drawing/2014/main" id="{820F2920-7630-4825-E252-8088D6C094CF}"/>
              </a:ext>
            </a:extLst>
          </p:cNvPr>
          <p:cNvGraphicFramePr>
            <a:graphicFrameLocks/>
          </p:cNvGraphicFramePr>
          <p:nvPr userDrawn="1">
            <p:extLst>
              <p:ext uri="{D42A27DB-BD31-4B8C-83A1-F6EECF244321}">
                <p14:modId xmlns:p14="http://schemas.microsoft.com/office/powerpoint/2010/main" val="1609691301"/>
              </p:ext>
            </p:extLst>
          </p:nvPr>
        </p:nvGraphicFramePr>
        <p:xfrm>
          <a:off x="135890" y="1582737"/>
          <a:ext cx="11890375" cy="4148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0842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617237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27566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732647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123944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388781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747579"/>
          </a:xfrm>
        </p:spPr>
        <p:txBody>
          <a:bodyPr lIns="0"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6"/>
            <a:ext cx="12191999" cy="1493491"/>
          </a:xfrm>
        </p:spPr>
        <p:txBody>
          <a:bodyPr lIns="0" rIns="0">
            <a:normAutofit/>
          </a:bodyPr>
          <a:lstStyle>
            <a:lvl1pPr marL="0" indent="0" algn="ctr">
              <a:spcBef>
                <a:spcPts val="0"/>
              </a:spcBef>
              <a:spcAft>
                <a:spcPts val="1200"/>
              </a:spcAft>
              <a:buNone/>
              <a:defRPr sz="3200"/>
            </a:lvl1pPr>
          </a:lstStyle>
          <a:p>
            <a:pPr lvl="0"/>
            <a:r>
              <a:rPr lang="en-US"/>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01967"/>
            <a:ext cx="12192000" cy="640081"/>
          </a:xfrm>
        </p:spPr>
        <p:txBody>
          <a:bodyPr lIns="0" rIns="0">
            <a:normAutofit/>
          </a:bodyPr>
          <a:lstStyle>
            <a:lvl1pPr marL="0" indent="0" algn="ctr">
              <a:spcBef>
                <a:spcPts val="0"/>
              </a:spcBef>
              <a:spcAft>
                <a:spcPts val="0"/>
              </a:spcAft>
              <a:buNone/>
              <a:defRPr sz="2400" b="1"/>
            </a:lvl1pPr>
          </a:lstStyle>
          <a:p>
            <a:pPr lvl="0"/>
            <a:r>
              <a:rPr lang="en-US"/>
              <a:t>Text</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1" y="5497665"/>
            <a:ext cx="1542361" cy="640080"/>
          </a:xfrm>
        </p:spPr>
        <p:txBody>
          <a:bodyPr rIns="0">
            <a:noAutofit/>
          </a:bodyPr>
          <a:lstStyle>
            <a:lvl1pPr marL="0" indent="0" algn="ctr">
              <a:buNone/>
              <a:defRPr sz="1400"/>
            </a:lvl1pPr>
          </a:lstStyle>
          <a:p>
            <a:pPr lvl="0"/>
            <a:r>
              <a:rPr lang="en-US"/>
              <a:t>Enter Facebook info</a:t>
            </a:r>
          </a:p>
        </p:txBody>
      </p:sp>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3" y="4737577"/>
            <a:ext cx="638349" cy="640080"/>
          </a:xfrm>
          <a:prstGeom prst="rect">
            <a:avLst/>
          </a:prstGeom>
        </p:spPr>
      </p:pic>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6" y="5497665"/>
            <a:ext cx="1608463" cy="640081"/>
          </a:xfrm>
        </p:spPr>
        <p:txBody>
          <a:bodyPr rIns="91440">
            <a:noAutofit/>
          </a:bodyPr>
          <a:lstStyle>
            <a:lvl1pPr marL="0" indent="0" algn="ctr">
              <a:buNone/>
              <a:defRPr sz="1400"/>
            </a:lvl1pPr>
          </a:lstStyle>
          <a:p>
            <a:pPr lvl="0"/>
            <a:r>
              <a:rPr lang="en-US"/>
              <a:t>Enter Twitter info</a:t>
            </a:r>
          </a:p>
        </p:txBody>
      </p:sp>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5"/>
            <a:ext cx="1608462" cy="640081"/>
          </a:xfrm>
        </p:spPr>
        <p:txBody>
          <a:bodyPr rIns="91440">
            <a:noAutofit/>
          </a:bodyPr>
          <a:lstStyle>
            <a:lvl1pPr marL="0" indent="0" algn="ctr">
              <a:buNone/>
              <a:defRPr sz="1400"/>
            </a:lvl1pPr>
          </a:lstStyle>
          <a:p>
            <a:pPr lvl="0"/>
            <a:r>
              <a:rPr lang="en-US"/>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98860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2E322-8E9A-479B-B269-4D91BEDFA8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BF8C17-958A-4B16-9292-C247D34FAA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7300B1-029E-4E5B-9650-234023D20BA8}"/>
              </a:ext>
            </a:extLst>
          </p:cNvPr>
          <p:cNvSpPr>
            <a:spLocks noGrp="1"/>
          </p:cNvSpPr>
          <p:nvPr>
            <p:ph type="dt" sz="half" idx="10"/>
          </p:nvPr>
        </p:nvSpPr>
        <p:spPr/>
        <p:txBody>
          <a:bodyPr/>
          <a:lstStyle/>
          <a:p>
            <a:fld id="{125ED62A-BBC8-4D69-BC3F-34BB26C26472}" type="datetimeFigureOut">
              <a:rPr lang="en-US" smtClean="0"/>
              <a:t>12/14/2023</a:t>
            </a:fld>
            <a:endParaRPr lang="en-US"/>
          </a:p>
        </p:txBody>
      </p:sp>
      <p:sp>
        <p:nvSpPr>
          <p:cNvPr id="5" name="Footer Placeholder 4">
            <a:extLst>
              <a:ext uri="{FF2B5EF4-FFF2-40B4-BE49-F238E27FC236}">
                <a16:creationId xmlns:a16="http://schemas.microsoft.com/office/drawing/2014/main" id="{FD906003-677A-45E2-AE16-611CACE94A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3EB7A6-4275-4759-8006-710E8934378B}"/>
              </a:ext>
            </a:extLst>
          </p:cNvPr>
          <p:cNvSpPr>
            <a:spLocks noGrp="1"/>
          </p:cNvSpPr>
          <p:nvPr>
            <p:ph type="sldNum" sz="quarter" idx="12"/>
          </p:nvPr>
        </p:nvSpPr>
        <p:spPr/>
        <p:txBody>
          <a:bodyPr/>
          <a:lstStyle/>
          <a:p>
            <a:fld id="{37CA07B4-DD15-4A32-9DF2-B6AD00727005}" type="slidenum">
              <a:rPr lang="en-US" smtClean="0"/>
              <a:t>‹#›</a:t>
            </a:fld>
            <a:endParaRPr lang="en-US"/>
          </a:p>
        </p:txBody>
      </p:sp>
    </p:spTree>
    <p:extLst>
      <p:ext uri="{BB962C8B-B14F-4D97-AF65-F5344CB8AC3E}">
        <p14:creationId xmlns:p14="http://schemas.microsoft.com/office/powerpoint/2010/main" val="981167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1655372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2"/>
            <a:ext cx="2743200" cy="365125"/>
          </a:xfrm>
        </p:spPr>
        <p:txBody>
          <a:bodyPr/>
          <a:lstStyle/>
          <a:p>
            <a:fld id="{063B872D-3AE9-4542-A461-B751CD6BB84C}" type="slidenum">
              <a:rPr lang="en-US" smtClean="0"/>
              <a:t>‹#›</a:t>
            </a:fld>
            <a:endParaRPr lang="en-US"/>
          </a:p>
        </p:txBody>
      </p:sp>
    </p:spTree>
    <p:extLst>
      <p:ext uri="{BB962C8B-B14F-4D97-AF65-F5344CB8AC3E}">
        <p14:creationId xmlns:p14="http://schemas.microsoft.com/office/powerpoint/2010/main" val="157648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217046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8605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pic>
        <p:nvPicPr>
          <p:cNvPr id="4" name="Picture 3">
            <a:extLst>
              <a:ext uri="{FF2B5EF4-FFF2-40B4-BE49-F238E27FC236}">
                <a16:creationId xmlns:a16="http://schemas.microsoft.com/office/drawing/2014/main" id="{16B11F76-21F9-C0E1-97FB-2234A3844C16}"/>
              </a:ext>
            </a:extLst>
          </p:cNvPr>
          <p:cNvPicPr>
            <a:picLocks noChangeAspect="1"/>
          </p:cNvPicPr>
          <p:nvPr userDrawn="1"/>
        </p:nvPicPr>
        <p:blipFill>
          <a:blip r:embed="rId2"/>
          <a:stretch>
            <a:fillRect/>
          </a:stretch>
        </p:blipFill>
        <p:spPr>
          <a:xfrm>
            <a:off x="3023349" y="962954"/>
            <a:ext cx="6145301" cy="4932091"/>
          </a:xfrm>
          <a:prstGeom prst="rect">
            <a:avLst/>
          </a:prstGeom>
        </p:spPr>
      </p:pic>
    </p:spTree>
    <p:extLst>
      <p:ext uri="{BB962C8B-B14F-4D97-AF65-F5344CB8AC3E}">
        <p14:creationId xmlns:p14="http://schemas.microsoft.com/office/powerpoint/2010/main" val="1021746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113474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689915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4629433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a:t>Click icon to add chart</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8930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theme" Target="../theme/theme2.xml"/><Relationship Id="rId1"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1292156905"/>
      </p:ext>
    </p:extLst>
  </p:cSld>
  <p:clrMap bg1="lt1" tx1="dk1" bg2="lt2" tx2="dk2" accent1="accent1" accent2="accent2" accent3="accent3" accent4="accent4" accent5="accent5" accent6="accent6" hlink="hlink" folHlink="folHlink"/>
  <p:sldLayoutIdLst>
    <p:sldLayoutId id="2147483680" r:id="rId1"/>
    <p:sldLayoutId id="2147483671" r:id="rId2"/>
    <p:sldLayoutId id="2147483677" r:id="rId3"/>
    <p:sldLayoutId id="2147483664" r:id="rId4"/>
    <p:sldLayoutId id="2147483697" r:id="rId5"/>
    <p:sldLayoutId id="2147483670" r:id="rId6"/>
    <p:sldLayoutId id="2147483665" r:id="rId7"/>
    <p:sldLayoutId id="2147483681" r:id="rId8"/>
    <p:sldLayoutId id="2147483675" r:id="rId9"/>
    <p:sldLayoutId id="2147483676" r:id="rId10"/>
    <p:sldLayoutId id="2147483692" r:id="rId11"/>
    <p:sldLayoutId id="2147483693" r:id="rId12"/>
    <p:sldLayoutId id="2147483694" r:id="rId13"/>
    <p:sldLayoutId id="2147483695" r:id="rId14"/>
    <p:sldLayoutId id="2147483696" r:id="rId15"/>
    <p:sldLayoutId id="2147483672" r:id="rId16"/>
    <p:sldLayoutId id="2147483690" r:id="rId17"/>
    <p:sldLayoutId id="2147483669" r:id="rId18"/>
    <p:sldLayoutId id="2147483689" r:id="rId19"/>
    <p:sldLayoutId id="2147483678" r:id="rId20"/>
    <p:sldLayoutId id="2147483691" r:id="rId21"/>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a:t>Do not use this layout</a:t>
            </a:r>
          </a:p>
        </p:txBody>
      </p:sp>
    </p:spTree>
    <p:extLst>
      <p:ext uri="{BB962C8B-B14F-4D97-AF65-F5344CB8AC3E}">
        <p14:creationId xmlns:p14="http://schemas.microsoft.com/office/powerpoint/2010/main" val="3885510845"/>
      </p:ext>
    </p:extLst>
  </p:cSld>
  <p:clrMap bg1="lt1" tx1="dk1" bg2="lt2" tx2="dk2" accent1="accent1" accent2="accent2" accent3="accent3" accent4="accent4" accent5="accent5" accent6="accent6" hlink="hlink" folHlink="folHlink"/>
  <p:sldLayoutIdLst>
    <p:sldLayoutId id="2147483679" r:id="rId1"/>
  </p:sldLayoutIdLst>
  <p:hf hd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0367D-4F1F-4D06-9551-9D120A83F86F}"/>
              </a:ext>
            </a:extLst>
          </p:cNvPr>
          <p:cNvSpPr>
            <a:spLocks noGrp="1"/>
          </p:cNvSpPr>
          <p:nvPr>
            <p:ph type="title"/>
          </p:nvPr>
        </p:nvSpPr>
        <p:spPr>
          <a:xfrm>
            <a:off x="149340" y="365125"/>
            <a:ext cx="1189027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7A9155-9D6F-4818-A1EA-81ACC0306B47}"/>
              </a:ext>
            </a:extLst>
          </p:cNvPr>
          <p:cNvSpPr>
            <a:spLocks noGrp="1"/>
          </p:cNvSpPr>
          <p:nvPr>
            <p:ph type="body" idx="1"/>
          </p:nvPr>
        </p:nvSpPr>
        <p:spPr>
          <a:xfrm>
            <a:off x="149340" y="1825625"/>
            <a:ext cx="11890272" cy="412232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4CC72A4-5CFF-4D23-9567-642F335289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20D45371-22E5-41E2-9C10-6B0FADA8412F}"/>
              </a:ext>
            </a:extLst>
          </p:cNvPr>
          <p:cNvSpPr>
            <a:spLocks noGrp="1"/>
          </p:cNvSpPr>
          <p:nvPr>
            <p:ph type="sldNum" sz="quarter" idx="4"/>
          </p:nvPr>
        </p:nvSpPr>
        <p:spPr>
          <a:xfrm>
            <a:off x="8610600" y="6285773"/>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063B872D-3AE9-4542-A461-B751CD6BB84C}" type="slidenum">
              <a:rPr lang="en-US" smtClean="0"/>
              <a:pPr/>
              <a:t>‹#›</a:t>
            </a:fld>
            <a:endParaRPr lang="en-US"/>
          </a:p>
        </p:txBody>
      </p:sp>
    </p:spTree>
    <p:extLst>
      <p:ext uri="{BB962C8B-B14F-4D97-AF65-F5344CB8AC3E}">
        <p14:creationId xmlns:p14="http://schemas.microsoft.com/office/powerpoint/2010/main" val="63614674"/>
      </p:ext>
    </p:extLst>
  </p:cSld>
  <p:clrMap bg1="lt1" tx1="dk1" bg2="lt2" tx2="dk2" accent1="accent1" accent2="accent2" accent3="accent3" accent4="accent4" accent5="accent5" accent6="accent6" hlink="hlink" folHlink="folHlink"/>
  <p:sldLayoutIdLst>
    <p:sldLayoutId id="2147483688" r:id="rId1"/>
  </p:sldLayoutIdLst>
  <p:hf hdr="0" dt="0"/>
  <p:txStyles>
    <p:titleStyle>
      <a:lvl1pPr algn="l" defTabSz="914400" rtl="0" eaLnBrk="1" latinLnBrk="0" hangingPunct="1">
        <a:lnSpc>
          <a:spcPct val="90000"/>
        </a:lnSpc>
        <a:spcBef>
          <a:spcPct val="0"/>
        </a:spcBef>
        <a:buNone/>
        <a:defRPr sz="6000"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0"/>
        </a:spcBef>
        <a:spcAft>
          <a:spcPts val="1400"/>
        </a:spcAft>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hyperlink" Target="https://www.state.nj.us/education/njtss/guidelines.pdf"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hyperlink" Target="https://www.state.nj.us/education/njtss/started.pdf"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ctrTitle"/>
          </p:nvPr>
        </p:nvSpPr>
        <p:spPr>
          <a:xfrm>
            <a:off x="-1" y="2672301"/>
            <a:ext cx="12191999" cy="1505240"/>
          </a:xfrm>
          <a:prstGeom prst="rect">
            <a:avLst/>
          </a:prstGeom>
        </p:spPr>
        <p:txBody>
          <a:bodyPr lIns="91440" tIns="45720" rIns="91440" bIns="45720" anchor="b"/>
          <a:lstStyle/>
          <a:p>
            <a:r>
              <a:rPr lang="en-US" sz="4800" dirty="0">
                <a:latin typeface="Palatino Linotype"/>
              </a:rPr>
              <a:t>Professional Learning series: </a:t>
            </a:r>
            <a:br>
              <a:rPr lang="en-US" sz="4800" dirty="0">
                <a:latin typeface="Palatino Linotype"/>
              </a:rPr>
            </a:br>
            <a:r>
              <a:rPr lang="en-US" sz="4000" dirty="0">
                <a:latin typeface="Palatino Linotype"/>
              </a:rPr>
              <a:t>New Jersey Tiered System of Supports (NJTSS) Effective District and School Leadership</a:t>
            </a:r>
          </a:p>
        </p:txBody>
      </p:sp>
      <p:sp>
        <p:nvSpPr>
          <p:cNvPr id="5" name="Subtitle 4">
            <a:extLst>
              <a:ext uri="{FF2B5EF4-FFF2-40B4-BE49-F238E27FC236}">
                <a16:creationId xmlns:a16="http://schemas.microsoft.com/office/drawing/2014/main" id="{012D5881-96EC-447F-A717-A35057F07353}"/>
              </a:ext>
            </a:extLst>
          </p:cNvPr>
          <p:cNvSpPr>
            <a:spLocks noGrp="1"/>
          </p:cNvSpPr>
          <p:nvPr>
            <p:ph type="subTitle" idx="1"/>
          </p:nvPr>
        </p:nvSpPr>
        <p:spPr>
          <a:xfrm>
            <a:off x="0" y="4508220"/>
            <a:ext cx="12191998" cy="2198080"/>
          </a:xfrm>
        </p:spPr>
        <p:txBody>
          <a:bodyPr/>
          <a:lstStyle/>
          <a:p>
            <a:r>
              <a:rPr lang="en-US"/>
              <a:t>Office of Student Support Services</a:t>
            </a:r>
          </a:p>
          <a:p>
            <a:r>
              <a:rPr lang="en-US"/>
              <a:t>Division of Educational Services</a:t>
            </a:r>
          </a:p>
        </p:txBody>
      </p:sp>
      <p:pic>
        <p:nvPicPr>
          <p:cNvPr id="6" name="Picture 5" descr="Logo: State of New Jersey, Department of Education.">
            <a:extLst>
              <a:ext uri="{FF2B5EF4-FFF2-40B4-BE49-F238E27FC236}">
                <a16:creationId xmlns:a16="http://schemas.microsoft.com/office/drawing/2014/main" id="{0021F1E6-2135-4F4E-9EA0-EBD236B61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64" y="6091241"/>
            <a:ext cx="11890272" cy="768098"/>
          </a:xfrm>
          <a:prstGeom prst="rect">
            <a:avLst/>
          </a:prstGeom>
        </p:spPr>
      </p:pic>
    </p:spTree>
    <p:extLst>
      <p:ext uri="{BB962C8B-B14F-4D97-AF65-F5344CB8AC3E}">
        <p14:creationId xmlns:p14="http://schemas.microsoft.com/office/powerpoint/2010/main" val="1869916186"/>
      </p:ext>
    </p:extLst>
  </p:cSld>
  <p:clrMapOvr>
    <a:masterClrMapping/>
  </p:clrMapOvr>
  <mc:AlternateContent xmlns:mc="http://schemas.openxmlformats.org/markup-compatibility/2006" xmlns:p14="http://schemas.microsoft.com/office/powerpoint/2010/main">
    <mc:Choice Requires="p14">
      <p:transition spd="slow" p14:dur="2000" advTm="16713"/>
    </mc:Choice>
    <mc:Fallback xmlns="">
      <p:transition spd="slow" advTm="1671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Title 1">
            <a:extLst>
              <a:ext uri="{FF2B5EF4-FFF2-40B4-BE49-F238E27FC236}">
                <a16:creationId xmlns:a16="http://schemas.microsoft.com/office/drawing/2014/main" id="{215F345E-3C99-9142-937D-EF575BCB8EB4}"/>
              </a:ext>
            </a:extLst>
          </p:cNvPr>
          <p:cNvSpPr>
            <a:spLocks noGrp="1"/>
          </p:cNvSpPr>
          <p:nvPr>
            <p:ph type="title"/>
          </p:nvPr>
        </p:nvSpPr>
        <p:spPr>
          <a:xfrm>
            <a:off x="1256841" y="378896"/>
            <a:ext cx="10096959" cy="747579"/>
          </a:xfrm>
        </p:spPr>
        <p:txBody>
          <a:bodyPr/>
          <a:lstStyle/>
          <a:p>
            <a:r>
              <a:rPr lang="en-US" sz="4800"/>
              <a:t>Weaver’s Model of Communication</a:t>
            </a:r>
          </a:p>
        </p:txBody>
      </p:sp>
      <p:pic>
        <p:nvPicPr>
          <p:cNvPr id="1028" name="Picture 4" descr="SHANNON-WEAVER'S MODEL OF COMMUNICATION. The Process has five labeled arrows and a box in the middle. The first arrow is labeled Sender. Above the arrow it says Information source. The second arrow is Encoder. Above the arrow it says Transmitter. The box in the middle says Channel. Below the box is another box labeled Noise. There are arrows going up from the noise box to Channel and there are lightning bolts over Channel. The third arrow says Decoder. Above the arrow it says Reception. The fourth arrow says Receiver. Above the arrow it says Destination. The fifth arrow is labeled Feedback. There is an arrow going back to the sender.">
            <a:extLst>
              <a:ext uri="{FF2B5EF4-FFF2-40B4-BE49-F238E27FC236}">
                <a16:creationId xmlns:a16="http://schemas.microsoft.com/office/drawing/2014/main" id="{FB8E471A-912D-4A64-9E48-08DAB3A9B2C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57327" y="1430626"/>
            <a:ext cx="8668201" cy="4507465"/>
          </a:xfrm>
          <a:prstGeom prst="rect">
            <a:avLst/>
          </a:prstGeom>
          <a:solidFill>
            <a:srgbClr val="FFFFFF"/>
          </a:solidFill>
        </p:spPr>
      </p:pic>
      <p:sp>
        <p:nvSpPr>
          <p:cNvPr id="5" name="Slide Number Placeholder 4">
            <a:extLst>
              <a:ext uri="{FF2B5EF4-FFF2-40B4-BE49-F238E27FC236}">
                <a16:creationId xmlns:a16="http://schemas.microsoft.com/office/drawing/2014/main" id="{32C96D3D-BCD4-4DD8-B3EC-D32585492EEB}"/>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10</a:t>
            </a:fld>
            <a:endParaRPr lang="en-US"/>
          </a:p>
        </p:txBody>
      </p:sp>
    </p:spTree>
    <p:extLst>
      <p:ext uri="{BB962C8B-B14F-4D97-AF65-F5344CB8AC3E}">
        <p14:creationId xmlns:p14="http://schemas.microsoft.com/office/powerpoint/2010/main" val="1344970758"/>
      </p:ext>
    </p:extLst>
  </p:cSld>
  <p:clrMapOvr>
    <a:masterClrMapping/>
  </p:clrMapOvr>
  <mc:AlternateContent xmlns:mc="http://schemas.openxmlformats.org/markup-compatibility/2006" xmlns:p14="http://schemas.microsoft.com/office/powerpoint/2010/main">
    <mc:Choice Requires="p14">
      <p:transition spd="slow" p14:dur="2000" advTm="71431"/>
    </mc:Choice>
    <mc:Fallback xmlns="">
      <p:transition spd="slow" advTm="7143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3BA0C-4EC6-4729-A234-5250D51899AC}"/>
              </a:ext>
            </a:extLst>
          </p:cNvPr>
          <p:cNvSpPr>
            <a:spLocks noGrp="1"/>
          </p:cNvSpPr>
          <p:nvPr>
            <p:ph type="title"/>
          </p:nvPr>
        </p:nvSpPr>
        <p:spPr/>
        <p:txBody>
          <a:bodyPr/>
          <a:lstStyle/>
          <a:p>
            <a:r>
              <a:rPr lang="en-US"/>
              <a:t>Leadership Traits Across NJTSS</a:t>
            </a:r>
          </a:p>
        </p:txBody>
      </p:sp>
      <p:sp>
        <p:nvSpPr>
          <p:cNvPr id="3" name="TextBox 2">
            <a:extLst>
              <a:ext uri="{FF2B5EF4-FFF2-40B4-BE49-F238E27FC236}">
                <a16:creationId xmlns:a16="http://schemas.microsoft.com/office/drawing/2014/main" id="{8A5EE666-652D-3D11-67C5-99D6CC43E01E}"/>
              </a:ext>
            </a:extLst>
          </p:cNvPr>
          <p:cNvSpPr txBox="1"/>
          <p:nvPr/>
        </p:nvSpPr>
        <p:spPr>
          <a:xfrm>
            <a:off x="168443" y="1282886"/>
            <a:ext cx="3056021" cy="1846659"/>
          </a:xfrm>
          <a:prstGeom prst="rect">
            <a:avLst/>
          </a:prstGeom>
          <a:noFill/>
        </p:spPr>
        <p:txBody>
          <a:bodyPr wrap="square" rtlCol="0">
            <a:spAutoFit/>
          </a:bodyPr>
          <a:lstStyle/>
          <a:p>
            <a:pPr algn="ctr"/>
            <a:r>
              <a:rPr lang="en-US" b="1">
                <a:latin typeface="Arial" panose="020B0604020202020204" pitchFamily="34" charset="0"/>
                <a:cs typeface="Arial" panose="020B0604020202020204" pitchFamily="34" charset="0"/>
              </a:rPr>
              <a:t>RESOURCEFUL</a:t>
            </a:r>
          </a:p>
          <a:p>
            <a:r>
              <a:rPr lang="en-US" sz="1600"/>
              <a:t>Plans for and honors the resources needed (time, personnel, etc.) to operationalize strong practices and procedures within their context.</a:t>
            </a:r>
          </a:p>
        </p:txBody>
      </p:sp>
      <p:sp>
        <p:nvSpPr>
          <p:cNvPr id="4" name="TextBox 3">
            <a:extLst>
              <a:ext uri="{FF2B5EF4-FFF2-40B4-BE49-F238E27FC236}">
                <a16:creationId xmlns:a16="http://schemas.microsoft.com/office/drawing/2014/main" id="{E8D2E45E-4675-E0E4-3B21-1B3E80ACAF23}"/>
              </a:ext>
            </a:extLst>
          </p:cNvPr>
          <p:cNvSpPr txBox="1"/>
          <p:nvPr/>
        </p:nvSpPr>
        <p:spPr>
          <a:xfrm>
            <a:off x="84222" y="4451377"/>
            <a:ext cx="2959768" cy="1354217"/>
          </a:xfrm>
          <a:prstGeom prst="rect">
            <a:avLst/>
          </a:prstGeom>
          <a:noFill/>
        </p:spPr>
        <p:txBody>
          <a:bodyPr wrap="square" rtlCol="0">
            <a:spAutoFit/>
          </a:bodyPr>
          <a:lstStyle/>
          <a:p>
            <a:pPr algn="r"/>
            <a:r>
              <a:rPr lang="en-US" b="1">
                <a:latin typeface="Arial" panose="020B0604020202020204" pitchFamily="34" charset="0"/>
                <a:cs typeface="Arial" panose="020B0604020202020204" pitchFamily="34" charset="0"/>
              </a:rPr>
              <a:t>DATA-DRIVEN</a:t>
            </a:r>
          </a:p>
          <a:p>
            <a:r>
              <a:rPr lang="en-US" sz="1600"/>
              <a:t>Focuses on an effective use of data to make decisions about student-level and system-level progress.</a:t>
            </a:r>
          </a:p>
        </p:txBody>
      </p:sp>
      <p:sp>
        <p:nvSpPr>
          <p:cNvPr id="6" name="TextBox 5">
            <a:extLst>
              <a:ext uri="{FF2B5EF4-FFF2-40B4-BE49-F238E27FC236}">
                <a16:creationId xmlns:a16="http://schemas.microsoft.com/office/drawing/2014/main" id="{996707A3-D4E9-15A3-9B52-D89225536DC0}"/>
              </a:ext>
            </a:extLst>
          </p:cNvPr>
          <p:cNvSpPr txBox="1"/>
          <p:nvPr/>
        </p:nvSpPr>
        <p:spPr>
          <a:xfrm>
            <a:off x="9107905" y="1305342"/>
            <a:ext cx="3035969" cy="2123658"/>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SYSTEMS </a:t>
            </a:r>
            <a:br>
              <a:rPr lang="en-US" b="1">
                <a:latin typeface="Arial" panose="020B0604020202020204" pitchFamily="34" charset="0"/>
                <a:cs typeface="Arial" panose="020B0604020202020204" pitchFamily="34" charset="0"/>
              </a:rPr>
            </a:br>
            <a:r>
              <a:rPr lang="en-US" b="1">
                <a:latin typeface="Arial" panose="020B0604020202020204" pitchFamily="34" charset="0"/>
                <a:cs typeface="Arial" panose="020B0604020202020204" pitchFamily="34" charset="0"/>
              </a:rPr>
              <a:t>ORIENTED</a:t>
            </a:r>
          </a:p>
          <a:p>
            <a:r>
              <a:rPr lang="en-US" sz="1600"/>
              <a:t>Employs critical thinking to evaluate the functions of larger systems and when trying to understand plausible factors contributing to identified needs.</a:t>
            </a:r>
          </a:p>
        </p:txBody>
      </p:sp>
      <p:sp>
        <p:nvSpPr>
          <p:cNvPr id="7" name="TextBox 6">
            <a:extLst>
              <a:ext uri="{FF2B5EF4-FFF2-40B4-BE49-F238E27FC236}">
                <a16:creationId xmlns:a16="http://schemas.microsoft.com/office/drawing/2014/main" id="{F2F458E5-8990-34EF-498A-727CAF779909}"/>
              </a:ext>
            </a:extLst>
          </p:cNvPr>
          <p:cNvSpPr txBox="1"/>
          <p:nvPr/>
        </p:nvSpPr>
        <p:spPr>
          <a:xfrm>
            <a:off x="9107905" y="4764505"/>
            <a:ext cx="2959768" cy="1107996"/>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PROBLEM-SOLVER</a:t>
            </a:r>
          </a:p>
          <a:p>
            <a:r>
              <a:rPr lang="en-US" sz="1600"/>
              <a:t>Promotes a problem-solving culture within among the team they are charged to lead.</a:t>
            </a:r>
          </a:p>
        </p:txBody>
      </p:sp>
      <p:sp>
        <p:nvSpPr>
          <p:cNvPr id="5" name="Slide Number Placeholder 4">
            <a:extLst>
              <a:ext uri="{FF2B5EF4-FFF2-40B4-BE49-F238E27FC236}">
                <a16:creationId xmlns:a16="http://schemas.microsoft.com/office/drawing/2014/main" id="{08BAA996-7763-4908-8568-44FD1F770A9B}"/>
              </a:ext>
            </a:extLst>
          </p:cNvPr>
          <p:cNvSpPr>
            <a:spLocks noGrp="1"/>
          </p:cNvSpPr>
          <p:nvPr>
            <p:ph type="sldNum" sz="quarter" idx="12"/>
          </p:nvPr>
        </p:nvSpPr>
        <p:spPr/>
        <p:txBody>
          <a:bodyPr/>
          <a:lstStyle/>
          <a:p>
            <a:fld id="{A3D1C70C-36A2-44FC-A083-98959550CFF4}" type="slidenum">
              <a:rPr lang="en-US" smtClean="0"/>
              <a:t>11</a:t>
            </a:fld>
            <a:endParaRPr lang="en-US"/>
          </a:p>
        </p:txBody>
      </p:sp>
    </p:spTree>
    <p:custDataLst>
      <p:tags r:id="rId1"/>
    </p:custDataLst>
    <p:extLst>
      <p:ext uri="{BB962C8B-B14F-4D97-AF65-F5344CB8AC3E}">
        <p14:creationId xmlns:p14="http://schemas.microsoft.com/office/powerpoint/2010/main" val="1300443761"/>
      </p:ext>
    </p:extLst>
  </p:cSld>
  <p:clrMapOvr>
    <a:masterClrMapping/>
  </p:clrMapOvr>
  <mc:AlternateContent xmlns:mc="http://schemas.openxmlformats.org/markup-compatibility/2006" xmlns:p14="http://schemas.microsoft.com/office/powerpoint/2010/main">
    <mc:Choice Requires="p14">
      <p:transition spd="slow" p14:dur="2000" advTm="103214"/>
    </mc:Choice>
    <mc:Fallback xmlns="">
      <p:transition spd="slow" advTm="10321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CCE03-76B6-4240-BB7B-F3FC2D3B068C}"/>
              </a:ext>
            </a:extLst>
          </p:cNvPr>
          <p:cNvSpPr>
            <a:spLocks noGrp="1"/>
          </p:cNvSpPr>
          <p:nvPr>
            <p:ph type="title"/>
          </p:nvPr>
        </p:nvSpPr>
        <p:spPr/>
        <p:txBody>
          <a:bodyPr/>
          <a:lstStyle/>
          <a:p>
            <a:r>
              <a:rPr lang="en-US"/>
              <a:t>Readiness to Implement</a:t>
            </a:r>
          </a:p>
        </p:txBody>
      </p:sp>
      <p:sp>
        <p:nvSpPr>
          <p:cNvPr id="3" name="Content Placeholder 2">
            <a:extLst>
              <a:ext uri="{FF2B5EF4-FFF2-40B4-BE49-F238E27FC236}">
                <a16:creationId xmlns:a16="http://schemas.microsoft.com/office/drawing/2014/main" id="{786C1342-DD37-4F87-A97B-D13836ADC202}"/>
              </a:ext>
            </a:extLst>
          </p:cNvPr>
          <p:cNvSpPr>
            <a:spLocks noGrp="1"/>
          </p:cNvSpPr>
          <p:nvPr>
            <p:ph idx="1"/>
          </p:nvPr>
        </p:nvSpPr>
        <p:spPr>
          <a:xfrm>
            <a:off x="150864" y="1201026"/>
            <a:ext cx="11890272" cy="4455948"/>
          </a:xfrm>
        </p:spPr>
        <p:txBody>
          <a:bodyPr/>
          <a:lstStyle/>
          <a:p>
            <a:r>
              <a:rPr lang="en-US"/>
              <a:t>Readiness is the degree to which the organization and the people working within it are positioned to undertake the complex process of change (Arden &amp; Pierce, 2019, </a:t>
            </a:r>
            <a:r>
              <a:rPr lang="en-US" err="1"/>
              <a:t>Fixsen</a:t>
            </a:r>
            <a:r>
              <a:rPr lang="en-US"/>
              <a:t>, </a:t>
            </a:r>
            <a:r>
              <a:rPr lang="en-US" err="1"/>
              <a:t>Blase</a:t>
            </a:r>
            <a:r>
              <a:rPr lang="en-US"/>
              <a:t>, Horner, &amp; </a:t>
            </a:r>
            <a:r>
              <a:rPr lang="en-US" err="1"/>
              <a:t>Sugai</a:t>
            </a:r>
            <a:r>
              <a:rPr lang="en-US"/>
              <a:t>, 2009).</a:t>
            </a:r>
          </a:p>
          <a:p>
            <a:pPr lvl="1"/>
            <a:r>
              <a:rPr lang="en-US"/>
              <a:t>Find the balance between effectiveness and efficiency, landing at the right number and configuration for each school’s need, so that teams can find the time to meet and get through their agendas (Goodman &amp; McIntosh, 2016).</a:t>
            </a:r>
          </a:p>
        </p:txBody>
      </p:sp>
      <p:sp>
        <p:nvSpPr>
          <p:cNvPr id="6" name="TextBox 5">
            <a:extLst>
              <a:ext uri="{FF2B5EF4-FFF2-40B4-BE49-F238E27FC236}">
                <a16:creationId xmlns:a16="http://schemas.microsoft.com/office/drawing/2014/main" id="{0D0F8EE2-985A-4380-A617-3B98C9C94B33}"/>
              </a:ext>
            </a:extLst>
          </p:cNvPr>
          <p:cNvSpPr txBox="1"/>
          <p:nvPr/>
        </p:nvSpPr>
        <p:spPr>
          <a:xfrm>
            <a:off x="6798782" y="6301259"/>
            <a:ext cx="4862519" cy="276999"/>
          </a:xfrm>
          <a:prstGeom prst="rect">
            <a:avLst/>
          </a:prstGeom>
          <a:noFill/>
        </p:spPr>
        <p:txBody>
          <a:bodyPr wrap="square" rtlCol="0">
            <a:spAutoFit/>
          </a:bodyPr>
          <a:lstStyle/>
          <a:p>
            <a:r>
              <a:rPr lang="en-US" sz="1200">
                <a:solidFill>
                  <a:schemeClr val="bg1"/>
                </a:solidFill>
              </a:rPr>
              <a:t>Source: </a:t>
            </a:r>
            <a:r>
              <a:rPr lang="en-US" sz="1200" u="sng">
                <a:solidFill>
                  <a:schemeClr val="bg1"/>
                </a:solidFill>
              </a:rPr>
              <a:t>https://www.cde.state.co.us/mtss/dbireadinessslides</a:t>
            </a:r>
          </a:p>
        </p:txBody>
      </p:sp>
      <p:sp>
        <p:nvSpPr>
          <p:cNvPr id="5" name="Slide Number Placeholder 4">
            <a:extLst>
              <a:ext uri="{FF2B5EF4-FFF2-40B4-BE49-F238E27FC236}">
                <a16:creationId xmlns:a16="http://schemas.microsoft.com/office/drawing/2014/main" id="{001A2666-7C35-4EBB-B9AE-A4F9A03112D4}"/>
              </a:ext>
            </a:extLst>
          </p:cNvPr>
          <p:cNvSpPr>
            <a:spLocks noGrp="1"/>
          </p:cNvSpPr>
          <p:nvPr>
            <p:ph type="sldNum" sz="quarter" idx="12"/>
          </p:nvPr>
        </p:nvSpPr>
        <p:spPr/>
        <p:txBody>
          <a:bodyPr/>
          <a:lstStyle/>
          <a:p>
            <a:fld id="{A3D1C70C-36A2-44FC-A083-98959550CFF4}" type="slidenum">
              <a:rPr lang="en-US" smtClean="0"/>
              <a:t>12</a:t>
            </a:fld>
            <a:endParaRPr lang="en-US"/>
          </a:p>
        </p:txBody>
      </p:sp>
    </p:spTree>
    <p:extLst>
      <p:ext uri="{BB962C8B-B14F-4D97-AF65-F5344CB8AC3E}">
        <p14:creationId xmlns:p14="http://schemas.microsoft.com/office/powerpoint/2010/main" val="4055120970"/>
      </p:ext>
    </p:extLst>
  </p:cSld>
  <p:clrMapOvr>
    <a:masterClrMapping/>
  </p:clrMapOvr>
  <mc:AlternateContent xmlns:mc="http://schemas.openxmlformats.org/markup-compatibility/2006" xmlns:p14="http://schemas.microsoft.com/office/powerpoint/2010/main">
    <mc:Choice Requires="p14">
      <p:transition spd="slow" p14:dur="2000" advTm="36520"/>
    </mc:Choice>
    <mc:Fallback xmlns="">
      <p:transition spd="slow" advTm="3652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18CD84-A931-4C63-8C6E-EEDA5B6EFC11}"/>
              </a:ext>
            </a:extLst>
          </p:cNvPr>
          <p:cNvSpPr>
            <a:spLocks noGrp="1"/>
          </p:cNvSpPr>
          <p:nvPr>
            <p:ph type="title"/>
          </p:nvPr>
        </p:nvSpPr>
        <p:spPr/>
        <p:txBody>
          <a:bodyPr/>
          <a:lstStyle/>
          <a:p>
            <a:r>
              <a:rPr lang="en-US" dirty="0">
                <a:latin typeface="Palatino Linotype"/>
              </a:rPr>
              <a:t>Five Phases of Implementation </a:t>
            </a:r>
            <a:endParaRPr lang="en-US"/>
          </a:p>
        </p:txBody>
      </p:sp>
      <p:pic>
        <p:nvPicPr>
          <p:cNvPr id="17" name="Picture 16" descr="The 5 phases of implementation: Exploration and Development - Year 1 to 2; Installation - Year 2 to 3; Initial Implementation - Year 3 to 4; Full Implementation - Year 4 to 5; Continuous Improvement - Ongoing">
            <a:extLst>
              <a:ext uri="{FF2B5EF4-FFF2-40B4-BE49-F238E27FC236}">
                <a16:creationId xmlns:a16="http://schemas.microsoft.com/office/drawing/2014/main" id="{ED23A8F6-EBFC-82B2-C20E-186068A43163}"/>
              </a:ext>
            </a:extLst>
          </p:cNvPr>
          <p:cNvPicPr>
            <a:picLocks noChangeAspect="1"/>
          </p:cNvPicPr>
          <p:nvPr/>
        </p:nvPicPr>
        <p:blipFill>
          <a:blip r:embed="rId3"/>
          <a:stretch>
            <a:fillRect/>
          </a:stretch>
        </p:blipFill>
        <p:spPr>
          <a:xfrm>
            <a:off x="170174" y="1167188"/>
            <a:ext cx="11851651" cy="4523624"/>
          </a:xfrm>
          <a:prstGeom prst="rect">
            <a:avLst/>
          </a:prstGeom>
        </p:spPr>
      </p:pic>
      <p:sp>
        <p:nvSpPr>
          <p:cNvPr id="3" name="TextBox 2">
            <a:extLst>
              <a:ext uri="{FF2B5EF4-FFF2-40B4-BE49-F238E27FC236}">
                <a16:creationId xmlns:a16="http://schemas.microsoft.com/office/drawing/2014/main" id="{5DDEB033-2D57-4BBB-AE3B-516A271F8175}"/>
              </a:ext>
            </a:extLst>
          </p:cNvPr>
          <p:cNvSpPr txBox="1"/>
          <p:nvPr/>
        </p:nvSpPr>
        <p:spPr>
          <a:xfrm>
            <a:off x="4998720" y="5841380"/>
            <a:ext cx="3398520" cy="369332"/>
          </a:xfrm>
          <a:prstGeom prst="rect">
            <a:avLst/>
          </a:prstGeom>
          <a:noFill/>
        </p:spPr>
        <p:txBody>
          <a:bodyPr wrap="square" rtlCol="0">
            <a:spAutoFit/>
          </a:bodyPr>
          <a:lstStyle/>
          <a:p>
            <a:r>
              <a:rPr lang="en-US"/>
              <a:t>Sample Timeframe </a:t>
            </a:r>
          </a:p>
        </p:txBody>
      </p:sp>
      <p:sp>
        <p:nvSpPr>
          <p:cNvPr id="4" name="Slide Number Placeholder 3">
            <a:extLst>
              <a:ext uri="{FF2B5EF4-FFF2-40B4-BE49-F238E27FC236}">
                <a16:creationId xmlns:a16="http://schemas.microsoft.com/office/drawing/2014/main" id="{E24C2C6A-0E4A-4D81-B8CE-083C32F7DCE2}"/>
              </a:ext>
            </a:extLst>
          </p:cNvPr>
          <p:cNvSpPr>
            <a:spLocks noGrp="1"/>
          </p:cNvSpPr>
          <p:nvPr>
            <p:ph type="sldNum" sz="quarter" idx="10"/>
          </p:nvPr>
        </p:nvSpPr>
        <p:spPr/>
        <p:txBody>
          <a:bodyPr/>
          <a:lstStyle/>
          <a:p>
            <a:fld id="{A3D1C70C-36A2-44FC-A083-98959550CFF4}" type="slidenum">
              <a:rPr lang="en-US" smtClean="0"/>
              <a:t>13</a:t>
            </a:fld>
            <a:endParaRPr lang="en-US"/>
          </a:p>
        </p:txBody>
      </p:sp>
    </p:spTree>
    <p:extLst>
      <p:ext uri="{BB962C8B-B14F-4D97-AF65-F5344CB8AC3E}">
        <p14:creationId xmlns:p14="http://schemas.microsoft.com/office/powerpoint/2010/main" val="1572081447"/>
      </p:ext>
    </p:extLst>
  </p:cSld>
  <p:clrMapOvr>
    <a:masterClrMapping/>
  </p:clrMapOvr>
  <mc:AlternateContent xmlns:mc="http://schemas.openxmlformats.org/markup-compatibility/2006" xmlns:p14="http://schemas.microsoft.com/office/powerpoint/2010/main">
    <mc:Choice Requires="p14">
      <p:transition spd="slow" p14:dur="2000" advTm="66789"/>
    </mc:Choice>
    <mc:Fallback xmlns="">
      <p:transition spd="slow" advTm="6678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E10BC13-A9BC-4208-8B2A-E18EEAC18823}"/>
              </a:ext>
            </a:extLst>
          </p:cNvPr>
          <p:cNvSpPr>
            <a:spLocks noGrp="1"/>
          </p:cNvSpPr>
          <p:nvPr>
            <p:ph type="title"/>
          </p:nvPr>
        </p:nvSpPr>
        <p:spPr/>
        <p:txBody>
          <a:bodyPr/>
          <a:lstStyle/>
          <a:p>
            <a:r>
              <a:rPr lang="en-US"/>
              <a:t>Take a Pulse</a:t>
            </a:r>
          </a:p>
        </p:txBody>
      </p:sp>
      <p:sp>
        <p:nvSpPr>
          <p:cNvPr id="7" name="Text Placeholder 6">
            <a:extLst>
              <a:ext uri="{FF2B5EF4-FFF2-40B4-BE49-F238E27FC236}">
                <a16:creationId xmlns:a16="http://schemas.microsoft.com/office/drawing/2014/main" id="{2DE6584C-8AE3-4403-B8EA-1E8FC24F2AB0}"/>
              </a:ext>
            </a:extLst>
          </p:cNvPr>
          <p:cNvSpPr>
            <a:spLocks noGrp="1"/>
          </p:cNvSpPr>
          <p:nvPr>
            <p:ph type="body" sz="quarter" idx="11"/>
          </p:nvPr>
        </p:nvSpPr>
        <p:spPr/>
        <p:txBody>
          <a:bodyPr vert="horz" lIns="91440" tIns="45720" rIns="822960" bIns="45720" rtlCol="0" anchor="t">
            <a:normAutofit fontScale="92500"/>
          </a:bodyPr>
          <a:lstStyle/>
          <a:p>
            <a:pPr marL="0" indent="0">
              <a:buNone/>
            </a:pPr>
            <a:r>
              <a:rPr lang="en-US"/>
              <a:t>Reflection Questions: </a:t>
            </a:r>
          </a:p>
          <a:p>
            <a:r>
              <a:rPr lang="en-US"/>
              <a:t>Considering your unique situation, do you believe you have a leadership team in place to establish a NJTSS? </a:t>
            </a:r>
          </a:p>
          <a:p>
            <a:r>
              <a:rPr lang="en-US">
                <a:latin typeface="Palatino Linotype"/>
              </a:rPr>
              <a:t>Which types professional development opportunities can you and your district and school leadership teams participate in to improve your ability to operate a strong NJTSS?  </a:t>
            </a:r>
            <a:endParaRPr lang="en-US"/>
          </a:p>
        </p:txBody>
      </p:sp>
      <p:sp>
        <p:nvSpPr>
          <p:cNvPr id="5" name="Slide Number Placeholder 4">
            <a:extLst>
              <a:ext uri="{FF2B5EF4-FFF2-40B4-BE49-F238E27FC236}">
                <a16:creationId xmlns:a16="http://schemas.microsoft.com/office/drawing/2014/main" id="{3D90A27F-F36F-4047-84D2-CC9A7F0652AB}"/>
              </a:ext>
            </a:extLst>
          </p:cNvPr>
          <p:cNvSpPr>
            <a:spLocks noGrp="1"/>
          </p:cNvSpPr>
          <p:nvPr>
            <p:ph type="sldNum" sz="quarter" idx="10"/>
          </p:nvPr>
        </p:nvSpPr>
        <p:spPr/>
        <p:txBody>
          <a:bodyPr/>
          <a:lstStyle/>
          <a:p>
            <a:fld id="{A3D1C70C-36A2-44FC-A083-98959550CFF4}" type="slidenum">
              <a:rPr lang="en-US" smtClean="0"/>
              <a:t>14</a:t>
            </a:fld>
            <a:endParaRPr lang="en-US"/>
          </a:p>
        </p:txBody>
      </p:sp>
    </p:spTree>
    <p:extLst>
      <p:ext uri="{BB962C8B-B14F-4D97-AF65-F5344CB8AC3E}">
        <p14:creationId xmlns:p14="http://schemas.microsoft.com/office/powerpoint/2010/main" val="2946740157"/>
      </p:ext>
    </p:extLst>
  </p:cSld>
  <p:clrMapOvr>
    <a:masterClrMapping/>
  </p:clrMapOvr>
  <mc:AlternateContent xmlns:mc="http://schemas.openxmlformats.org/markup-compatibility/2006" xmlns:p14="http://schemas.microsoft.com/office/powerpoint/2010/main">
    <mc:Choice Requires="p14">
      <p:transition spd="slow" p14:dur="2000" advTm="44890"/>
    </mc:Choice>
    <mc:Fallback xmlns="">
      <p:transition spd="slow" advTm="4489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64B28-B29E-3C40-EF2F-A325E90B77A9}"/>
              </a:ext>
            </a:extLst>
          </p:cNvPr>
          <p:cNvSpPr>
            <a:spLocks noGrp="1"/>
          </p:cNvSpPr>
          <p:nvPr>
            <p:ph type="title"/>
          </p:nvPr>
        </p:nvSpPr>
        <p:spPr>
          <a:xfrm>
            <a:off x="235882" y="3130366"/>
            <a:ext cx="11684459" cy="747579"/>
          </a:xfrm>
        </p:spPr>
        <p:txBody>
          <a:bodyPr/>
          <a:lstStyle/>
          <a:p>
            <a:pPr algn="ctr"/>
            <a:r>
              <a:rPr lang="en-US" sz="4800" b="1" kern="1200">
                <a:solidFill>
                  <a:srgbClr val="6E2405"/>
                </a:solidFill>
                <a:effectLst/>
                <a:latin typeface="Palatino Linotype"/>
                <a:ea typeface="+mn-ea"/>
                <a:cs typeface="+mn-cs"/>
              </a:rPr>
              <a:t>Operationalizing </a:t>
            </a:r>
            <a:r>
              <a:rPr lang="en-US" sz="4800">
                <a:latin typeface="Palatino Linotype"/>
                <a:ea typeface="+mn-ea"/>
                <a:cs typeface="+mn-cs"/>
              </a:rPr>
              <a:t>New Jersey Tiered System of Supports</a:t>
            </a:r>
            <a:endParaRPr lang="en-US"/>
          </a:p>
        </p:txBody>
      </p:sp>
      <p:sp>
        <p:nvSpPr>
          <p:cNvPr id="4" name="Slide Number Placeholder 3">
            <a:extLst>
              <a:ext uri="{FF2B5EF4-FFF2-40B4-BE49-F238E27FC236}">
                <a16:creationId xmlns:a16="http://schemas.microsoft.com/office/drawing/2014/main" id="{A7E824C8-9066-4A15-B176-6F50DC4F31C3}"/>
              </a:ext>
            </a:extLst>
          </p:cNvPr>
          <p:cNvSpPr>
            <a:spLocks noGrp="1"/>
          </p:cNvSpPr>
          <p:nvPr>
            <p:ph type="sldNum" sz="quarter" idx="10"/>
          </p:nvPr>
        </p:nvSpPr>
        <p:spPr/>
        <p:txBody>
          <a:bodyPr/>
          <a:lstStyle/>
          <a:p>
            <a:fld id="{A3D1C70C-36A2-44FC-A083-98959550CFF4}" type="slidenum">
              <a:rPr lang="en-US" smtClean="0"/>
              <a:pPr/>
              <a:t>15</a:t>
            </a:fld>
            <a:endParaRPr lang="en-US"/>
          </a:p>
        </p:txBody>
      </p:sp>
    </p:spTree>
    <p:extLst>
      <p:ext uri="{BB962C8B-B14F-4D97-AF65-F5344CB8AC3E}">
        <p14:creationId xmlns:p14="http://schemas.microsoft.com/office/powerpoint/2010/main" val="3297268345"/>
      </p:ext>
    </p:extLst>
  </p:cSld>
  <p:clrMapOvr>
    <a:masterClrMapping/>
  </p:clrMapOvr>
  <mc:AlternateContent xmlns:mc="http://schemas.openxmlformats.org/markup-compatibility/2006" xmlns:p14="http://schemas.microsoft.com/office/powerpoint/2010/main">
    <mc:Choice Requires="p14">
      <p:transition spd="slow" p14:dur="2000" advTm="18190"/>
    </mc:Choice>
    <mc:Fallback xmlns="">
      <p:transition spd="slow" advTm="1819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6C3DB-3B06-4705-B4FF-EC31A73E751A}"/>
              </a:ext>
            </a:extLst>
          </p:cNvPr>
          <p:cNvSpPr>
            <a:spLocks noGrp="1"/>
          </p:cNvSpPr>
          <p:nvPr>
            <p:ph type="title"/>
          </p:nvPr>
        </p:nvSpPr>
        <p:spPr>
          <a:xfrm>
            <a:off x="1324934" y="369169"/>
            <a:ext cx="10805457" cy="747579"/>
          </a:xfrm>
        </p:spPr>
        <p:txBody>
          <a:bodyPr/>
          <a:lstStyle/>
          <a:p>
            <a:r>
              <a:rPr lang="en-US" sz="3000"/>
              <a:t>Evidence of Strong and Engaged Site Leadership (1 of 4)</a:t>
            </a:r>
          </a:p>
        </p:txBody>
      </p:sp>
      <p:sp>
        <p:nvSpPr>
          <p:cNvPr id="22" name="TextBox 21">
            <a:extLst>
              <a:ext uri="{FF2B5EF4-FFF2-40B4-BE49-F238E27FC236}">
                <a16:creationId xmlns:a16="http://schemas.microsoft.com/office/drawing/2014/main" id="{BE7ADA9A-2C58-75A0-BE91-E5CA83614244}"/>
              </a:ext>
            </a:extLst>
          </p:cNvPr>
          <p:cNvSpPr txBox="1"/>
          <p:nvPr/>
        </p:nvSpPr>
        <p:spPr>
          <a:xfrm rot="16200000">
            <a:off x="-476542" y="3138443"/>
            <a:ext cx="2784865" cy="400110"/>
          </a:xfrm>
          <a:prstGeom prst="rect">
            <a:avLst/>
          </a:prstGeom>
          <a:noFill/>
        </p:spPr>
        <p:txBody>
          <a:bodyPr wrap="none" rtlCol="0">
            <a:spAutoFit/>
          </a:bodyPr>
          <a:lstStyle/>
          <a:p>
            <a:r>
              <a:rPr lang="en-US" sz="2000" kern="1200"/>
              <a:t>Clear Vision Statement</a:t>
            </a:r>
          </a:p>
        </p:txBody>
      </p:sp>
      <p:sp>
        <p:nvSpPr>
          <p:cNvPr id="21" name="TextBox 20">
            <a:extLst>
              <a:ext uri="{FF2B5EF4-FFF2-40B4-BE49-F238E27FC236}">
                <a16:creationId xmlns:a16="http://schemas.microsoft.com/office/drawing/2014/main" id="{13345FD2-684B-E54C-D26C-3F03C570BD5D}"/>
              </a:ext>
            </a:extLst>
          </p:cNvPr>
          <p:cNvSpPr txBox="1"/>
          <p:nvPr/>
        </p:nvSpPr>
        <p:spPr>
          <a:xfrm>
            <a:off x="1198473" y="2004434"/>
            <a:ext cx="1768496" cy="2811026"/>
          </a:xfrm>
          <a:prstGeom prst="rect">
            <a:avLst/>
          </a:prstGeom>
          <a:noFill/>
        </p:spPr>
        <p:txBody>
          <a:bodyPr wrap="square" rtlCol="0">
            <a:spAutoFit/>
          </a:bodyPr>
          <a:lstStyle/>
          <a:p>
            <a:pPr marL="171450" lvl="1" indent="-171450" algn="l" defTabSz="711200">
              <a:spcBef>
                <a:spcPct val="0"/>
              </a:spcBef>
              <a:spcAft>
                <a:spcPts val="400"/>
              </a:spcAft>
              <a:buChar char="•"/>
            </a:pPr>
            <a:r>
              <a:rPr lang="en-US" sz="1600" kern="1200">
                <a:solidFill>
                  <a:schemeClr val="bg1"/>
                </a:solidFill>
              </a:rPr>
              <a:t>Convene stakeholders.</a:t>
            </a:r>
          </a:p>
          <a:p>
            <a:pPr marL="171450" lvl="1" indent="-171450" algn="l" defTabSz="711200">
              <a:spcAft>
                <a:spcPts val="400"/>
              </a:spcAft>
              <a:buChar char="•"/>
            </a:pPr>
            <a:r>
              <a:rPr lang="en-US" sz="1600" kern="1200">
                <a:solidFill>
                  <a:schemeClr val="bg1"/>
                </a:solidFill>
              </a:rPr>
              <a:t>Evaluable system capacity.</a:t>
            </a:r>
          </a:p>
          <a:p>
            <a:pPr marL="171450" lvl="1" indent="-171450" algn="l" defTabSz="711200">
              <a:spcAft>
                <a:spcPts val="400"/>
              </a:spcAft>
              <a:buChar char="•"/>
            </a:pPr>
            <a:r>
              <a:rPr lang="en-US" sz="1600" kern="1200">
                <a:solidFill>
                  <a:schemeClr val="bg1"/>
                </a:solidFill>
              </a:rPr>
              <a:t>Reflect on current challenge. </a:t>
            </a:r>
          </a:p>
          <a:p>
            <a:pPr marL="171450" lvl="1" indent="-171450" algn="l" defTabSz="711200">
              <a:spcAft>
                <a:spcPct val="15000"/>
              </a:spcAft>
              <a:buChar char="•"/>
            </a:pPr>
            <a:r>
              <a:rPr lang="en-US" sz="1600" kern="1200">
                <a:solidFill>
                  <a:schemeClr val="bg1"/>
                </a:solidFill>
              </a:rPr>
              <a:t>Set sights on what can be.</a:t>
            </a:r>
            <a:endParaRPr lang="en-US" sz="1600">
              <a:solidFill>
                <a:schemeClr val="bg1"/>
              </a:solidFill>
            </a:endParaRPr>
          </a:p>
        </p:txBody>
      </p:sp>
      <p:sp>
        <p:nvSpPr>
          <p:cNvPr id="5" name="Slide Number Placeholder 4">
            <a:extLst>
              <a:ext uri="{FF2B5EF4-FFF2-40B4-BE49-F238E27FC236}">
                <a16:creationId xmlns:a16="http://schemas.microsoft.com/office/drawing/2014/main" id="{731B0B7D-2A9F-45A2-AEA4-67A9C438A8C7}"/>
              </a:ext>
            </a:extLst>
          </p:cNvPr>
          <p:cNvSpPr>
            <a:spLocks noGrp="1"/>
          </p:cNvSpPr>
          <p:nvPr>
            <p:ph type="sldNum" sz="quarter" idx="12"/>
          </p:nvPr>
        </p:nvSpPr>
        <p:spPr/>
        <p:txBody>
          <a:bodyPr/>
          <a:lstStyle/>
          <a:p>
            <a:fld id="{A3D1C70C-36A2-44FC-A083-98959550CFF4}" type="slidenum">
              <a:rPr lang="en-US" smtClean="0"/>
              <a:t>16</a:t>
            </a:fld>
            <a:endParaRPr lang="en-US"/>
          </a:p>
        </p:txBody>
      </p:sp>
    </p:spTree>
    <p:extLst>
      <p:ext uri="{BB962C8B-B14F-4D97-AF65-F5344CB8AC3E}">
        <p14:creationId xmlns:p14="http://schemas.microsoft.com/office/powerpoint/2010/main" val="3679096777"/>
      </p:ext>
    </p:extLst>
  </p:cSld>
  <p:clrMapOvr>
    <a:masterClrMapping/>
  </p:clrMapOvr>
  <mc:AlternateContent xmlns:mc="http://schemas.openxmlformats.org/markup-compatibility/2006" xmlns:p14="http://schemas.microsoft.com/office/powerpoint/2010/main">
    <mc:Choice Requires="p14">
      <p:transition spd="slow" p14:dur="2000" advTm="17597"/>
    </mc:Choice>
    <mc:Fallback xmlns="">
      <p:transition spd="slow" advTm="1759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6C3DB-3B06-4705-B4FF-EC31A73E751A}"/>
              </a:ext>
            </a:extLst>
          </p:cNvPr>
          <p:cNvSpPr>
            <a:spLocks noGrp="1"/>
          </p:cNvSpPr>
          <p:nvPr>
            <p:ph type="title"/>
          </p:nvPr>
        </p:nvSpPr>
        <p:spPr>
          <a:xfrm>
            <a:off x="1325880" y="378896"/>
            <a:ext cx="10096959" cy="747579"/>
          </a:xfrm>
        </p:spPr>
        <p:txBody>
          <a:bodyPr/>
          <a:lstStyle/>
          <a:p>
            <a:r>
              <a:rPr lang="en-US" sz="3000"/>
              <a:t>Evidence of Strong and Engaged Site Leadership (2 of 4)</a:t>
            </a:r>
          </a:p>
        </p:txBody>
      </p:sp>
      <p:sp>
        <p:nvSpPr>
          <p:cNvPr id="25" name="TextBox 24">
            <a:extLst>
              <a:ext uri="{FF2B5EF4-FFF2-40B4-BE49-F238E27FC236}">
                <a16:creationId xmlns:a16="http://schemas.microsoft.com/office/drawing/2014/main" id="{F5E4F11E-FBA6-1C6D-0322-293969B9FE2C}"/>
              </a:ext>
            </a:extLst>
          </p:cNvPr>
          <p:cNvSpPr txBox="1"/>
          <p:nvPr/>
        </p:nvSpPr>
        <p:spPr>
          <a:xfrm rot="16200000">
            <a:off x="-980079" y="2668142"/>
            <a:ext cx="3726909" cy="400110"/>
          </a:xfrm>
          <a:prstGeom prst="rect">
            <a:avLst/>
          </a:prstGeom>
          <a:noFill/>
        </p:spPr>
        <p:txBody>
          <a:bodyPr wrap="square" rtlCol="0">
            <a:spAutoFit/>
          </a:bodyPr>
          <a:lstStyle/>
          <a:p>
            <a:r>
              <a:rPr lang="en-US" sz="2000" kern="1200"/>
              <a:t>Clear Vision Statement</a:t>
            </a:r>
          </a:p>
        </p:txBody>
      </p:sp>
      <p:sp>
        <p:nvSpPr>
          <p:cNvPr id="26" name="TextBox 25">
            <a:extLst>
              <a:ext uri="{FF2B5EF4-FFF2-40B4-BE49-F238E27FC236}">
                <a16:creationId xmlns:a16="http://schemas.microsoft.com/office/drawing/2014/main" id="{782EAC5D-4F81-5B62-F74B-5058E144549E}"/>
              </a:ext>
            </a:extLst>
          </p:cNvPr>
          <p:cNvSpPr txBox="1"/>
          <p:nvPr/>
        </p:nvSpPr>
        <p:spPr>
          <a:xfrm>
            <a:off x="1198473" y="1975250"/>
            <a:ext cx="1768496" cy="2811026"/>
          </a:xfrm>
          <a:prstGeom prst="rect">
            <a:avLst/>
          </a:prstGeom>
          <a:noFill/>
        </p:spPr>
        <p:txBody>
          <a:bodyPr wrap="square" rtlCol="0">
            <a:spAutoFit/>
          </a:bodyPr>
          <a:lstStyle/>
          <a:p>
            <a:pPr marL="171450" lvl="1" indent="-171450" algn="l" defTabSz="711200">
              <a:spcBef>
                <a:spcPct val="0"/>
              </a:spcBef>
              <a:spcAft>
                <a:spcPts val="400"/>
              </a:spcAft>
              <a:buChar char="•"/>
            </a:pPr>
            <a:r>
              <a:rPr lang="en-US" sz="1600" kern="1200">
                <a:solidFill>
                  <a:schemeClr val="bg1"/>
                </a:solidFill>
              </a:rPr>
              <a:t>Convene stakeholders.</a:t>
            </a:r>
          </a:p>
          <a:p>
            <a:pPr marL="171450" lvl="1" indent="-171450" algn="l" defTabSz="711200">
              <a:spcAft>
                <a:spcPts val="400"/>
              </a:spcAft>
              <a:buChar char="•"/>
            </a:pPr>
            <a:r>
              <a:rPr lang="en-US" sz="1600" kern="1200">
                <a:solidFill>
                  <a:schemeClr val="bg1"/>
                </a:solidFill>
              </a:rPr>
              <a:t>Evaluable system capacity.</a:t>
            </a:r>
          </a:p>
          <a:p>
            <a:pPr marL="171450" lvl="1" indent="-171450" algn="l" defTabSz="711200">
              <a:spcAft>
                <a:spcPts val="400"/>
              </a:spcAft>
              <a:buChar char="•"/>
            </a:pPr>
            <a:r>
              <a:rPr lang="en-US" sz="1600" kern="1200">
                <a:solidFill>
                  <a:schemeClr val="bg1"/>
                </a:solidFill>
              </a:rPr>
              <a:t>Reflect on current challenge. </a:t>
            </a:r>
          </a:p>
          <a:p>
            <a:pPr marL="171450" lvl="1" indent="-171450" algn="l" defTabSz="711200">
              <a:spcAft>
                <a:spcPct val="15000"/>
              </a:spcAft>
              <a:buChar char="•"/>
            </a:pPr>
            <a:r>
              <a:rPr lang="en-US" sz="1600" kern="1200">
                <a:solidFill>
                  <a:schemeClr val="bg1"/>
                </a:solidFill>
              </a:rPr>
              <a:t>Set sights on what can be.</a:t>
            </a:r>
            <a:endParaRPr lang="en-US" sz="1600">
              <a:solidFill>
                <a:schemeClr val="bg1"/>
              </a:solidFill>
            </a:endParaRPr>
          </a:p>
        </p:txBody>
      </p:sp>
      <p:sp>
        <p:nvSpPr>
          <p:cNvPr id="27" name="TextBox 26">
            <a:extLst>
              <a:ext uri="{FF2B5EF4-FFF2-40B4-BE49-F238E27FC236}">
                <a16:creationId xmlns:a16="http://schemas.microsoft.com/office/drawing/2014/main" id="{3143D293-AC8D-6116-BADA-D575064EB71D}"/>
              </a:ext>
            </a:extLst>
          </p:cNvPr>
          <p:cNvSpPr txBox="1"/>
          <p:nvPr/>
        </p:nvSpPr>
        <p:spPr>
          <a:xfrm rot="16200000">
            <a:off x="2433956" y="2281735"/>
            <a:ext cx="2428194" cy="400110"/>
          </a:xfrm>
          <a:prstGeom prst="rect">
            <a:avLst/>
          </a:prstGeom>
          <a:noFill/>
        </p:spPr>
        <p:txBody>
          <a:bodyPr wrap="square" rtlCol="0">
            <a:spAutoFit/>
          </a:bodyPr>
          <a:lstStyle/>
          <a:p>
            <a:r>
              <a:rPr lang="en-US" sz="2000" kern="1200"/>
              <a:t>Collaboration</a:t>
            </a:r>
          </a:p>
        </p:txBody>
      </p:sp>
      <p:sp>
        <p:nvSpPr>
          <p:cNvPr id="10" name="TextBox 9">
            <a:extLst>
              <a:ext uri="{FF2B5EF4-FFF2-40B4-BE49-F238E27FC236}">
                <a16:creationId xmlns:a16="http://schemas.microsoft.com/office/drawing/2014/main" id="{938DA45F-415A-7967-D98E-5A98E284BB54}"/>
              </a:ext>
            </a:extLst>
          </p:cNvPr>
          <p:cNvSpPr txBox="1"/>
          <p:nvPr/>
        </p:nvSpPr>
        <p:spPr>
          <a:xfrm>
            <a:off x="3975290" y="1983308"/>
            <a:ext cx="1948860" cy="2657138"/>
          </a:xfrm>
          <a:prstGeom prst="rect">
            <a:avLst/>
          </a:prstGeom>
          <a:noFill/>
        </p:spPr>
        <p:txBody>
          <a:bodyPr wrap="square" rtlCol="0">
            <a:spAutoFit/>
          </a:bodyPr>
          <a:lstStyle/>
          <a:p>
            <a:pPr marL="173736" indent="-173736">
              <a:spcAft>
                <a:spcPts val="400"/>
              </a:spcAft>
              <a:buFont typeface="Arial" panose="020B0604020202020204" pitchFamily="34" charset="0"/>
              <a:buChar char="•"/>
            </a:pPr>
            <a:r>
              <a:rPr lang="en-US" sz="1600">
                <a:solidFill>
                  <a:schemeClr val="bg1"/>
                </a:solidFill>
              </a:rPr>
              <a:t>Create </a:t>
            </a:r>
            <a:br>
              <a:rPr lang="en-US" sz="1600">
                <a:solidFill>
                  <a:schemeClr val="bg1"/>
                </a:solidFill>
              </a:rPr>
            </a:br>
            <a:r>
              <a:rPr lang="en-US" sz="1600">
                <a:solidFill>
                  <a:schemeClr val="bg1"/>
                </a:solidFill>
              </a:rPr>
              <a:t>opportunities </a:t>
            </a:r>
            <a:br>
              <a:rPr lang="en-US" sz="1600">
                <a:solidFill>
                  <a:schemeClr val="bg1"/>
                </a:solidFill>
              </a:rPr>
            </a:br>
            <a:r>
              <a:rPr lang="en-US" sz="1600">
                <a:solidFill>
                  <a:schemeClr val="bg1"/>
                </a:solidFill>
              </a:rPr>
              <a:t>for </a:t>
            </a:r>
            <a:br>
              <a:rPr lang="en-US" sz="1600">
                <a:solidFill>
                  <a:schemeClr val="bg1"/>
                </a:solidFill>
              </a:rPr>
            </a:br>
            <a:r>
              <a:rPr lang="en-US" sz="1600">
                <a:solidFill>
                  <a:schemeClr val="bg1"/>
                </a:solidFill>
              </a:rPr>
              <a:t>stakeholders in varying </a:t>
            </a:r>
            <a:br>
              <a:rPr lang="en-US" sz="1600">
                <a:solidFill>
                  <a:schemeClr val="bg1"/>
                </a:solidFill>
              </a:rPr>
            </a:br>
            <a:r>
              <a:rPr lang="en-US" sz="1600">
                <a:solidFill>
                  <a:schemeClr val="bg1"/>
                </a:solidFill>
              </a:rPr>
              <a:t>modalities</a:t>
            </a:r>
          </a:p>
          <a:p>
            <a:pPr lvl="1" indent="-182880">
              <a:spcAft>
                <a:spcPts val="400"/>
              </a:spcAft>
              <a:buFont typeface="Arial" panose="020B0604020202020204" pitchFamily="34" charset="0"/>
              <a:buChar char="•"/>
            </a:pPr>
            <a:r>
              <a:rPr lang="en-US" sz="1600">
                <a:solidFill>
                  <a:schemeClr val="bg1"/>
                </a:solidFill>
              </a:rPr>
              <a:t>Surveys </a:t>
            </a:r>
          </a:p>
          <a:p>
            <a:pPr lvl="1" indent="-182880">
              <a:buFont typeface="Arial" panose="020B0604020202020204" pitchFamily="34" charset="0"/>
              <a:buChar char="•"/>
            </a:pPr>
            <a:r>
              <a:rPr lang="en-US" sz="1600">
                <a:solidFill>
                  <a:schemeClr val="bg1"/>
                </a:solidFill>
              </a:rPr>
              <a:t>Focus </a:t>
            </a:r>
          </a:p>
          <a:p>
            <a:pPr marL="301752" lvl="1"/>
            <a:r>
              <a:rPr lang="en-US" sz="1600">
                <a:solidFill>
                  <a:schemeClr val="bg1"/>
                </a:solidFill>
              </a:rPr>
              <a:t>   Groups </a:t>
            </a:r>
          </a:p>
          <a:p>
            <a:pPr marL="466344" lvl="1" indent="-182880">
              <a:buFont typeface="Arial" panose="020B0604020202020204" pitchFamily="34" charset="0"/>
              <a:buChar char="•"/>
            </a:pPr>
            <a:r>
              <a:rPr lang="en-US" sz="1600">
                <a:solidFill>
                  <a:schemeClr val="bg1"/>
                </a:solidFill>
              </a:rPr>
              <a:t>Town Halls</a:t>
            </a:r>
          </a:p>
        </p:txBody>
      </p:sp>
      <p:sp>
        <p:nvSpPr>
          <p:cNvPr id="5" name="Slide Number Placeholder 4">
            <a:extLst>
              <a:ext uri="{FF2B5EF4-FFF2-40B4-BE49-F238E27FC236}">
                <a16:creationId xmlns:a16="http://schemas.microsoft.com/office/drawing/2014/main" id="{731B0B7D-2A9F-45A2-AEA4-67A9C438A8C7}"/>
              </a:ext>
            </a:extLst>
          </p:cNvPr>
          <p:cNvSpPr>
            <a:spLocks noGrp="1"/>
          </p:cNvSpPr>
          <p:nvPr>
            <p:ph type="sldNum" sz="quarter" idx="12"/>
          </p:nvPr>
        </p:nvSpPr>
        <p:spPr/>
        <p:txBody>
          <a:bodyPr/>
          <a:lstStyle/>
          <a:p>
            <a:fld id="{A3D1C70C-36A2-44FC-A083-98959550CFF4}" type="slidenum">
              <a:rPr lang="en-US" smtClean="0"/>
              <a:t>17</a:t>
            </a:fld>
            <a:endParaRPr lang="en-US"/>
          </a:p>
        </p:txBody>
      </p:sp>
    </p:spTree>
    <p:extLst>
      <p:ext uri="{BB962C8B-B14F-4D97-AF65-F5344CB8AC3E}">
        <p14:creationId xmlns:p14="http://schemas.microsoft.com/office/powerpoint/2010/main" val="3590042021"/>
      </p:ext>
    </p:extLst>
  </p:cSld>
  <p:clrMapOvr>
    <a:masterClrMapping/>
  </p:clrMapOvr>
  <mc:AlternateContent xmlns:mc="http://schemas.openxmlformats.org/markup-compatibility/2006" xmlns:p14="http://schemas.microsoft.com/office/powerpoint/2010/main">
    <mc:Choice Requires="p14">
      <p:transition spd="slow" p14:dur="2000" advTm="20718"/>
    </mc:Choice>
    <mc:Fallback xmlns="">
      <p:transition spd="slow" advTm="20718"/>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6C3DB-3B06-4705-B4FF-EC31A73E751A}"/>
              </a:ext>
            </a:extLst>
          </p:cNvPr>
          <p:cNvSpPr>
            <a:spLocks noGrp="1"/>
          </p:cNvSpPr>
          <p:nvPr>
            <p:ph type="title"/>
          </p:nvPr>
        </p:nvSpPr>
        <p:spPr>
          <a:xfrm>
            <a:off x="1325880" y="378896"/>
            <a:ext cx="10096959" cy="747579"/>
          </a:xfrm>
        </p:spPr>
        <p:txBody>
          <a:bodyPr/>
          <a:lstStyle/>
          <a:p>
            <a:r>
              <a:rPr lang="en-US" sz="3000"/>
              <a:t>Evidence of Strong and Engaged Site Leadership (3 of 4)</a:t>
            </a:r>
          </a:p>
        </p:txBody>
      </p:sp>
      <p:sp>
        <p:nvSpPr>
          <p:cNvPr id="24" name="TextBox 23">
            <a:extLst>
              <a:ext uri="{FF2B5EF4-FFF2-40B4-BE49-F238E27FC236}">
                <a16:creationId xmlns:a16="http://schemas.microsoft.com/office/drawing/2014/main" id="{52B280A9-9F95-A739-9D34-BD51A11DB897}"/>
              </a:ext>
            </a:extLst>
          </p:cNvPr>
          <p:cNvSpPr txBox="1"/>
          <p:nvPr/>
        </p:nvSpPr>
        <p:spPr>
          <a:xfrm rot="16200000">
            <a:off x="-980079" y="2668143"/>
            <a:ext cx="3726909" cy="400110"/>
          </a:xfrm>
          <a:prstGeom prst="rect">
            <a:avLst/>
          </a:prstGeom>
          <a:noFill/>
        </p:spPr>
        <p:txBody>
          <a:bodyPr wrap="square" rtlCol="0">
            <a:spAutoFit/>
          </a:bodyPr>
          <a:lstStyle/>
          <a:p>
            <a:r>
              <a:rPr lang="en-US" sz="2000" kern="1200"/>
              <a:t>Clear Vision Statement</a:t>
            </a:r>
          </a:p>
        </p:txBody>
      </p:sp>
      <p:sp>
        <p:nvSpPr>
          <p:cNvPr id="6" name="TextBox 5">
            <a:extLst>
              <a:ext uri="{FF2B5EF4-FFF2-40B4-BE49-F238E27FC236}">
                <a16:creationId xmlns:a16="http://schemas.microsoft.com/office/drawing/2014/main" id="{D927CC3C-331D-E35A-8464-834E70B68BE0}"/>
              </a:ext>
            </a:extLst>
          </p:cNvPr>
          <p:cNvSpPr txBox="1"/>
          <p:nvPr/>
        </p:nvSpPr>
        <p:spPr>
          <a:xfrm>
            <a:off x="1198473" y="1975250"/>
            <a:ext cx="1768496" cy="2811026"/>
          </a:xfrm>
          <a:prstGeom prst="rect">
            <a:avLst/>
          </a:prstGeom>
          <a:noFill/>
        </p:spPr>
        <p:txBody>
          <a:bodyPr wrap="square" rtlCol="0">
            <a:spAutoFit/>
          </a:bodyPr>
          <a:lstStyle/>
          <a:p>
            <a:pPr marL="171450" lvl="1" indent="-171450" algn="l" defTabSz="711200">
              <a:spcBef>
                <a:spcPct val="0"/>
              </a:spcBef>
              <a:spcAft>
                <a:spcPts val="400"/>
              </a:spcAft>
              <a:buChar char="•"/>
            </a:pPr>
            <a:r>
              <a:rPr lang="en-US" sz="1600" kern="1200">
                <a:solidFill>
                  <a:schemeClr val="bg1"/>
                </a:solidFill>
              </a:rPr>
              <a:t>Convene stakeholders.</a:t>
            </a:r>
          </a:p>
          <a:p>
            <a:pPr marL="171450" lvl="1" indent="-171450" algn="l" defTabSz="711200">
              <a:spcAft>
                <a:spcPts val="400"/>
              </a:spcAft>
              <a:buChar char="•"/>
            </a:pPr>
            <a:r>
              <a:rPr lang="en-US" sz="1600" kern="1200">
                <a:solidFill>
                  <a:schemeClr val="bg1"/>
                </a:solidFill>
              </a:rPr>
              <a:t>Evaluable system capacity.</a:t>
            </a:r>
          </a:p>
          <a:p>
            <a:pPr marL="171450" lvl="1" indent="-171450" algn="l" defTabSz="711200">
              <a:spcAft>
                <a:spcPts val="400"/>
              </a:spcAft>
              <a:buChar char="•"/>
            </a:pPr>
            <a:r>
              <a:rPr lang="en-US" sz="1600" kern="1200">
                <a:solidFill>
                  <a:schemeClr val="bg1"/>
                </a:solidFill>
              </a:rPr>
              <a:t>Reflect on current challenge. </a:t>
            </a:r>
          </a:p>
          <a:p>
            <a:pPr marL="171450" lvl="1" indent="-171450" algn="l" defTabSz="711200">
              <a:spcAft>
                <a:spcPct val="15000"/>
              </a:spcAft>
              <a:buChar char="•"/>
            </a:pPr>
            <a:r>
              <a:rPr lang="en-US" sz="1600" kern="1200">
                <a:solidFill>
                  <a:schemeClr val="bg1"/>
                </a:solidFill>
              </a:rPr>
              <a:t>Set sights on what can be.</a:t>
            </a:r>
            <a:endParaRPr lang="en-US" sz="1600">
              <a:solidFill>
                <a:schemeClr val="bg1"/>
              </a:solidFill>
            </a:endParaRPr>
          </a:p>
        </p:txBody>
      </p:sp>
      <p:sp>
        <p:nvSpPr>
          <p:cNvPr id="25" name="TextBox 24">
            <a:extLst>
              <a:ext uri="{FF2B5EF4-FFF2-40B4-BE49-F238E27FC236}">
                <a16:creationId xmlns:a16="http://schemas.microsoft.com/office/drawing/2014/main" id="{17054B41-E5F9-C553-0C2C-8D176827EA49}"/>
              </a:ext>
            </a:extLst>
          </p:cNvPr>
          <p:cNvSpPr txBox="1"/>
          <p:nvPr/>
        </p:nvSpPr>
        <p:spPr>
          <a:xfrm rot="16200000">
            <a:off x="2433956" y="2281735"/>
            <a:ext cx="2428194" cy="400110"/>
          </a:xfrm>
          <a:prstGeom prst="rect">
            <a:avLst/>
          </a:prstGeom>
          <a:noFill/>
        </p:spPr>
        <p:txBody>
          <a:bodyPr wrap="square" rtlCol="0">
            <a:spAutoFit/>
          </a:bodyPr>
          <a:lstStyle/>
          <a:p>
            <a:r>
              <a:rPr lang="en-US" sz="2000" kern="1200"/>
              <a:t>Collaboration</a:t>
            </a:r>
          </a:p>
        </p:txBody>
      </p:sp>
      <p:sp>
        <p:nvSpPr>
          <p:cNvPr id="8" name="TextBox 7">
            <a:extLst>
              <a:ext uri="{FF2B5EF4-FFF2-40B4-BE49-F238E27FC236}">
                <a16:creationId xmlns:a16="http://schemas.microsoft.com/office/drawing/2014/main" id="{00B6F581-F05F-8E3A-781C-63E5DA55E829}"/>
              </a:ext>
            </a:extLst>
          </p:cNvPr>
          <p:cNvSpPr txBox="1"/>
          <p:nvPr/>
        </p:nvSpPr>
        <p:spPr>
          <a:xfrm>
            <a:off x="3975290" y="1983308"/>
            <a:ext cx="1948860" cy="2657138"/>
          </a:xfrm>
          <a:prstGeom prst="rect">
            <a:avLst/>
          </a:prstGeom>
          <a:noFill/>
        </p:spPr>
        <p:txBody>
          <a:bodyPr wrap="square" rtlCol="0">
            <a:spAutoFit/>
          </a:bodyPr>
          <a:lstStyle/>
          <a:p>
            <a:pPr marL="173736" indent="-173736">
              <a:spcAft>
                <a:spcPts val="400"/>
              </a:spcAft>
              <a:buFont typeface="Arial" panose="020B0604020202020204" pitchFamily="34" charset="0"/>
              <a:buChar char="•"/>
            </a:pPr>
            <a:r>
              <a:rPr lang="en-US" sz="1600">
                <a:solidFill>
                  <a:schemeClr val="bg1"/>
                </a:solidFill>
              </a:rPr>
              <a:t>Create </a:t>
            </a:r>
            <a:br>
              <a:rPr lang="en-US" sz="1600">
                <a:solidFill>
                  <a:schemeClr val="bg1"/>
                </a:solidFill>
              </a:rPr>
            </a:br>
            <a:r>
              <a:rPr lang="en-US" sz="1600">
                <a:solidFill>
                  <a:schemeClr val="bg1"/>
                </a:solidFill>
              </a:rPr>
              <a:t>opportunities </a:t>
            </a:r>
            <a:br>
              <a:rPr lang="en-US" sz="1600">
                <a:solidFill>
                  <a:schemeClr val="bg1"/>
                </a:solidFill>
              </a:rPr>
            </a:br>
            <a:r>
              <a:rPr lang="en-US" sz="1600">
                <a:solidFill>
                  <a:schemeClr val="bg1"/>
                </a:solidFill>
              </a:rPr>
              <a:t>for </a:t>
            </a:r>
            <a:br>
              <a:rPr lang="en-US" sz="1600">
                <a:solidFill>
                  <a:schemeClr val="bg1"/>
                </a:solidFill>
              </a:rPr>
            </a:br>
            <a:r>
              <a:rPr lang="en-US" sz="1600">
                <a:solidFill>
                  <a:schemeClr val="bg1"/>
                </a:solidFill>
              </a:rPr>
              <a:t>stakeholders in varying </a:t>
            </a:r>
            <a:br>
              <a:rPr lang="en-US" sz="1600">
                <a:solidFill>
                  <a:schemeClr val="bg1"/>
                </a:solidFill>
              </a:rPr>
            </a:br>
            <a:r>
              <a:rPr lang="en-US" sz="1600">
                <a:solidFill>
                  <a:schemeClr val="bg1"/>
                </a:solidFill>
              </a:rPr>
              <a:t>modalities</a:t>
            </a:r>
          </a:p>
          <a:p>
            <a:pPr lvl="1" indent="-182880">
              <a:spcAft>
                <a:spcPts val="400"/>
              </a:spcAft>
              <a:buFont typeface="Arial" panose="020B0604020202020204" pitchFamily="34" charset="0"/>
              <a:buChar char="•"/>
            </a:pPr>
            <a:r>
              <a:rPr lang="en-US" sz="1600">
                <a:solidFill>
                  <a:schemeClr val="bg1"/>
                </a:solidFill>
              </a:rPr>
              <a:t>Surveys </a:t>
            </a:r>
          </a:p>
          <a:p>
            <a:pPr lvl="1" indent="-182880">
              <a:buFont typeface="Arial" panose="020B0604020202020204" pitchFamily="34" charset="0"/>
              <a:buChar char="•"/>
            </a:pPr>
            <a:r>
              <a:rPr lang="en-US" sz="1600">
                <a:solidFill>
                  <a:schemeClr val="bg1"/>
                </a:solidFill>
              </a:rPr>
              <a:t>Focus </a:t>
            </a:r>
          </a:p>
          <a:p>
            <a:pPr marL="301752" lvl="1"/>
            <a:r>
              <a:rPr lang="en-US" sz="1600">
                <a:solidFill>
                  <a:schemeClr val="bg1"/>
                </a:solidFill>
              </a:rPr>
              <a:t>   Groups </a:t>
            </a:r>
          </a:p>
          <a:p>
            <a:pPr marL="466344" lvl="1" indent="-182880">
              <a:buFont typeface="Arial" panose="020B0604020202020204" pitchFamily="34" charset="0"/>
              <a:buChar char="•"/>
            </a:pPr>
            <a:r>
              <a:rPr lang="en-US" sz="1600">
                <a:solidFill>
                  <a:schemeClr val="bg1"/>
                </a:solidFill>
              </a:rPr>
              <a:t>Town Halls</a:t>
            </a:r>
          </a:p>
        </p:txBody>
      </p:sp>
      <p:sp>
        <p:nvSpPr>
          <p:cNvPr id="26" name="TextBox 25">
            <a:extLst>
              <a:ext uri="{FF2B5EF4-FFF2-40B4-BE49-F238E27FC236}">
                <a16:creationId xmlns:a16="http://schemas.microsoft.com/office/drawing/2014/main" id="{4A51E79A-D24A-C37E-9E5B-AFE411CDC4FD}"/>
              </a:ext>
            </a:extLst>
          </p:cNvPr>
          <p:cNvSpPr txBox="1"/>
          <p:nvPr/>
        </p:nvSpPr>
        <p:spPr>
          <a:xfrm rot="16200000">
            <a:off x="5190600" y="2862153"/>
            <a:ext cx="2428194" cy="400110"/>
          </a:xfrm>
          <a:prstGeom prst="rect">
            <a:avLst/>
          </a:prstGeom>
          <a:noFill/>
        </p:spPr>
        <p:txBody>
          <a:bodyPr wrap="square" rtlCol="0">
            <a:spAutoFit/>
          </a:bodyPr>
          <a:lstStyle/>
          <a:p>
            <a:r>
              <a:rPr lang="en-US" sz="2000" kern="1200"/>
              <a:t>Time Management</a:t>
            </a:r>
          </a:p>
        </p:txBody>
      </p:sp>
      <p:sp>
        <p:nvSpPr>
          <p:cNvPr id="10" name="TextBox 9">
            <a:extLst>
              <a:ext uri="{FF2B5EF4-FFF2-40B4-BE49-F238E27FC236}">
                <a16:creationId xmlns:a16="http://schemas.microsoft.com/office/drawing/2014/main" id="{796BA860-0A2D-91E5-2C46-78CB7BDA61DC}"/>
              </a:ext>
            </a:extLst>
          </p:cNvPr>
          <p:cNvSpPr txBox="1"/>
          <p:nvPr/>
        </p:nvSpPr>
        <p:spPr>
          <a:xfrm>
            <a:off x="6717424" y="2002764"/>
            <a:ext cx="1768496" cy="1867178"/>
          </a:xfrm>
          <a:prstGeom prst="rect">
            <a:avLst/>
          </a:prstGeom>
          <a:noFill/>
        </p:spPr>
        <p:txBody>
          <a:bodyPr wrap="square" rtlCol="0">
            <a:spAutoFit/>
          </a:bodyPr>
          <a:lstStyle/>
          <a:p>
            <a:pPr marL="171450" lvl="1" indent="-171450" algn="l" defTabSz="711200">
              <a:spcBef>
                <a:spcPct val="0"/>
              </a:spcBef>
              <a:spcAft>
                <a:spcPts val="400"/>
              </a:spcAft>
              <a:buChar char="•"/>
            </a:pPr>
            <a:r>
              <a:rPr lang="en-US" sz="1600" kern="1200">
                <a:solidFill>
                  <a:schemeClr val="bg1"/>
                </a:solidFill>
              </a:rPr>
              <a:t>Regularly attend instructional meetings.</a:t>
            </a:r>
          </a:p>
          <a:p>
            <a:pPr marL="171450" lvl="1" indent="-171450" algn="l" defTabSz="711200">
              <a:spcAft>
                <a:spcPts val="400"/>
              </a:spcAft>
              <a:buChar char="•"/>
            </a:pPr>
            <a:r>
              <a:rPr lang="en-US" sz="1600" kern="1200">
                <a:solidFill>
                  <a:schemeClr val="bg1"/>
                </a:solidFill>
              </a:rPr>
              <a:t>Conduct classroom </a:t>
            </a:r>
            <a:r>
              <a:rPr lang="en-US" sz="1600">
                <a:solidFill>
                  <a:schemeClr val="bg1"/>
                </a:solidFill>
              </a:rPr>
              <a:t>visits. </a:t>
            </a:r>
          </a:p>
        </p:txBody>
      </p:sp>
      <p:sp>
        <p:nvSpPr>
          <p:cNvPr id="5" name="Slide Number Placeholder 4">
            <a:extLst>
              <a:ext uri="{FF2B5EF4-FFF2-40B4-BE49-F238E27FC236}">
                <a16:creationId xmlns:a16="http://schemas.microsoft.com/office/drawing/2014/main" id="{731B0B7D-2A9F-45A2-AEA4-67A9C438A8C7}"/>
              </a:ext>
            </a:extLst>
          </p:cNvPr>
          <p:cNvSpPr>
            <a:spLocks noGrp="1"/>
          </p:cNvSpPr>
          <p:nvPr>
            <p:ph type="sldNum" sz="quarter" idx="12"/>
          </p:nvPr>
        </p:nvSpPr>
        <p:spPr/>
        <p:txBody>
          <a:bodyPr/>
          <a:lstStyle/>
          <a:p>
            <a:fld id="{A3D1C70C-36A2-44FC-A083-98959550CFF4}" type="slidenum">
              <a:rPr lang="en-US" smtClean="0"/>
              <a:t>18</a:t>
            </a:fld>
            <a:endParaRPr lang="en-US"/>
          </a:p>
        </p:txBody>
      </p:sp>
    </p:spTree>
    <p:extLst>
      <p:ext uri="{BB962C8B-B14F-4D97-AF65-F5344CB8AC3E}">
        <p14:creationId xmlns:p14="http://schemas.microsoft.com/office/powerpoint/2010/main" val="2333146970"/>
      </p:ext>
    </p:extLst>
  </p:cSld>
  <p:clrMapOvr>
    <a:masterClrMapping/>
  </p:clrMapOvr>
  <mc:AlternateContent xmlns:mc="http://schemas.openxmlformats.org/markup-compatibility/2006" xmlns:p14="http://schemas.microsoft.com/office/powerpoint/2010/main">
    <mc:Choice Requires="p14">
      <p:transition spd="slow" p14:dur="2000" advTm="19900"/>
    </mc:Choice>
    <mc:Fallback xmlns="">
      <p:transition spd="slow" advTm="199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6C3DB-3B06-4705-B4FF-EC31A73E751A}"/>
              </a:ext>
            </a:extLst>
          </p:cNvPr>
          <p:cNvSpPr>
            <a:spLocks noGrp="1"/>
          </p:cNvSpPr>
          <p:nvPr>
            <p:ph type="title"/>
          </p:nvPr>
        </p:nvSpPr>
        <p:spPr>
          <a:xfrm>
            <a:off x="1325880" y="378896"/>
            <a:ext cx="10096959" cy="747579"/>
          </a:xfrm>
        </p:spPr>
        <p:txBody>
          <a:bodyPr/>
          <a:lstStyle/>
          <a:p>
            <a:r>
              <a:rPr lang="en-US" sz="3000"/>
              <a:t>Evidence of Strong and Engaged Site Leadership (4 of 4)</a:t>
            </a:r>
          </a:p>
        </p:txBody>
      </p:sp>
      <p:sp>
        <p:nvSpPr>
          <p:cNvPr id="22" name="TextBox 21">
            <a:extLst>
              <a:ext uri="{FF2B5EF4-FFF2-40B4-BE49-F238E27FC236}">
                <a16:creationId xmlns:a16="http://schemas.microsoft.com/office/drawing/2014/main" id="{4DFEFD27-8EBA-395D-90C7-8BAA0263ECD7}"/>
              </a:ext>
            </a:extLst>
          </p:cNvPr>
          <p:cNvSpPr txBox="1"/>
          <p:nvPr/>
        </p:nvSpPr>
        <p:spPr>
          <a:xfrm rot="16200000">
            <a:off x="-980079" y="2668143"/>
            <a:ext cx="3726909" cy="400110"/>
          </a:xfrm>
          <a:prstGeom prst="rect">
            <a:avLst/>
          </a:prstGeom>
          <a:noFill/>
        </p:spPr>
        <p:txBody>
          <a:bodyPr wrap="square" rtlCol="0">
            <a:spAutoFit/>
          </a:bodyPr>
          <a:lstStyle/>
          <a:p>
            <a:r>
              <a:rPr lang="en-US" sz="2000" kern="1200"/>
              <a:t>Clear Vision Statement</a:t>
            </a:r>
          </a:p>
        </p:txBody>
      </p:sp>
      <p:sp>
        <p:nvSpPr>
          <p:cNvPr id="18" name="TextBox 17">
            <a:extLst>
              <a:ext uri="{FF2B5EF4-FFF2-40B4-BE49-F238E27FC236}">
                <a16:creationId xmlns:a16="http://schemas.microsoft.com/office/drawing/2014/main" id="{CF05AE11-3295-6CF7-C77D-C680A44F5FB4}"/>
              </a:ext>
            </a:extLst>
          </p:cNvPr>
          <p:cNvSpPr txBox="1"/>
          <p:nvPr/>
        </p:nvSpPr>
        <p:spPr>
          <a:xfrm>
            <a:off x="1198473" y="1975250"/>
            <a:ext cx="1768496" cy="2811026"/>
          </a:xfrm>
          <a:prstGeom prst="rect">
            <a:avLst/>
          </a:prstGeom>
          <a:noFill/>
        </p:spPr>
        <p:txBody>
          <a:bodyPr wrap="square" rtlCol="0">
            <a:spAutoFit/>
          </a:bodyPr>
          <a:lstStyle/>
          <a:p>
            <a:pPr marL="171450" lvl="1" indent="-171450" algn="l" defTabSz="711200">
              <a:spcBef>
                <a:spcPct val="0"/>
              </a:spcBef>
              <a:spcAft>
                <a:spcPts val="400"/>
              </a:spcAft>
              <a:buChar char="•"/>
            </a:pPr>
            <a:r>
              <a:rPr lang="en-US" sz="1600" kern="1200">
                <a:solidFill>
                  <a:schemeClr val="bg1"/>
                </a:solidFill>
              </a:rPr>
              <a:t>Convene stakeholders.</a:t>
            </a:r>
          </a:p>
          <a:p>
            <a:pPr marL="171450" lvl="1" indent="-171450" algn="l" defTabSz="711200">
              <a:spcAft>
                <a:spcPts val="400"/>
              </a:spcAft>
              <a:buChar char="•"/>
            </a:pPr>
            <a:r>
              <a:rPr lang="en-US" sz="1600" kern="1200">
                <a:solidFill>
                  <a:schemeClr val="bg1"/>
                </a:solidFill>
              </a:rPr>
              <a:t>Evaluable system capacity.</a:t>
            </a:r>
          </a:p>
          <a:p>
            <a:pPr marL="171450" lvl="1" indent="-171450" algn="l" defTabSz="711200">
              <a:spcAft>
                <a:spcPts val="400"/>
              </a:spcAft>
              <a:buChar char="•"/>
            </a:pPr>
            <a:r>
              <a:rPr lang="en-US" sz="1600" kern="1200">
                <a:solidFill>
                  <a:schemeClr val="bg1"/>
                </a:solidFill>
              </a:rPr>
              <a:t>Reflect on current challenge. </a:t>
            </a:r>
          </a:p>
          <a:p>
            <a:pPr marL="171450" lvl="1" indent="-171450" algn="l" defTabSz="711200">
              <a:spcAft>
                <a:spcPct val="15000"/>
              </a:spcAft>
              <a:buChar char="•"/>
            </a:pPr>
            <a:r>
              <a:rPr lang="en-US" sz="1600" kern="1200">
                <a:solidFill>
                  <a:schemeClr val="bg1"/>
                </a:solidFill>
              </a:rPr>
              <a:t>Set sights on what can be.</a:t>
            </a:r>
            <a:endParaRPr lang="en-US" sz="1600">
              <a:solidFill>
                <a:schemeClr val="bg1"/>
              </a:solidFill>
            </a:endParaRPr>
          </a:p>
        </p:txBody>
      </p:sp>
      <p:sp>
        <p:nvSpPr>
          <p:cNvPr id="23" name="TextBox 22">
            <a:extLst>
              <a:ext uri="{FF2B5EF4-FFF2-40B4-BE49-F238E27FC236}">
                <a16:creationId xmlns:a16="http://schemas.microsoft.com/office/drawing/2014/main" id="{D48E3312-4D02-21B6-793C-FD90F2436843}"/>
              </a:ext>
            </a:extLst>
          </p:cNvPr>
          <p:cNvSpPr txBox="1"/>
          <p:nvPr/>
        </p:nvSpPr>
        <p:spPr>
          <a:xfrm rot="16200000">
            <a:off x="2433956" y="2281735"/>
            <a:ext cx="2428194" cy="400110"/>
          </a:xfrm>
          <a:prstGeom prst="rect">
            <a:avLst/>
          </a:prstGeom>
          <a:noFill/>
        </p:spPr>
        <p:txBody>
          <a:bodyPr wrap="square" rtlCol="0">
            <a:spAutoFit/>
          </a:bodyPr>
          <a:lstStyle/>
          <a:p>
            <a:r>
              <a:rPr lang="en-US" sz="2000" kern="1200"/>
              <a:t>Collaboration</a:t>
            </a:r>
          </a:p>
        </p:txBody>
      </p:sp>
      <p:sp>
        <p:nvSpPr>
          <p:cNvPr id="19" name="TextBox 18">
            <a:extLst>
              <a:ext uri="{FF2B5EF4-FFF2-40B4-BE49-F238E27FC236}">
                <a16:creationId xmlns:a16="http://schemas.microsoft.com/office/drawing/2014/main" id="{99129674-28F1-9D5E-1961-B1D982098AED}"/>
              </a:ext>
            </a:extLst>
          </p:cNvPr>
          <p:cNvSpPr txBox="1"/>
          <p:nvPr/>
        </p:nvSpPr>
        <p:spPr>
          <a:xfrm>
            <a:off x="3946106" y="1973580"/>
            <a:ext cx="1948860" cy="2657138"/>
          </a:xfrm>
          <a:prstGeom prst="rect">
            <a:avLst/>
          </a:prstGeom>
          <a:noFill/>
        </p:spPr>
        <p:txBody>
          <a:bodyPr wrap="square" rtlCol="0">
            <a:spAutoFit/>
          </a:bodyPr>
          <a:lstStyle/>
          <a:p>
            <a:pPr marL="173736" indent="-173736">
              <a:spcAft>
                <a:spcPts val="400"/>
              </a:spcAft>
              <a:buFont typeface="Arial" panose="020B0604020202020204" pitchFamily="34" charset="0"/>
              <a:buChar char="•"/>
            </a:pPr>
            <a:r>
              <a:rPr lang="en-US" sz="1600">
                <a:solidFill>
                  <a:schemeClr val="bg1"/>
                </a:solidFill>
              </a:rPr>
              <a:t>Create </a:t>
            </a:r>
            <a:br>
              <a:rPr lang="en-US" sz="1600">
                <a:solidFill>
                  <a:schemeClr val="bg1"/>
                </a:solidFill>
              </a:rPr>
            </a:br>
            <a:r>
              <a:rPr lang="en-US" sz="1600">
                <a:solidFill>
                  <a:schemeClr val="bg1"/>
                </a:solidFill>
              </a:rPr>
              <a:t>opportunities </a:t>
            </a:r>
            <a:br>
              <a:rPr lang="en-US" sz="1600">
                <a:solidFill>
                  <a:schemeClr val="bg1"/>
                </a:solidFill>
              </a:rPr>
            </a:br>
            <a:r>
              <a:rPr lang="en-US" sz="1600">
                <a:solidFill>
                  <a:schemeClr val="bg1"/>
                </a:solidFill>
              </a:rPr>
              <a:t>for </a:t>
            </a:r>
            <a:br>
              <a:rPr lang="en-US" sz="1600">
                <a:solidFill>
                  <a:schemeClr val="bg1"/>
                </a:solidFill>
              </a:rPr>
            </a:br>
            <a:r>
              <a:rPr lang="en-US" sz="1600">
                <a:solidFill>
                  <a:schemeClr val="bg1"/>
                </a:solidFill>
              </a:rPr>
              <a:t>stakeholders in varying </a:t>
            </a:r>
            <a:br>
              <a:rPr lang="en-US" sz="1600">
                <a:solidFill>
                  <a:schemeClr val="bg1"/>
                </a:solidFill>
              </a:rPr>
            </a:br>
            <a:r>
              <a:rPr lang="en-US" sz="1600">
                <a:solidFill>
                  <a:schemeClr val="bg1"/>
                </a:solidFill>
              </a:rPr>
              <a:t>modalities</a:t>
            </a:r>
          </a:p>
          <a:p>
            <a:pPr lvl="1" indent="-182880">
              <a:buFont typeface="Arial" panose="020B0604020202020204" pitchFamily="34" charset="0"/>
              <a:buChar char="•"/>
            </a:pPr>
            <a:r>
              <a:rPr lang="en-US" sz="1600">
                <a:solidFill>
                  <a:schemeClr val="bg1"/>
                </a:solidFill>
              </a:rPr>
              <a:t>Surveys </a:t>
            </a:r>
          </a:p>
          <a:p>
            <a:pPr lvl="1" indent="-182880">
              <a:buFont typeface="Arial" panose="020B0604020202020204" pitchFamily="34" charset="0"/>
              <a:buChar char="•"/>
            </a:pPr>
            <a:r>
              <a:rPr lang="en-US" sz="1600">
                <a:solidFill>
                  <a:schemeClr val="bg1"/>
                </a:solidFill>
              </a:rPr>
              <a:t>Focus </a:t>
            </a:r>
          </a:p>
          <a:p>
            <a:pPr marL="301752" lvl="1"/>
            <a:r>
              <a:rPr lang="en-US" sz="1600">
                <a:solidFill>
                  <a:schemeClr val="bg1"/>
                </a:solidFill>
              </a:rPr>
              <a:t>   Groups </a:t>
            </a:r>
          </a:p>
          <a:p>
            <a:pPr marL="466344" lvl="1" indent="-182880">
              <a:buFont typeface="Arial" panose="020B0604020202020204" pitchFamily="34" charset="0"/>
              <a:buChar char="•"/>
            </a:pPr>
            <a:r>
              <a:rPr lang="en-US" sz="1600">
                <a:solidFill>
                  <a:schemeClr val="bg1"/>
                </a:solidFill>
              </a:rPr>
              <a:t>Town Halls</a:t>
            </a:r>
          </a:p>
        </p:txBody>
      </p:sp>
      <p:sp>
        <p:nvSpPr>
          <p:cNvPr id="24" name="TextBox 23">
            <a:extLst>
              <a:ext uri="{FF2B5EF4-FFF2-40B4-BE49-F238E27FC236}">
                <a16:creationId xmlns:a16="http://schemas.microsoft.com/office/drawing/2014/main" id="{7B6EC0B6-7EA7-634C-12A8-1D3911A08B3D}"/>
              </a:ext>
            </a:extLst>
          </p:cNvPr>
          <p:cNvSpPr txBox="1"/>
          <p:nvPr/>
        </p:nvSpPr>
        <p:spPr>
          <a:xfrm rot="16200000">
            <a:off x="5190600" y="2862153"/>
            <a:ext cx="2428194" cy="400110"/>
          </a:xfrm>
          <a:prstGeom prst="rect">
            <a:avLst/>
          </a:prstGeom>
          <a:noFill/>
        </p:spPr>
        <p:txBody>
          <a:bodyPr wrap="square" rtlCol="0">
            <a:spAutoFit/>
          </a:bodyPr>
          <a:lstStyle/>
          <a:p>
            <a:r>
              <a:rPr lang="en-US" sz="2000" kern="1200"/>
              <a:t>Time Management</a:t>
            </a:r>
          </a:p>
        </p:txBody>
      </p:sp>
      <p:sp>
        <p:nvSpPr>
          <p:cNvPr id="20" name="TextBox 19">
            <a:extLst>
              <a:ext uri="{FF2B5EF4-FFF2-40B4-BE49-F238E27FC236}">
                <a16:creationId xmlns:a16="http://schemas.microsoft.com/office/drawing/2014/main" id="{9340D14D-065F-87FF-BA65-E1720FFFD620}"/>
              </a:ext>
            </a:extLst>
          </p:cNvPr>
          <p:cNvSpPr txBox="1"/>
          <p:nvPr/>
        </p:nvSpPr>
        <p:spPr>
          <a:xfrm>
            <a:off x="6717424" y="1963852"/>
            <a:ext cx="1768496" cy="1867178"/>
          </a:xfrm>
          <a:prstGeom prst="rect">
            <a:avLst/>
          </a:prstGeom>
          <a:noFill/>
        </p:spPr>
        <p:txBody>
          <a:bodyPr wrap="square" rtlCol="0">
            <a:spAutoFit/>
          </a:bodyPr>
          <a:lstStyle/>
          <a:p>
            <a:pPr marL="171450" lvl="1" indent="-171450" algn="l" defTabSz="711200">
              <a:spcBef>
                <a:spcPct val="0"/>
              </a:spcBef>
              <a:spcAft>
                <a:spcPts val="400"/>
              </a:spcAft>
              <a:buChar char="•"/>
            </a:pPr>
            <a:r>
              <a:rPr lang="en-US" sz="1600" kern="1200">
                <a:solidFill>
                  <a:schemeClr val="bg1"/>
                </a:solidFill>
              </a:rPr>
              <a:t>Regularly attend instructional meetings.</a:t>
            </a:r>
          </a:p>
          <a:p>
            <a:pPr marL="171450" lvl="1" indent="-171450" algn="l" defTabSz="711200">
              <a:spcAft>
                <a:spcPts val="400"/>
              </a:spcAft>
              <a:buChar char="•"/>
            </a:pPr>
            <a:r>
              <a:rPr lang="en-US" sz="1600" kern="1200">
                <a:solidFill>
                  <a:schemeClr val="bg1"/>
                </a:solidFill>
              </a:rPr>
              <a:t>Conduct classroom </a:t>
            </a:r>
            <a:r>
              <a:rPr lang="en-US" sz="1600">
                <a:solidFill>
                  <a:schemeClr val="bg1"/>
                </a:solidFill>
              </a:rPr>
              <a:t>visits. </a:t>
            </a:r>
          </a:p>
        </p:txBody>
      </p:sp>
      <p:sp>
        <p:nvSpPr>
          <p:cNvPr id="25" name="TextBox 24">
            <a:extLst>
              <a:ext uri="{FF2B5EF4-FFF2-40B4-BE49-F238E27FC236}">
                <a16:creationId xmlns:a16="http://schemas.microsoft.com/office/drawing/2014/main" id="{40996B8D-7BFE-D151-5706-4D6370A42D15}"/>
              </a:ext>
            </a:extLst>
          </p:cNvPr>
          <p:cNvSpPr txBox="1"/>
          <p:nvPr/>
        </p:nvSpPr>
        <p:spPr>
          <a:xfrm rot="16200000">
            <a:off x="7209978" y="3597477"/>
            <a:ext cx="3888826" cy="400110"/>
          </a:xfrm>
          <a:prstGeom prst="rect">
            <a:avLst/>
          </a:prstGeom>
          <a:noFill/>
        </p:spPr>
        <p:txBody>
          <a:bodyPr wrap="square" rtlCol="0">
            <a:spAutoFit/>
          </a:bodyPr>
          <a:lstStyle/>
          <a:p>
            <a:r>
              <a:rPr lang="en-US" sz="2000"/>
              <a:t>Sample Data Sources to Consult</a:t>
            </a:r>
            <a:endParaRPr lang="en-US" sz="2000" kern="1200"/>
          </a:p>
        </p:txBody>
      </p:sp>
      <p:sp>
        <p:nvSpPr>
          <p:cNvPr id="26" name="TextBox 25">
            <a:extLst>
              <a:ext uri="{FF2B5EF4-FFF2-40B4-BE49-F238E27FC236}">
                <a16:creationId xmlns:a16="http://schemas.microsoft.com/office/drawing/2014/main" id="{DCAC537C-8D13-5A7E-3991-4B427FC6C152}"/>
              </a:ext>
            </a:extLst>
          </p:cNvPr>
          <p:cNvSpPr txBox="1"/>
          <p:nvPr/>
        </p:nvSpPr>
        <p:spPr>
          <a:xfrm>
            <a:off x="9454584" y="1987451"/>
            <a:ext cx="1948860" cy="3365024"/>
          </a:xfrm>
          <a:prstGeom prst="rect">
            <a:avLst/>
          </a:prstGeom>
          <a:noFill/>
        </p:spPr>
        <p:txBody>
          <a:bodyPr wrap="square" lIns="91440" tIns="45720" rIns="91440" bIns="45720" rtlCol="0" anchor="t">
            <a:spAutoFit/>
          </a:bodyPr>
          <a:lstStyle/>
          <a:p>
            <a:pPr marL="173355" indent="-173355">
              <a:buFont typeface="Arial" panose="020B0604020202020204" pitchFamily="34" charset="0"/>
              <a:buChar char="•"/>
            </a:pPr>
            <a:r>
              <a:rPr lang="en-US" sz="1600">
                <a:solidFill>
                  <a:schemeClr val="bg1"/>
                </a:solidFill>
              </a:rPr>
              <a:t>Building Lead</a:t>
            </a:r>
            <a:endParaRPr lang="en-US"/>
          </a:p>
          <a:p>
            <a:pPr lvl="1" indent="-182880">
              <a:spcAft>
                <a:spcPts val="400"/>
              </a:spcAft>
              <a:buFont typeface="Arial" panose="020B0604020202020204" pitchFamily="34" charset="0"/>
              <a:buChar char="•"/>
            </a:pPr>
            <a:r>
              <a:rPr lang="en-US" sz="1600">
                <a:solidFill>
                  <a:schemeClr val="bg1"/>
                </a:solidFill>
              </a:rPr>
              <a:t>Grades</a:t>
            </a:r>
          </a:p>
          <a:p>
            <a:pPr lvl="1" indent="-182880">
              <a:spcAft>
                <a:spcPts val="2000"/>
              </a:spcAft>
              <a:buFont typeface="Arial" panose="020B0604020202020204" pitchFamily="34" charset="0"/>
              <a:buChar char="•"/>
            </a:pPr>
            <a:r>
              <a:rPr lang="en-US" sz="1600">
                <a:solidFill>
                  <a:schemeClr val="bg1"/>
                </a:solidFill>
              </a:rPr>
              <a:t>Attendance </a:t>
            </a:r>
          </a:p>
          <a:p>
            <a:pPr marL="8890" indent="-182880">
              <a:buFont typeface="Arial" panose="020B0604020202020204" pitchFamily="34" charset="0"/>
              <a:buChar char="•"/>
            </a:pPr>
            <a:r>
              <a:rPr lang="en-US" sz="1600">
                <a:solidFill>
                  <a:schemeClr val="bg1"/>
                </a:solidFill>
              </a:rPr>
              <a:t>Building Level</a:t>
            </a:r>
          </a:p>
          <a:p>
            <a:pPr marL="466090" lvl="1" indent="-182880">
              <a:spcAft>
                <a:spcPts val="2000"/>
              </a:spcAft>
              <a:buFont typeface="Arial" panose="020B0604020202020204" pitchFamily="34" charset="0"/>
              <a:buChar char="•"/>
            </a:pPr>
            <a:r>
              <a:rPr lang="en-US" sz="1600">
                <a:solidFill>
                  <a:schemeClr val="bg1"/>
                </a:solidFill>
              </a:rPr>
              <a:t>Formative Assessments </a:t>
            </a:r>
          </a:p>
          <a:p>
            <a:pPr marL="8890" indent="-182880">
              <a:buFont typeface="Arial" panose="020B0604020202020204" pitchFamily="34" charset="0"/>
              <a:buChar char="•"/>
            </a:pPr>
            <a:r>
              <a:rPr lang="en-US" sz="1600">
                <a:solidFill>
                  <a:schemeClr val="bg1"/>
                </a:solidFill>
              </a:rPr>
              <a:t>Intervention </a:t>
            </a:r>
          </a:p>
          <a:p>
            <a:pPr marL="466090" lvl="1" indent="-182880">
              <a:buFont typeface="Arial" panose="020B0604020202020204" pitchFamily="34" charset="0"/>
              <a:buChar char="•"/>
            </a:pPr>
            <a:r>
              <a:rPr lang="en-US" sz="1600">
                <a:solidFill>
                  <a:schemeClr val="bg1"/>
                </a:solidFill>
              </a:rPr>
              <a:t>Progress Monitoring</a:t>
            </a:r>
          </a:p>
          <a:p>
            <a:pPr marL="466090" lvl="1" indent="-182880">
              <a:buFont typeface="Arial" panose="020B0604020202020204" pitchFamily="34" charset="0"/>
              <a:buChar char="•"/>
            </a:pPr>
            <a:r>
              <a:rPr lang="en-US" sz="1600">
                <a:solidFill>
                  <a:schemeClr val="bg1"/>
                </a:solidFill>
              </a:rPr>
              <a:t>Tiered Support</a:t>
            </a:r>
          </a:p>
        </p:txBody>
      </p:sp>
      <p:sp>
        <p:nvSpPr>
          <p:cNvPr id="5" name="Slide Number Placeholder 4">
            <a:extLst>
              <a:ext uri="{FF2B5EF4-FFF2-40B4-BE49-F238E27FC236}">
                <a16:creationId xmlns:a16="http://schemas.microsoft.com/office/drawing/2014/main" id="{731B0B7D-2A9F-45A2-AEA4-67A9C438A8C7}"/>
              </a:ext>
            </a:extLst>
          </p:cNvPr>
          <p:cNvSpPr>
            <a:spLocks noGrp="1"/>
          </p:cNvSpPr>
          <p:nvPr>
            <p:ph type="sldNum" sz="quarter" idx="12"/>
          </p:nvPr>
        </p:nvSpPr>
        <p:spPr/>
        <p:txBody>
          <a:bodyPr/>
          <a:lstStyle/>
          <a:p>
            <a:fld id="{A3D1C70C-36A2-44FC-A083-98959550CFF4}" type="slidenum">
              <a:rPr lang="en-US" smtClean="0"/>
              <a:t>19</a:t>
            </a:fld>
            <a:endParaRPr lang="en-US"/>
          </a:p>
        </p:txBody>
      </p:sp>
    </p:spTree>
    <p:extLst>
      <p:ext uri="{BB962C8B-B14F-4D97-AF65-F5344CB8AC3E}">
        <p14:creationId xmlns:p14="http://schemas.microsoft.com/office/powerpoint/2010/main" val="3763285409"/>
      </p:ext>
    </p:extLst>
  </p:cSld>
  <p:clrMapOvr>
    <a:masterClrMapping/>
  </p:clrMapOvr>
  <mc:AlternateContent xmlns:mc="http://schemas.openxmlformats.org/markup-compatibility/2006" xmlns:p14="http://schemas.microsoft.com/office/powerpoint/2010/main">
    <mc:Choice Requires="p14">
      <p:transition spd="slow" p14:dur="2000" advTm="33038"/>
    </mc:Choice>
    <mc:Fallback xmlns="">
      <p:transition spd="slow" advTm="3303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A467C-F248-436A-B40F-E204D39FB134}"/>
              </a:ext>
            </a:extLst>
          </p:cNvPr>
          <p:cNvSpPr>
            <a:spLocks noGrp="1"/>
          </p:cNvSpPr>
          <p:nvPr>
            <p:ph type="title"/>
          </p:nvPr>
        </p:nvSpPr>
        <p:spPr/>
        <p:txBody>
          <a:bodyPr/>
          <a:lstStyle/>
          <a:p>
            <a:r>
              <a:rPr lang="en-US"/>
              <a:t>Quote</a:t>
            </a:r>
          </a:p>
        </p:txBody>
      </p:sp>
      <p:sp>
        <p:nvSpPr>
          <p:cNvPr id="3" name="Content Placeholder 2">
            <a:extLst>
              <a:ext uri="{FF2B5EF4-FFF2-40B4-BE49-F238E27FC236}">
                <a16:creationId xmlns:a16="http://schemas.microsoft.com/office/drawing/2014/main" id="{56E0C8B9-9770-4A0B-9062-E75EF2649E2D}"/>
              </a:ext>
            </a:extLst>
          </p:cNvPr>
          <p:cNvSpPr>
            <a:spLocks noGrp="1"/>
          </p:cNvSpPr>
          <p:nvPr>
            <p:ph idx="1"/>
          </p:nvPr>
        </p:nvSpPr>
        <p:spPr>
          <a:xfrm>
            <a:off x="146292" y="1430627"/>
            <a:ext cx="11890272" cy="3526384"/>
          </a:xfrm>
        </p:spPr>
        <p:txBody>
          <a:bodyPr/>
          <a:lstStyle/>
          <a:p>
            <a:pPr marL="0" indent="0">
              <a:buNone/>
            </a:pPr>
            <a:r>
              <a:rPr lang="en-US" sz="6600"/>
              <a:t>“Leadership and learning are indispensable to each other.”</a:t>
            </a:r>
            <a:endParaRPr lang="en-US"/>
          </a:p>
        </p:txBody>
      </p:sp>
      <p:sp>
        <p:nvSpPr>
          <p:cNvPr id="4" name="Content Placeholder 3">
            <a:extLst>
              <a:ext uri="{FF2B5EF4-FFF2-40B4-BE49-F238E27FC236}">
                <a16:creationId xmlns:a16="http://schemas.microsoft.com/office/drawing/2014/main" id="{0113480D-B8A6-4EF3-93AB-4F4B163ED196}"/>
              </a:ext>
            </a:extLst>
          </p:cNvPr>
          <p:cNvSpPr>
            <a:spLocks noGrp="1"/>
          </p:cNvSpPr>
          <p:nvPr>
            <p:ph idx="13"/>
          </p:nvPr>
        </p:nvSpPr>
        <p:spPr>
          <a:xfrm>
            <a:off x="6096000" y="4957011"/>
            <a:ext cx="5949708" cy="1005216"/>
          </a:xfrm>
        </p:spPr>
        <p:txBody>
          <a:bodyPr/>
          <a:lstStyle/>
          <a:p>
            <a:pPr marL="0" indent="0">
              <a:buNone/>
            </a:pPr>
            <a:r>
              <a:rPr lang="en-US" sz="4400"/>
              <a:t>John Kennedy</a:t>
            </a:r>
          </a:p>
        </p:txBody>
      </p:sp>
      <p:sp>
        <p:nvSpPr>
          <p:cNvPr id="5" name="Slide Number Placeholder 4">
            <a:extLst>
              <a:ext uri="{FF2B5EF4-FFF2-40B4-BE49-F238E27FC236}">
                <a16:creationId xmlns:a16="http://schemas.microsoft.com/office/drawing/2014/main" id="{37E0BBFA-2CD8-48D4-90A1-394E492BD76C}"/>
              </a:ext>
            </a:extLst>
          </p:cNvPr>
          <p:cNvSpPr>
            <a:spLocks noGrp="1"/>
          </p:cNvSpPr>
          <p:nvPr>
            <p:ph type="sldNum" sz="quarter" idx="12"/>
          </p:nvPr>
        </p:nvSpPr>
        <p:spPr/>
        <p:txBody>
          <a:bodyPr/>
          <a:lstStyle/>
          <a:p>
            <a:fld id="{A3D1C70C-36A2-44FC-A083-98959550CFF4}" type="slidenum">
              <a:rPr lang="en-US" smtClean="0"/>
              <a:t>2</a:t>
            </a:fld>
            <a:endParaRPr lang="en-US"/>
          </a:p>
        </p:txBody>
      </p:sp>
    </p:spTree>
    <p:extLst>
      <p:ext uri="{BB962C8B-B14F-4D97-AF65-F5344CB8AC3E}">
        <p14:creationId xmlns:p14="http://schemas.microsoft.com/office/powerpoint/2010/main" val="2170987994"/>
      </p:ext>
    </p:extLst>
  </p:cSld>
  <p:clrMapOvr>
    <a:masterClrMapping/>
  </p:clrMapOvr>
  <mc:AlternateContent xmlns:mc="http://schemas.openxmlformats.org/markup-compatibility/2006" xmlns:p14="http://schemas.microsoft.com/office/powerpoint/2010/main">
    <mc:Choice Requires="p14">
      <p:transition spd="slow" p14:dur="2000" advTm="28767"/>
    </mc:Choice>
    <mc:Fallback xmlns="">
      <p:transition spd="slow" advTm="2876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B7012-7E42-4641-A287-0B085E51DE91}"/>
              </a:ext>
            </a:extLst>
          </p:cNvPr>
          <p:cNvSpPr>
            <a:spLocks noGrp="1"/>
          </p:cNvSpPr>
          <p:nvPr>
            <p:ph type="title"/>
          </p:nvPr>
        </p:nvSpPr>
        <p:spPr/>
        <p:txBody>
          <a:bodyPr/>
          <a:lstStyle/>
          <a:p>
            <a:r>
              <a:rPr lang="en-US" sz="3600"/>
              <a:t>NJTSS Operational Components (1 of 2)</a:t>
            </a:r>
          </a:p>
        </p:txBody>
      </p:sp>
      <p:graphicFrame>
        <p:nvGraphicFramePr>
          <p:cNvPr id="4" name="Table 5">
            <a:extLst>
              <a:ext uri="{FF2B5EF4-FFF2-40B4-BE49-F238E27FC236}">
                <a16:creationId xmlns:a16="http://schemas.microsoft.com/office/drawing/2014/main" id="{E4426740-6690-75EF-A7CF-4A060596F8C1}"/>
              </a:ext>
            </a:extLst>
          </p:cNvPr>
          <p:cNvGraphicFramePr>
            <a:graphicFrameLocks noGrp="1"/>
          </p:cNvGraphicFramePr>
          <p:nvPr>
            <p:extLst>
              <p:ext uri="{D42A27DB-BD31-4B8C-83A1-F6EECF244321}">
                <p14:modId xmlns:p14="http://schemas.microsoft.com/office/powerpoint/2010/main" val="4019334754"/>
              </p:ext>
            </p:extLst>
          </p:nvPr>
        </p:nvGraphicFramePr>
        <p:xfrm>
          <a:off x="2263942" y="1684020"/>
          <a:ext cx="7664115" cy="3489960"/>
        </p:xfrm>
        <a:graphic>
          <a:graphicData uri="http://schemas.openxmlformats.org/drawingml/2006/table">
            <a:tbl>
              <a:tblPr firstRow="1" firstCol="1" bandRow="1">
                <a:tableStyleId>{5940675A-B579-460E-94D1-54222C63F5DA}</a:tableStyleId>
              </a:tblPr>
              <a:tblGrid>
                <a:gridCol w="1401286">
                  <a:extLst>
                    <a:ext uri="{9D8B030D-6E8A-4147-A177-3AD203B41FA5}">
                      <a16:colId xmlns:a16="http://schemas.microsoft.com/office/drawing/2014/main" val="4092460954"/>
                    </a:ext>
                  </a:extLst>
                </a:gridCol>
                <a:gridCol w="2458846">
                  <a:extLst>
                    <a:ext uri="{9D8B030D-6E8A-4147-A177-3AD203B41FA5}">
                      <a16:colId xmlns:a16="http://schemas.microsoft.com/office/drawing/2014/main" val="2835578191"/>
                    </a:ext>
                  </a:extLst>
                </a:gridCol>
                <a:gridCol w="1082842">
                  <a:extLst>
                    <a:ext uri="{9D8B030D-6E8A-4147-A177-3AD203B41FA5}">
                      <a16:colId xmlns:a16="http://schemas.microsoft.com/office/drawing/2014/main" val="808075728"/>
                    </a:ext>
                  </a:extLst>
                </a:gridCol>
                <a:gridCol w="1385636">
                  <a:extLst>
                    <a:ext uri="{9D8B030D-6E8A-4147-A177-3AD203B41FA5}">
                      <a16:colId xmlns:a16="http://schemas.microsoft.com/office/drawing/2014/main" val="3142623548"/>
                    </a:ext>
                  </a:extLst>
                </a:gridCol>
                <a:gridCol w="1335505">
                  <a:extLst>
                    <a:ext uri="{9D8B030D-6E8A-4147-A177-3AD203B41FA5}">
                      <a16:colId xmlns:a16="http://schemas.microsoft.com/office/drawing/2014/main" val="2557160337"/>
                    </a:ext>
                  </a:extLst>
                </a:gridCol>
              </a:tblGrid>
              <a:tr h="274320">
                <a:tc>
                  <a:txBody>
                    <a:bodyPr/>
                    <a:lstStyle/>
                    <a:p>
                      <a:r>
                        <a:rPr lang="en-US" sz="1100" b="0">
                          <a:solidFill>
                            <a:schemeClr val="tx1"/>
                          </a:solidFill>
                          <a:latin typeface="Arial" panose="020B0604020202020204" pitchFamily="34" charset="0"/>
                          <a:cs typeface="Arial" panose="020B0604020202020204" pitchFamily="34" charset="0"/>
                        </a:rPr>
                        <a:t>FORMAT</a:t>
                      </a:r>
                    </a:p>
                  </a:txBody>
                  <a:tcPr/>
                </a:tc>
                <a:tc>
                  <a:txBody>
                    <a:bodyPr/>
                    <a:lstStyle/>
                    <a:p>
                      <a:r>
                        <a:rPr lang="en-US" sz="1100" b="0">
                          <a:solidFill>
                            <a:schemeClr val="tx1"/>
                          </a:solidFill>
                          <a:latin typeface="Arial" panose="020B0604020202020204" pitchFamily="34" charset="0"/>
                          <a:cs typeface="Arial" panose="020B0604020202020204" pitchFamily="34" charset="0"/>
                        </a:rPr>
                        <a:t>PURPOSE</a:t>
                      </a:r>
                    </a:p>
                  </a:txBody>
                  <a:tcPr/>
                </a:tc>
                <a:tc>
                  <a:txBody>
                    <a:bodyPr/>
                    <a:lstStyle/>
                    <a:p>
                      <a:r>
                        <a:rPr lang="en-US" sz="1100" b="0">
                          <a:solidFill>
                            <a:schemeClr val="tx1"/>
                          </a:solidFill>
                          <a:latin typeface="Arial" panose="020B0604020202020204" pitchFamily="34" charset="0"/>
                          <a:cs typeface="Arial" panose="020B0604020202020204" pitchFamily="34" charset="0"/>
                        </a:rPr>
                        <a:t>FREQUENCY</a:t>
                      </a:r>
                    </a:p>
                  </a:txBody>
                  <a:tcPr/>
                </a:tc>
                <a:tc>
                  <a:txBody>
                    <a:bodyPr/>
                    <a:lstStyle/>
                    <a:p>
                      <a:r>
                        <a:rPr lang="en-US" sz="1100" b="0">
                          <a:solidFill>
                            <a:schemeClr val="tx1"/>
                          </a:solidFill>
                          <a:latin typeface="Arial" panose="020B0604020202020204" pitchFamily="34" charset="0"/>
                          <a:cs typeface="Arial" panose="020B0604020202020204" pitchFamily="34" charset="0"/>
                        </a:rPr>
                        <a:t>FACILITATOR</a:t>
                      </a:r>
                    </a:p>
                  </a:txBody>
                  <a:tcPr/>
                </a:tc>
                <a:tc>
                  <a:txBody>
                    <a:bodyPr/>
                    <a:lstStyle/>
                    <a:p>
                      <a:r>
                        <a:rPr lang="en-US" sz="1100" b="0">
                          <a:solidFill>
                            <a:schemeClr val="tx1"/>
                          </a:solidFill>
                          <a:latin typeface="Arial" panose="020B0604020202020204" pitchFamily="34" charset="0"/>
                          <a:cs typeface="Arial" panose="020B0604020202020204" pitchFamily="34" charset="0"/>
                        </a:rPr>
                        <a:t>PARTICIPANTS</a:t>
                      </a:r>
                    </a:p>
                  </a:txBody>
                  <a:tcPr/>
                </a:tc>
                <a:extLst>
                  <a:ext uri="{0D108BD9-81ED-4DB2-BD59-A6C34878D82A}">
                    <a16:rowId xmlns:a16="http://schemas.microsoft.com/office/drawing/2014/main" val="4247104538"/>
                  </a:ext>
                </a:extLst>
              </a:tr>
              <a:tr h="370840">
                <a:tc>
                  <a:txBody>
                    <a:bodyPr/>
                    <a:lstStyle/>
                    <a:p>
                      <a:r>
                        <a:rPr lang="en-US" sz="1100">
                          <a:latin typeface="Arial" panose="020B0604020202020204" pitchFamily="34" charset="0"/>
                          <a:cs typeface="Arial" panose="020B0604020202020204" pitchFamily="34" charset="0"/>
                        </a:rPr>
                        <a:t>School Climate Assessment</a:t>
                      </a:r>
                    </a:p>
                  </a:txBody>
                  <a:tcPr/>
                </a:tc>
                <a:tc>
                  <a:txBody>
                    <a:bodyPr/>
                    <a:lstStyle/>
                    <a:p>
                      <a:r>
                        <a:rPr lang="en-US" sz="1100">
                          <a:latin typeface="Arial" panose="020B0604020202020204" pitchFamily="34" charset="0"/>
                          <a:cs typeface="Arial" panose="020B0604020202020204" pitchFamily="34" charset="0"/>
                        </a:rPr>
                        <a:t>Collect the perceptions of students, staff, and families on the conditions of a school that indicate the quality of the teaching and learning environment</a:t>
                      </a:r>
                    </a:p>
                  </a:txBody>
                  <a:tcPr/>
                </a:tc>
                <a:tc>
                  <a:txBody>
                    <a:bodyPr/>
                    <a:lstStyle/>
                    <a:p>
                      <a:r>
                        <a:rPr lang="en-US" sz="1100">
                          <a:latin typeface="Arial" panose="020B0604020202020204" pitchFamily="34" charset="0"/>
                          <a:cs typeface="Arial" panose="020B0604020202020204" pitchFamily="34" charset="0"/>
                        </a:rPr>
                        <a:t>Once per </a:t>
                      </a:r>
                      <a:br>
                        <a:rPr lang="en-US" sz="1100">
                          <a:latin typeface="Arial" panose="020B0604020202020204" pitchFamily="34" charset="0"/>
                          <a:cs typeface="Arial" panose="020B0604020202020204" pitchFamily="34" charset="0"/>
                        </a:rPr>
                      </a:br>
                      <a:r>
                        <a:rPr lang="en-US" sz="1100">
                          <a:latin typeface="Arial" panose="020B0604020202020204" pitchFamily="34" charset="0"/>
                          <a:cs typeface="Arial" panose="020B0604020202020204" pitchFamily="34" charset="0"/>
                        </a:rPr>
                        <a:t>year (October</a:t>
                      </a:r>
                      <a:br>
                        <a:rPr lang="en-US" sz="1100">
                          <a:latin typeface="Arial" panose="020B0604020202020204" pitchFamily="34" charset="0"/>
                          <a:cs typeface="Arial" panose="020B0604020202020204" pitchFamily="34" charset="0"/>
                        </a:rPr>
                      </a:br>
                      <a:r>
                        <a:rPr lang="en-US" sz="1100">
                          <a:latin typeface="Arial" panose="020B0604020202020204" pitchFamily="34" charset="0"/>
                          <a:cs typeface="Arial" panose="020B0604020202020204" pitchFamily="34" charset="0"/>
                        </a:rPr>
                        <a:t>-May) </a:t>
                      </a:r>
                    </a:p>
                  </a:txBody>
                  <a:tcPr/>
                </a:tc>
                <a:tc>
                  <a:txBody>
                    <a:bodyPr/>
                    <a:lstStyle/>
                    <a:p>
                      <a:r>
                        <a:rPr lang="en-US" sz="1100">
                          <a:latin typeface="Arial" panose="020B0604020202020204" pitchFamily="34" charset="0"/>
                          <a:cs typeface="Arial" panose="020B0604020202020204" pitchFamily="34" charset="0"/>
                        </a:rPr>
                        <a:t>School Safety/School Climate Team</a:t>
                      </a:r>
                    </a:p>
                  </a:txBody>
                  <a:tcPr/>
                </a:tc>
                <a:tc>
                  <a:txBody>
                    <a:bodyPr/>
                    <a:lstStyle/>
                    <a:p>
                      <a:r>
                        <a:rPr lang="en-US" sz="1100">
                          <a:latin typeface="Arial" panose="020B0604020202020204" pitchFamily="34" charset="0"/>
                          <a:cs typeface="Arial" panose="020B0604020202020204" pitchFamily="34" charset="0"/>
                        </a:rPr>
                        <a:t>Students </a:t>
                      </a:r>
                      <a:br>
                        <a:rPr lang="en-US" sz="1100">
                          <a:latin typeface="Arial" panose="020B0604020202020204" pitchFamily="34" charset="0"/>
                          <a:cs typeface="Arial" panose="020B0604020202020204" pitchFamily="34" charset="0"/>
                        </a:rPr>
                      </a:br>
                      <a:r>
                        <a:rPr lang="en-US" sz="1100">
                          <a:latin typeface="Arial" panose="020B0604020202020204" pitchFamily="34" charset="0"/>
                          <a:cs typeface="Arial" panose="020B0604020202020204" pitchFamily="34" charset="0"/>
                        </a:rPr>
                        <a:t>Staff</a:t>
                      </a:r>
                      <a:br>
                        <a:rPr lang="en-US" sz="1100">
                          <a:latin typeface="Arial" panose="020B0604020202020204" pitchFamily="34" charset="0"/>
                          <a:cs typeface="Arial" panose="020B0604020202020204" pitchFamily="34" charset="0"/>
                        </a:rPr>
                      </a:br>
                      <a:r>
                        <a:rPr lang="en-US" sz="1100">
                          <a:latin typeface="Arial" panose="020B0604020202020204" pitchFamily="34" charset="0"/>
                          <a:cs typeface="Arial" panose="020B0604020202020204" pitchFamily="34" charset="0"/>
                        </a:rPr>
                        <a:t>Families </a:t>
                      </a:r>
                    </a:p>
                  </a:txBody>
                  <a:tcPr/>
                </a:tc>
                <a:extLst>
                  <a:ext uri="{0D108BD9-81ED-4DB2-BD59-A6C34878D82A}">
                    <a16:rowId xmlns:a16="http://schemas.microsoft.com/office/drawing/2014/main" val="3747440361"/>
                  </a:ext>
                </a:extLst>
              </a:tr>
              <a:tr h="370840">
                <a:tc>
                  <a:txBody>
                    <a:bodyPr/>
                    <a:lstStyle/>
                    <a:p>
                      <a:r>
                        <a:rPr lang="en-US" sz="1100">
                          <a:latin typeface="Arial" panose="020B0604020202020204" pitchFamily="34" charset="0"/>
                          <a:cs typeface="Arial" panose="020B0604020202020204" pitchFamily="34" charset="0"/>
                        </a:rPr>
                        <a:t>Universal Screening (US) Meeting</a:t>
                      </a:r>
                    </a:p>
                  </a:txBody>
                  <a:tcPr/>
                </a:tc>
                <a:tc>
                  <a:txBody>
                    <a:bodyPr/>
                    <a:lstStyle/>
                    <a:p>
                      <a:r>
                        <a:rPr lang="en-US" sz="1100">
                          <a:latin typeface="Arial" panose="020B0604020202020204" pitchFamily="34" charset="0"/>
                          <a:cs typeface="Arial" panose="020B0604020202020204" pitchFamily="34" charset="0"/>
                        </a:rPr>
                        <a:t>Evaluate the results of the universal screening and group students that are at risk for poor learning or behavioral outcomes. </a:t>
                      </a:r>
                    </a:p>
                  </a:txBody>
                  <a:tcPr/>
                </a:tc>
                <a:tc>
                  <a:txBody>
                    <a:bodyPr/>
                    <a:lstStyle/>
                    <a:p>
                      <a:r>
                        <a:rPr lang="en-US" sz="1100">
                          <a:latin typeface="Arial" panose="020B0604020202020204" pitchFamily="34" charset="0"/>
                          <a:cs typeface="Arial" panose="020B0604020202020204" pitchFamily="34" charset="0"/>
                        </a:rPr>
                        <a:t>3x per year (fall, winter, spring)</a:t>
                      </a:r>
                    </a:p>
                  </a:txBody>
                  <a:tcPr/>
                </a:tc>
                <a:tc>
                  <a:txBody>
                    <a:bodyPr/>
                    <a:lstStyle/>
                    <a:p>
                      <a:r>
                        <a:rPr lang="en-US" sz="1100">
                          <a:latin typeface="Arial" panose="020B0604020202020204" pitchFamily="34" charset="0"/>
                          <a:cs typeface="Arial" panose="020B0604020202020204" pitchFamily="34" charset="0"/>
                        </a:rPr>
                        <a:t>School-based </a:t>
                      </a:r>
                      <a:br>
                        <a:rPr lang="en-US" sz="1100">
                          <a:latin typeface="Arial" panose="020B0604020202020204" pitchFamily="34" charset="0"/>
                          <a:cs typeface="Arial" panose="020B0604020202020204" pitchFamily="34" charset="0"/>
                        </a:rPr>
                      </a:br>
                      <a:r>
                        <a:rPr lang="en-US" sz="1100">
                          <a:latin typeface="Arial" panose="020B0604020202020204" pitchFamily="34" charset="0"/>
                          <a:cs typeface="Arial" panose="020B0604020202020204" pitchFamily="34" charset="0"/>
                        </a:rPr>
                        <a:t>leader</a:t>
                      </a:r>
                    </a:p>
                  </a:txBody>
                  <a:tcPr/>
                </a:tc>
                <a:tc>
                  <a:txBody>
                    <a:bodyPr/>
                    <a:lstStyle/>
                    <a:p>
                      <a:r>
                        <a:rPr lang="en-US" sz="1100">
                          <a:latin typeface="Arial" panose="020B0604020202020204" pitchFamily="34" charset="0"/>
                          <a:cs typeface="Arial" panose="020B0604020202020204" pitchFamily="34" charset="0"/>
                        </a:rPr>
                        <a:t>School-based teams</a:t>
                      </a:r>
                    </a:p>
                  </a:txBody>
                  <a:tcPr/>
                </a:tc>
                <a:extLst>
                  <a:ext uri="{0D108BD9-81ED-4DB2-BD59-A6C34878D82A}">
                    <a16:rowId xmlns:a16="http://schemas.microsoft.com/office/drawing/2014/main" val="2452275958"/>
                  </a:ext>
                </a:extLst>
              </a:tr>
              <a:tr h="370840">
                <a:tc>
                  <a:txBody>
                    <a:bodyPr/>
                    <a:lstStyle/>
                    <a:p>
                      <a:r>
                        <a:rPr lang="en-US" sz="1100">
                          <a:latin typeface="Arial" panose="020B0604020202020204" pitchFamily="34" charset="0"/>
                          <a:cs typeface="Arial" panose="020B0604020202020204" pitchFamily="34" charset="0"/>
                        </a:rPr>
                        <a:t>Data Meetings</a:t>
                      </a:r>
                    </a:p>
                  </a:txBody>
                  <a:tcPr/>
                </a:tc>
                <a:tc>
                  <a:txBody>
                    <a:bodyPr/>
                    <a:lstStyle/>
                    <a:p>
                      <a:r>
                        <a:rPr lang="en-US" sz="1100">
                          <a:latin typeface="Arial" panose="020B0604020202020204" pitchFamily="34" charset="0"/>
                          <a:cs typeface="Arial" panose="020B0604020202020204" pitchFamily="34" charset="0"/>
                        </a:rPr>
                        <a:t>Analyze data from universal screening, interim assessments, climate survey, etc. Review data collected and elevated by School-based teams. </a:t>
                      </a:r>
                    </a:p>
                  </a:txBody>
                  <a:tcPr/>
                </a:tc>
                <a:tc>
                  <a:txBody>
                    <a:bodyPr/>
                    <a:lstStyle/>
                    <a:p>
                      <a:r>
                        <a:rPr lang="en-US" sz="1100">
                          <a:latin typeface="Arial" panose="020B0604020202020204" pitchFamily="34" charset="0"/>
                          <a:cs typeface="Arial" panose="020B0604020202020204" pitchFamily="34" charset="0"/>
                        </a:rPr>
                        <a:t>Biweekly</a:t>
                      </a:r>
                    </a:p>
                  </a:txBody>
                  <a:tcPr/>
                </a:tc>
                <a:tc>
                  <a:txBody>
                    <a:bodyPr/>
                    <a:lstStyle/>
                    <a:p>
                      <a:r>
                        <a:rPr lang="en-US" sz="1100">
                          <a:latin typeface="Arial" panose="020B0604020202020204" pitchFamily="34" charset="0"/>
                          <a:cs typeface="Arial" panose="020B0604020202020204" pitchFamily="34" charset="0"/>
                        </a:rPr>
                        <a:t>School-based leader</a:t>
                      </a:r>
                    </a:p>
                  </a:txBody>
                  <a:tcPr/>
                </a:tc>
                <a:tc>
                  <a:txBody>
                    <a:bodyPr/>
                    <a:lstStyle/>
                    <a:p>
                      <a:r>
                        <a:rPr lang="en-US" sz="1100">
                          <a:latin typeface="Arial" panose="020B0604020202020204" pitchFamily="34" charset="0"/>
                          <a:cs typeface="Arial" panose="020B0604020202020204" pitchFamily="34" charset="0"/>
                        </a:rPr>
                        <a:t>School-based teams </a:t>
                      </a:r>
                    </a:p>
                  </a:txBody>
                  <a:tcPr/>
                </a:tc>
                <a:extLst>
                  <a:ext uri="{0D108BD9-81ED-4DB2-BD59-A6C34878D82A}">
                    <a16:rowId xmlns:a16="http://schemas.microsoft.com/office/drawing/2014/main" val="971151945"/>
                  </a:ext>
                </a:extLst>
              </a:tr>
              <a:tr h="370840">
                <a:tc>
                  <a:txBody>
                    <a:bodyPr/>
                    <a:lstStyle/>
                    <a:p>
                      <a:r>
                        <a:rPr lang="en-US" sz="1100">
                          <a:latin typeface="Arial" panose="020B0604020202020204" pitchFamily="34" charset="0"/>
                          <a:cs typeface="Arial" panose="020B0604020202020204" pitchFamily="34" charset="0"/>
                        </a:rPr>
                        <a:t>Progress Monitoring Meetings</a:t>
                      </a:r>
                    </a:p>
                  </a:txBody>
                  <a:tcPr>
                    <a:lnB w="12700" cap="flat" cmpd="sng" algn="ctr">
                      <a:solidFill>
                        <a:schemeClr val="bg1"/>
                      </a:solidFill>
                      <a:prstDash val="solid"/>
                      <a:round/>
                      <a:headEnd type="none" w="med" len="med"/>
                      <a:tailEnd type="none" w="med" len="med"/>
                    </a:lnB>
                  </a:tcPr>
                </a:tc>
                <a:tc>
                  <a:txBody>
                    <a:bodyPr/>
                    <a:lstStyle/>
                    <a:p>
                      <a:r>
                        <a:rPr lang="en-US" sz="1100">
                          <a:latin typeface="Arial" panose="020B0604020202020204" pitchFamily="34" charset="0"/>
                          <a:cs typeface="Arial" panose="020B0604020202020204" pitchFamily="34" charset="0"/>
                        </a:rPr>
                        <a:t>Monitor progress of Tier 2 and Tier 3 interventions and outcome data. </a:t>
                      </a:r>
                    </a:p>
                  </a:txBody>
                  <a:tcPr>
                    <a:lnB w="12700" cap="flat" cmpd="sng" algn="ctr">
                      <a:solidFill>
                        <a:schemeClr val="bg1"/>
                      </a:solidFill>
                      <a:prstDash val="solid"/>
                      <a:round/>
                      <a:headEnd type="none" w="med" len="med"/>
                      <a:tailEnd type="none" w="med" len="med"/>
                    </a:lnB>
                  </a:tcPr>
                </a:tc>
                <a:tc>
                  <a:txBody>
                    <a:bodyPr/>
                    <a:lstStyle/>
                    <a:p>
                      <a:r>
                        <a:rPr lang="en-US" sz="1100">
                          <a:latin typeface="Arial" panose="020B0604020202020204" pitchFamily="34" charset="0"/>
                          <a:cs typeface="Arial" panose="020B0604020202020204" pitchFamily="34" charset="0"/>
                        </a:rPr>
                        <a:t>Regular intervals, i.e. once a month</a:t>
                      </a:r>
                    </a:p>
                  </a:txBody>
                  <a:tcPr>
                    <a:lnB w="12700" cap="flat" cmpd="sng" algn="ctr">
                      <a:solidFill>
                        <a:schemeClr val="bg1"/>
                      </a:solidFill>
                      <a:prstDash val="solid"/>
                      <a:round/>
                      <a:headEnd type="none" w="med" len="med"/>
                      <a:tailEnd type="none" w="med" len="med"/>
                    </a:lnB>
                  </a:tcPr>
                </a:tc>
                <a:tc>
                  <a:txBody>
                    <a:bodyPr/>
                    <a:lstStyle/>
                    <a:p>
                      <a:r>
                        <a:rPr lang="en-US" sz="1100">
                          <a:latin typeface="Arial" panose="020B0604020202020204" pitchFamily="34" charset="0"/>
                          <a:cs typeface="Arial" panose="020B0604020202020204" pitchFamily="34" charset="0"/>
                        </a:rPr>
                        <a:t>School-based leader</a:t>
                      </a:r>
                    </a:p>
                  </a:txBody>
                  <a:tcPr>
                    <a:lnB w="12700" cap="flat" cmpd="sng" algn="ctr">
                      <a:solidFill>
                        <a:schemeClr val="bg1"/>
                      </a:solidFill>
                      <a:prstDash val="solid"/>
                      <a:round/>
                      <a:headEnd type="none" w="med" len="med"/>
                      <a:tailEnd type="none" w="med" len="med"/>
                    </a:lnB>
                  </a:tcPr>
                </a:tc>
                <a:tc>
                  <a:txBody>
                    <a:bodyPr/>
                    <a:lstStyle/>
                    <a:p>
                      <a:r>
                        <a:rPr lang="en-US" sz="1100">
                          <a:latin typeface="Arial" panose="020B0604020202020204" pitchFamily="34" charset="0"/>
                          <a:cs typeface="Arial" panose="020B0604020202020204" pitchFamily="34" charset="0"/>
                        </a:rPr>
                        <a:t>School-based teams</a:t>
                      </a: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40849218"/>
                  </a:ext>
                </a:extLst>
              </a:tr>
            </a:tbl>
          </a:graphicData>
        </a:graphic>
      </p:graphicFrame>
      <p:sp>
        <p:nvSpPr>
          <p:cNvPr id="5" name="Slide Number Placeholder 4">
            <a:extLst>
              <a:ext uri="{FF2B5EF4-FFF2-40B4-BE49-F238E27FC236}">
                <a16:creationId xmlns:a16="http://schemas.microsoft.com/office/drawing/2014/main" id="{3BB0679A-F107-4A6F-892F-6988696ACFFE}"/>
              </a:ext>
            </a:extLst>
          </p:cNvPr>
          <p:cNvSpPr>
            <a:spLocks noGrp="1"/>
          </p:cNvSpPr>
          <p:nvPr>
            <p:ph type="sldNum" sz="quarter" idx="12"/>
          </p:nvPr>
        </p:nvSpPr>
        <p:spPr/>
        <p:txBody>
          <a:bodyPr/>
          <a:lstStyle/>
          <a:p>
            <a:fld id="{A3D1C70C-36A2-44FC-A083-98959550CFF4}" type="slidenum">
              <a:rPr lang="en-US" smtClean="0"/>
              <a:t>20</a:t>
            </a:fld>
            <a:endParaRPr lang="en-US"/>
          </a:p>
        </p:txBody>
      </p:sp>
    </p:spTree>
    <p:extLst>
      <p:ext uri="{BB962C8B-B14F-4D97-AF65-F5344CB8AC3E}">
        <p14:creationId xmlns:p14="http://schemas.microsoft.com/office/powerpoint/2010/main" val="2030872445"/>
      </p:ext>
    </p:extLst>
  </p:cSld>
  <p:clrMapOvr>
    <a:masterClrMapping/>
  </p:clrMapOvr>
  <mc:AlternateContent xmlns:mc="http://schemas.openxmlformats.org/markup-compatibility/2006" xmlns:p14="http://schemas.microsoft.com/office/powerpoint/2010/main">
    <mc:Choice Requires="p14">
      <p:transition spd="slow" p14:dur="2000" advTm="37173"/>
    </mc:Choice>
    <mc:Fallback xmlns="">
      <p:transition spd="slow" advTm="37173"/>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B7012-7E42-4641-A287-0B085E51DE91}"/>
              </a:ext>
            </a:extLst>
          </p:cNvPr>
          <p:cNvSpPr>
            <a:spLocks noGrp="1"/>
          </p:cNvSpPr>
          <p:nvPr>
            <p:ph type="title"/>
          </p:nvPr>
        </p:nvSpPr>
        <p:spPr/>
        <p:txBody>
          <a:bodyPr/>
          <a:lstStyle/>
          <a:p>
            <a:r>
              <a:rPr lang="en-US" sz="3600"/>
              <a:t>NJTSS Operational Components (2 of 2)</a:t>
            </a:r>
          </a:p>
        </p:txBody>
      </p:sp>
      <p:graphicFrame>
        <p:nvGraphicFramePr>
          <p:cNvPr id="3" name="Table 5">
            <a:extLst>
              <a:ext uri="{FF2B5EF4-FFF2-40B4-BE49-F238E27FC236}">
                <a16:creationId xmlns:a16="http://schemas.microsoft.com/office/drawing/2014/main" id="{9714DA4D-2763-275E-CCB8-BAEE3FA00AFA}"/>
              </a:ext>
            </a:extLst>
          </p:cNvPr>
          <p:cNvGraphicFramePr>
            <a:graphicFrameLocks noGrp="1"/>
          </p:cNvGraphicFramePr>
          <p:nvPr>
            <p:extLst>
              <p:ext uri="{D42A27DB-BD31-4B8C-83A1-F6EECF244321}">
                <p14:modId xmlns:p14="http://schemas.microsoft.com/office/powerpoint/2010/main" val="2628210223"/>
              </p:ext>
            </p:extLst>
          </p:nvPr>
        </p:nvGraphicFramePr>
        <p:xfrm>
          <a:off x="2193936" y="1374873"/>
          <a:ext cx="7804127" cy="4480560"/>
        </p:xfrm>
        <a:graphic>
          <a:graphicData uri="http://schemas.openxmlformats.org/drawingml/2006/table">
            <a:tbl>
              <a:tblPr firstRow="1" firstCol="1" bandRow="1">
                <a:tableStyleId>{5940675A-B579-460E-94D1-54222C63F5DA}</a:tableStyleId>
              </a:tblPr>
              <a:tblGrid>
                <a:gridCol w="1466304">
                  <a:extLst>
                    <a:ext uri="{9D8B030D-6E8A-4147-A177-3AD203B41FA5}">
                      <a16:colId xmlns:a16="http://schemas.microsoft.com/office/drawing/2014/main" val="4092460954"/>
                    </a:ext>
                  </a:extLst>
                </a:gridCol>
                <a:gridCol w="2415528">
                  <a:extLst>
                    <a:ext uri="{9D8B030D-6E8A-4147-A177-3AD203B41FA5}">
                      <a16:colId xmlns:a16="http://schemas.microsoft.com/office/drawing/2014/main" val="2835578191"/>
                    </a:ext>
                  </a:extLst>
                </a:gridCol>
                <a:gridCol w="1143000">
                  <a:extLst>
                    <a:ext uri="{9D8B030D-6E8A-4147-A177-3AD203B41FA5}">
                      <a16:colId xmlns:a16="http://schemas.microsoft.com/office/drawing/2014/main" val="808075728"/>
                    </a:ext>
                  </a:extLst>
                </a:gridCol>
                <a:gridCol w="1467853">
                  <a:extLst>
                    <a:ext uri="{9D8B030D-6E8A-4147-A177-3AD203B41FA5}">
                      <a16:colId xmlns:a16="http://schemas.microsoft.com/office/drawing/2014/main" val="3142623548"/>
                    </a:ext>
                  </a:extLst>
                </a:gridCol>
                <a:gridCol w="1311442">
                  <a:extLst>
                    <a:ext uri="{9D8B030D-6E8A-4147-A177-3AD203B41FA5}">
                      <a16:colId xmlns:a16="http://schemas.microsoft.com/office/drawing/2014/main" val="2557160337"/>
                    </a:ext>
                  </a:extLst>
                </a:gridCol>
              </a:tblGrid>
              <a:tr h="182880">
                <a:tc>
                  <a:txBody>
                    <a:bodyPr/>
                    <a:lstStyle/>
                    <a:p>
                      <a:r>
                        <a:rPr lang="en-US" sz="1100" b="0">
                          <a:solidFill>
                            <a:schemeClr val="tx1"/>
                          </a:solidFill>
                          <a:latin typeface="Arial" panose="020B0604020202020204" pitchFamily="34" charset="0"/>
                          <a:cs typeface="Arial" panose="020B0604020202020204" pitchFamily="34" charset="0"/>
                        </a:rPr>
                        <a:t>FORMAT</a:t>
                      </a:r>
                    </a:p>
                  </a:txBody>
                  <a:tcPr/>
                </a:tc>
                <a:tc>
                  <a:txBody>
                    <a:bodyPr/>
                    <a:lstStyle/>
                    <a:p>
                      <a:r>
                        <a:rPr lang="en-US" sz="1100" b="0">
                          <a:solidFill>
                            <a:schemeClr val="tx1"/>
                          </a:solidFill>
                          <a:latin typeface="Arial" panose="020B0604020202020204" pitchFamily="34" charset="0"/>
                          <a:cs typeface="Arial" panose="020B0604020202020204" pitchFamily="34" charset="0"/>
                        </a:rPr>
                        <a:t>PURPOSE</a:t>
                      </a:r>
                    </a:p>
                  </a:txBody>
                  <a:tcPr/>
                </a:tc>
                <a:tc>
                  <a:txBody>
                    <a:bodyPr/>
                    <a:lstStyle/>
                    <a:p>
                      <a:r>
                        <a:rPr lang="en-US" sz="1100" b="0">
                          <a:solidFill>
                            <a:schemeClr val="tx1"/>
                          </a:solidFill>
                          <a:latin typeface="Arial" panose="020B0604020202020204" pitchFamily="34" charset="0"/>
                          <a:cs typeface="Arial" panose="020B0604020202020204" pitchFamily="34" charset="0"/>
                        </a:rPr>
                        <a:t>FREQUENCY</a:t>
                      </a:r>
                    </a:p>
                  </a:txBody>
                  <a:tcPr/>
                </a:tc>
                <a:tc>
                  <a:txBody>
                    <a:bodyPr/>
                    <a:lstStyle/>
                    <a:p>
                      <a:r>
                        <a:rPr lang="en-US" sz="1100" b="0">
                          <a:solidFill>
                            <a:schemeClr val="tx1"/>
                          </a:solidFill>
                          <a:latin typeface="Arial" panose="020B0604020202020204" pitchFamily="34" charset="0"/>
                          <a:cs typeface="Arial" panose="020B0604020202020204" pitchFamily="34" charset="0"/>
                        </a:rPr>
                        <a:t>FACILITATOR</a:t>
                      </a:r>
                    </a:p>
                  </a:txBody>
                  <a:tcPr/>
                </a:tc>
                <a:tc>
                  <a:txBody>
                    <a:bodyPr/>
                    <a:lstStyle/>
                    <a:p>
                      <a:r>
                        <a:rPr lang="en-US" sz="1100" b="0">
                          <a:solidFill>
                            <a:schemeClr val="tx1"/>
                          </a:solidFill>
                          <a:latin typeface="Arial" panose="020B0604020202020204" pitchFamily="34" charset="0"/>
                          <a:cs typeface="Arial" panose="020B0604020202020204" pitchFamily="34" charset="0"/>
                        </a:rPr>
                        <a:t>PARTICIPANTS</a:t>
                      </a:r>
                    </a:p>
                  </a:txBody>
                  <a:tcPr/>
                </a:tc>
                <a:extLst>
                  <a:ext uri="{0D108BD9-81ED-4DB2-BD59-A6C34878D82A}">
                    <a16:rowId xmlns:a16="http://schemas.microsoft.com/office/drawing/2014/main" val="4247104538"/>
                  </a:ext>
                </a:extLst>
              </a:tr>
              <a:tr h="370840">
                <a:tc>
                  <a:txBody>
                    <a:bodyPr/>
                    <a:lstStyle/>
                    <a:p>
                      <a:r>
                        <a:rPr lang="en-US" sz="1100">
                          <a:latin typeface="Arial" panose="020B0604020202020204" pitchFamily="34" charset="0"/>
                          <a:cs typeface="Arial" panose="020B0604020202020204" pitchFamily="34" charset="0"/>
                        </a:rPr>
                        <a:t>Ongoing data-informed Staff Professional Development</a:t>
                      </a:r>
                    </a:p>
                  </a:txBody>
                  <a:tcPr/>
                </a:tc>
                <a:tc>
                  <a:txBody>
                    <a:bodyPr/>
                    <a:lstStyle/>
                    <a:p>
                      <a:r>
                        <a:rPr lang="en-US" sz="1100">
                          <a:latin typeface="Arial" panose="020B0604020202020204" pitchFamily="34" charset="0"/>
                          <a:cs typeface="Arial" panose="020B0604020202020204" pitchFamily="34" charset="0"/>
                        </a:rPr>
                        <a:t>Continuous development of skills in the use of integration of </a:t>
                      </a:r>
                      <a:br>
                        <a:rPr lang="en-US" sz="1100">
                          <a:latin typeface="Arial" panose="020B0604020202020204" pitchFamily="34" charset="0"/>
                          <a:cs typeface="Arial" panose="020B0604020202020204" pitchFamily="34" charset="0"/>
                        </a:rPr>
                      </a:br>
                      <a:r>
                        <a:rPr lang="en-US" sz="1100">
                          <a:latin typeface="Arial" panose="020B0604020202020204" pitchFamily="34" charset="0"/>
                          <a:cs typeface="Arial" panose="020B0604020202020204" pitchFamily="34" charset="0"/>
                        </a:rPr>
                        <a:t>assessments, data-based decision-making and high-quality instruction and interventions as informed by the school-based teams.</a:t>
                      </a:r>
                    </a:p>
                  </a:txBody>
                  <a:tcPr/>
                </a:tc>
                <a:tc>
                  <a:txBody>
                    <a:bodyPr/>
                    <a:lstStyle/>
                    <a:p>
                      <a:r>
                        <a:rPr lang="en-US" sz="1100">
                          <a:latin typeface="Arial" panose="020B0604020202020204" pitchFamily="34" charset="0"/>
                          <a:cs typeface="Arial" panose="020B0604020202020204" pitchFamily="34" charset="0"/>
                        </a:rPr>
                        <a:t>Ongoing</a:t>
                      </a:r>
                    </a:p>
                  </a:txBody>
                  <a:tcPr/>
                </a:tc>
                <a:tc>
                  <a:txBody>
                    <a:bodyPr/>
                    <a:lstStyle/>
                    <a:p>
                      <a:r>
                        <a:rPr lang="en-US" sz="1100">
                          <a:latin typeface="Arial" panose="020B0604020202020204" pitchFamily="34" charset="0"/>
                          <a:cs typeface="Arial" panose="020B0604020202020204" pitchFamily="34" charset="0"/>
                        </a:rPr>
                        <a:t>School-based leader/Instructional </a:t>
                      </a:r>
                      <a:br>
                        <a:rPr lang="en-US" sz="1100">
                          <a:latin typeface="Arial" panose="020B0604020202020204" pitchFamily="34" charset="0"/>
                          <a:cs typeface="Arial" panose="020B0604020202020204" pitchFamily="34" charset="0"/>
                        </a:rPr>
                      </a:br>
                      <a:r>
                        <a:rPr lang="en-US" sz="1100">
                          <a:latin typeface="Arial" panose="020B0604020202020204" pitchFamily="34" charset="0"/>
                          <a:cs typeface="Arial" panose="020B0604020202020204" pitchFamily="34" charset="0"/>
                        </a:rPr>
                        <a:t>Specialists </a:t>
                      </a:r>
                    </a:p>
                  </a:txBody>
                  <a:tcPr/>
                </a:tc>
                <a:tc>
                  <a:txBody>
                    <a:bodyPr/>
                    <a:lstStyle/>
                    <a:p>
                      <a:r>
                        <a:rPr lang="en-US" sz="1100">
                          <a:latin typeface="Arial" panose="020B0604020202020204" pitchFamily="34" charset="0"/>
                          <a:cs typeface="Arial" panose="020B0604020202020204" pitchFamily="34" charset="0"/>
                        </a:rPr>
                        <a:t>All relevant staff</a:t>
                      </a:r>
                    </a:p>
                  </a:txBody>
                  <a:tcPr/>
                </a:tc>
                <a:extLst>
                  <a:ext uri="{0D108BD9-81ED-4DB2-BD59-A6C34878D82A}">
                    <a16:rowId xmlns:a16="http://schemas.microsoft.com/office/drawing/2014/main" val="3747440361"/>
                  </a:ext>
                </a:extLst>
              </a:tr>
              <a:tr h="370840">
                <a:tc>
                  <a:txBody>
                    <a:bodyPr/>
                    <a:lstStyle/>
                    <a:p>
                      <a:r>
                        <a:rPr lang="en-US" sz="1100">
                          <a:latin typeface="Arial" panose="020B0604020202020204" pitchFamily="34" charset="0"/>
                          <a:cs typeface="Arial" panose="020B0604020202020204" pitchFamily="34" charset="0"/>
                        </a:rPr>
                        <a:t>Fidelity Meeting</a:t>
                      </a:r>
                    </a:p>
                  </a:txBody>
                  <a:tcPr/>
                </a:tc>
                <a:tc>
                  <a:txBody>
                    <a:bodyPr/>
                    <a:lstStyle/>
                    <a:p>
                      <a:r>
                        <a:rPr lang="en-US" sz="1100">
                          <a:latin typeface="Arial" panose="020B0604020202020204" pitchFamily="34" charset="0"/>
                          <a:cs typeface="Arial" panose="020B0604020202020204" pitchFamily="34" charset="0"/>
                        </a:rPr>
                        <a:t>Assess implementation of NJTSS </a:t>
                      </a:r>
                      <a:br>
                        <a:rPr lang="en-US" sz="1100">
                          <a:latin typeface="Arial" panose="020B0604020202020204" pitchFamily="34" charset="0"/>
                          <a:cs typeface="Arial" panose="020B0604020202020204" pitchFamily="34" charset="0"/>
                        </a:rPr>
                      </a:br>
                      <a:r>
                        <a:rPr lang="en-US" sz="1100">
                          <a:latin typeface="Arial" panose="020B0604020202020204" pitchFamily="34" charset="0"/>
                          <a:cs typeface="Arial" panose="020B0604020202020204" pitchFamily="34" charset="0"/>
                        </a:rPr>
                        <a:t>and LA. Continuously identify and address needs or gaps in fidelity. </a:t>
                      </a:r>
                    </a:p>
                  </a:txBody>
                  <a:tcPr/>
                </a:tc>
                <a:tc>
                  <a:txBody>
                    <a:bodyPr/>
                    <a:lstStyle/>
                    <a:p>
                      <a:r>
                        <a:rPr lang="en-US" sz="1100">
                          <a:latin typeface="Arial" panose="020B0604020202020204" pitchFamily="34" charset="0"/>
                          <a:cs typeface="Arial" panose="020B0604020202020204" pitchFamily="34" charset="0"/>
                        </a:rPr>
                        <a:t>Biweekly, can be part of </a:t>
                      </a:r>
                      <a:br>
                        <a:rPr lang="en-US" sz="1100">
                          <a:latin typeface="Arial" panose="020B0604020202020204" pitchFamily="34" charset="0"/>
                          <a:cs typeface="Arial" panose="020B0604020202020204" pitchFamily="34" charset="0"/>
                        </a:rPr>
                      </a:br>
                      <a:r>
                        <a:rPr lang="en-US" sz="1100">
                          <a:latin typeface="Arial" panose="020B0604020202020204" pitchFamily="34" charset="0"/>
                          <a:cs typeface="Arial" panose="020B0604020202020204" pitchFamily="34" charset="0"/>
                        </a:rPr>
                        <a:t>data</a:t>
                      </a:r>
                      <a:br>
                        <a:rPr lang="en-US" sz="1100">
                          <a:latin typeface="Arial" panose="020B0604020202020204" pitchFamily="34" charset="0"/>
                          <a:cs typeface="Arial" panose="020B0604020202020204" pitchFamily="34" charset="0"/>
                        </a:rPr>
                      </a:br>
                      <a:r>
                        <a:rPr lang="en-US" sz="1100">
                          <a:latin typeface="Arial" panose="020B0604020202020204" pitchFamily="34" charset="0"/>
                          <a:cs typeface="Arial" panose="020B0604020202020204" pitchFamily="34" charset="0"/>
                        </a:rPr>
                        <a:t>meetings as time allows</a:t>
                      </a:r>
                    </a:p>
                  </a:txBody>
                  <a:tcPr/>
                </a:tc>
                <a:tc>
                  <a:txBody>
                    <a:bodyPr/>
                    <a:lstStyle/>
                    <a:p>
                      <a:r>
                        <a:rPr lang="en-US" sz="1100">
                          <a:latin typeface="Arial" panose="020B0604020202020204" pitchFamily="34" charset="0"/>
                          <a:cs typeface="Arial" panose="020B0604020202020204" pitchFamily="34" charset="0"/>
                        </a:rPr>
                        <a:t>School-based </a:t>
                      </a:r>
                      <a:br>
                        <a:rPr lang="en-US" sz="1100">
                          <a:latin typeface="Arial" panose="020B0604020202020204" pitchFamily="34" charset="0"/>
                          <a:cs typeface="Arial" panose="020B0604020202020204" pitchFamily="34" charset="0"/>
                        </a:rPr>
                      </a:br>
                      <a:r>
                        <a:rPr lang="en-US" sz="1100">
                          <a:latin typeface="Arial" panose="020B0604020202020204" pitchFamily="34" charset="0"/>
                          <a:cs typeface="Arial" panose="020B0604020202020204" pitchFamily="34" charset="0"/>
                        </a:rPr>
                        <a:t>Leader</a:t>
                      </a:r>
                    </a:p>
                  </a:txBody>
                  <a:tcPr/>
                </a:tc>
                <a:tc>
                  <a:txBody>
                    <a:bodyPr/>
                    <a:lstStyle/>
                    <a:p>
                      <a:r>
                        <a:rPr lang="en-US" sz="1100">
                          <a:latin typeface="Arial" panose="020B0604020202020204" pitchFamily="34" charset="0"/>
                          <a:cs typeface="Arial" panose="020B0604020202020204" pitchFamily="34" charset="0"/>
                        </a:rPr>
                        <a:t>School-based team</a:t>
                      </a:r>
                    </a:p>
                  </a:txBody>
                  <a:tcPr/>
                </a:tc>
                <a:extLst>
                  <a:ext uri="{0D108BD9-81ED-4DB2-BD59-A6C34878D82A}">
                    <a16:rowId xmlns:a16="http://schemas.microsoft.com/office/drawing/2014/main" val="2452275958"/>
                  </a:ext>
                </a:extLst>
              </a:tr>
              <a:tr h="370840">
                <a:tc>
                  <a:txBody>
                    <a:bodyPr/>
                    <a:lstStyle/>
                    <a:p>
                      <a:r>
                        <a:rPr lang="en-US" sz="1100" err="1">
                          <a:latin typeface="Arial" panose="020B0604020202020204" pitchFamily="34" charset="0"/>
                          <a:cs typeface="Arial" panose="020B0604020202020204" pitchFamily="34" charset="0"/>
                        </a:rPr>
                        <a:t>ScIP</a:t>
                      </a:r>
                      <a:r>
                        <a:rPr lang="en-US" sz="1100">
                          <a:latin typeface="Arial" panose="020B0604020202020204" pitchFamily="34" charset="0"/>
                          <a:cs typeface="Arial" panose="020B0604020202020204" pitchFamily="34" charset="0"/>
                        </a:rPr>
                        <a:t> Team Meetings</a:t>
                      </a:r>
                    </a:p>
                  </a:txBody>
                  <a:tcPr>
                    <a:lnB w="12700" cap="flat" cmpd="sng" algn="ctr">
                      <a:solidFill>
                        <a:schemeClr val="tx1"/>
                      </a:solidFill>
                      <a:prstDash val="solid"/>
                      <a:round/>
                      <a:headEnd type="none" w="med" len="med"/>
                      <a:tailEnd type="none" w="med" len="med"/>
                    </a:lnB>
                  </a:tcPr>
                </a:tc>
                <a:tc>
                  <a:txBody>
                    <a:bodyPr/>
                    <a:lstStyle/>
                    <a:p>
                      <a:r>
                        <a:rPr lang="en-US" sz="1100">
                          <a:latin typeface="Arial" panose="020B0604020202020204" pitchFamily="34" charset="0"/>
                          <a:cs typeface="Arial" panose="020B0604020202020204" pitchFamily="34" charset="0"/>
                        </a:rPr>
                        <a:t>School Improvement Panels (</a:t>
                      </a:r>
                      <a:r>
                        <a:rPr lang="en-US" sz="1100" err="1">
                          <a:latin typeface="Arial" panose="020B0604020202020204" pitchFamily="34" charset="0"/>
                          <a:cs typeface="Arial" panose="020B0604020202020204" pitchFamily="34" charset="0"/>
                        </a:rPr>
                        <a:t>SCiP</a:t>
                      </a:r>
                      <a:r>
                        <a:rPr lang="en-US" sz="1100">
                          <a:latin typeface="Arial" panose="020B0604020202020204" pitchFamily="34" charset="0"/>
                          <a:cs typeface="Arial" panose="020B0604020202020204" pitchFamily="34" charset="0"/>
                        </a:rPr>
                        <a:t>) ensure, oversee, and support the implementation of the district’s evaluation, professional </a:t>
                      </a:r>
                      <a:br>
                        <a:rPr lang="en-US" sz="1100">
                          <a:latin typeface="Arial" panose="020B0604020202020204" pitchFamily="34" charset="0"/>
                          <a:cs typeface="Arial" panose="020B0604020202020204" pitchFamily="34" charset="0"/>
                        </a:rPr>
                      </a:br>
                      <a:r>
                        <a:rPr lang="en-US" sz="1100">
                          <a:latin typeface="Arial" panose="020B0604020202020204" pitchFamily="34" charset="0"/>
                          <a:cs typeface="Arial" panose="020B0604020202020204" pitchFamily="34" charset="0"/>
                        </a:rPr>
                        <a:t>development (PD), and mentoring policies at the school level. </a:t>
                      </a:r>
                    </a:p>
                  </a:txBody>
                  <a:tcPr/>
                </a:tc>
                <a:tc>
                  <a:txBody>
                    <a:bodyPr/>
                    <a:lstStyle/>
                    <a:p>
                      <a:r>
                        <a:rPr lang="en-US" sz="1100">
                          <a:latin typeface="Arial" panose="020B0604020202020204" pitchFamily="34" charset="0"/>
                          <a:cs typeface="Arial" panose="020B0604020202020204" pitchFamily="34" charset="0"/>
                        </a:rPr>
                        <a:t>As needed to meet requirement included in </a:t>
                      </a:r>
                      <a:r>
                        <a:rPr lang="en-US" sz="1100" i="1">
                          <a:latin typeface="Arial" panose="020B0604020202020204" pitchFamily="34" charset="0"/>
                          <a:cs typeface="Arial" panose="020B0604020202020204" pitchFamily="34" charset="0"/>
                        </a:rPr>
                        <a:t>N.J.S.A </a:t>
                      </a:r>
                      <a:r>
                        <a:rPr lang="en-US" sz="1100" i="0">
                          <a:latin typeface="Arial" panose="020B0604020202020204" pitchFamily="34" charset="0"/>
                          <a:cs typeface="Arial" panose="020B0604020202020204" pitchFamily="34" charset="0"/>
                        </a:rPr>
                        <a:t>18A 6-117 et al. aka </a:t>
                      </a:r>
                      <a:r>
                        <a:rPr lang="en-US" sz="1100" i="1">
                          <a:latin typeface="Arial" panose="020B0604020202020204" pitchFamily="34" charset="0"/>
                          <a:cs typeface="Arial" panose="020B0604020202020204" pitchFamily="34" charset="0"/>
                        </a:rPr>
                        <a:t>TEACHNJ Act</a:t>
                      </a:r>
                      <a:endParaRPr lang="en-US" sz="1100">
                        <a:latin typeface="Arial" panose="020B0604020202020204" pitchFamily="34" charset="0"/>
                        <a:cs typeface="Arial" panose="020B0604020202020204" pitchFamily="34" charset="0"/>
                      </a:endParaRPr>
                    </a:p>
                  </a:txBody>
                  <a:tcPr/>
                </a:tc>
                <a:tc>
                  <a:txBody>
                    <a:bodyPr/>
                    <a:lstStyle/>
                    <a:p>
                      <a:r>
                        <a:rPr lang="en-US" sz="1100">
                          <a:latin typeface="Arial" panose="020B0604020202020204" pitchFamily="34" charset="0"/>
                          <a:cs typeface="Arial" panose="020B0604020202020204" pitchFamily="34" charset="0"/>
                        </a:rPr>
                        <a:t>School-based Leader</a:t>
                      </a:r>
                    </a:p>
                  </a:txBody>
                  <a:tcPr/>
                </a:tc>
                <a:tc>
                  <a:txBody>
                    <a:bodyPr/>
                    <a:lstStyle/>
                    <a:p>
                      <a:r>
                        <a:rPr lang="en-US" sz="1100">
                          <a:latin typeface="Arial" panose="020B0604020202020204" pitchFamily="34" charset="0"/>
                          <a:cs typeface="Arial" panose="020B0604020202020204" pitchFamily="34" charset="0"/>
                        </a:rPr>
                        <a:t>School principal, assistant/vice principal, designee, and a teacher</a:t>
                      </a:r>
                    </a:p>
                  </a:txBody>
                  <a:tcPr/>
                </a:tc>
                <a:extLst>
                  <a:ext uri="{0D108BD9-81ED-4DB2-BD59-A6C34878D82A}">
                    <a16:rowId xmlns:a16="http://schemas.microsoft.com/office/drawing/2014/main" val="971151945"/>
                  </a:ext>
                </a:extLst>
              </a:tr>
              <a:tr h="370840">
                <a:tc>
                  <a:txBody>
                    <a:bodyPr/>
                    <a:lstStyle/>
                    <a:p>
                      <a:r>
                        <a:rPr lang="en-US" sz="1100">
                          <a:latin typeface="Arial" panose="020B0604020202020204" pitchFamily="34" charset="0"/>
                          <a:cs typeface="Arial" panose="020B0604020202020204" pitchFamily="34" charset="0"/>
                        </a:rPr>
                        <a:t>Summative Assessment Meeting</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a:latin typeface="Arial" panose="020B0604020202020204" pitchFamily="34" charset="0"/>
                          <a:cs typeface="Arial" panose="020B0604020202020204" pitchFamily="34" charset="0"/>
                        </a:rPr>
                        <a:t>Reflect on student performance relative to grade-level standards mastery. Initiate planning to </a:t>
                      </a:r>
                      <a:br>
                        <a:rPr lang="en-US" sz="1100">
                          <a:latin typeface="Arial" panose="020B0604020202020204" pitchFamily="34" charset="0"/>
                          <a:cs typeface="Arial" panose="020B0604020202020204" pitchFamily="34" charset="0"/>
                        </a:rPr>
                      </a:br>
                      <a:r>
                        <a:rPr lang="en-US" sz="1100">
                          <a:latin typeface="Arial" panose="020B0604020202020204" pitchFamily="34" charset="0"/>
                          <a:cs typeface="Arial" panose="020B0604020202020204" pitchFamily="34" charset="0"/>
                        </a:rPr>
                        <a:t>improve curriculum, instruction and learning the next year.</a:t>
                      </a:r>
                    </a:p>
                  </a:txBody>
                  <a:tcPr>
                    <a:lnB w="12700" cap="flat" cmpd="sng" algn="ctr">
                      <a:solidFill>
                        <a:schemeClr val="tx1"/>
                      </a:solidFill>
                      <a:prstDash val="solid"/>
                      <a:round/>
                      <a:headEnd type="none" w="med" len="med"/>
                      <a:tailEnd type="none" w="med" len="med"/>
                    </a:lnB>
                  </a:tcPr>
                </a:tc>
                <a:tc>
                  <a:txBody>
                    <a:bodyPr/>
                    <a:lstStyle/>
                    <a:p>
                      <a:r>
                        <a:rPr lang="en-US" sz="1100">
                          <a:latin typeface="Arial" panose="020B0604020202020204" pitchFamily="34" charset="0"/>
                          <a:cs typeface="Arial" panose="020B0604020202020204" pitchFamily="34" charset="0"/>
                        </a:rPr>
                        <a:t>End of school year</a:t>
                      </a:r>
                    </a:p>
                  </a:txBody>
                  <a:tcPr>
                    <a:lnB w="12700" cap="flat" cmpd="sng" algn="ctr">
                      <a:solidFill>
                        <a:schemeClr val="tx1"/>
                      </a:solidFill>
                      <a:prstDash val="solid"/>
                      <a:round/>
                      <a:headEnd type="none" w="med" len="med"/>
                      <a:tailEnd type="none" w="med" len="med"/>
                    </a:lnB>
                  </a:tcPr>
                </a:tc>
                <a:tc>
                  <a:txBody>
                    <a:bodyPr/>
                    <a:lstStyle/>
                    <a:p>
                      <a:r>
                        <a:rPr lang="en-US" sz="1100">
                          <a:latin typeface="Arial" panose="020B0604020202020204" pitchFamily="34" charset="0"/>
                          <a:cs typeface="Arial" panose="020B0604020202020204" pitchFamily="34" charset="0"/>
                        </a:rPr>
                        <a:t>School-based leader/instructional </a:t>
                      </a:r>
                      <a:br>
                        <a:rPr lang="en-US" sz="1100">
                          <a:latin typeface="Arial" panose="020B0604020202020204" pitchFamily="34" charset="0"/>
                          <a:cs typeface="Arial" panose="020B0604020202020204" pitchFamily="34" charset="0"/>
                        </a:rPr>
                      </a:br>
                      <a:r>
                        <a:rPr lang="en-US" sz="1100">
                          <a:latin typeface="Arial" panose="020B0604020202020204" pitchFamily="34" charset="0"/>
                          <a:cs typeface="Arial" panose="020B0604020202020204" pitchFamily="34" charset="0"/>
                        </a:rPr>
                        <a:t>Specialists </a:t>
                      </a:r>
                    </a:p>
                  </a:txBody>
                  <a:tcPr>
                    <a:lnB w="12700" cap="flat" cmpd="sng" algn="ctr">
                      <a:solidFill>
                        <a:schemeClr val="tx1"/>
                      </a:solidFill>
                      <a:prstDash val="solid"/>
                      <a:round/>
                      <a:headEnd type="none" w="med" len="med"/>
                      <a:tailEnd type="none" w="med" len="med"/>
                    </a:lnB>
                  </a:tcPr>
                </a:tc>
                <a:tc>
                  <a:txBody>
                    <a:bodyPr/>
                    <a:lstStyle/>
                    <a:p>
                      <a:r>
                        <a:rPr lang="en-US" sz="1100">
                          <a:latin typeface="Arial" panose="020B0604020202020204" pitchFamily="34" charset="0"/>
                          <a:cs typeface="Arial" panose="020B0604020202020204" pitchFamily="34" charset="0"/>
                        </a:rPr>
                        <a:t>School-based team</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0849218"/>
                  </a:ext>
                </a:extLst>
              </a:tr>
            </a:tbl>
          </a:graphicData>
        </a:graphic>
      </p:graphicFrame>
      <p:sp>
        <p:nvSpPr>
          <p:cNvPr id="5" name="Slide Number Placeholder 4">
            <a:extLst>
              <a:ext uri="{FF2B5EF4-FFF2-40B4-BE49-F238E27FC236}">
                <a16:creationId xmlns:a16="http://schemas.microsoft.com/office/drawing/2014/main" id="{3BB0679A-F107-4A6F-892F-6988696ACFFE}"/>
              </a:ext>
            </a:extLst>
          </p:cNvPr>
          <p:cNvSpPr>
            <a:spLocks noGrp="1"/>
          </p:cNvSpPr>
          <p:nvPr>
            <p:ph type="sldNum" sz="quarter" idx="12"/>
          </p:nvPr>
        </p:nvSpPr>
        <p:spPr/>
        <p:txBody>
          <a:bodyPr/>
          <a:lstStyle/>
          <a:p>
            <a:fld id="{A3D1C70C-36A2-44FC-A083-98959550CFF4}" type="slidenum">
              <a:rPr lang="en-US" smtClean="0"/>
              <a:t>21</a:t>
            </a:fld>
            <a:endParaRPr lang="en-US"/>
          </a:p>
        </p:txBody>
      </p:sp>
    </p:spTree>
    <p:extLst>
      <p:ext uri="{BB962C8B-B14F-4D97-AF65-F5344CB8AC3E}">
        <p14:creationId xmlns:p14="http://schemas.microsoft.com/office/powerpoint/2010/main" val="1872564854"/>
      </p:ext>
    </p:extLst>
  </p:cSld>
  <p:clrMapOvr>
    <a:masterClrMapping/>
  </p:clrMapOvr>
  <mc:AlternateContent xmlns:mc="http://schemas.openxmlformats.org/markup-compatibility/2006" xmlns:p14="http://schemas.microsoft.com/office/powerpoint/2010/main">
    <mc:Choice Requires="p14">
      <p:transition spd="slow" p14:dur="2000" advTm="23588"/>
    </mc:Choice>
    <mc:Fallback xmlns="">
      <p:transition spd="slow" advTm="23588"/>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B7012-7E42-4641-A287-0B085E51DE91}"/>
              </a:ext>
            </a:extLst>
          </p:cNvPr>
          <p:cNvSpPr>
            <a:spLocks noGrp="1"/>
          </p:cNvSpPr>
          <p:nvPr>
            <p:ph type="title"/>
          </p:nvPr>
        </p:nvSpPr>
        <p:spPr>
          <a:xfrm>
            <a:off x="1256841" y="378896"/>
            <a:ext cx="10096959" cy="747579"/>
          </a:xfrm>
        </p:spPr>
        <p:txBody>
          <a:bodyPr anchor="ctr">
            <a:normAutofit/>
          </a:bodyPr>
          <a:lstStyle/>
          <a:p>
            <a:r>
              <a:rPr lang="en-US" sz="3100"/>
              <a:t>NJTSS Sample School Calendar: “At A Glance”</a:t>
            </a:r>
          </a:p>
        </p:txBody>
      </p:sp>
      <p:sp>
        <p:nvSpPr>
          <p:cNvPr id="4" name="TextBox 3">
            <a:extLst>
              <a:ext uri="{FF2B5EF4-FFF2-40B4-BE49-F238E27FC236}">
                <a16:creationId xmlns:a16="http://schemas.microsoft.com/office/drawing/2014/main" id="{6A7347FB-E168-2DDB-5D8C-9499D864CA31}"/>
              </a:ext>
            </a:extLst>
          </p:cNvPr>
          <p:cNvSpPr txBox="1"/>
          <p:nvPr/>
        </p:nvSpPr>
        <p:spPr>
          <a:xfrm>
            <a:off x="340102" y="1488327"/>
            <a:ext cx="5785080" cy="1769715"/>
          </a:xfrm>
          <a:prstGeom prst="rect">
            <a:avLst/>
          </a:prstGeom>
          <a:noFill/>
        </p:spPr>
        <p:txBody>
          <a:bodyPr wrap="square" rtlCol="0">
            <a:spAutoFit/>
          </a:bodyPr>
          <a:lstStyle/>
          <a:p>
            <a:pPr>
              <a:spcAft>
                <a:spcPts val="1200"/>
              </a:spcAft>
            </a:pPr>
            <a:r>
              <a:rPr lang="en-US" sz="900" u="sng">
                <a:latin typeface="Arial" panose="020B0604020202020204" pitchFamily="34" charset="0"/>
                <a:cs typeface="Arial" panose="020B0604020202020204" pitchFamily="34" charset="0"/>
              </a:rPr>
              <a:t>September-October </a:t>
            </a:r>
          </a:p>
          <a:p>
            <a:pPr marL="171450" indent="-171450">
              <a:buFont typeface="Arial" panose="020B0604020202020204" pitchFamily="34" charset="0"/>
              <a:buChar char="•"/>
            </a:pPr>
            <a:r>
              <a:rPr lang="en-US" sz="900">
                <a:latin typeface="Arial" panose="020B0604020202020204" pitchFamily="34" charset="0"/>
                <a:cs typeface="Arial" panose="020B0604020202020204" pitchFamily="34" charset="0"/>
              </a:rPr>
              <a:t>Administer: Universal Screening (1 of 3): fall (students) </a:t>
            </a:r>
          </a:p>
          <a:p>
            <a:pPr marL="171450" indent="-171450">
              <a:buFont typeface="Arial" panose="020B0604020202020204" pitchFamily="34" charset="0"/>
              <a:buChar char="•"/>
            </a:pPr>
            <a:r>
              <a:rPr lang="en-US" sz="900">
                <a:latin typeface="Arial" panose="020B0604020202020204" pitchFamily="34" charset="0"/>
                <a:cs typeface="Arial" panose="020B0604020202020204" pitchFamily="34" charset="0"/>
              </a:rPr>
              <a:t>Administer: School climate survey (students, staff, families) </a:t>
            </a:r>
          </a:p>
          <a:p>
            <a:pPr marL="171450" indent="-171450">
              <a:buFont typeface="Arial" panose="020B0604020202020204" pitchFamily="34" charset="0"/>
              <a:buChar char="•"/>
            </a:pPr>
            <a:r>
              <a:rPr lang="en-US" sz="900">
                <a:latin typeface="Arial" panose="020B0604020202020204" pitchFamily="34" charset="0"/>
                <a:cs typeface="Arial" panose="020B0604020202020204" pitchFamily="34" charset="0"/>
              </a:rPr>
              <a:t>Establish school-level leadership team that will support the implementation of the components of NTJSS with fidelity</a:t>
            </a:r>
          </a:p>
          <a:p>
            <a:pPr marL="171450" indent="-171450">
              <a:buFont typeface="Arial" panose="020B0604020202020204" pitchFamily="34" charset="0"/>
              <a:buChar char="•"/>
            </a:pPr>
            <a:r>
              <a:rPr lang="en-US" sz="900">
                <a:latin typeface="Arial" panose="020B0604020202020204" pitchFamily="34" charset="0"/>
                <a:cs typeface="Arial" panose="020B0604020202020204" pitchFamily="34" charset="0"/>
              </a:rPr>
              <a:t>Universal Screening Meeting: Assess results to determine needs </a:t>
            </a:r>
          </a:p>
          <a:p>
            <a:pPr marL="171450" indent="-171450">
              <a:buFont typeface="Arial" panose="020B0604020202020204" pitchFamily="34" charset="0"/>
              <a:buChar char="•"/>
            </a:pPr>
            <a:r>
              <a:rPr lang="en-US" sz="900">
                <a:latin typeface="Arial" panose="020B0604020202020204" pitchFamily="34" charset="0"/>
                <a:cs typeface="Arial" panose="020B0604020202020204" pitchFamily="34" charset="0"/>
              </a:rPr>
              <a:t>Data Meeting: Analyze relevant data i.e. assessment, attendance, discipline, teacher attendance, school climate, etc. </a:t>
            </a:r>
          </a:p>
          <a:p>
            <a:pPr marL="171450" indent="-171450">
              <a:buFont typeface="Arial" panose="020B0604020202020204" pitchFamily="34" charset="0"/>
              <a:buChar char="•"/>
            </a:pPr>
            <a:r>
              <a:rPr lang="en-US" sz="900">
                <a:latin typeface="Arial" panose="020B0604020202020204" pitchFamily="34" charset="0"/>
                <a:cs typeface="Arial" panose="020B0604020202020204" pitchFamily="34" charset="0"/>
              </a:rPr>
              <a:t>Progress Monitoring Meetings: Progress monitoring for Tier 2/3 interventions</a:t>
            </a:r>
          </a:p>
          <a:p>
            <a:pPr marL="171450" indent="-171450">
              <a:buFont typeface="Arial" panose="020B0604020202020204" pitchFamily="34" charset="0"/>
              <a:buChar char="•"/>
            </a:pPr>
            <a:r>
              <a:rPr lang="en-US" sz="900">
                <a:latin typeface="Arial" panose="020B0604020202020204" pitchFamily="34" charset="0"/>
                <a:cs typeface="Arial" panose="020B0604020202020204" pitchFamily="34" charset="0"/>
              </a:rPr>
              <a:t>Fidelity Meetings: Assess implementation of NTJSS and identify areas for improvement </a:t>
            </a:r>
          </a:p>
          <a:p>
            <a:pPr marL="171450" indent="-171450">
              <a:buFont typeface="Arial" panose="020B0604020202020204" pitchFamily="34" charset="0"/>
              <a:buChar char="•"/>
            </a:pPr>
            <a:r>
              <a:rPr lang="en-US" sz="900" i="1">
                <a:latin typeface="Arial" panose="020B0604020202020204" pitchFamily="34" charset="0"/>
                <a:cs typeface="Arial" panose="020B0604020202020204" pitchFamily="34" charset="0"/>
              </a:rPr>
              <a:t>Ongoing: Staff Professional Development</a:t>
            </a:r>
          </a:p>
        </p:txBody>
      </p:sp>
      <p:sp>
        <p:nvSpPr>
          <p:cNvPr id="9" name="TextBox 8">
            <a:extLst>
              <a:ext uri="{FF2B5EF4-FFF2-40B4-BE49-F238E27FC236}">
                <a16:creationId xmlns:a16="http://schemas.microsoft.com/office/drawing/2014/main" id="{2BDE5FC8-E8CB-C968-97E3-459C96C511DA}"/>
              </a:ext>
            </a:extLst>
          </p:cNvPr>
          <p:cNvSpPr txBox="1"/>
          <p:nvPr/>
        </p:nvSpPr>
        <p:spPr>
          <a:xfrm>
            <a:off x="340102" y="3756188"/>
            <a:ext cx="5785080" cy="1492716"/>
          </a:xfrm>
          <a:prstGeom prst="rect">
            <a:avLst/>
          </a:prstGeom>
          <a:noFill/>
        </p:spPr>
        <p:txBody>
          <a:bodyPr wrap="square" rtlCol="0">
            <a:spAutoFit/>
          </a:bodyPr>
          <a:lstStyle/>
          <a:p>
            <a:pPr>
              <a:spcAft>
                <a:spcPts val="1200"/>
              </a:spcAft>
            </a:pPr>
            <a:r>
              <a:rPr lang="en-US" sz="900" u="sng">
                <a:latin typeface="Arial" panose="020B0604020202020204" pitchFamily="34" charset="0"/>
                <a:cs typeface="Arial" panose="020B0604020202020204" pitchFamily="34" charset="0"/>
              </a:rPr>
              <a:t>October-February </a:t>
            </a:r>
          </a:p>
          <a:p>
            <a:pPr marL="171450" indent="-171450">
              <a:buFont typeface="Arial" panose="020B0604020202020204" pitchFamily="34" charset="0"/>
              <a:buChar char="•"/>
            </a:pPr>
            <a:r>
              <a:rPr lang="en-US" sz="900">
                <a:latin typeface="Arial" panose="020B0604020202020204" pitchFamily="34" charset="0"/>
                <a:cs typeface="Arial" panose="020B0604020202020204" pitchFamily="34" charset="0"/>
              </a:rPr>
              <a:t>Administer: Diagnostics </a:t>
            </a:r>
          </a:p>
          <a:p>
            <a:pPr marL="171450" indent="-171450">
              <a:buFont typeface="Arial" panose="020B0604020202020204" pitchFamily="34" charset="0"/>
              <a:buChar char="•"/>
            </a:pPr>
            <a:r>
              <a:rPr lang="en-US" sz="900">
                <a:latin typeface="Arial" panose="020B0604020202020204" pitchFamily="34" charset="0"/>
                <a:cs typeface="Arial" panose="020B0604020202020204" pitchFamily="34" charset="0"/>
              </a:rPr>
              <a:t>Administer: Universal Screening (2 of 3): winter (students) </a:t>
            </a:r>
          </a:p>
          <a:p>
            <a:pPr marL="171450" indent="-171450">
              <a:buFont typeface="Arial" panose="020B0604020202020204" pitchFamily="34" charset="0"/>
              <a:buChar char="•"/>
            </a:pPr>
            <a:r>
              <a:rPr lang="en-US" sz="900">
                <a:latin typeface="Arial" panose="020B0604020202020204" pitchFamily="34" charset="0"/>
                <a:cs typeface="Arial" panose="020B0604020202020204" pitchFamily="34" charset="0"/>
              </a:rPr>
              <a:t>Universal Screening Meeting: Assess results to determine needs </a:t>
            </a:r>
          </a:p>
          <a:p>
            <a:pPr marL="171450" indent="-171450">
              <a:buFont typeface="Arial" panose="020B0604020202020204" pitchFamily="34" charset="0"/>
              <a:buChar char="•"/>
            </a:pPr>
            <a:r>
              <a:rPr lang="en-US" sz="900">
                <a:latin typeface="Arial" panose="020B0604020202020204" pitchFamily="34" charset="0"/>
                <a:cs typeface="Arial" panose="020B0604020202020204" pitchFamily="34" charset="0"/>
              </a:rPr>
              <a:t>Data Meeting: Analyze relevant data i.e. assessment, attendance, discipline, teacher attendance, </a:t>
            </a:r>
            <a:br>
              <a:rPr lang="en-US" sz="900">
                <a:latin typeface="Arial" panose="020B0604020202020204" pitchFamily="34" charset="0"/>
                <a:cs typeface="Arial" panose="020B0604020202020204" pitchFamily="34" charset="0"/>
              </a:rPr>
            </a:br>
            <a:r>
              <a:rPr lang="en-US" sz="900">
                <a:latin typeface="Arial" panose="020B0604020202020204" pitchFamily="34" charset="0"/>
                <a:cs typeface="Arial" panose="020B0604020202020204" pitchFamily="34" charset="0"/>
              </a:rPr>
              <a:t>school, climate, etc.</a:t>
            </a:r>
          </a:p>
          <a:p>
            <a:pPr marL="171450" indent="-171450">
              <a:buFont typeface="Arial" panose="020B0604020202020204" pitchFamily="34" charset="0"/>
              <a:buChar char="•"/>
            </a:pPr>
            <a:r>
              <a:rPr lang="en-US" sz="900">
                <a:latin typeface="Arial" panose="020B0604020202020204" pitchFamily="34" charset="0"/>
                <a:cs typeface="Arial" panose="020B0604020202020204" pitchFamily="34" charset="0"/>
              </a:rPr>
              <a:t>Progress Monitoring Meetings: Progress monitoring for Tier 2/3 interventions</a:t>
            </a:r>
          </a:p>
          <a:p>
            <a:pPr marL="171450" indent="-171450">
              <a:buFont typeface="Arial" panose="020B0604020202020204" pitchFamily="34" charset="0"/>
              <a:buChar char="•"/>
            </a:pPr>
            <a:r>
              <a:rPr lang="en-US" sz="900">
                <a:latin typeface="Arial" panose="020B0604020202020204" pitchFamily="34" charset="0"/>
                <a:cs typeface="Arial" panose="020B0604020202020204" pitchFamily="34" charset="0"/>
              </a:rPr>
              <a:t>Fidelity Meetings: Assess implementation of NJTSS and areas for improvement</a:t>
            </a:r>
          </a:p>
          <a:p>
            <a:pPr marL="171450" indent="-171450">
              <a:buFont typeface="Arial" panose="020B0604020202020204" pitchFamily="34" charset="0"/>
              <a:buChar char="•"/>
            </a:pPr>
            <a:r>
              <a:rPr lang="en-US" sz="900" i="1">
                <a:latin typeface="Arial" panose="020B0604020202020204" pitchFamily="34" charset="0"/>
                <a:cs typeface="Arial" panose="020B0604020202020204" pitchFamily="34" charset="0"/>
              </a:rPr>
              <a:t>Ongoing: Staff Professional Development </a:t>
            </a:r>
          </a:p>
        </p:txBody>
      </p:sp>
      <p:sp>
        <p:nvSpPr>
          <p:cNvPr id="8" name="TextBox 7">
            <a:extLst>
              <a:ext uri="{FF2B5EF4-FFF2-40B4-BE49-F238E27FC236}">
                <a16:creationId xmlns:a16="http://schemas.microsoft.com/office/drawing/2014/main" id="{217B8504-77B4-2BA2-010C-1D80385BAEF4}"/>
              </a:ext>
            </a:extLst>
          </p:cNvPr>
          <p:cNvSpPr txBox="1"/>
          <p:nvPr/>
        </p:nvSpPr>
        <p:spPr>
          <a:xfrm>
            <a:off x="6050619" y="1493260"/>
            <a:ext cx="5786581" cy="1354217"/>
          </a:xfrm>
          <a:prstGeom prst="rect">
            <a:avLst/>
          </a:prstGeom>
          <a:noFill/>
        </p:spPr>
        <p:txBody>
          <a:bodyPr wrap="square" rtlCol="0">
            <a:spAutoFit/>
          </a:bodyPr>
          <a:lstStyle/>
          <a:p>
            <a:pPr>
              <a:spcAft>
                <a:spcPts val="1200"/>
              </a:spcAft>
            </a:pPr>
            <a:r>
              <a:rPr lang="en-US" sz="900" u="sng">
                <a:latin typeface="Arial" panose="020B0604020202020204" pitchFamily="34" charset="0"/>
                <a:cs typeface="Arial" panose="020B0604020202020204" pitchFamily="34" charset="0"/>
              </a:rPr>
              <a:t>March-April</a:t>
            </a:r>
          </a:p>
          <a:p>
            <a:pPr marL="171450" indent="-171450">
              <a:buFont typeface="Arial" panose="020B0604020202020204" pitchFamily="34" charset="0"/>
              <a:buChar char="•"/>
            </a:pPr>
            <a:r>
              <a:rPr lang="en-US" sz="900">
                <a:latin typeface="Arial" panose="020B0604020202020204" pitchFamily="34" charset="0"/>
                <a:cs typeface="Arial" panose="020B0604020202020204" pitchFamily="34" charset="0"/>
              </a:rPr>
              <a:t>Administer: Universal Screening (3 of 3): spring (students)</a:t>
            </a:r>
          </a:p>
          <a:p>
            <a:pPr marL="171450" indent="-171450">
              <a:buFont typeface="Arial" panose="020B0604020202020204" pitchFamily="34" charset="0"/>
              <a:buChar char="•"/>
            </a:pPr>
            <a:r>
              <a:rPr lang="en-US" sz="900">
                <a:latin typeface="Arial" panose="020B0604020202020204" pitchFamily="34" charset="0"/>
                <a:cs typeface="Arial" panose="020B0604020202020204" pitchFamily="34" charset="0"/>
              </a:rPr>
              <a:t>Universal Screening Meeting: Assess results to determine needs</a:t>
            </a:r>
          </a:p>
          <a:p>
            <a:pPr marL="171450" indent="-171450">
              <a:buFont typeface="Arial" panose="020B0604020202020204" pitchFamily="34" charset="0"/>
              <a:buChar char="•"/>
            </a:pPr>
            <a:r>
              <a:rPr lang="en-US" sz="900">
                <a:latin typeface="Arial" panose="020B0604020202020204" pitchFamily="34" charset="0"/>
                <a:cs typeface="Arial" panose="020B0604020202020204" pitchFamily="34" charset="0"/>
              </a:rPr>
              <a:t>Data Meeting: Analyze relevant data i.e. assessment, attendance, discipline, teacher attendance, school climate, etc. </a:t>
            </a:r>
          </a:p>
          <a:p>
            <a:pPr marL="171450" indent="-171450">
              <a:buFont typeface="Arial" panose="020B0604020202020204" pitchFamily="34" charset="0"/>
              <a:buChar char="•"/>
            </a:pPr>
            <a:r>
              <a:rPr lang="en-US" sz="900">
                <a:latin typeface="Arial" panose="020B0604020202020204" pitchFamily="34" charset="0"/>
                <a:cs typeface="Arial" panose="020B0604020202020204" pitchFamily="34" charset="0"/>
              </a:rPr>
              <a:t>Progress Monitoring Meetings: Progress monitoring for Tier 2/3 interventions </a:t>
            </a:r>
          </a:p>
          <a:p>
            <a:pPr marL="171450" indent="-171450">
              <a:buFont typeface="Arial" panose="020B0604020202020204" pitchFamily="34" charset="0"/>
              <a:buChar char="•"/>
            </a:pPr>
            <a:r>
              <a:rPr lang="en-US" sz="900">
                <a:latin typeface="Arial" panose="020B0604020202020204" pitchFamily="34" charset="0"/>
                <a:cs typeface="Arial" panose="020B0604020202020204" pitchFamily="34" charset="0"/>
              </a:rPr>
              <a:t>Fidelity Meetings: Assess implementation of NJTSS and areas for improvement </a:t>
            </a:r>
          </a:p>
          <a:p>
            <a:pPr marL="171450" indent="-171450">
              <a:buFont typeface="Arial" panose="020B0604020202020204" pitchFamily="34" charset="0"/>
              <a:buChar char="•"/>
            </a:pPr>
            <a:r>
              <a:rPr lang="en-US" sz="900" i="1">
                <a:latin typeface="Arial" panose="020B0604020202020204" pitchFamily="34" charset="0"/>
                <a:cs typeface="Arial" panose="020B0604020202020204" pitchFamily="34" charset="0"/>
              </a:rPr>
              <a:t>Ongoing: Staff Professional Development</a:t>
            </a:r>
          </a:p>
        </p:txBody>
      </p:sp>
      <p:sp>
        <p:nvSpPr>
          <p:cNvPr id="10" name="TextBox 9">
            <a:extLst>
              <a:ext uri="{FF2B5EF4-FFF2-40B4-BE49-F238E27FC236}">
                <a16:creationId xmlns:a16="http://schemas.microsoft.com/office/drawing/2014/main" id="{5B42E57E-2375-7956-8BED-F77DD82EEDF1}"/>
              </a:ext>
            </a:extLst>
          </p:cNvPr>
          <p:cNvSpPr txBox="1"/>
          <p:nvPr/>
        </p:nvSpPr>
        <p:spPr>
          <a:xfrm>
            <a:off x="6053328" y="3758184"/>
            <a:ext cx="5467311" cy="1354217"/>
          </a:xfrm>
          <a:prstGeom prst="rect">
            <a:avLst/>
          </a:prstGeom>
          <a:noFill/>
        </p:spPr>
        <p:txBody>
          <a:bodyPr wrap="square" rtlCol="0">
            <a:spAutoFit/>
          </a:bodyPr>
          <a:lstStyle/>
          <a:p>
            <a:pPr>
              <a:spcAft>
                <a:spcPts val="1200"/>
              </a:spcAft>
            </a:pPr>
            <a:r>
              <a:rPr lang="en-US" sz="900" u="sng">
                <a:latin typeface="Arial" panose="020B0604020202020204" pitchFamily="34" charset="0"/>
                <a:cs typeface="Arial" panose="020B0604020202020204" pitchFamily="34" charset="0"/>
              </a:rPr>
              <a:t>May-June</a:t>
            </a:r>
          </a:p>
          <a:p>
            <a:pPr marL="171450" indent="-171450">
              <a:buFont typeface="Arial" panose="020B0604020202020204" pitchFamily="34" charset="0"/>
              <a:buChar char="•"/>
            </a:pPr>
            <a:r>
              <a:rPr lang="en-US" sz="900">
                <a:latin typeface="Arial" panose="020B0604020202020204" pitchFamily="34" charset="0"/>
                <a:cs typeface="Arial" panose="020B0604020202020204" pitchFamily="34" charset="0"/>
              </a:rPr>
              <a:t>Administer: Summative Assessment (students)</a:t>
            </a:r>
          </a:p>
          <a:p>
            <a:pPr marL="171450" indent="-171450">
              <a:buFont typeface="Arial" panose="020B0604020202020204" pitchFamily="34" charset="0"/>
              <a:buChar char="•"/>
            </a:pPr>
            <a:r>
              <a:rPr lang="en-US" sz="900">
                <a:latin typeface="Arial" panose="020B0604020202020204" pitchFamily="34" charset="0"/>
                <a:cs typeface="Arial" panose="020B0604020202020204" pitchFamily="34" charset="0"/>
              </a:rPr>
              <a:t>Summative Assessment Meeting: Assess results to determine needs </a:t>
            </a:r>
          </a:p>
          <a:p>
            <a:pPr marL="171450" indent="-171450">
              <a:buFont typeface="Arial" panose="020B0604020202020204" pitchFamily="34" charset="0"/>
              <a:buChar char="•"/>
            </a:pPr>
            <a:r>
              <a:rPr lang="en-US" sz="900">
                <a:latin typeface="Arial" panose="020B0604020202020204" pitchFamily="34" charset="0"/>
                <a:cs typeface="Arial" panose="020B0604020202020204" pitchFamily="34" charset="0"/>
              </a:rPr>
              <a:t>Data Meeting: Analyze relevant data i.e. assessment, attendance, discipline, teacher attendance, school climate, etc. </a:t>
            </a:r>
          </a:p>
          <a:p>
            <a:pPr marL="171450" indent="-171450">
              <a:buFont typeface="Arial" panose="020B0604020202020204" pitchFamily="34" charset="0"/>
              <a:buChar char="•"/>
            </a:pPr>
            <a:r>
              <a:rPr lang="en-US" sz="900">
                <a:latin typeface="Arial" panose="020B0604020202020204" pitchFamily="34" charset="0"/>
                <a:cs typeface="Arial" panose="020B0604020202020204" pitchFamily="34" charset="0"/>
              </a:rPr>
              <a:t>Progress Monitoring Meetings: Progress monitoring for Tier 2/3 interventions</a:t>
            </a:r>
          </a:p>
          <a:p>
            <a:pPr marL="171450" indent="-171450">
              <a:buFont typeface="Arial" panose="020B0604020202020204" pitchFamily="34" charset="0"/>
              <a:buChar char="•"/>
            </a:pPr>
            <a:r>
              <a:rPr lang="en-US" sz="900">
                <a:latin typeface="Arial" panose="020B0604020202020204" pitchFamily="34" charset="0"/>
                <a:cs typeface="Arial" panose="020B0604020202020204" pitchFamily="34" charset="0"/>
              </a:rPr>
              <a:t>Fidelity Meetings: Assess implementation of NJTSS and areas for improvement </a:t>
            </a:r>
          </a:p>
          <a:p>
            <a:pPr marL="171450" indent="-171450">
              <a:buFont typeface="Arial" panose="020B0604020202020204" pitchFamily="34" charset="0"/>
              <a:buChar char="•"/>
            </a:pPr>
            <a:r>
              <a:rPr lang="en-US" sz="900" i="1">
                <a:latin typeface="Arial" panose="020B0604020202020204" pitchFamily="34" charset="0"/>
                <a:cs typeface="Arial" panose="020B0604020202020204" pitchFamily="34" charset="0"/>
              </a:rPr>
              <a:t>Ongoing: Staff Professional Development</a:t>
            </a:r>
          </a:p>
        </p:txBody>
      </p:sp>
      <p:sp>
        <p:nvSpPr>
          <p:cNvPr id="5" name="Slide Number Placeholder 4">
            <a:extLst>
              <a:ext uri="{FF2B5EF4-FFF2-40B4-BE49-F238E27FC236}">
                <a16:creationId xmlns:a16="http://schemas.microsoft.com/office/drawing/2014/main" id="{3BB0679A-F107-4A6F-892F-6988696ACFFE}"/>
              </a:ext>
            </a:extLst>
          </p:cNvPr>
          <p:cNvSpPr>
            <a:spLocks noGrp="1"/>
          </p:cNvSpPr>
          <p:nvPr>
            <p:ph type="sldNum" sz="quarter" idx="12"/>
          </p:nvPr>
        </p:nvSpPr>
        <p:spPr>
          <a:xfrm>
            <a:off x="8687719" y="6257197"/>
            <a:ext cx="27432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22</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695231680"/>
      </p:ext>
    </p:extLst>
  </p:cSld>
  <p:clrMapOvr>
    <a:masterClrMapping/>
  </p:clrMapOvr>
  <mc:AlternateContent xmlns:mc="http://schemas.openxmlformats.org/markup-compatibility/2006" xmlns:p14="http://schemas.microsoft.com/office/powerpoint/2010/main">
    <mc:Choice Requires="p14">
      <p:transition spd="slow" p14:dur="2000" advTm="46497"/>
    </mc:Choice>
    <mc:Fallback xmlns="">
      <p:transition spd="slow" advTm="46497"/>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8EB86-D976-4488-8B75-4041050018FF}"/>
              </a:ext>
            </a:extLst>
          </p:cNvPr>
          <p:cNvSpPr>
            <a:spLocks noGrp="1"/>
          </p:cNvSpPr>
          <p:nvPr>
            <p:ph type="title"/>
          </p:nvPr>
        </p:nvSpPr>
        <p:spPr/>
        <p:txBody>
          <a:bodyPr/>
          <a:lstStyle/>
          <a:p>
            <a:r>
              <a:rPr lang="en-US" sz="4800" dirty="0">
                <a:latin typeface="Palatino Linotype"/>
              </a:rPr>
              <a:t>Sample Resource Inventory</a:t>
            </a:r>
          </a:p>
        </p:txBody>
      </p:sp>
      <p:pic>
        <p:nvPicPr>
          <p:cNvPr id="7" name="Picture 6" descr="Logo: Swift Education Center MTSS Resource Inventory.">
            <a:extLst>
              <a:ext uri="{FF2B5EF4-FFF2-40B4-BE49-F238E27FC236}">
                <a16:creationId xmlns:a16="http://schemas.microsoft.com/office/drawing/2014/main" id="{B2F06DF3-4AFE-B364-B624-F6633BAAA9FF}"/>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33000"/>
                    </a14:imgEffect>
                  </a14:imgLayer>
                </a14:imgProps>
              </a:ext>
              <a:ext uri="{28A0092B-C50C-407E-A947-70E740481C1C}">
                <a14:useLocalDpi xmlns:a14="http://schemas.microsoft.com/office/drawing/2010/main" val="0"/>
              </a:ext>
            </a:extLst>
          </a:blip>
          <a:srcRect t="30730" r="59071" b="6397"/>
          <a:stretch/>
        </p:blipFill>
        <p:spPr>
          <a:xfrm>
            <a:off x="2708179" y="1118167"/>
            <a:ext cx="2944540" cy="496531"/>
          </a:xfrm>
          <a:prstGeom prst="rect">
            <a:avLst/>
          </a:prstGeom>
        </p:spPr>
      </p:pic>
      <p:graphicFrame>
        <p:nvGraphicFramePr>
          <p:cNvPr id="8" name="Table 5">
            <a:extLst>
              <a:ext uri="{FF2B5EF4-FFF2-40B4-BE49-F238E27FC236}">
                <a16:creationId xmlns:a16="http://schemas.microsoft.com/office/drawing/2014/main" id="{806933FE-960E-2155-C64E-7069CB7102D6}"/>
              </a:ext>
            </a:extLst>
          </p:cNvPr>
          <p:cNvGraphicFramePr>
            <a:graphicFrameLocks noGrp="1"/>
          </p:cNvGraphicFramePr>
          <p:nvPr>
            <p:extLst>
              <p:ext uri="{D42A27DB-BD31-4B8C-83A1-F6EECF244321}">
                <p14:modId xmlns:p14="http://schemas.microsoft.com/office/powerpoint/2010/main" val="2474821012"/>
              </p:ext>
            </p:extLst>
          </p:nvPr>
        </p:nvGraphicFramePr>
        <p:xfrm>
          <a:off x="2289541" y="1612455"/>
          <a:ext cx="7673811" cy="4541520"/>
        </p:xfrm>
        <a:graphic>
          <a:graphicData uri="http://schemas.openxmlformats.org/drawingml/2006/table">
            <a:tbl>
              <a:tblPr firstRow="1" firstCol="1" bandRow="1">
                <a:tableStyleId>{5940675A-B579-460E-94D1-54222C63F5DA}</a:tableStyleId>
              </a:tblPr>
              <a:tblGrid>
                <a:gridCol w="1269539">
                  <a:extLst>
                    <a:ext uri="{9D8B030D-6E8A-4147-A177-3AD203B41FA5}">
                      <a16:colId xmlns:a16="http://schemas.microsoft.com/office/drawing/2014/main" val="4092460954"/>
                    </a:ext>
                  </a:extLst>
                </a:gridCol>
                <a:gridCol w="1603672">
                  <a:extLst>
                    <a:ext uri="{9D8B030D-6E8A-4147-A177-3AD203B41FA5}">
                      <a16:colId xmlns:a16="http://schemas.microsoft.com/office/drawing/2014/main" val="2835578191"/>
                    </a:ext>
                  </a:extLst>
                </a:gridCol>
                <a:gridCol w="1899785">
                  <a:extLst>
                    <a:ext uri="{9D8B030D-6E8A-4147-A177-3AD203B41FA5}">
                      <a16:colId xmlns:a16="http://schemas.microsoft.com/office/drawing/2014/main" val="808075728"/>
                    </a:ext>
                  </a:extLst>
                </a:gridCol>
                <a:gridCol w="1432691">
                  <a:extLst>
                    <a:ext uri="{9D8B030D-6E8A-4147-A177-3AD203B41FA5}">
                      <a16:colId xmlns:a16="http://schemas.microsoft.com/office/drawing/2014/main" val="3142623548"/>
                    </a:ext>
                  </a:extLst>
                </a:gridCol>
                <a:gridCol w="1468124">
                  <a:extLst>
                    <a:ext uri="{9D8B030D-6E8A-4147-A177-3AD203B41FA5}">
                      <a16:colId xmlns:a16="http://schemas.microsoft.com/office/drawing/2014/main" val="2557160337"/>
                    </a:ext>
                  </a:extLst>
                </a:gridCol>
              </a:tblGrid>
              <a:tr h="365760">
                <a:tc>
                  <a:txBody>
                    <a:bodyPr/>
                    <a:lstStyle/>
                    <a:p>
                      <a:pPr algn="ctr"/>
                      <a:r>
                        <a:rPr lang="en-US" sz="850" b="1">
                          <a:solidFill>
                            <a:schemeClr val="bg1"/>
                          </a:solidFill>
                          <a:latin typeface="Arial" panose="020B0604020202020204" pitchFamily="34" charset="0"/>
                          <a:cs typeface="Arial" panose="020B0604020202020204" pitchFamily="34" charset="0"/>
                        </a:rPr>
                        <a:t>Resource</a:t>
                      </a:r>
                    </a:p>
                  </a:txBody>
                  <a:tcPr anchor="ctr">
                    <a:lnR w="12700" cap="flat" cmpd="sng" algn="ctr">
                      <a:solidFill>
                        <a:schemeClr val="tx1"/>
                      </a:solidFill>
                      <a:prstDash val="solid"/>
                      <a:round/>
                      <a:headEnd type="none" w="med" len="med"/>
                      <a:tailEnd type="none" w="med" len="med"/>
                    </a:lnR>
                    <a:solidFill>
                      <a:srgbClr val="0E3C58"/>
                    </a:solidFill>
                  </a:tcPr>
                </a:tc>
                <a:tc>
                  <a:txBody>
                    <a:bodyPr/>
                    <a:lstStyle/>
                    <a:p>
                      <a:pPr algn="ctr"/>
                      <a:r>
                        <a:rPr lang="en-US" sz="850" b="1">
                          <a:solidFill>
                            <a:schemeClr val="bg1"/>
                          </a:solidFill>
                          <a:latin typeface="Arial" panose="020B0604020202020204" pitchFamily="34" charset="0"/>
                          <a:cs typeface="Arial" panose="020B0604020202020204" pitchFamily="34" charset="0"/>
                        </a:rPr>
                        <a:t>Intention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E3C58"/>
                    </a:solidFill>
                  </a:tcPr>
                </a:tc>
                <a:tc>
                  <a:txBody>
                    <a:bodyPr/>
                    <a:lstStyle/>
                    <a:p>
                      <a:pPr algn="ctr"/>
                      <a:r>
                        <a:rPr lang="en-US" sz="850" b="1">
                          <a:solidFill>
                            <a:schemeClr val="bg1"/>
                          </a:solidFill>
                          <a:latin typeface="Arial" panose="020B0604020202020204" pitchFamily="34" charset="0"/>
                          <a:cs typeface="Arial" panose="020B0604020202020204" pitchFamily="34" charset="0"/>
                        </a:rPr>
                        <a:t>Task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E3C58"/>
                    </a:solidFill>
                  </a:tcPr>
                </a:tc>
                <a:tc>
                  <a:txBody>
                    <a:bodyPr/>
                    <a:lstStyle/>
                    <a:p>
                      <a:pPr algn="ctr"/>
                      <a:r>
                        <a:rPr lang="en-US" sz="850" b="1">
                          <a:solidFill>
                            <a:schemeClr val="bg1"/>
                          </a:solidFill>
                          <a:latin typeface="Arial" panose="020B0604020202020204" pitchFamily="34" charset="0"/>
                          <a:cs typeface="Arial" panose="020B0604020202020204" pitchFamily="34" charset="0"/>
                        </a:rPr>
                        <a:t>Assignment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E3C58"/>
                    </a:solidFill>
                  </a:tcPr>
                </a:tc>
                <a:tc>
                  <a:txBody>
                    <a:bodyPr/>
                    <a:lstStyle/>
                    <a:p>
                      <a:pPr algn="ctr"/>
                      <a:r>
                        <a:rPr lang="en-US" sz="850" b="1">
                          <a:solidFill>
                            <a:schemeClr val="bg1"/>
                          </a:solidFill>
                          <a:latin typeface="Arial" panose="020B0604020202020204" pitchFamily="34" charset="0"/>
                          <a:cs typeface="Arial" panose="020B0604020202020204" pitchFamily="34" charset="0"/>
                        </a:rPr>
                        <a:t>Questions</a:t>
                      </a:r>
                    </a:p>
                  </a:txBody>
                  <a:tcPr anchor="ctr">
                    <a:lnL w="12700" cap="flat" cmpd="sng" algn="ctr">
                      <a:solidFill>
                        <a:schemeClr val="tx1"/>
                      </a:solidFill>
                      <a:prstDash val="solid"/>
                      <a:round/>
                      <a:headEnd type="none" w="med" len="med"/>
                      <a:tailEnd type="none" w="med" len="med"/>
                    </a:lnL>
                    <a:solidFill>
                      <a:srgbClr val="0E3C58"/>
                    </a:solidFill>
                  </a:tcPr>
                </a:tc>
                <a:extLst>
                  <a:ext uri="{0D108BD9-81ED-4DB2-BD59-A6C34878D82A}">
                    <a16:rowId xmlns:a16="http://schemas.microsoft.com/office/drawing/2014/main" val="4247104538"/>
                  </a:ext>
                </a:extLst>
              </a:tr>
              <a:tr h="549616">
                <a:tc>
                  <a:txBody>
                    <a:bodyPr/>
                    <a:lstStyle/>
                    <a:p>
                      <a:pPr algn="l"/>
                      <a:r>
                        <a:rPr lang="en-US" sz="850">
                          <a:latin typeface="Arial" panose="020B0604020202020204" pitchFamily="34" charset="0"/>
                          <a:cs typeface="Arial" panose="020B0604020202020204" pitchFamily="34" charset="0"/>
                        </a:rPr>
                        <a:t>Personnel</a:t>
                      </a:r>
                    </a:p>
                  </a:txBody>
                  <a:tcPr/>
                </a:tc>
                <a:tc>
                  <a:txBody>
                    <a:bodyPr/>
                    <a:lstStyle/>
                    <a:p>
                      <a:pPr algn="ctr"/>
                      <a:r>
                        <a:rPr lang="en-US" sz="850">
                          <a:latin typeface="Arial" panose="020B0604020202020204" pitchFamily="34" charset="0"/>
                          <a:cs typeface="Arial" panose="020B0604020202020204" pitchFamily="34" charset="0"/>
                        </a:rPr>
                        <a:t>Increase thinking, about all human resources that may be accessed, regardless of </a:t>
                      </a:r>
                      <a:br>
                        <a:rPr lang="en-US" sz="850">
                          <a:latin typeface="Arial" panose="020B0604020202020204" pitchFamily="34" charset="0"/>
                          <a:cs typeface="Arial" panose="020B0604020202020204" pitchFamily="34" charset="0"/>
                        </a:rPr>
                      </a:br>
                      <a:r>
                        <a:rPr lang="en-US" sz="850">
                          <a:latin typeface="Arial" panose="020B0604020202020204" pitchFamily="34" charset="0"/>
                          <a:cs typeface="Arial" panose="020B0604020202020204" pitchFamily="34" charset="0"/>
                        </a:rPr>
                        <a:t>current role and responsibilities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50">
                          <a:latin typeface="Arial" panose="020B0604020202020204" pitchFamily="34" charset="0"/>
                          <a:cs typeface="Arial" panose="020B0604020202020204" pitchFamily="34" charset="0"/>
                        </a:rPr>
                        <a:t>List, by position, all personnel working in the building (e.g. Teacher Algebra 1: Ms. </a:t>
                      </a:r>
                      <a:r>
                        <a:rPr lang="en-US" sz="850" err="1">
                          <a:latin typeface="Arial" panose="020B0604020202020204" pitchFamily="34" charset="0"/>
                          <a:cs typeface="Arial" panose="020B0604020202020204" pitchFamily="34" charset="0"/>
                        </a:rPr>
                        <a:t>Hardey</a:t>
                      </a:r>
                      <a:r>
                        <a:rPr lang="en-US" sz="850">
                          <a:latin typeface="Arial" panose="020B0604020202020204" pitchFamily="34" charset="0"/>
                          <a:cs typeface="Arial" panose="020B0604020202020204" pitchFamily="34" charset="0"/>
                        </a:rPr>
                        <a:t>)</a:t>
                      </a:r>
                    </a:p>
                  </a:txBody>
                  <a:tcPr/>
                </a:tc>
                <a:tc>
                  <a:txBody>
                    <a:bodyPr/>
                    <a:lstStyle/>
                    <a:p>
                      <a:endParaRPr lang="en-US" sz="850">
                        <a:latin typeface="Arial" panose="020B0604020202020204" pitchFamily="34" charset="0"/>
                        <a:cs typeface="Arial" panose="020B0604020202020204" pitchFamily="34" charset="0"/>
                      </a:endParaRPr>
                    </a:p>
                  </a:txBody>
                  <a:tcPr/>
                </a:tc>
                <a:tc>
                  <a:txBody>
                    <a:bodyPr/>
                    <a:lstStyle/>
                    <a:p>
                      <a:endParaRPr lang="en-US" sz="85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47440361"/>
                  </a:ext>
                </a:extLst>
              </a:tr>
              <a:tr h="448057">
                <a:tc>
                  <a:txBody>
                    <a:bodyPr/>
                    <a:lstStyle/>
                    <a:p>
                      <a:pPr algn="l"/>
                      <a:r>
                        <a:rPr lang="en-US" sz="850">
                          <a:latin typeface="Arial" panose="020B0604020202020204" pitchFamily="34" charset="0"/>
                          <a:cs typeface="Arial" panose="020B0604020202020204" pitchFamily="34" charset="0"/>
                        </a:rPr>
                        <a:t>Facilities</a:t>
                      </a:r>
                    </a:p>
                  </a:txBody>
                  <a:tcPr/>
                </a:tc>
                <a:tc>
                  <a:txBody>
                    <a:bodyPr/>
                    <a:lstStyle/>
                    <a:p>
                      <a:pPr algn="ctr"/>
                      <a:r>
                        <a:rPr lang="en-US" sz="850">
                          <a:latin typeface="Arial" panose="020B0604020202020204" pitchFamily="34" charset="0"/>
                          <a:cs typeface="Arial" panose="020B0604020202020204" pitchFamily="34" charset="0"/>
                        </a:rPr>
                        <a:t>List all rooms and spaces available in the building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50">
                          <a:latin typeface="Arial" panose="020B0604020202020204" pitchFamily="34" charset="0"/>
                          <a:cs typeface="Arial" panose="020B0604020202020204" pitchFamily="34" charset="0"/>
                        </a:rPr>
                        <a:t>Consider all of the space available to the school (e.g., Rm 351-small room next to cafeteria in basement)</a:t>
                      </a:r>
                    </a:p>
                  </a:txBody>
                  <a:tcPr/>
                </a:tc>
                <a:tc>
                  <a:txBody>
                    <a:bodyPr/>
                    <a:lstStyle/>
                    <a:p>
                      <a:endParaRPr lang="en-US" sz="850">
                        <a:latin typeface="Arial" panose="020B0604020202020204" pitchFamily="34" charset="0"/>
                        <a:cs typeface="Arial" panose="020B0604020202020204" pitchFamily="34" charset="0"/>
                      </a:endParaRPr>
                    </a:p>
                  </a:txBody>
                  <a:tcPr/>
                </a:tc>
                <a:tc>
                  <a:txBody>
                    <a:bodyPr/>
                    <a:lstStyle/>
                    <a:p>
                      <a:endParaRPr lang="en-US" sz="85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52275958"/>
                  </a:ext>
                </a:extLst>
              </a:tr>
              <a:tr h="669098">
                <a:tc>
                  <a:txBody>
                    <a:bodyPr/>
                    <a:lstStyle/>
                    <a:p>
                      <a:pPr algn="l"/>
                      <a:r>
                        <a:rPr lang="en-US" sz="850">
                          <a:latin typeface="Arial" panose="020B0604020202020204" pitchFamily="34" charset="0"/>
                          <a:cs typeface="Arial" panose="020B0604020202020204" pitchFamily="34" charset="0"/>
                        </a:rPr>
                        <a:t>Curriculum &amp; Interventions</a:t>
                      </a:r>
                    </a:p>
                  </a:txBody>
                  <a:tcPr>
                    <a:lnB w="12700" cap="flat" cmpd="sng" algn="ctr">
                      <a:solidFill>
                        <a:schemeClr val="tx1"/>
                      </a:solidFill>
                      <a:prstDash val="solid"/>
                      <a:round/>
                      <a:headEnd type="none" w="med" len="med"/>
                      <a:tailEnd type="none" w="med" len="med"/>
                    </a:lnB>
                  </a:tcPr>
                </a:tc>
                <a:tc>
                  <a:txBody>
                    <a:bodyPr/>
                    <a:lstStyle/>
                    <a:p>
                      <a:pPr algn="ctr"/>
                      <a:r>
                        <a:rPr lang="en-US" sz="850">
                          <a:latin typeface="Arial" panose="020B0604020202020204" pitchFamily="34" charset="0"/>
                          <a:cs typeface="Arial" panose="020B0604020202020204" pitchFamily="34" charset="0"/>
                        </a:rPr>
                        <a:t>Identify all available instructional resources and materials used for both … for academic, behavior, and </a:t>
                      </a:r>
                      <a:br>
                        <a:rPr lang="en-US" sz="850">
                          <a:latin typeface="Arial" panose="020B0604020202020204" pitchFamily="34" charset="0"/>
                          <a:cs typeface="Arial" panose="020B0604020202020204" pitchFamily="34" charset="0"/>
                        </a:rPr>
                      </a:br>
                      <a:r>
                        <a:rPr lang="en-US" sz="850">
                          <a:latin typeface="Arial" panose="020B0604020202020204" pitchFamily="34" charset="0"/>
                          <a:cs typeface="Arial" panose="020B0604020202020204" pitchFamily="34" charset="0"/>
                        </a:rPr>
                        <a:t>social emotional learning </a:t>
                      </a:r>
                      <a:br>
                        <a:rPr lang="en-US" sz="850">
                          <a:latin typeface="Arial" panose="020B0604020202020204" pitchFamily="34" charset="0"/>
                          <a:cs typeface="Arial" panose="020B0604020202020204" pitchFamily="34" charset="0"/>
                        </a:rPr>
                      </a:br>
                      <a:r>
                        <a:rPr lang="en-US" sz="850">
                          <a:latin typeface="Arial" panose="020B0604020202020204" pitchFamily="34" charset="0"/>
                          <a:cs typeface="Arial" panose="020B0604020202020204" pitchFamily="34" charset="0"/>
                        </a:rPr>
                        <a:t>instruction</a:t>
                      </a:r>
                    </a:p>
                  </a:txBody>
                  <a:tcPr/>
                </a:tc>
                <a:tc>
                  <a:txBody>
                    <a:bodyPr/>
                    <a:lstStyle/>
                    <a:p>
                      <a:pPr algn="ctr"/>
                      <a:r>
                        <a:rPr lang="en-US" sz="850">
                          <a:latin typeface="Arial" panose="020B0604020202020204" pitchFamily="34" charset="0"/>
                          <a:cs typeface="Arial" panose="020B0604020202020204" pitchFamily="34" charset="0"/>
                        </a:rPr>
                        <a:t>List the curricular material available for  core curriculum interventions and supports for academics and behavior (e.g., core reading curriculum. Wonder series) </a:t>
                      </a:r>
                    </a:p>
                  </a:txBody>
                  <a:tcPr/>
                </a:tc>
                <a:tc>
                  <a:txBody>
                    <a:bodyPr/>
                    <a:lstStyle/>
                    <a:p>
                      <a:endParaRPr lang="en-US" sz="850">
                        <a:latin typeface="Arial" panose="020B0604020202020204" pitchFamily="34" charset="0"/>
                        <a:cs typeface="Arial" panose="020B0604020202020204" pitchFamily="34" charset="0"/>
                      </a:endParaRPr>
                    </a:p>
                  </a:txBody>
                  <a:tcPr/>
                </a:tc>
                <a:tc>
                  <a:txBody>
                    <a:bodyPr/>
                    <a:lstStyle/>
                    <a:p>
                      <a:endParaRPr lang="en-US" sz="85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71151945"/>
                  </a:ext>
                </a:extLst>
              </a:tr>
              <a:tr h="698969">
                <a:tc>
                  <a:txBody>
                    <a:bodyPr/>
                    <a:lstStyle/>
                    <a:p>
                      <a:pPr algn="l"/>
                      <a:r>
                        <a:rPr lang="en-US" sz="850">
                          <a:latin typeface="Arial" panose="020B0604020202020204" pitchFamily="34" charset="0"/>
                          <a:cs typeface="Arial" panose="020B0604020202020204" pitchFamily="34" charset="0"/>
                        </a:rPr>
                        <a:t>Time Allocations &amp; Requirements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50">
                          <a:latin typeface="Arial" panose="020B0604020202020204" pitchFamily="34" charset="0"/>
                          <a:cs typeface="Arial" panose="020B0604020202020204" pitchFamily="34" charset="0"/>
                        </a:rPr>
                        <a:t>Identify specified time requirements for core instruction and time currently allocated for providing additional interventions and supports.</a:t>
                      </a:r>
                    </a:p>
                  </a:txBody>
                  <a:tcPr/>
                </a:tc>
                <a:tc>
                  <a:txBody>
                    <a:bodyPr/>
                    <a:lstStyle/>
                    <a:p>
                      <a:pPr algn="ctr"/>
                      <a:r>
                        <a:rPr lang="en-US" sz="850">
                          <a:latin typeface="Arial" panose="020B0604020202020204" pitchFamily="34" charset="0"/>
                          <a:cs typeface="Arial" panose="020B0604020202020204" pitchFamily="34" charset="0"/>
                        </a:rPr>
                        <a:t>List the current schedule for delivery of content (e.g., 120 minute daily intervention  block)</a:t>
                      </a:r>
                    </a:p>
                  </a:txBody>
                  <a:tcPr/>
                </a:tc>
                <a:tc>
                  <a:txBody>
                    <a:bodyPr/>
                    <a:lstStyle/>
                    <a:p>
                      <a:endParaRPr lang="en-US" sz="850">
                        <a:latin typeface="Arial" panose="020B0604020202020204" pitchFamily="34" charset="0"/>
                        <a:cs typeface="Arial" panose="020B0604020202020204" pitchFamily="34" charset="0"/>
                      </a:endParaRPr>
                    </a:p>
                  </a:txBody>
                  <a:tcPr/>
                </a:tc>
                <a:tc>
                  <a:txBody>
                    <a:bodyPr/>
                    <a:lstStyle/>
                    <a:p>
                      <a:endParaRPr lang="en-US" sz="85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40849218"/>
                  </a:ext>
                </a:extLst>
              </a:tr>
              <a:tr h="549616">
                <a:tc>
                  <a:txBody>
                    <a:bodyPr/>
                    <a:lstStyle/>
                    <a:p>
                      <a:pPr algn="l"/>
                      <a:r>
                        <a:rPr lang="en-US" sz="850">
                          <a:latin typeface="Arial" panose="020B0604020202020204" pitchFamily="34" charset="0"/>
                          <a:cs typeface="Arial" panose="020B0604020202020204" pitchFamily="34" charset="0"/>
                        </a:rPr>
                        <a:t>Additional Resources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50">
                          <a:latin typeface="Arial" panose="020B0604020202020204" pitchFamily="34" charset="0"/>
                          <a:cs typeface="Arial" panose="020B0604020202020204" pitchFamily="34" charset="0"/>
                        </a:rPr>
                        <a:t>Identify any supplementary resources available to support MTSS implementation. </a:t>
                      </a:r>
                    </a:p>
                  </a:txBody>
                  <a:tcPr/>
                </a:tc>
                <a:tc>
                  <a:txBody>
                    <a:bodyPr/>
                    <a:lstStyle/>
                    <a:p>
                      <a:pPr algn="ctr"/>
                      <a:r>
                        <a:rPr lang="en-US" sz="850">
                          <a:latin typeface="Arial" panose="020B0604020202020204" pitchFamily="34" charset="0"/>
                          <a:cs typeface="Arial" panose="020B0604020202020204" pitchFamily="34" charset="0"/>
                        </a:rPr>
                        <a:t>List the additional resources available to meet student need across tiers (e.g., Boys &amp; Girls  Club’s Homework Club)</a:t>
                      </a:r>
                    </a:p>
                  </a:txBody>
                  <a:tcPr/>
                </a:tc>
                <a:tc>
                  <a:txBody>
                    <a:bodyPr/>
                    <a:lstStyle/>
                    <a:p>
                      <a:endParaRPr lang="en-US" sz="850">
                        <a:latin typeface="Arial" panose="020B0604020202020204" pitchFamily="34" charset="0"/>
                        <a:cs typeface="Arial" panose="020B0604020202020204" pitchFamily="34" charset="0"/>
                      </a:endParaRPr>
                    </a:p>
                  </a:txBody>
                  <a:tcPr/>
                </a:tc>
                <a:tc>
                  <a:txBody>
                    <a:bodyPr/>
                    <a:lstStyle/>
                    <a:p>
                      <a:endParaRPr lang="en-US" sz="85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9137125"/>
                  </a:ext>
                </a:extLst>
              </a:tr>
              <a:tr h="465979">
                <a:tc>
                  <a:txBody>
                    <a:bodyPr/>
                    <a:lstStyle/>
                    <a:p>
                      <a:pPr algn="l"/>
                      <a:r>
                        <a:rPr lang="en-US" sz="850">
                          <a:latin typeface="Arial" panose="020B0604020202020204" pitchFamily="34" charset="0"/>
                          <a:cs typeface="Arial" panose="020B0604020202020204" pitchFamily="34" charset="0"/>
                        </a:rPr>
                        <a:t>Schoolwide Data</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850">
                          <a:latin typeface="Arial" panose="020B0604020202020204" pitchFamily="34" charset="0"/>
                          <a:cs typeface="Arial" panose="020B0604020202020204" pitchFamily="34" charset="0"/>
                        </a:rPr>
                        <a:t>Provide a general overview of the percentage of students who need additional support</a:t>
                      </a:r>
                    </a:p>
                  </a:txBody>
                  <a:tcPr>
                    <a:lnB w="12700" cap="flat" cmpd="sng" algn="ctr">
                      <a:solidFill>
                        <a:schemeClr val="tx1"/>
                      </a:solidFill>
                      <a:prstDash val="solid"/>
                      <a:round/>
                      <a:headEnd type="none" w="med" len="med"/>
                      <a:tailEnd type="none" w="med" len="med"/>
                    </a:lnB>
                  </a:tcPr>
                </a:tc>
                <a:tc>
                  <a:txBody>
                    <a:bodyPr/>
                    <a:lstStyle/>
                    <a:p>
                      <a:pPr algn="ctr"/>
                      <a:r>
                        <a:rPr lang="en-US" sz="850">
                          <a:latin typeface="Arial" panose="020B0604020202020204" pitchFamily="34" charset="0"/>
                          <a:cs typeface="Arial" panose="020B0604020202020204" pitchFamily="34" charset="0"/>
                        </a:rPr>
                        <a:t>Indicate schoolwide need as determined by data (e.g., 38% of students who may need additional reading instruction)</a:t>
                      </a:r>
                    </a:p>
                  </a:txBody>
                  <a:tcPr>
                    <a:lnB w="12700" cap="flat" cmpd="sng" algn="ctr">
                      <a:solidFill>
                        <a:schemeClr val="tx1"/>
                      </a:solidFill>
                      <a:prstDash val="solid"/>
                      <a:round/>
                      <a:headEnd type="none" w="med" len="med"/>
                      <a:tailEnd type="none" w="med" len="med"/>
                    </a:lnB>
                  </a:tcPr>
                </a:tc>
                <a:tc>
                  <a:txBody>
                    <a:bodyPr/>
                    <a:lstStyle/>
                    <a:p>
                      <a:endParaRPr lang="en-US" sz="85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US" sz="85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707266"/>
                  </a:ext>
                </a:extLst>
              </a:tr>
            </a:tbl>
          </a:graphicData>
        </a:graphic>
      </p:graphicFrame>
      <p:sp>
        <p:nvSpPr>
          <p:cNvPr id="6" name="TextBox 5">
            <a:extLst>
              <a:ext uri="{FF2B5EF4-FFF2-40B4-BE49-F238E27FC236}">
                <a16:creationId xmlns:a16="http://schemas.microsoft.com/office/drawing/2014/main" id="{9E15AD96-4071-459A-B0DA-AD5EE97AA4DE}"/>
              </a:ext>
            </a:extLst>
          </p:cNvPr>
          <p:cNvSpPr txBox="1"/>
          <p:nvPr/>
        </p:nvSpPr>
        <p:spPr>
          <a:xfrm>
            <a:off x="6096000" y="6301259"/>
            <a:ext cx="5565301" cy="276999"/>
          </a:xfrm>
          <a:prstGeom prst="rect">
            <a:avLst/>
          </a:prstGeom>
          <a:noFill/>
        </p:spPr>
        <p:txBody>
          <a:bodyPr wrap="square" rtlCol="0">
            <a:spAutoFit/>
          </a:bodyPr>
          <a:lstStyle/>
          <a:p>
            <a:r>
              <a:rPr lang="en-US" sz="1200">
                <a:solidFill>
                  <a:schemeClr val="bg1"/>
                </a:solidFill>
              </a:rPr>
              <a:t>Source: </a:t>
            </a:r>
            <a:r>
              <a:rPr lang="en-US" sz="1200" u="sng">
                <a:solidFill>
                  <a:schemeClr val="bg1"/>
                </a:solidFill>
              </a:rPr>
              <a:t>https://guide.swiftschools.org/resource/104/swift-resource-map</a:t>
            </a:r>
          </a:p>
        </p:txBody>
      </p:sp>
      <p:sp>
        <p:nvSpPr>
          <p:cNvPr id="4" name="Slide Number Placeholder 3">
            <a:extLst>
              <a:ext uri="{FF2B5EF4-FFF2-40B4-BE49-F238E27FC236}">
                <a16:creationId xmlns:a16="http://schemas.microsoft.com/office/drawing/2014/main" id="{C330095F-58CC-42EE-88DE-C0E30569E086}"/>
              </a:ext>
            </a:extLst>
          </p:cNvPr>
          <p:cNvSpPr>
            <a:spLocks noGrp="1"/>
          </p:cNvSpPr>
          <p:nvPr>
            <p:ph type="sldNum" sz="quarter" idx="12"/>
          </p:nvPr>
        </p:nvSpPr>
        <p:spPr/>
        <p:txBody>
          <a:bodyPr/>
          <a:lstStyle/>
          <a:p>
            <a:fld id="{A3D1C70C-36A2-44FC-A083-98959550CFF4}" type="slidenum">
              <a:rPr lang="en-US" smtClean="0"/>
              <a:t>23</a:t>
            </a:fld>
            <a:endParaRPr lang="en-US"/>
          </a:p>
        </p:txBody>
      </p:sp>
    </p:spTree>
    <p:extLst>
      <p:ext uri="{BB962C8B-B14F-4D97-AF65-F5344CB8AC3E}">
        <p14:creationId xmlns:p14="http://schemas.microsoft.com/office/powerpoint/2010/main" val="3528123889"/>
      </p:ext>
    </p:extLst>
  </p:cSld>
  <p:clrMapOvr>
    <a:masterClrMapping/>
  </p:clrMapOvr>
  <mc:AlternateContent xmlns:mc="http://schemas.openxmlformats.org/markup-compatibility/2006" xmlns:p14="http://schemas.microsoft.com/office/powerpoint/2010/main">
    <mc:Choice Requires="p14">
      <p:transition spd="slow" p14:dur="2000" advTm="28721"/>
    </mc:Choice>
    <mc:Fallback xmlns="">
      <p:transition spd="slow" advTm="28721"/>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BF21-F887-46C3-84E5-022040CEB891}"/>
              </a:ext>
            </a:extLst>
          </p:cNvPr>
          <p:cNvSpPr>
            <a:spLocks noGrp="1"/>
          </p:cNvSpPr>
          <p:nvPr>
            <p:ph type="title"/>
          </p:nvPr>
        </p:nvSpPr>
        <p:spPr>
          <a:xfrm>
            <a:off x="1333960" y="235678"/>
            <a:ext cx="10096959" cy="747579"/>
          </a:xfrm>
        </p:spPr>
        <p:txBody>
          <a:bodyPr anchor="ctr">
            <a:noAutofit/>
          </a:bodyPr>
          <a:lstStyle/>
          <a:p>
            <a:r>
              <a:rPr lang="en-US" sz="2800"/>
              <a:t>Best Practices for Facilitating Meetings through the Phrases of Implementation</a:t>
            </a:r>
          </a:p>
        </p:txBody>
      </p:sp>
      <p:sp>
        <p:nvSpPr>
          <p:cNvPr id="3" name="Content Placeholder 2">
            <a:extLst>
              <a:ext uri="{FF2B5EF4-FFF2-40B4-BE49-F238E27FC236}">
                <a16:creationId xmlns:a16="http://schemas.microsoft.com/office/drawing/2014/main" id="{0F30E721-2CB2-4688-AF44-A03A49642846}"/>
              </a:ext>
            </a:extLst>
          </p:cNvPr>
          <p:cNvSpPr>
            <a:spLocks noGrp="1"/>
          </p:cNvSpPr>
          <p:nvPr>
            <p:ph sz="half" idx="1"/>
          </p:nvPr>
        </p:nvSpPr>
        <p:spPr>
          <a:xfrm>
            <a:off x="176270" y="1429017"/>
            <a:ext cx="5843530" cy="4498057"/>
          </a:xfrm>
        </p:spPr>
        <p:txBody>
          <a:bodyPr>
            <a:normAutofit fontScale="62500" lnSpcReduction="20000"/>
          </a:bodyPr>
          <a:lstStyle/>
          <a:p>
            <a:pPr>
              <a:lnSpc>
                <a:spcPct val="98000"/>
              </a:lnSpc>
            </a:pPr>
            <a:r>
              <a:rPr lang="en-US" sz="3300"/>
              <a:t>Team member roles and responsibilities clearly defined. </a:t>
            </a:r>
          </a:p>
          <a:p>
            <a:pPr>
              <a:lnSpc>
                <a:spcPct val="98000"/>
              </a:lnSpc>
            </a:pPr>
            <a:r>
              <a:rPr lang="en-US" sz="3300"/>
              <a:t>Collective focus on solutions-based collaboration.</a:t>
            </a:r>
          </a:p>
          <a:p>
            <a:pPr>
              <a:lnSpc>
                <a:spcPct val="98000"/>
              </a:lnSpc>
            </a:pPr>
            <a:r>
              <a:rPr lang="en-US" sz="3300"/>
              <a:t> Use of team norms, meeting agendas and local templates to facilitate and document meetings.</a:t>
            </a:r>
          </a:p>
          <a:p>
            <a:pPr>
              <a:lnSpc>
                <a:spcPct val="98000"/>
              </a:lnSpc>
            </a:pPr>
            <a:r>
              <a:rPr lang="en-US" sz="3300"/>
              <a:t>Data and root-cause analysis are used to determine strategies to support the instruction and learning process. </a:t>
            </a:r>
          </a:p>
          <a:p>
            <a:pPr>
              <a:lnSpc>
                <a:spcPct val="98000"/>
              </a:lnSpc>
            </a:pPr>
            <a:r>
              <a:rPr lang="en-US" sz="3300"/>
              <a:t> Focused on improving educational outcomes for students.</a:t>
            </a:r>
          </a:p>
        </p:txBody>
      </p:sp>
      <p:pic>
        <p:nvPicPr>
          <p:cNvPr id="6" name="Picture 5" descr="People at the meeting desk">
            <a:extLst>
              <a:ext uri="{FF2B5EF4-FFF2-40B4-BE49-F238E27FC236}">
                <a16:creationId xmlns:a16="http://schemas.microsoft.com/office/drawing/2014/main" id="{4765CF8A-974E-49BE-B6C0-CEDA8865CA8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867402" y="2034552"/>
            <a:ext cx="5843530" cy="3286985"/>
          </a:xfrm>
          <a:prstGeom prst="rect">
            <a:avLst/>
          </a:prstGeom>
          <a:noFill/>
          <a:ln>
            <a:solidFill>
              <a:schemeClr val="tx1"/>
            </a:solidFill>
          </a:ln>
        </p:spPr>
      </p:pic>
      <p:sp>
        <p:nvSpPr>
          <p:cNvPr id="5" name="Slide Number Placeholder 4">
            <a:extLst>
              <a:ext uri="{FF2B5EF4-FFF2-40B4-BE49-F238E27FC236}">
                <a16:creationId xmlns:a16="http://schemas.microsoft.com/office/drawing/2014/main" id="{5BA78830-A227-4F95-9CF4-E039C9218CBC}"/>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24</a:t>
            </a:fld>
            <a:endParaRPr lang="en-US"/>
          </a:p>
        </p:txBody>
      </p:sp>
    </p:spTree>
    <p:extLst>
      <p:ext uri="{BB962C8B-B14F-4D97-AF65-F5344CB8AC3E}">
        <p14:creationId xmlns:p14="http://schemas.microsoft.com/office/powerpoint/2010/main" val="2899420759"/>
      </p:ext>
    </p:extLst>
  </p:cSld>
  <p:clrMapOvr>
    <a:masterClrMapping/>
  </p:clrMapOvr>
  <mc:AlternateContent xmlns:mc="http://schemas.openxmlformats.org/markup-compatibility/2006" xmlns:p14="http://schemas.microsoft.com/office/powerpoint/2010/main">
    <mc:Choice Requires="p14">
      <p:transition spd="slow" p14:dur="2000" advTm="65759"/>
    </mc:Choice>
    <mc:Fallback xmlns="">
      <p:transition spd="slow" advTm="65759"/>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81F42-A02C-4365-9160-2C78FDEC4269}"/>
              </a:ext>
            </a:extLst>
          </p:cNvPr>
          <p:cNvSpPr>
            <a:spLocks noGrp="1"/>
          </p:cNvSpPr>
          <p:nvPr>
            <p:ph type="title" idx="4294967295"/>
          </p:nvPr>
        </p:nvSpPr>
        <p:spPr>
          <a:xfrm>
            <a:off x="1404620" y="359093"/>
            <a:ext cx="10096500" cy="747712"/>
          </a:xfrm>
        </p:spPr>
        <p:txBody>
          <a:bodyPr/>
          <a:lstStyle/>
          <a:p>
            <a:r>
              <a:rPr lang="en-US"/>
              <a:t>Reflective Questions</a:t>
            </a:r>
          </a:p>
        </p:txBody>
      </p:sp>
      <p:sp>
        <p:nvSpPr>
          <p:cNvPr id="3" name="TextBox 2">
            <a:extLst>
              <a:ext uri="{FF2B5EF4-FFF2-40B4-BE49-F238E27FC236}">
                <a16:creationId xmlns:a16="http://schemas.microsoft.com/office/drawing/2014/main" id="{CB374B7C-B2BE-2A18-18EC-39177A4F9551}"/>
              </a:ext>
            </a:extLst>
          </p:cNvPr>
          <p:cNvSpPr txBox="1"/>
          <p:nvPr/>
        </p:nvSpPr>
        <p:spPr>
          <a:xfrm>
            <a:off x="467360" y="1727200"/>
            <a:ext cx="10525760" cy="129266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a:ln>
                  <a:noFill/>
                </a:ln>
                <a:solidFill>
                  <a:schemeClr val="bg1"/>
                </a:solidFill>
                <a:effectLst/>
                <a:uLnTx/>
                <a:uFillTx/>
              </a:rPr>
              <a:t>Do we have the capacity to implement NJTSS with fidelity? What do we need to get started? </a:t>
            </a:r>
          </a:p>
          <a:p>
            <a:endParaRPr lang="en-US"/>
          </a:p>
        </p:txBody>
      </p:sp>
      <p:sp>
        <p:nvSpPr>
          <p:cNvPr id="4" name="TextBox 3">
            <a:extLst>
              <a:ext uri="{FF2B5EF4-FFF2-40B4-BE49-F238E27FC236}">
                <a16:creationId xmlns:a16="http://schemas.microsoft.com/office/drawing/2014/main" id="{A8ED53AB-3158-221D-70E9-0597110B3C8D}"/>
              </a:ext>
            </a:extLst>
          </p:cNvPr>
          <p:cNvSpPr txBox="1"/>
          <p:nvPr/>
        </p:nvSpPr>
        <p:spPr>
          <a:xfrm>
            <a:off x="477520" y="3078480"/>
            <a:ext cx="10525760" cy="1015663"/>
          </a:xfrm>
          <a:prstGeom prst="rect">
            <a:avLst/>
          </a:prstGeom>
          <a:noFill/>
        </p:spPr>
        <p:txBody>
          <a:bodyPr wrap="square" rtlCol="0">
            <a:spAutoFit/>
          </a:bodyPr>
          <a:lstStyle/>
          <a:p>
            <a:pPr lvl="0"/>
            <a:r>
              <a:rPr lang="en-US" sz="3000">
                <a:solidFill>
                  <a:schemeClr val="bg1"/>
                </a:solidFill>
              </a:rPr>
              <a:t>Do we have the professional learning available for implementation in a systemic and methodical way?</a:t>
            </a:r>
          </a:p>
        </p:txBody>
      </p:sp>
      <p:sp>
        <p:nvSpPr>
          <p:cNvPr id="7" name="TextBox 6">
            <a:extLst>
              <a:ext uri="{FF2B5EF4-FFF2-40B4-BE49-F238E27FC236}">
                <a16:creationId xmlns:a16="http://schemas.microsoft.com/office/drawing/2014/main" id="{573F7652-0123-2CDB-B460-35DAD7E9F225}"/>
              </a:ext>
            </a:extLst>
          </p:cNvPr>
          <p:cNvSpPr txBox="1"/>
          <p:nvPr/>
        </p:nvSpPr>
        <p:spPr>
          <a:xfrm>
            <a:off x="477520" y="4480560"/>
            <a:ext cx="10525760" cy="1015663"/>
          </a:xfrm>
          <a:prstGeom prst="rect">
            <a:avLst/>
          </a:prstGeom>
          <a:noFill/>
        </p:spPr>
        <p:txBody>
          <a:bodyPr wrap="square" rtlCol="0">
            <a:spAutoFit/>
          </a:bodyPr>
          <a:lstStyle/>
          <a:p>
            <a:pPr lvl="0"/>
            <a:r>
              <a:rPr lang="en-US" sz="3000">
                <a:solidFill>
                  <a:schemeClr val="bg1"/>
                </a:solidFill>
              </a:rPr>
              <a:t>How can we mobilize a team/teams that support effective implementation?</a:t>
            </a:r>
          </a:p>
        </p:txBody>
      </p:sp>
      <p:sp>
        <p:nvSpPr>
          <p:cNvPr id="5" name="Slide Number Placeholder 4">
            <a:extLst>
              <a:ext uri="{FF2B5EF4-FFF2-40B4-BE49-F238E27FC236}">
                <a16:creationId xmlns:a16="http://schemas.microsoft.com/office/drawing/2014/main" id="{C6DAA3A8-3767-431B-968E-1127F30847C3}"/>
              </a:ext>
            </a:extLst>
          </p:cNvPr>
          <p:cNvSpPr>
            <a:spLocks noGrp="1"/>
          </p:cNvSpPr>
          <p:nvPr>
            <p:ph type="sldNum" sz="quarter" idx="12"/>
          </p:nvPr>
        </p:nvSpPr>
        <p:spPr/>
        <p:txBody>
          <a:bodyPr/>
          <a:lstStyle/>
          <a:p>
            <a:fld id="{A3D1C70C-36A2-44FC-A083-98959550CFF4}" type="slidenum">
              <a:rPr lang="en-US" smtClean="0"/>
              <a:t>25</a:t>
            </a:fld>
            <a:endParaRPr lang="en-US"/>
          </a:p>
        </p:txBody>
      </p:sp>
    </p:spTree>
    <p:extLst>
      <p:ext uri="{BB962C8B-B14F-4D97-AF65-F5344CB8AC3E}">
        <p14:creationId xmlns:p14="http://schemas.microsoft.com/office/powerpoint/2010/main" val="891549581"/>
      </p:ext>
    </p:extLst>
  </p:cSld>
  <p:clrMapOvr>
    <a:masterClrMapping/>
  </p:clrMapOvr>
  <mc:AlternateContent xmlns:mc="http://schemas.openxmlformats.org/markup-compatibility/2006" xmlns:p14="http://schemas.microsoft.com/office/powerpoint/2010/main">
    <mc:Choice Requires="p14">
      <p:transition spd="slow" p14:dur="2000" advTm="34549"/>
    </mc:Choice>
    <mc:Fallback xmlns="">
      <p:transition spd="slow" advTm="34549"/>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BF21-F887-46C3-84E5-022040CEB891}"/>
              </a:ext>
            </a:extLst>
          </p:cNvPr>
          <p:cNvSpPr>
            <a:spLocks noGrp="1"/>
          </p:cNvSpPr>
          <p:nvPr>
            <p:ph type="title"/>
          </p:nvPr>
        </p:nvSpPr>
        <p:spPr/>
        <p:txBody>
          <a:bodyPr/>
          <a:lstStyle/>
          <a:p>
            <a:r>
              <a:rPr lang="en-US" sz="4400"/>
              <a:t>NJTSS: Start Where You Are</a:t>
            </a:r>
          </a:p>
        </p:txBody>
      </p:sp>
      <p:sp>
        <p:nvSpPr>
          <p:cNvPr id="3" name="Content Placeholder 2">
            <a:extLst>
              <a:ext uri="{FF2B5EF4-FFF2-40B4-BE49-F238E27FC236}">
                <a16:creationId xmlns:a16="http://schemas.microsoft.com/office/drawing/2014/main" id="{0F30E721-2CB2-4688-AF44-A03A49642846}"/>
              </a:ext>
            </a:extLst>
          </p:cNvPr>
          <p:cNvSpPr>
            <a:spLocks noGrp="1"/>
          </p:cNvSpPr>
          <p:nvPr>
            <p:ph sz="half" idx="1"/>
          </p:nvPr>
        </p:nvSpPr>
        <p:spPr>
          <a:xfrm>
            <a:off x="176270" y="1429017"/>
            <a:ext cx="11177530" cy="4498057"/>
          </a:xfrm>
        </p:spPr>
        <p:txBody>
          <a:bodyPr>
            <a:normAutofit lnSpcReduction="10000"/>
          </a:bodyPr>
          <a:lstStyle/>
          <a:p>
            <a:r>
              <a:rPr lang="en-US"/>
              <a:t>District-level leadership team:</a:t>
            </a:r>
          </a:p>
          <a:p>
            <a:pPr lvl="1"/>
            <a:r>
              <a:rPr lang="en-US"/>
              <a:t>Guide the district in assessing what is needed to implement and maintain a cohesive system that engages all students, staff, families and community resources.</a:t>
            </a:r>
          </a:p>
          <a:p>
            <a:pPr lvl="1"/>
            <a:r>
              <a:rPr lang="en-US"/>
              <a:t>Review the </a:t>
            </a:r>
            <a:r>
              <a:rPr lang="en-US">
                <a:hlinkClick r:id="rId3"/>
              </a:rPr>
              <a:t>NJTSS Manual</a:t>
            </a:r>
            <a:r>
              <a:rPr lang="en-US"/>
              <a:t>.</a:t>
            </a:r>
          </a:p>
          <a:p>
            <a:pPr lvl="1"/>
            <a:r>
              <a:rPr lang="en-US"/>
              <a:t>Implement using </a:t>
            </a:r>
            <a:r>
              <a:rPr lang="en-US">
                <a:hlinkClick r:id="rId4"/>
              </a:rPr>
              <a:t>Getting Started with NJTSS</a:t>
            </a:r>
            <a:r>
              <a:rPr lang="en-US"/>
              <a:t>.</a:t>
            </a:r>
          </a:p>
        </p:txBody>
      </p:sp>
      <p:sp>
        <p:nvSpPr>
          <p:cNvPr id="5" name="Slide Number Placeholder 4">
            <a:extLst>
              <a:ext uri="{FF2B5EF4-FFF2-40B4-BE49-F238E27FC236}">
                <a16:creationId xmlns:a16="http://schemas.microsoft.com/office/drawing/2014/main" id="{5BA78830-A227-4F95-9CF4-E039C9218CBC}"/>
              </a:ext>
            </a:extLst>
          </p:cNvPr>
          <p:cNvSpPr>
            <a:spLocks noGrp="1"/>
          </p:cNvSpPr>
          <p:nvPr>
            <p:ph type="sldNum" sz="quarter" idx="12"/>
          </p:nvPr>
        </p:nvSpPr>
        <p:spPr/>
        <p:txBody>
          <a:bodyPr/>
          <a:lstStyle/>
          <a:p>
            <a:fld id="{A3D1C70C-36A2-44FC-A083-98959550CFF4}" type="slidenum">
              <a:rPr lang="en-US" smtClean="0"/>
              <a:t>26</a:t>
            </a:fld>
            <a:endParaRPr lang="en-US"/>
          </a:p>
        </p:txBody>
      </p:sp>
      <p:sp>
        <p:nvSpPr>
          <p:cNvPr id="6" name="TextBox 5">
            <a:extLst>
              <a:ext uri="{FF2B5EF4-FFF2-40B4-BE49-F238E27FC236}">
                <a16:creationId xmlns:a16="http://schemas.microsoft.com/office/drawing/2014/main" id="{99307B42-BAED-7ADF-AB35-D124688F900A}"/>
              </a:ext>
            </a:extLst>
          </p:cNvPr>
          <p:cNvSpPr txBox="1"/>
          <p:nvPr/>
        </p:nvSpPr>
        <p:spPr>
          <a:xfrm>
            <a:off x="2430380" y="6193520"/>
            <a:ext cx="8647696" cy="461665"/>
          </a:xfrm>
          <a:prstGeom prst="rect">
            <a:avLst/>
          </a:prstGeom>
          <a:noFill/>
        </p:spPr>
        <p:txBody>
          <a:bodyPr wrap="square">
            <a:spAutoFit/>
          </a:bodyPr>
          <a:lstStyle/>
          <a:p>
            <a:pPr algn="r"/>
            <a:r>
              <a:rPr lang="en-US" sz="1200">
                <a:solidFill>
                  <a:schemeClr val="bg1"/>
                </a:solidFill>
              </a:rPr>
              <a:t>NJTSS Manual - </a:t>
            </a:r>
            <a:r>
              <a:rPr lang="en-US" sz="1200">
                <a:solidFill>
                  <a:schemeClr val="bg1"/>
                </a:solidFill>
                <a:hlinkClick r:id="rId3">
                  <a:extLst>
                    <a:ext uri="{A12FA001-AC4F-418D-AE19-62706E023703}">
                      <ahyp:hlinkClr xmlns:ahyp="http://schemas.microsoft.com/office/drawing/2018/hyperlinkcolor" val="tx"/>
                    </a:ext>
                  </a:extLst>
                </a:hlinkClick>
              </a:rPr>
              <a:t>https://www.state.nj.us/education/njtss/guidelines.pdf</a:t>
            </a:r>
            <a:endParaRPr lang="en-US" sz="1200">
              <a:solidFill>
                <a:schemeClr val="bg1"/>
              </a:solidFill>
            </a:endParaRPr>
          </a:p>
          <a:p>
            <a:pPr algn="r"/>
            <a:r>
              <a:rPr lang="en-US" sz="1200">
                <a:solidFill>
                  <a:schemeClr val="bg1"/>
                </a:solidFill>
              </a:rPr>
              <a:t>Getting Started with NJTSS - </a:t>
            </a:r>
            <a:r>
              <a:rPr lang="en-US" sz="1200">
                <a:solidFill>
                  <a:schemeClr val="bg1"/>
                </a:solidFill>
                <a:hlinkClick r:id="rId4">
                  <a:extLst>
                    <a:ext uri="{A12FA001-AC4F-418D-AE19-62706E023703}">
                      <ahyp:hlinkClr xmlns:ahyp="http://schemas.microsoft.com/office/drawing/2018/hyperlinkcolor" val="tx"/>
                    </a:ext>
                  </a:extLst>
                </a:hlinkClick>
              </a:rPr>
              <a:t>https://www.state.nj.us/education/njtss/started.pdf</a:t>
            </a:r>
            <a:endParaRPr lang="en-US" sz="1800">
              <a:solidFill>
                <a:schemeClr val="bg1"/>
              </a:solidFill>
            </a:endParaRPr>
          </a:p>
        </p:txBody>
      </p:sp>
    </p:spTree>
    <p:extLst>
      <p:ext uri="{BB962C8B-B14F-4D97-AF65-F5344CB8AC3E}">
        <p14:creationId xmlns:p14="http://schemas.microsoft.com/office/powerpoint/2010/main" val="1766674204"/>
      </p:ext>
    </p:extLst>
  </p:cSld>
  <p:clrMapOvr>
    <a:masterClrMapping/>
  </p:clrMapOvr>
  <mc:AlternateContent xmlns:mc="http://schemas.openxmlformats.org/markup-compatibility/2006" xmlns:p14="http://schemas.microsoft.com/office/powerpoint/2010/main">
    <mc:Choice Requires="p14">
      <p:transition spd="slow" p14:dur="2000" advTm="91669"/>
    </mc:Choice>
    <mc:Fallback xmlns="">
      <p:transition spd="slow" advTm="91669"/>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D56A0-7590-B450-F95D-1F6E76CD7948}"/>
              </a:ext>
            </a:extLst>
          </p:cNvPr>
          <p:cNvSpPr>
            <a:spLocks noGrp="1"/>
          </p:cNvSpPr>
          <p:nvPr>
            <p:ph type="title"/>
          </p:nvPr>
        </p:nvSpPr>
        <p:spPr/>
        <p:txBody>
          <a:bodyPr/>
          <a:lstStyle/>
          <a:p>
            <a:r>
              <a:rPr lang="en-US" dirty="0">
                <a:solidFill>
                  <a:schemeClr val="bg1"/>
                </a:solidFill>
              </a:rPr>
              <a:t>Thank You</a:t>
            </a:r>
          </a:p>
        </p:txBody>
      </p:sp>
      <p:sp>
        <p:nvSpPr>
          <p:cNvPr id="15" name="TextBox 14">
            <a:extLst>
              <a:ext uri="{FF2B5EF4-FFF2-40B4-BE49-F238E27FC236}">
                <a16:creationId xmlns:a16="http://schemas.microsoft.com/office/drawing/2014/main" id="{C98A6DD7-D3D2-40F7-9090-80831F3E746A}"/>
              </a:ext>
            </a:extLst>
          </p:cNvPr>
          <p:cNvSpPr txBox="1"/>
          <p:nvPr/>
        </p:nvSpPr>
        <p:spPr>
          <a:xfrm>
            <a:off x="94526" y="1502530"/>
            <a:ext cx="1851451" cy="307777"/>
          </a:xfrm>
          <a:prstGeom prst="rect">
            <a:avLst/>
          </a:prstGeom>
          <a:noFill/>
        </p:spPr>
        <p:txBody>
          <a:bodyPr wrap="square">
            <a:spAutoFit/>
          </a:bodyPr>
          <a:lstStyle/>
          <a:p>
            <a:pPr algn="ctr"/>
            <a:r>
              <a:rPr lang="en-US" sz="1400" dirty="0">
                <a:latin typeface="Calibri" panose="020F0502020204030204" pitchFamily="34" charset="0"/>
                <a:cs typeface="Calibri" panose="020F0502020204030204" pitchFamily="34" charset="0"/>
              </a:rPr>
              <a:t>@</a:t>
            </a:r>
            <a:r>
              <a:rPr lang="en-US" sz="1400" b="1" dirty="0">
                <a:latin typeface="Calibri" panose="020F0502020204030204" pitchFamily="34" charset="0"/>
                <a:cs typeface="Calibri" panose="020F0502020204030204" pitchFamily="34" charset="0"/>
              </a:rPr>
              <a:t>NewJerseyDOE</a:t>
            </a:r>
          </a:p>
        </p:txBody>
      </p:sp>
      <p:pic>
        <p:nvPicPr>
          <p:cNvPr id="12" name="Picture 11" descr="A black and white logo">
            <a:extLst>
              <a:ext uri="{FF2B5EF4-FFF2-40B4-BE49-F238E27FC236}">
                <a16:creationId xmlns:a16="http://schemas.microsoft.com/office/drawing/2014/main" id="{351C0259-CC97-429E-8250-4EAF02AD579B}"/>
              </a:ext>
            </a:extLst>
          </p:cNvPr>
          <p:cNvPicPr>
            <a:picLocks noChangeAspect="1"/>
          </p:cNvPicPr>
          <p:nvPr/>
        </p:nvPicPr>
        <p:blipFill rotWithShape="1">
          <a:blip r:embed="rId3">
            <a:extLst>
              <a:ext uri="{28A0092B-C50C-407E-A947-70E740481C1C}">
                <a14:useLocalDpi xmlns:a14="http://schemas.microsoft.com/office/drawing/2010/main" val="0"/>
              </a:ext>
            </a:extLst>
          </a:blip>
          <a:srcRect l="36845" t="36960" r="36875" b="36450"/>
          <a:stretch/>
        </p:blipFill>
        <p:spPr>
          <a:xfrm>
            <a:off x="593451" y="1810307"/>
            <a:ext cx="853600" cy="921605"/>
          </a:xfrm>
          <a:prstGeom prst="rect">
            <a:avLst/>
          </a:prstGeom>
        </p:spPr>
      </p:pic>
      <p:sp>
        <p:nvSpPr>
          <p:cNvPr id="16" name="TextBox 15">
            <a:extLst>
              <a:ext uri="{FF2B5EF4-FFF2-40B4-BE49-F238E27FC236}">
                <a16:creationId xmlns:a16="http://schemas.microsoft.com/office/drawing/2014/main" id="{018A6957-EAA1-443F-AEC3-50F99EEEE8C4}"/>
              </a:ext>
            </a:extLst>
          </p:cNvPr>
          <p:cNvSpPr txBox="1"/>
          <p:nvPr/>
        </p:nvSpPr>
        <p:spPr>
          <a:xfrm>
            <a:off x="147489" y="2980918"/>
            <a:ext cx="1745523" cy="307777"/>
          </a:xfrm>
          <a:prstGeom prst="rect">
            <a:avLst/>
          </a:prstGeom>
          <a:noFill/>
        </p:spPr>
        <p:txBody>
          <a:bodyPr wrap="square">
            <a:spAutoFit/>
          </a:bodyPr>
          <a:lstStyle/>
          <a:p>
            <a:pPr algn="ctr"/>
            <a:r>
              <a:rPr lang="en-US" sz="1400" dirty="0">
                <a:latin typeface="Calibri" panose="020F0502020204030204" pitchFamily="34" charset="0"/>
                <a:cs typeface="Calibri" panose="020F0502020204030204" pitchFamily="34" charset="0"/>
              </a:rPr>
              <a:t>@</a:t>
            </a:r>
            <a:r>
              <a:rPr lang="en-US" sz="1400" b="1" dirty="0">
                <a:latin typeface="Calibri" panose="020F0502020204030204" pitchFamily="34" charset="0"/>
                <a:cs typeface="Calibri" panose="020F0502020204030204" pitchFamily="34" charset="0"/>
              </a:rPr>
              <a:t>newjerseydoe</a:t>
            </a:r>
          </a:p>
        </p:txBody>
      </p:sp>
      <p:pic>
        <p:nvPicPr>
          <p:cNvPr id="7" name="Picture 6" descr="A logo of a camera&#10;">
            <a:extLst>
              <a:ext uri="{FF2B5EF4-FFF2-40B4-BE49-F238E27FC236}">
                <a16:creationId xmlns:a16="http://schemas.microsoft.com/office/drawing/2014/main" id="{4FB0D924-02EB-438D-AE0F-7BAAEB3AA9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184" y="3268523"/>
            <a:ext cx="1240491" cy="1240491"/>
          </a:xfrm>
          <a:prstGeom prst="rect">
            <a:avLst/>
          </a:prstGeom>
        </p:spPr>
      </p:pic>
      <p:sp>
        <p:nvSpPr>
          <p:cNvPr id="17" name="TextBox 16">
            <a:extLst>
              <a:ext uri="{FF2B5EF4-FFF2-40B4-BE49-F238E27FC236}">
                <a16:creationId xmlns:a16="http://schemas.microsoft.com/office/drawing/2014/main" id="{89954440-416B-4055-8A12-5E6A83E21B29}"/>
              </a:ext>
            </a:extLst>
          </p:cNvPr>
          <p:cNvSpPr txBox="1"/>
          <p:nvPr/>
        </p:nvSpPr>
        <p:spPr>
          <a:xfrm>
            <a:off x="135397" y="4647584"/>
            <a:ext cx="1710064" cy="707886"/>
          </a:xfrm>
          <a:prstGeom prst="rect">
            <a:avLst/>
          </a:prstGeom>
          <a:noFill/>
        </p:spPr>
        <p:txBody>
          <a:bodyPr wrap="square">
            <a:spAutoFit/>
          </a:bodyPr>
          <a:lstStyle/>
          <a:p>
            <a:pPr algn="ctr"/>
            <a:r>
              <a:rPr lang="en-US" sz="1100" b="1" i="0" dirty="0">
                <a:solidFill>
                  <a:srgbClr val="050505"/>
                </a:solidFill>
                <a:effectLst/>
                <a:latin typeface="Calibri" panose="020F0502020204030204" pitchFamily="34" charset="0"/>
                <a:cs typeface="Calibri" panose="020F0502020204030204" pitchFamily="34" charset="0"/>
              </a:rPr>
              <a:t>New Jersey Department of Education</a:t>
            </a:r>
          </a:p>
          <a:p>
            <a:pPr algn="ctr"/>
            <a:endParaRPr lang="en-US" sz="1800" dirty="0">
              <a:latin typeface="Calibri" panose="020F0502020204030204" pitchFamily="34" charset="0"/>
              <a:cs typeface="Calibri" panose="020F0502020204030204" pitchFamily="34" charset="0"/>
            </a:endParaRPr>
          </a:p>
        </p:txBody>
      </p:sp>
      <p:pic>
        <p:nvPicPr>
          <p:cNvPr id="11" name="Picture 10" descr="A blue square with a white letter f on it&#10;">
            <a:extLst>
              <a:ext uri="{FF2B5EF4-FFF2-40B4-BE49-F238E27FC236}">
                <a16:creationId xmlns:a16="http://schemas.microsoft.com/office/drawing/2014/main" id="{89996C7F-511B-4F87-BF5F-D14531BFD6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51" y="4681680"/>
            <a:ext cx="1871026" cy="1871026"/>
          </a:xfrm>
          <a:prstGeom prst="rect">
            <a:avLst/>
          </a:prstGeom>
        </p:spPr>
      </p:pic>
      <p:sp>
        <p:nvSpPr>
          <p:cNvPr id="13" name="TextBox 12">
            <a:extLst>
              <a:ext uri="{FF2B5EF4-FFF2-40B4-BE49-F238E27FC236}">
                <a16:creationId xmlns:a16="http://schemas.microsoft.com/office/drawing/2014/main" id="{5DA9B922-0837-4B84-A952-FC57E7EC9ED0}"/>
              </a:ext>
            </a:extLst>
          </p:cNvPr>
          <p:cNvSpPr txBox="1"/>
          <p:nvPr/>
        </p:nvSpPr>
        <p:spPr>
          <a:xfrm>
            <a:off x="2686041" y="2980918"/>
            <a:ext cx="6094602" cy="1323439"/>
          </a:xfrm>
          <a:prstGeom prst="rect">
            <a:avLst/>
          </a:prstGeom>
          <a:noFill/>
        </p:spPr>
        <p:txBody>
          <a:bodyPr wrap="square">
            <a:spAutoFit/>
          </a:bodyPr>
          <a:lstStyle/>
          <a:p>
            <a:pPr algn="ctr"/>
            <a:r>
              <a:rPr lang="en-US" sz="8000" dirty="0">
                <a:cs typeface="Calibri" panose="020F0502020204030204" pitchFamily="34" charset="0"/>
              </a:rPr>
              <a:t>Thank You!</a:t>
            </a:r>
          </a:p>
        </p:txBody>
      </p:sp>
      <p:sp>
        <p:nvSpPr>
          <p:cNvPr id="24" name="TextBox 23">
            <a:extLst>
              <a:ext uri="{FF2B5EF4-FFF2-40B4-BE49-F238E27FC236}">
                <a16:creationId xmlns:a16="http://schemas.microsoft.com/office/drawing/2014/main" id="{BDEDCD0D-44F9-46CB-826E-3D0F5C99A338}"/>
              </a:ext>
            </a:extLst>
          </p:cNvPr>
          <p:cNvSpPr txBox="1"/>
          <p:nvPr/>
        </p:nvSpPr>
        <p:spPr>
          <a:xfrm>
            <a:off x="9654186" y="1345360"/>
            <a:ext cx="1659186" cy="430887"/>
          </a:xfrm>
          <a:prstGeom prst="rect">
            <a:avLst/>
          </a:prstGeom>
          <a:noFill/>
        </p:spPr>
        <p:txBody>
          <a:bodyPr wrap="square">
            <a:spAutoFit/>
          </a:bodyPr>
          <a:lstStyle/>
          <a:p>
            <a:pPr algn="ctr"/>
            <a:r>
              <a:rPr lang="en-US" sz="1100" b="1" i="0" dirty="0">
                <a:solidFill>
                  <a:srgbClr val="050505"/>
                </a:solidFill>
                <a:effectLst/>
                <a:latin typeface="Calibri" panose="020F0502020204030204" pitchFamily="34" charset="0"/>
                <a:cs typeface="Calibri" panose="020F0502020204030204" pitchFamily="34" charset="0"/>
              </a:rPr>
              <a:t>New Jersey Department of Education</a:t>
            </a:r>
          </a:p>
        </p:txBody>
      </p:sp>
      <p:pic>
        <p:nvPicPr>
          <p:cNvPr id="8" name="Picture 7" descr="A blue and white logo with the letters i and n">
            <a:extLst>
              <a:ext uri="{FF2B5EF4-FFF2-40B4-BE49-F238E27FC236}">
                <a16:creationId xmlns:a16="http://schemas.microsoft.com/office/drawing/2014/main" id="{ECF6F079-8569-463F-86DC-59C3326145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73673" y="1200242"/>
            <a:ext cx="2141734" cy="2141734"/>
          </a:xfrm>
          <a:prstGeom prst="rect">
            <a:avLst/>
          </a:prstGeom>
        </p:spPr>
      </p:pic>
      <p:sp>
        <p:nvSpPr>
          <p:cNvPr id="22" name="TextBox 21">
            <a:extLst>
              <a:ext uri="{FF2B5EF4-FFF2-40B4-BE49-F238E27FC236}">
                <a16:creationId xmlns:a16="http://schemas.microsoft.com/office/drawing/2014/main" id="{A371DEC3-936D-4747-A5D4-F3CDB756CE4E}"/>
              </a:ext>
            </a:extLst>
          </p:cNvPr>
          <p:cNvSpPr txBox="1"/>
          <p:nvPr/>
        </p:nvSpPr>
        <p:spPr>
          <a:xfrm>
            <a:off x="9737297" y="2919362"/>
            <a:ext cx="1710064" cy="430887"/>
          </a:xfrm>
          <a:prstGeom prst="rect">
            <a:avLst/>
          </a:prstGeom>
          <a:noFill/>
        </p:spPr>
        <p:txBody>
          <a:bodyPr wrap="square">
            <a:spAutoFit/>
          </a:bodyPr>
          <a:lstStyle/>
          <a:p>
            <a:pPr algn="ctr"/>
            <a:r>
              <a:rPr lang="en-US" sz="1100" b="1" i="0" dirty="0">
                <a:solidFill>
                  <a:srgbClr val="050505"/>
                </a:solidFill>
                <a:effectLst/>
                <a:latin typeface="Calibri" panose="020F0502020204030204" pitchFamily="34" charset="0"/>
                <a:cs typeface="Calibri" panose="020F0502020204030204" pitchFamily="34" charset="0"/>
              </a:rPr>
              <a:t>New Jersey Department of Education</a:t>
            </a:r>
          </a:p>
        </p:txBody>
      </p:sp>
      <p:pic>
        <p:nvPicPr>
          <p:cNvPr id="10" name="Picture 9" descr="A red and white logo">
            <a:extLst>
              <a:ext uri="{FF2B5EF4-FFF2-40B4-BE49-F238E27FC236}">
                <a16:creationId xmlns:a16="http://schemas.microsoft.com/office/drawing/2014/main" id="{556427CB-62BF-4B30-ABFE-DE3EB41280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55164" y="3019178"/>
            <a:ext cx="1710064" cy="1710064"/>
          </a:xfrm>
          <a:prstGeom prst="rect">
            <a:avLst/>
          </a:prstGeom>
        </p:spPr>
      </p:pic>
      <p:sp>
        <p:nvSpPr>
          <p:cNvPr id="26" name="TextBox 25">
            <a:extLst>
              <a:ext uri="{FF2B5EF4-FFF2-40B4-BE49-F238E27FC236}">
                <a16:creationId xmlns:a16="http://schemas.microsoft.com/office/drawing/2014/main" id="{FC2060B2-0C00-43A2-B483-E98236403679}"/>
              </a:ext>
            </a:extLst>
          </p:cNvPr>
          <p:cNvSpPr txBox="1"/>
          <p:nvPr/>
        </p:nvSpPr>
        <p:spPr>
          <a:xfrm>
            <a:off x="9654186" y="4729242"/>
            <a:ext cx="1899967" cy="307777"/>
          </a:xfrm>
          <a:prstGeom prst="rect">
            <a:avLst/>
          </a:prstGeom>
          <a:noFill/>
        </p:spPr>
        <p:txBody>
          <a:bodyPr wrap="square">
            <a:spAutoFit/>
          </a:bodyPr>
          <a:lstStyle/>
          <a:p>
            <a:pPr algn="ctr"/>
            <a:r>
              <a:rPr lang="en-US" sz="1400" dirty="0">
                <a:latin typeface="Calibri" panose="020F0502020204030204" pitchFamily="34" charset="0"/>
                <a:cs typeface="Calibri" panose="020F0502020204030204" pitchFamily="34" charset="0"/>
              </a:rPr>
              <a:t>@</a:t>
            </a:r>
            <a:r>
              <a:rPr lang="en-US" sz="1400" b="1" dirty="0">
                <a:latin typeface="Calibri" panose="020F0502020204030204" pitchFamily="34" charset="0"/>
                <a:cs typeface="Calibri" panose="020F0502020204030204" pitchFamily="34" charset="0"/>
              </a:rPr>
              <a:t>newjerseydoe</a:t>
            </a:r>
          </a:p>
        </p:txBody>
      </p:sp>
      <p:pic>
        <p:nvPicPr>
          <p:cNvPr id="14" name="Picture 13" descr="A white letter on a black background">
            <a:extLst>
              <a:ext uri="{FF2B5EF4-FFF2-40B4-BE49-F238E27FC236}">
                <a16:creationId xmlns:a16="http://schemas.microsoft.com/office/drawing/2014/main" id="{393A87A2-C961-4E17-B3A2-1A1C757A1AE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20653" y="4872727"/>
            <a:ext cx="1567032" cy="1567032"/>
          </a:xfrm>
          <a:prstGeom prst="rect">
            <a:avLst/>
          </a:prstGeom>
        </p:spPr>
      </p:pic>
      <p:sp>
        <p:nvSpPr>
          <p:cNvPr id="5" name="Slide Number Placeholder 4">
            <a:extLst>
              <a:ext uri="{FF2B5EF4-FFF2-40B4-BE49-F238E27FC236}">
                <a16:creationId xmlns:a16="http://schemas.microsoft.com/office/drawing/2014/main" id="{F18ABC39-BBC1-4786-8E89-920EC9750E44}"/>
              </a:ext>
            </a:extLst>
          </p:cNvPr>
          <p:cNvSpPr>
            <a:spLocks noGrp="1"/>
          </p:cNvSpPr>
          <p:nvPr>
            <p:ph type="sldNum" sz="quarter" idx="12"/>
          </p:nvPr>
        </p:nvSpPr>
        <p:spPr/>
        <p:txBody>
          <a:bodyPr/>
          <a:lstStyle/>
          <a:p>
            <a:fld id="{A3D1C70C-36A2-44FC-A083-98959550CFF4}" type="slidenum">
              <a:rPr lang="en-US" smtClean="0"/>
              <a:t>27</a:t>
            </a:fld>
            <a:endParaRPr lang="en-US"/>
          </a:p>
        </p:txBody>
      </p:sp>
    </p:spTree>
    <p:extLst>
      <p:ext uri="{BB962C8B-B14F-4D97-AF65-F5344CB8AC3E}">
        <p14:creationId xmlns:p14="http://schemas.microsoft.com/office/powerpoint/2010/main" val="1565767838"/>
      </p:ext>
    </p:extLst>
  </p:cSld>
  <p:clrMapOvr>
    <a:masterClrMapping/>
  </p:clrMapOvr>
  <mc:AlternateContent xmlns:mc="http://schemas.openxmlformats.org/markup-compatibility/2006" xmlns:p14="http://schemas.microsoft.com/office/powerpoint/2010/main">
    <mc:Choice Requires="p14">
      <p:transition spd="slow" p14:dur="2000" advTm="15027"/>
    </mc:Choice>
    <mc:Fallback xmlns="">
      <p:transition spd="slow" advTm="1502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E88A6-3558-4FBB-9714-065514C83950}"/>
              </a:ext>
            </a:extLst>
          </p:cNvPr>
          <p:cNvSpPr>
            <a:spLocks noGrp="1"/>
          </p:cNvSpPr>
          <p:nvPr>
            <p:ph type="title"/>
          </p:nvPr>
        </p:nvSpPr>
        <p:spPr>
          <a:xfrm>
            <a:off x="1256841" y="347365"/>
            <a:ext cx="10096959" cy="747579"/>
          </a:xfrm>
        </p:spPr>
        <p:txBody>
          <a:bodyPr/>
          <a:lstStyle/>
          <a:p>
            <a:r>
              <a:rPr lang="en-US" sz="4400">
                <a:latin typeface="Palatino Linotype"/>
              </a:rPr>
              <a:t>NJTSS series: Navigation</a:t>
            </a:r>
          </a:p>
        </p:txBody>
      </p:sp>
      <p:pic>
        <p:nvPicPr>
          <p:cNvPr id="29" name="Picture 28" descr="On the left there is an orange star that says Positive School Culture and Climate. Family and Community Engagement. To the right there is a diagram that starts with a maroon box that says Overview. Coming from the Overview box are 4 lines going to 4 different yellow boxes. The far left box says Effective District and School Leadership. There is a yellow star over the box that says Data-Based Decision Making. Coming from it is a line to a blue box that says Collaborative Problem-Solving Teams. The yellow box on the left says Data-Based Decision Making. The line coming from it breaks into 2 lines to 2 blue boxes. The blue box on the left says Universal Screening, The blue box on the right says Progress Monitoring. The yellow box on the right says High-Quality Learning Environments, Curricula and Instructional Practices. Coming from the box is a line that splits into 2 lines with each going to a blue box. The blue box on the left says Tier 1. The blue box on the right says Tier 2/Tier 3. The yellow box on the far right says Sustainability, Considerations and Fidelity.">
            <a:extLst>
              <a:ext uri="{FF2B5EF4-FFF2-40B4-BE49-F238E27FC236}">
                <a16:creationId xmlns:a16="http://schemas.microsoft.com/office/drawing/2014/main" id="{1AC49874-6754-6158-BB3F-EA2697E5D2F5}"/>
              </a:ext>
            </a:extLst>
          </p:cNvPr>
          <p:cNvPicPr>
            <a:picLocks noChangeAspect="1"/>
          </p:cNvPicPr>
          <p:nvPr/>
        </p:nvPicPr>
        <p:blipFill>
          <a:blip r:embed="rId4"/>
          <a:stretch>
            <a:fillRect/>
          </a:stretch>
        </p:blipFill>
        <p:spPr>
          <a:xfrm>
            <a:off x="267719" y="1283022"/>
            <a:ext cx="11656562" cy="4291956"/>
          </a:xfrm>
          <a:prstGeom prst="rect">
            <a:avLst/>
          </a:prstGeom>
        </p:spPr>
      </p:pic>
      <p:sp>
        <p:nvSpPr>
          <p:cNvPr id="13" name="Star: 5 Points 12" descr="yellow star over the box that says Effective District and School Leadership.">
            <a:extLst>
              <a:ext uri="{FF2B5EF4-FFF2-40B4-BE49-F238E27FC236}">
                <a16:creationId xmlns:a16="http://schemas.microsoft.com/office/drawing/2014/main" id="{4E02CF45-F882-4832-9540-F5DE30BCC73D}"/>
              </a:ext>
            </a:extLst>
          </p:cNvPr>
          <p:cNvSpPr/>
          <p:nvPr/>
        </p:nvSpPr>
        <p:spPr>
          <a:xfrm>
            <a:off x="1496546" y="2552481"/>
            <a:ext cx="763819" cy="605207"/>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alatino Linotype"/>
              <a:ea typeface="+mn-ea"/>
              <a:cs typeface="+mn-cs"/>
            </a:endParaRPr>
          </a:p>
        </p:txBody>
      </p:sp>
      <p:sp>
        <p:nvSpPr>
          <p:cNvPr id="5" name="Slide Number Placeholder 4">
            <a:extLst>
              <a:ext uri="{FF2B5EF4-FFF2-40B4-BE49-F238E27FC236}">
                <a16:creationId xmlns:a16="http://schemas.microsoft.com/office/drawing/2014/main" id="{F77CBE1D-B0D6-4BEF-8F39-25CCD662D3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custDataLst>
      <p:tags r:id="rId1"/>
    </p:custDataLst>
    <p:extLst>
      <p:ext uri="{BB962C8B-B14F-4D97-AF65-F5344CB8AC3E}">
        <p14:creationId xmlns:p14="http://schemas.microsoft.com/office/powerpoint/2010/main" val="776284976"/>
      </p:ext>
    </p:extLst>
  </p:cSld>
  <p:clrMapOvr>
    <a:masterClrMapping/>
  </p:clrMapOvr>
  <mc:AlternateContent xmlns:mc="http://schemas.openxmlformats.org/markup-compatibility/2006" xmlns:p14="http://schemas.microsoft.com/office/powerpoint/2010/main">
    <mc:Choice Requires="p14">
      <p:transition spd="slow" p14:dur="2000" advTm="52558"/>
    </mc:Choice>
    <mc:Fallback xmlns="">
      <p:transition spd="slow" advTm="525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297662" y="323581"/>
            <a:ext cx="10096959" cy="747579"/>
          </a:xfrm>
        </p:spPr>
        <p:txBody>
          <a:bodyPr/>
          <a:lstStyle/>
          <a:p>
            <a:r>
              <a:rPr lang="en-US"/>
              <a:t>Purpose</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p:txBody>
          <a:bodyPr rIns="274320">
            <a:noAutofit/>
          </a:bodyPr>
          <a:lstStyle/>
          <a:p>
            <a:pPr marL="0" lvl="0" indent="0">
              <a:spcBef>
                <a:spcPts val="0"/>
              </a:spcBef>
              <a:spcAft>
                <a:spcPts val="2100"/>
              </a:spcAft>
              <a:buNone/>
            </a:pPr>
            <a:r>
              <a:rPr lang="en-US">
                <a:solidFill>
                  <a:prstClr val="black"/>
                </a:solidFill>
              </a:rPr>
              <a:t>After this presentation, you will better understand Effective District and School Leadership, an Essential Component of the New Jersey Tiered System of Supports (NJTSS) framework.</a:t>
            </a:r>
            <a:endParaRPr lang="en-US" sz="2800">
              <a:solidFill>
                <a:prstClr val="black"/>
              </a:solidFill>
            </a:endParaRPr>
          </a:p>
        </p:txBody>
      </p:sp>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4</a:t>
            </a:fld>
            <a:endParaRPr lang="en-US"/>
          </a:p>
        </p:txBody>
      </p:sp>
    </p:spTree>
    <p:extLst>
      <p:ext uri="{BB962C8B-B14F-4D97-AF65-F5344CB8AC3E}">
        <p14:creationId xmlns:p14="http://schemas.microsoft.com/office/powerpoint/2010/main" val="814614870"/>
      </p:ext>
    </p:extLst>
  </p:cSld>
  <p:clrMapOvr>
    <a:masterClrMapping/>
  </p:clrMapOvr>
  <mc:AlternateContent xmlns:mc="http://schemas.openxmlformats.org/markup-compatibility/2006" xmlns:p14="http://schemas.microsoft.com/office/powerpoint/2010/main">
    <mc:Choice Requires="p14">
      <p:transition spd="slow" p14:dur="2000" advTm="16621"/>
    </mc:Choice>
    <mc:Fallback xmlns="">
      <p:transition spd="slow" advTm="1662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6E141-FFEC-4DF9-8311-9C26AEB7FC3F}"/>
              </a:ext>
            </a:extLst>
          </p:cNvPr>
          <p:cNvSpPr>
            <a:spLocks noGrp="1"/>
          </p:cNvSpPr>
          <p:nvPr>
            <p:ph type="title"/>
          </p:nvPr>
        </p:nvSpPr>
        <p:spPr>
          <a:xfrm>
            <a:off x="1379349" y="274940"/>
            <a:ext cx="10392463" cy="747579"/>
          </a:xfrm>
        </p:spPr>
        <p:txBody>
          <a:bodyPr/>
          <a:lstStyle/>
          <a:p>
            <a:r>
              <a:rPr lang="en-US" dirty="0">
                <a:latin typeface="Palatino Linotype"/>
                <a:cs typeface="Calibri"/>
              </a:rPr>
              <a:t>NJTSS: Defined</a:t>
            </a:r>
            <a:endParaRPr lang="en-US" dirty="0">
              <a:latin typeface="Palatino Linotype"/>
            </a:endParaRPr>
          </a:p>
        </p:txBody>
      </p:sp>
      <p:sp>
        <p:nvSpPr>
          <p:cNvPr id="3" name="Content Placeholder 2">
            <a:extLst>
              <a:ext uri="{FF2B5EF4-FFF2-40B4-BE49-F238E27FC236}">
                <a16:creationId xmlns:a16="http://schemas.microsoft.com/office/drawing/2014/main" id="{69603BD0-D0B6-42B7-A7C2-8179D2FAA426}"/>
              </a:ext>
              <a:ext uri="{C183D7F6-B498-43B3-948B-1728B52AA6E4}">
                <adec:decorative xmlns:adec="http://schemas.microsoft.com/office/drawing/2017/decorative" val="0"/>
              </a:ext>
            </a:extLst>
          </p:cNvPr>
          <p:cNvSpPr>
            <a:spLocks noGrp="1"/>
          </p:cNvSpPr>
          <p:nvPr>
            <p:ph idx="1"/>
          </p:nvPr>
        </p:nvSpPr>
        <p:spPr>
          <a:xfrm>
            <a:off x="107688" y="1593162"/>
            <a:ext cx="7500120" cy="4507465"/>
          </a:xfrm>
        </p:spPr>
        <p:txBody>
          <a:bodyPr vert="horz" lIns="91440" tIns="45720" rIns="91440" bIns="45720" rtlCol="0" anchor="t">
            <a:normAutofit fontScale="92500" lnSpcReduction="20000"/>
          </a:bodyPr>
          <a:lstStyle/>
          <a:p>
            <a:pPr marL="0" indent="0">
              <a:buNone/>
            </a:pPr>
            <a:r>
              <a:rPr lang="en-US" b="1">
                <a:latin typeface="Palatino Linotype"/>
                <a:ea typeface="+mn-lt"/>
                <a:cs typeface="+mn-lt"/>
              </a:rPr>
              <a:t>New Jersey Tiered System of Supports:</a:t>
            </a:r>
            <a:r>
              <a:rPr lang="en-US">
                <a:latin typeface="Palatino Linotype"/>
                <a:ea typeface="+mn-lt"/>
                <a:cs typeface="+mn-lt"/>
              </a:rPr>
              <a:t> A framework for supporting the academic, behavioral, social-emotional and health needs of all students through a layered continuum of evidence-based practices, interventions and services.</a:t>
            </a:r>
            <a:endParaRPr lang="en-US">
              <a:latin typeface="Palatino Linotype"/>
              <a:cs typeface="Calibri"/>
            </a:endParaRPr>
          </a:p>
        </p:txBody>
      </p:sp>
      <p:pic>
        <p:nvPicPr>
          <p:cNvPr id="7" name="Picture 6" descr="Diagram of NJTSS. It is a triangle. The bottom says: Positive School Culture and Climate. The left side says: District and School Leadership. The right side says: Family and Community Engagement. In the center it says: ACCOMODATIONS. There are two black arrows coming from ACCOMODATIONS. One points the to bottom of the triangle and the other points to the top.">
            <a:extLst>
              <a:ext uri="{FF2B5EF4-FFF2-40B4-BE49-F238E27FC236}">
                <a16:creationId xmlns:a16="http://schemas.microsoft.com/office/drawing/2014/main" id="{7363813E-B66E-49EC-85E4-B24C12919CB7}"/>
              </a:ext>
            </a:extLst>
          </p:cNvPr>
          <p:cNvPicPr>
            <a:picLocks noChangeAspect="1"/>
          </p:cNvPicPr>
          <p:nvPr/>
        </p:nvPicPr>
        <p:blipFill rotWithShape="1">
          <a:blip r:embed="rId3">
            <a:extLst>
              <a:ext uri="{28A0092B-C50C-407E-A947-70E740481C1C}">
                <a14:useLocalDpi xmlns:a14="http://schemas.microsoft.com/office/drawing/2010/main" val="0"/>
              </a:ext>
            </a:extLst>
          </a:blip>
          <a:srcRect l="-1" t="1377" r="-1511"/>
          <a:stretch/>
        </p:blipFill>
        <p:spPr bwMode="auto">
          <a:xfrm>
            <a:off x="6903886" y="641741"/>
            <a:ext cx="5180426" cy="5203378"/>
          </a:xfrm>
          <a:prstGeom prst="triangl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B2C6729A-C09E-4CED-B8F8-15C2CD6A5888}"/>
              </a:ext>
            </a:extLst>
          </p:cNvPr>
          <p:cNvSpPr txBox="1"/>
          <p:nvPr/>
        </p:nvSpPr>
        <p:spPr>
          <a:xfrm>
            <a:off x="6903886" y="6318575"/>
            <a:ext cx="4862519" cy="276999"/>
          </a:xfrm>
          <a:prstGeom prst="rect">
            <a:avLst/>
          </a:prstGeom>
          <a:noFill/>
        </p:spPr>
        <p:txBody>
          <a:bodyPr wrap="square" rtlCol="0">
            <a:spAutoFit/>
          </a:bodyPr>
          <a:lstStyle/>
          <a:p>
            <a:r>
              <a:rPr lang="en-US" sz="1200">
                <a:solidFill>
                  <a:schemeClr val="bg1"/>
                </a:solidFill>
              </a:rPr>
              <a:t>Source: </a:t>
            </a:r>
            <a:r>
              <a:rPr lang="en-US" sz="1200" u="sng">
                <a:solidFill>
                  <a:schemeClr val="bg1"/>
                </a:solidFill>
              </a:rPr>
              <a:t>https://www.nj.gov/education/njtss/guidelines.pdf</a:t>
            </a:r>
          </a:p>
        </p:txBody>
      </p:sp>
      <p:sp>
        <p:nvSpPr>
          <p:cNvPr id="5" name="Slide Number Placeholder 4">
            <a:extLst>
              <a:ext uri="{FF2B5EF4-FFF2-40B4-BE49-F238E27FC236}">
                <a16:creationId xmlns:a16="http://schemas.microsoft.com/office/drawing/2014/main" id="{8DFE25A6-190B-46F0-A532-733A73B97CF4}"/>
              </a:ext>
            </a:extLst>
          </p:cNvPr>
          <p:cNvSpPr>
            <a:spLocks noGrp="1"/>
          </p:cNvSpPr>
          <p:nvPr>
            <p:ph type="sldNum" sz="quarter" idx="12"/>
          </p:nvPr>
        </p:nvSpPr>
        <p:spPr/>
        <p:txBody>
          <a:bodyPr/>
          <a:lstStyle/>
          <a:p>
            <a:fld id="{1929936C-68CC-48AF-8CF3-4B03BC21D04D}" type="slidenum">
              <a:rPr lang="en-US" smtClean="0"/>
              <a:t>5</a:t>
            </a:fld>
            <a:endParaRPr lang="en-US"/>
          </a:p>
        </p:txBody>
      </p:sp>
    </p:spTree>
    <p:extLst>
      <p:ext uri="{BB962C8B-B14F-4D97-AF65-F5344CB8AC3E}">
        <p14:creationId xmlns:p14="http://schemas.microsoft.com/office/powerpoint/2010/main" val="1866867389"/>
      </p:ext>
    </p:extLst>
  </p:cSld>
  <p:clrMapOvr>
    <a:masterClrMapping/>
  </p:clrMapOvr>
  <mc:AlternateContent xmlns:mc="http://schemas.openxmlformats.org/markup-compatibility/2006" xmlns:p14="http://schemas.microsoft.com/office/powerpoint/2010/main">
    <mc:Choice Requires="p14">
      <p:transition spd="slow" p14:dur="2000" advTm="66824"/>
    </mc:Choice>
    <mc:Fallback xmlns="">
      <p:transition spd="slow" advTm="6682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C53161A-A6D6-475B-9E26-9092BD192657}"/>
              </a:ext>
            </a:extLst>
          </p:cNvPr>
          <p:cNvSpPr>
            <a:spLocks noGrp="1"/>
          </p:cNvSpPr>
          <p:nvPr>
            <p:ph type="title"/>
          </p:nvPr>
        </p:nvSpPr>
        <p:spPr/>
        <p:txBody>
          <a:bodyPr/>
          <a:lstStyle/>
          <a:p>
            <a:r>
              <a:rPr lang="en-US"/>
              <a:t>Essential Components</a:t>
            </a:r>
          </a:p>
        </p:txBody>
      </p:sp>
      <p:sp>
        <p:nvSpPr>
          <p:cNvPr id="7" name="Content Placeholder 6">
            <a:extLst>
              <a:ext uri="{FF2B5EF4-FFF2-40B4-BE49-F238E27FC236}">
                <a16:creationId xmlns:a16="http://schemas.microsoft.com/office/drawing/2014/main" id="{407F3DEF-26D5-42B8-BB63-99ABA44BB585}"/>
              </a:ext>
            </a:extLst>
          </p:cNvPr>
          <p:cNvSpPr>
            <a:spLocks noGrp="1"/>
          </p:cNvSpPr>
          <p:nvPr>
            <p:ph sz="half" idx="1"/>
          </p:nvPr>
        </p:nvSpPr>
        <p:spPr>
          <a:xfrm>
            <a:off x="176270" y="1429017"/>
            <a:ext cx="6247390" cy="4498057"/>
          </a:xfrm>
        </p:spPr>
        <p:txBody>
          <a:bodyPr>
            <a:normAutofit fontScale="92500"/>
          </a:bodyPr>
          <a:lstStyle/>
          <a:p>
            <a:pPr marL="742950" indent="-742950">
              <a:spcBef>
                <a:spcPts val="0"/>
              </a:spcBef>
              <a:spcAft>
                <a:spcPts val="0"/>
              </a:spcAft>
              <a:buFont typeface="+mj-lt"/>
              <a:buAutoNum type="arabicPeriod"/>
            </a:pPr>
            <a:r>
              <a:rPr lang="en-US" sz="2400" b="1"/>
              <a:t>Effective district and school leadership</a:t>
            </a:r>
          </a:p>
          <a:p>
            <a:pPr marL="742950" indent="-742950">
              <a:spcBef>
                <a:spcPts val="0"/>
              </a:spcBef>
              <a:spcAft>
                <a:spcPts val="0"/>
              </a:spcAft>
              <a:buFont typeface="+mj-lt"/>
              <a:buAutoNum type="arabicPeriod"/>
            </a:pPr>
            <a:r>
              <a:rPr lang="en-US" sz="2400" b="1"/>
              <a:t>Family and community engagement</a:t>
            </a:r>
          </a:p>
          <a:p>
            <a:pPr marL="742950" indent="-742950">
              <a:spcBef>
                <a:spcPts val="0"/>
              </a:spcBef>
              <a:spcAft>
                <a:spcPts val="0"/>
              </a:spcAft>
              <a:buFont typeface="+mj-lt"/>
              <a:buAutoNum type="arabicPeriod"/>
            </a:pPr>
            <a:r>
              <a:rPr lang="en-US" sz="2400" b="1"/>
              <a:t>Positive school culture and climate</a:t>
            </a:r>
          </a:p>
          <a:p>
            <a:pPr marL="742950" indent="-742950">
              <a:spcBef>
                <a:spcPts val="0"/>
              </a:spcBef>
              <a:spcAft>
                <a:spcPts val="0"/>
              </a:spcAft>
              <a:buFont typeface="+mj-lt"/>
              <a:buAutoNum type="arabicPeriod"/>
            </a:pPr>
            <a:r>
              <a:rPr lang="en-US" sz="2400"/>
              <a:t>High-quality learning environments, curricula, and instructional practices </a:t>
            </a:r>
          </a:p>
          <a:p>
            <a:pPr marL="742950" indent="-742950">
              <a:spcBef>
                <a:spcPts val="0"/>
              </a:spcBef>
              <a:spcAft>
                <a:spcPts val="0"/>
              </a:spcAft>
              <a:buFont typeface="+mj-lt"/>
              <a:buAutoNum type="arabicPeriod"/>
            </a:pPr>
            <a:r>
              <a:rPr lang="en-US" sz="2400"/>
              <a:t>Universal screening</a:t>
            </a:r>
          </a:p>
          <a:p>
            <a:pPr marL="742950" indent="-742950">
              <a:spcBef>
                <a:spcPts val="0"/>
              </a:spcBef>
              <a:spcAft>
                <a:spcPts val="0"/>
              </a:spcAft>
              <a:buFont typeface="+mj-lt"/>
              <a:buAutoNum type="arabicPeriod"/>
            </a:pPr>
            <a:r>
              <a:rPr lang="en-US" sz="2400"/>
              <a:t>Data-based decision making</a:t>
            </a:r>
          </a:p>
          <a:p>
            <a:pPr marL="742950" indent="-742950">
              <a:spcBef>
                <a:spcPts val="0"/>
              </a:spcBef>
              <a:spcAft>
                <a:spcPts val="0"/>
              </a:spcAft>
              <a:buFont typeface="+mj-lt"/>
              <a:buAutoNum type="arabicPeriod"/>
            </a:pPr>
            <a:r>
              <a:rPr lang="en-US" sz="2400"/>
              <a:t>Collaborative problem-solving teams</a:t>
            </a:r>
          </a:p>
          <a:p>
            <a:pPr marL="742950" indent="-742950">
              <a:spcBef>
                <a:spcPts val="0"/>
              </a:spcBef>
              <a:spcAft>
                <a:spcPts val="0"/>
              </a:spcAft>
              <a:buFont typeface="+mj-lt"/>
              <a:buAutoNum type="arabicPeriod"/>
            </a:pPr>
            <a:r>
              <a:rPr lang="en-US" sz="2400"/>
              <a:t>Progress monitoring</a:t>
            </a:r>
          </a:p>
          <a:p>
            <a:pPr marL="742950" indent="-742950">
              <a:spcBef>
                <a:spcPts val="0"/>
              </a:spcBef>
              <a:spcAft>
                <a:spcPts val="0"/>
              </a:spcAft>
              <a:buFont typeface="+mj-lt"/>
              <a:buAutoNum type="arabicPeriod"/>
            </a:pPr>
            <a:r>
              <a:rPr lang="en-US" sz="2400"/>
              <a:t>Staff professional development</a:t>
            </a:r>
          </a:p>
        </p:txBody>
      </p:sp>
      <p:pic>
        <p:nvPicPr>
          <p:cNvPr id="4" name="Picture 3" descr="blue box around 1. Effective district and school leadership">
            <a:extLst>
              <a:ext uri="{FF2B5EF4-FFF2-40B4-BE49-F238E27FC236}">
                <a16:creationId xmlns:a16="http://schemas.microsoft.com/office/drawing/2014/main" id="{D1C36ECF-8624-0165-1F70-8E5DAF0E8740}"/>
              </a:ext>
            </a:extLst>
          </p:cNvPr>
          <p:cNvPicPr>
            <a:picLocks noChangeAspect="1"/>
          </p:cNvPicPr>
          <p:nvPr/>
        </p:nvPicPr>
        <p:blipFill>
          <a:blip r:embed="rId3"/>
          <a:stretch>
            <a:fillRect/>
          </a:stretch>
        </p:blipFill>
        <p:spPr>
          <a:xfrm>
            <a:off x="169397" y="1473799"/>
            <a:ext cx="6261135" cy="762066"/>
          </a:xfrm>
          <a:prstGeom prst="rect">
            <a:avLst/>
          </a:prstGeom>
        </p:spPr>
      </p:pic>
      <p:pic>
        <p:nvPicPr>
          <p:cNvPr id="9" name="Picture 6" descr="Diagram of NJTSS">
            <a:extLst>
              <a:ext uri="{FF2B5EF4-FFF2-40B4-BE49-F238E27FC236}">
                <a16:creationId xmlns:a16="http://schemas.microsoft.com/office/drawing/2014/main" id="{47D3070A-A3C6-41C7-9C27-E9D2A4CD9926}"/>
              </a:ext>
            </a:extLst>
          </p:cNvPr>
          <p:cNvPicPr>
            <a:picLocks noGrp="1" noChangeAspect="1"/>
          </p:cNvPicPr>
          <p:nvPr>
            <p:ph sz="half" idx="13"/>
          </p:nvPr>
        </p:nvPicPr>
        <p:blipFill>
          <a:blip r:embed="rId4">
            <a:extLst>
              <a:ext uri="{28A0092B-C50C-407E-A947-70E740481C1C}">
                <a14:useLocalDpi xmlns:a14="http://schemas.microsoft.com/office/drawing/2010/main" val="0"/>
              </a:ext>
            </a:extLst>
          </a:blip>
          <a:srcRect/>
          <a:stretch>
            <a:fillRect/>
          </a:stretch>
        </p:blipFill>
        <p:spPr bwMode="auto">
          <a:xfrm>
            <a:off x="7067766" y="1583430"/>
            <a:ext cx="4052455" cy="4189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DE4DAB0C-D5AB-4340-A38D-DF2BA7C98E1E}"/>
              </a:ext>
            </a:extLst>
          </p:cNvPr>
          <p:cNvSpPr>
            <a:spLocks noGrp="1"/>
          </p:cNvSpPr>
          <p:nvPr>
            <p:ph type="sldNum" sz="quarter" idx="12"/>
          </p:nvPr>
        </p:nvSpPr>
        <p:spPr/>
        <p:txBody>
          <a:bodyPr/>
          <a:lstStyle/>
          <a:p>
            <a:fld id="{37CA07B4-DD15-4A32-9DF2-B6AD00727005}" type="slidenum">
              <a:rPr lang="en-US" smtClean="0"/>
              <a:t>6</a:t>
            </a:fld>
            <a:endParaRPr lang="en-US"/>
          </a:p>
        </p:txBody>
      </p:sp>
    </p:spTree>
    <p:extLst>
      <p:ext uri="{BB962C8B-B14F-4D97-AF65-F5344CB8AC3E}">
        <p14:creationId xmlns:p14="http://schemas.microsoft.com/office/powerpoint/2010/main" val="1935448227"/>
      </p:ext>
    </p:extLst>
  </p:cSld>
  <p:clrMapOvr>
    <a:masterClrMapping/>
  </p:clrMapOvr>
  <mc:AlternateContent xmlns:mc="http://schemas.openxmlformats.org/markup-compatibility/2006" xmlns:p14="http://schemas.microsoft.com/office/powerpoint/2010/main">
    <mc:Choice Requires="p14">
      <p:transition spd="slow" p14:dur="2000" advTm="55355"/>
    </mc:Choice>
    <mc:Fallback xmlns="">
      <p:transition spd="slow" advTm="5535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256841" y="187510"/>
            <a:ext cx="10096959" cy="747579"/>
          </a:xfrm>
        </p:spPr>
        <p:txBody>
          <a:bodyPr/>
          <a:lstStyle/>
          <a:p>
            <a:r>
              <a:rPr lang="en-US" sz="4000"/>
              <a:t>Effective District and School Leadership</a:t>
            </a:r>
          </a:p>
        </p:txBody>
      </p:sp>
      <p:sp>
        <p:nvSpPr>
          <p:cNvPr id="3" name="Content Placeholder 2">
            <a:extLst>
              <a:ext uri="{FF2B5EF4-FFF2-40B4-BE49-F238E27FC236}">
                <a16:creationId xmlns:a16="http://schemas.microsoft.com/office/drawing/2014/main" id="{E9874AE8-299A-4291-A192-680A38ECBC08}"/>
              </a:ext>
            </a:extLst>
          </p:cNvPr>
          <p:cNvSpPr>
            <a:spLocks noGrp="1"/>
          </p:cNvSpPr>
          <p:nvPr>
            <p:ph type="body" sz="quarter" idx="11"/>
          </p:nvPr>
        </p:nvSpPr>
        <p:spPr>
          <a:xfrm>
            <a:off x="171451" y="1413164"/>
            <a:ext cx="11182349" cy="4612986"/>
          </a:xfrm>
        </p:spPr>
        <p:txBody>
          <a:bodyPr rIns="274320">
            <a:noAutofit/>
          </a:bodyPr>
          <a:lstStyle/>
          <a:p>
            <a:pPr>
              <a:spcBef>
                <a:spcPts val="0"/>
              </a:spcBef>
              <a:spcAft>
                <a:spcPts val="2100"/>
              </a:spcAft>
            </a:pPr>
            <a:r>
              <a:rPr lang="en-US"/>
              <a:t>Definition</a:t>
            </a:r>
          </a:p>
          <a:p>
            <a:pPr lvl="1">
              <a:spcBef>
                <a:spcPts val="0"/>
              </a:spcBef>
              <a:spcAft>
                <a:spcPts val="2100"/>
              </a:spcAft>
            </a:pPr>
            <a:r>
              <a:rPr lang="en-US"/>
              <a:t>Effective district and school leadership, for the purposes of implementing NJTSS, is the establishment of, or use of existing, district- and school-level leadership teams to support the implementation of the components of NJTSS with fidelity. </a:t>
            </a:r>
            <a:endParaRPr lang="en-US" sz="2400"/>
          </a:p>
        </p:txBody>
      </p:sp>
      <p:sp>
        <p:nvSpPr>
          <p:cNvPr id="5" name="TextBox 4">
            <a:extLst>
              <a:ext uri="{FF2B5EF4-FFF2-40B4-BE49-F238E27FC236}">
                <a16:creationId xmlns:a16="http://schemas.microsoft.com/office/drawing/2014/main" id="{0044F411-DDDD-497E-9DBE-5858E230D153}"/>
              </a:ext>
            </a:extLst>
          </p:cNvPr>
          <p:cNvSpPr txBox="1"/>
          <p:nvPr/>
        </p:nvSpPr>
        <p:spPr>
          <a:xfrm>
            <a:off x="6903886" y="6318575"/>
            <a:ext cx="4862519" cy="276999"/>
          </a:xfrm>
          <a:prstGeom prst="rect">
            <a:avLst/>
          </a:prstGeom>
          <a:noFill/>
        </p:spPr>
        <p:txBody>
          <a:bodyPr wrap="square" rtlCol="0">
            <a:spAutoFit/>
          </a:bodyPr>
          <a:lstStyle/>
          <a:p>
            <a:r>
              <a:rPr lang="en-US" sz="1200">
                <a:solidFill>
                  <a:schemeClr val="bg1"/>
                </a:solidFill>
              </a:rPr>
              <a:t>Source: </a:t>
            </a:r>
            <a:r>
              <a:rPr lang="en-US" sz="1200" u="sng">
                <a:solidFill>
                  <a:schemeClr val="bg1"/>
                </a:solidFill>
              </a:rPr>
              <a:t>https://www.nj.gov/education/njtss/guidelines.pdf</a:t>
            </a:r>
          </a:p>
        </p:txBody>
      </p:sp>
      <p:sp>
        <p:nvSpPr>
          <p:cNvPr id="4" name="Slide Number Placeholder 3">
            <a:extLst>
              <a:ext uri="{FF2B5EF4-FFF2-40B4-BE49-F238E27FC236}">
                <a16:creationId xmlns:a16="http://schemas.microsoft.com/office/drawing/2014/main" id="{E893C574-E250-404E-8046-A4D49434D3A4}"/>
              </a:ext>
            </a:extLst>
          </p:cNvPr>
          <p:cNvSpPr>
            <a:spLocks noGrp="1"/>
          </p:cNvSpPr>
          <p:nvPr>
            <p:ph type="sldNum" sz="quarter" idx="10"/>
          </p:nvPr>
        </p:nvSpPr>
        <p:spPr/>
        <p:txBody>
          <a:bodyPr/>
          <a:lstStyle/>
          <a:p>
            <a:fld id="{A3D1C70C-36A2-44FC-A083-98959550CFF4}" type="slidenum">
              <a:rPr lang="en-US" smtClean="0"/>
              <a:pPr/>
              <a:t>7</a:t>
            </a:fld>
            <a:endParaRPr lang="en-US"/>
          </a:p>
        </p:txBody>
      </p:sp>
    </p:spTree>
    <p:extLst>
      <p:ext uri="{BB962C8B-B14F-4D97-AF65-F5344CB8AC3E}">
        <p14:creationId xmlns:p14="http://schemas.microsoft.com/office/powerpoint/2010/main" val="2809543247"/>
      </p:ext>
    </p:extLst>
  </p:cSld>
  <p:clrMapOvr>
    <a:masterClrMapping/>
  </p:clrMapOvr>
  <mc:AlternateContent xmlns:mc="http://schemas.openxmlformats.org/markup-compatibility/2006" xmlns:p14="http://schemas.microsoft.com/office/powerpoint/2010/main">
    <mc:Choice Requires="p14">
      <p:transition spd="slow" p14:dur="2000" advTm="45164"/>
    </mc:Choice>
    <mc:Fallback xmlns="">
      <p:transition spd="slow" advTm="4516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3FE0D-7715-4E60-B604-43201E223A1C}"/>
              </a:ext>
            </a:extLst>
          </p:cNvPr>
          <p:cNvSpPr>
            <a:spLocks noGrp="1"/>
          </p:cNvSpPr>
          <p:nvPr>
            <p:ph type="title"/>
          </p:nvPr>
        </p:nvSpPr>
        <p:spPr/>
        <p:txBody>
          <a:bodyPr/>
          <a:lstStyle/>
          <a:p>
            <a:r>
              <a:rPr lang="en-US"/>
              <a:t>Sample Layers of Leadership</a:t>
            </a:r>
          </a:p>
        </p:txBody>
      </p:sp>
      <p:pic>
        <p:nvPicPr>
          <p:cNvPr id="4" name="Picture 3" descr="4 blue overlapping arrows point to the right. The arrows represent the different layers of leadership. The  longest arrow is at the top. Each arrow below is shorter than the one above it. Below each arrow is a box with information related to the topic written on each arrow. The top arrow is labeled District Level. The second arrow says Building Lead. The third arrow says Building Level. The bottom arrow says Intervention.">
            <a:extLst>
              <a:ext uri="{FF2B5EF4-FFF2-40B4-BE49-F238E27FC236}">
                <a16:creationId xmlns:a16="http://schemas.microsoft.com/office/drawing/2014/main" id="{077B1951-BD5D-48E2-0C8E-14A3E25BE811}"/>
              </a:ext>
            </a:extLst>
          </p:cNvPr>
          <p:cNvPicPr>
            <a:picLocks noChangeAspect="1"/>
          </p:cNvPicPr>
          <p:nvPr/>
        </p:nvPicPr>
        <p:blipFill>
          <a:blip r:embed="rId3"/>
          <a:stretch>
            <a:fillRect/>
          </a:stretch>
        </p:blipFill>
        <p:spPr>
          <a:xfrm>
            <a:off x="1217564" y="1135576"/>
            <a:ext cx="9711770" cy="5023539"/>
          </a:xfrm>
          <a:prstGeom prst="rect">
            <a:avLst/>
          </a:prstGeom>
        </p:spPr>
      </p:pic>
      <p:sp>
        <p:nvSpPr>
          <p:cNvPr id="6" name="TextBox 5">
            <a:extLst>
              <a:ext uri="{FF2B5EF4-FFF2-40B4-BE49-F238E27FC236}">
                <a16:creationId xmlns:a16="http://schemas.microsoft.com/office/drawing/2014/main" id="{CD87774D-2A39-1C1E-8588-B3F40CFAD802}"/>
              </a:ext>
            </a:extLst>
          </p:cNvPr>
          <p:cNvSpPr txBox="1"/>
          <p:nvPr/>
        </p:nvSpPr>
        <p:spPr>
          <a:xfrm>
            <a:off x="1344168" y="1536192"/>
            <a:ext cx="2996119" cy="461665"/>
          </a:xfrm>
          <a:prstGeom prst="rect">
            <a:avLst/>
          </a:prstGeom>
          <a:noFill/>
        </p:spPr>
        <p:txBody>
          <a:bodyPr wrap="square" rtlCol="0">
            <a:spAutoFit/>
          </a:bodyPr>
          <a:lstStyle/>
          <a:p>
            <a:pPr lvl="0"/>
            <a:r>
              <a:rPr lang="en-US" sz="2400">
                <a:solidFill>
                  <a:schemeClr val="bg1"/>
                </a:solidFill>
              </a:rPr>
              <a:t>District Level</a:t>
            </a:r>
          </a:p>
        </p:txBody>
      </p:sp>
      <p:sp>
        <p:nvSpPr>
          <p:cNvPr id="13" name="TextBox 12">
            <a:extLst>
              <a:ext uri="{FF2B5EF4-FFF2-40B4-BE49-F238E27FC236}">
                <a16:creationId xmlns:a16="http://schemas.microsoft.com/office/drawing/2014/main" id="{E946E6FA-06A1-C175-D041-C974AB185C06}"/>
              </a:ext>
            </a:extLst>
          </p:cNvPr>
          <p:cNvSpPr txBox="1"/>
          <p:nvPr/>
        </p:nvSpPr>
        <p:spPr>
          <a:xfrm>
            <a:off x="1337087" y="2225591"/>
            <a:ext cx="2191622" cy="256042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t" anchorCtr="0">
            <a:noAutofit/>
          </a:bodyPr>
          <a:lstStyle/>
          <a:p>
            <a:pPr marL="0" lvl="0" indent="0" algn="l" defTabSz="488950">
              <a:lnSpc>
                <a:spcPct val="90000"/>
              </a:lnSpc>
              <a:spcBef>
                <a:spcPts val="2400"/>
              </a:spcBef>
              <a:spcAft>
                <a:spcPts val="2400"/>
              </a:spcAft>
              <a:buNone/>
            </a:pPr>
            <a:r>
              <a:rPr lang="en-US" sz="1100" kern="1200"/>
              <a:t>District vision and goal setting. </a:t>
            </a:r>
          </a:p>
          <a:p>
            <a:pPr marL="0" lvl="0" indent="0" algn="l" defTabSz="488950">
              <a:spcBef>
                <a:spcPct val="0"/>
              </a:spcBef>
              <a:spcAft>
                <a:spcPts val="2442"/>
              </a:spcAft>
              <a:buNone/>
            </a:pPr>
            <a:r>
              <a:rPr lang="en-US" sz="1100" kern="1200"/>
              <a:t>Set the implementation fidelity plan. </a:t>
            </a:r>
          </a:p>
          <a:p>
            <a:pPr marL="0" lvl="0" indent="0" algn="l" defTabSz="488950">
              <a:lnSpc>
                <a:spcPct val="90000"/>
              </a:lnSpc>
              <a:spcBef>
                <a:spcPct val="0"/>
              </a:spcBef>
              <a:spcAft>
                <a:spcPts val="842"/>
              </a:spcAft>
              <a:buNone/>
            </a:pPr>
            <a:r>
              <a:rPr lang="en-US" sz="1100" b="1" kern="1200"/>
              <a:t>Consists of building lead stakeholders</a:t>
            </a:r>
            <a:r>
              <a:rPr lang="en-US" sz="1100" b="0" kern="1200"/>
              <a:t> </a:t>
            </a:r>
          </a:p>
          <a:p>
            <a:pPr defTabSz="488950">
              <a:lnSpc>
                <a:spcPct val="90000"/>
              </a:lnSpc>
              <a:spcBef>
                <a:spcPct val="0"/>
              </a:spcBef>
              <a:spcAft>
                <a:spcPct val="35000"/>
              </a:spcAft>
            </a:pPr>
            <a:r>
              <a:rPr lang="en-US" sz="1100" b="0" i="1" kern="1200">
                <a:solidFill>
                  <a:schemeClr val="tx1"/>
                </a:solidFill>
              </a:rPr>
              <a:t>Director of Curriculum, </a:t>
            </a:r>
            <a:r>
              <a:rPr lang="en-US" sz="1100" i="1">
                <a:solidFill>
                  <a:schemeClr val="tx1"/>
                </a:solidFill>
              </a:rPr>
              <a:t>Director of Special Education, </a:t>
            </a:r>
            <a:r>
              <a:rPr lang="en-US" sz="1100" i="1"/>
              <a:t>Supervisor, Principal</a:t>
            </a:r>
            <a:r>
              <a:rPr lang="en-US" sz="1100" b="0" i="1" kern="1200"/>
              <a:t>, Assistant Principal, etc</a:t>
            </a:r>
            <a:r>
              <a:rPr lang="en-US" sz="1100" i="1"/>
              <a:t>.</a:t>
            </a:r>
            <a:endParaRPr lang="en-US" sz="1100" kern="1200"/>
          </a:p>
        </p:txBody>
      </p:sp>
      <p:sp>
        <p:nvSpPr>
          <p:cNvPr id="7" name="TextBox 6">
            <a:extLst>
              <a:ext uri="{FF2B5EF4-FFF2-40B4-BE49-F238E27FC236}">
                <a16:creationId xmlns:a16="http://schemas.microsoft.com/office/drawing/2014/main" id="{B064FA94-8175-C342-C0FE-EAB686993DC3}"/>
              </a:ext>
            </a:extLst>
          </p:cNvPr>
          <p:cNvSpPr txBox="1"/>
          <p:nvPr/>
        </p:nvSpPr>
        <p:spPr>
          <a:xfrm>
            <a:off x="3529584" y="1993392"/>
            <a:ext cx="2996119" cy="461665"/>
          </a:xfrm>
          <a:prstGeom prst="rect">
            <a:avLst/>
          </a:prstGeom>
          <a:noFill/>
        </p:spPr>
        <p:txBody>
          <a:bodyPr wrap="square" rtlCol="0">
            <a:spAutoFit/>
          </a:bodyPr>
          <a:lstStyle/>
          <a:p>
            <a:pPr lvl="0"/>
            <a:r>
              <a:rPr lang="en-US" sz="2400">
                <a:solidFill>
                  <a:schemeClr val="bg1"/>
                </a:solidFill>
              </a:rPr>
              <a:t>Building Lead</a:t>
            </a:r>
          </a:p>
        </p:txBody>
      </p:sp>
      <p:sp>
        <p:nvSpPr>
          <p:cNvPr id="16" name="TextBox 15">
            <a:extLst>
              <a:ext uri="{FF2B5EF4-FFF2-40B4-BE49-F238E27FC236}">
                <a16:creationId xmlns:a16="http://schemas.microsoft.com/office/drawing/2014/main" id="{5FCB71BB-7952-361A-5E82-0EB7A931A1A7}"/>
              </a:ext>
            </a:extLst>
          </p:cNvPr>
          <p:cNvSpPr txBox="1"/>
          <p:nvPr/>
        </p:nvSpPr>
        <p:spPr>
          <a:xfrm>
            <a:off x="3578224" y="2696814"/>
            <a:ext cx="1966542" cy="2495164"/>
          </a:xfrm>
          <a:prstGeom prst="rect">
            <a:avLst/>
          </a:prstGeom>
          <a:ln>
            <a:solidFill>
              <a:schemeClr val="bg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ts val="2400"/>
              </a:spcAft>
              <a:buNone/>
            </a:pPr>
            <a:r>
              <a:rPr lang="en-US" sz="1100" kern="1200"/>
              <a:t>Drive building level NJTSS.</a:t>
            </a:r>
          </a:p>
          <a:p>
            <a:pPr marL="0" lvl="0" indent="0" algn="l" defTabSz="488950">
              <a:lnSpc>
                <a:spcPct val="90000"/>
              </a:lnSpc>
              <a:spcBef>
                <a:spcPct val="0"/>
              </a:spcBef>
              <a:spcAft>
                <a:spcPts val="2400"/>
              </a:spcAft>
              <a:buNone/>
            </a:pPr>
            <a:r>
              <a:rPr lang="en-US" sz="1100" kern="1200"/>
              <a:t>Use data for curriculum and professional development planning purposes. </a:t>
            </a:r>
          </a:p>
          <a:p>
            <a:pPr marL="0" lvl="0" indent="0" algn="l" defTabSz="488950">
              <a:lnSpc>
                <a:spcPct val="90000"/>
              </a:lnSpc>
              <a:spcBef>
                <a:spcPct val="0"/>
              </a:spcBef>
              <a:spcAft>
                <a:spcPts val="800"/>
              </a:spcAft>
              <a:buNone/>
            </a:pPr>
            <a:r>
              <a:rPr lang="en-US" sz="1100" b="1" kern="1200"/>
              <a:t>Consists of building leadership and content specific coaches</a:t>
            </a:r>
          </a:p>
          <a:p>
            <a:pPr defTabSz="488950">
              <a:lnSpc>
                <a:spcPct val="90000"/>
              </a:lnSpc>
              <a:spcBef>
                <a:spcPct val="0"/>
              </a:spcBef>
              <a:spcAft>
                <a:spcPct val="35000"/>
              </a:spcAft>
            </a:pPr>
            <a:r>
              <a:rPr lang="en-US" sz="1100" b="0" i="1" kern="1200"/>
              <a:t>Principal, Assistant Principal, </a:t>
            </a:r>
            <a:r>
              <a:rPr lang="en-US" sz="1100" i="1">
                <a:solidFill>
                  <a:schemeClr val="tx1"/>
                </a:solidFill>
              </a:rPr>
              <a:t>School Psychologist, </a:t>
            </a:r>
            <a:r>
              <a:rPr lang="en-US" sz="1100" i="1"/>
              <a:t>Literacy</a:t>
            </a:r>
            <a:r>
              <a:rPr lang="en-US" sz="1100" b="0" i="1" kern="1200"/>
              <a:t>/</a:t>
            </a:r>
            <a:r>
              <a:rPr lang="en-US" sz="1100" i="1"/>
              <a:t> </a:t>
            </a:r>
            <a:r>
              <a:rPr lang="en-US" sz="1100" b="0" i="1" kern="1200"/>
              <a:t>Math Coach, etc</a:t>
            </a:r>
            <a:r>
              <a:rPr lang="en-US" sz="1100" b="1" i="1" kern="1200"/>
              <a:t>.</a:t>
            </a:r>
            <a:r>
              <a:rPr lang="en-US" sz="1100" b="1" i="1"/>
              <a:t> </a:t>
            </a:r>
            <a:endParaRPr lang="en-US" sz="1100" b="1" i="1" kern="1200"/>
          </a:p>
        </p:txBody>
      </p:sp>
      <p:sp>
        <p:nvSpPr>
          <p:cNvPr id="9" name="TextBox 8">
            <a:extLst>
              <a:ext uri="{FF2B5EF4-FFF2-40B4-BE49-F238E27FC236}">
                <a16:creationId xmlns:a16="http://schemas.microsoft.com/office/drawing/2014/main" id="{D51C8B92-B8B8-5D47-205E-D251B4CFB31F}"/>
              </a:ext>
            </a:extLst>
          </p:cNvPr>
          <p:cNvSpPr txBox="1"/>
          <p:nvPr/>
        </p:nvSpPr>
        <p:spPr>
          <a:xfrm>
            <a:off x="5724144" y="2395728"/>
            <a:ext cx="2996119" cy="461665"/>
          </a:xfrm>
          <a:prstGeom prst="rect">
            <a:avLst/>
          </a:prstGeom>
          <a:noFill/>
        </p:spPr>
        <p:txBody>
          <a:bodyPr wrap="square" rtlCol="0">
            <a:spAutoFit/>
          </a:bodyPr>
          <a:lstStyle/>
          <a:p>
            <a:pPr lvl="0"/>
            <a:r>
              <a:rPr lang="en-US" sz="2400">
                <a:solidFill>
                  <a:schemeClr val="bg1"/>
                </a:solidFill>
              </a:rPr>
              <a:t>Building Level</a:t>
            </a:r>
          </a:p>
        </p:txBody>
      </p:sp>
      <p:sp>
        <p:nvSpPr>
          <p:cNvPr id="22" name="TextBox 21">
            <a:extLst>
              <a:ext uri="{FF2B5EF4-FFF2-40B4-BE49-F238E27FC236}">
                <a16:creationId xmlns:a16="http://schemas.microsoft.com/office/drawing/2014/main" id="{C7C5B966-A63C-5692-50DE-04C20FF3DFA6}"/>
              </a:ext>
            </a:extLst>
          </p:cNvPr>
          <p:cNvSpPr txBox="1"/>
          <p:nvPr/>
        </p:nvSpPr>
        <p:spPr>
          <a:xfrm>
            <a:off x="5811166" y="3162582"/>
            <a:ext cx="1966542" cy="2333757"/>
          </a:xfrm>
          <a:prstGeom prst="rect">
            <a:avLst/>
          </a:prstGeom>
          <a:ln>
            <a:solidFill>
              <a:schemeClr val="bg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ts val="3042"/>
              </a:spcAft>
              <a:buNone/>
            </a:pPr>
            <a:r>
              <a:rPr lang="en-US" sz="1100" kern="1200"/>
              <a:t>All data meetings.</a:t>
            </a:r>
          </a:p>
          <a:p>
            <a:pPr marL="0" lvl="0" indent="0" algn="l" defTabSz="488950">
              <a:lnSpc>
                <a:spcPct val="90000"/>
              </a:lnSpc>
              <a:spcBef>
                <a:spcPct val="0"/>
              </a:spcBef>
              <a:spcAft>
                <a:spcPts val="3042"/>
              </a:spcAft>
              <a:buNone/>
            </a:pPr>
            <a:r>
              <a:rPr lang="en-US" sz="1100" kern="1200"/>
              <a:t>Student progress monitoring meeting. </a:t>
            </a:r>
          </a:p>
          <a:p>
            <a:pPr marL="0" lvl="0" indent="0" algn="l" defTabSz="488950">
              <a:lnSpc>
                <a:spcPct val="90000"/>
              </a:lnSpc>
              <a:spcBef>
                <a:spcPct val="0"/>
              </a:spcBef>
              <a:spcAft>
                <a:spcPct val="35000"/>
              </a:spcAft>
              <a:buNone/>
            </a:pPr>
            <a:r>
              <a:rPr lang="en-US" sz="1100" b="1" kern="1200"/>
              <a:t>Consists of building-level stakeholders </a:t>
            </a:r>
          </a:p>
          <a:p>
            <a:pPr defTabSz="488950">
              <a:lnSpc>
                <a:spcPct val="90000"/>
              </a:lnSpc>
              <a:spcBef>
                <a:spcPct val="0"/>
              </a:spcBef>
              <a:spcAft>
                <a:spcPct val="35000"/>
              </a:spcAft>
            </a:pPr>
            <a:r>
              <a:rPr lang="en-US" sz="1100" b="0" i="1" kern="1200"/>
              <a:t>Literacy/Math Co</a:t>
            </a:r>
            <a:r>
              <a:rPr lang="en-US" sz="1100" b="0" i="1" kern="1200">
                <a:solidFill>
                  <a:schemeClr val="tx1"/>
                </a:solidFill>
              </a:rPr>
              <a:t>ach, </a:t>
            </a:r>
            <a:r>
              <a:rPr lang="en-US" sz="1100" i="1">
                <a:solidFill>
                  <a:schemeClr val="tx1"/>
                </a:solidFill>
              </a:rPr>
              <a:t>School </a:t>
            </a:r>
            <a:r>
              <a:rPr lang="en-US" sz="1100" b="0" i="1" kern="1200">
                <a:solidFill>
                  <a:schemeClr val="tx1"/>
                </a:solidFill>
              </a:rPr>
              <a:t>Counselor, </a:t>
            </a:r>
            <a:r>
              <a:rPr lang="en-US" sz="1100" i="1">
                <a:solidFill>
                  <a:schemeClr val="tx1"/>
                </a:solidFill>
              </a:rPr>
              <a:t>School Psychologist,</a:t>
            </a:r>
            <a:r>
              <a:rPr lang="en-US" sz="1100" i="1"/>
              <a:t> 504</a:t>
            </a:r>
            <a:r>
              <a:rPr lang="en-US" sz="1100" b="0" i="1" kern="1200"/>
              <a:t> Coordinator, Teacher representative, etc.</a:t>
            </a:r>
          </a:p>
        </p:txBody>
      </p:sp>
      <p:sp>
        <p:nvSpPr>
          <p:cNvPr id="10" name="TextBox 9">
            <a:extLst>
              <a:ext uri="{FF2B5EF4-FFF2-40B4-BE49-F238E27FC236}">
                <a16:creationId xmlns:a16="http://schemas.microsoft.com/office/drawing/2014/main" id="{2798BFAF-D159-75A7-52FE-FF25B9059525}"/>
              </a:ext>
            </a:extLst>
          </p:cNvPr>
          <p:cNvSpPr txBox="1"/>
          <p:nvPr/>
        </p:nvSpPr>
        <p:spPr>
          <a:xfrm>
            <a:off x="7909560" y="2907792"/>
            <a:ext cx="2996119" cy="461665"/>
          </a:xfrm>
          <a:prstGeom prst="rect">
            <a:avLst/>
          </a:prstGeom>
          <a:noFill/>
        </p:spPr>
        <p:txBody>
          <a:bodyPr wrap="square" rtlCol="0">
            <a:spAutoFit/>
          </a:bodyPr>
          <a:lstStyle/>
          <a:p>
            <a:pPr lvl="0"/>
            <a:r>
              <a:rPr lang="en-US" sz="2400">
                <a:solidFill>
                  <a:schemeClr val="bg1"/>
                </a:solidFill>
              </a:rPr>
              <a:t>Intervention</a:t>
            </a:r>
          </a:p>
        </p:txBody>
      </p:sp>
      <p:sp>
        <p:nvSpPr>
          <p:cNvPr id="25" name="TextBox 24">
            <a:extLst>
              <a:ext uri="{FF2B5EF4-FFF2-40B4-BE49-F238E27FC236}">
                <a16:creationId xmlns:a16="http://schemas.microsoft.com/office/drawing/2014/main" id="{E5A455D8-D207-68F1-5774-B6001E603A88}"/>
              </a:ext>
            </a:extLst>
          </p:cNvPr>
          <p:cNvSpPr txBox="1"/>
          <p:nvPr/>
        </p:nvSpPr>
        <p:spPr>
          <a:xfrm>
            <a:off x="7926779" y="3595775"/>
            <a:ext cx="2211589" cy="254128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ts val="2400"/>
              </a:spcAft>
              <a:buNone/>
            </a:pPr>
            <a:r>
              <a:rPr lang="en-US" sz="1100" kern="1200"/>
              <a:t>Analyze classroom or grade-specific data. </a:t>
            </a:r>
          </a:p>
          <a:p>
            <a:pPr marL="0" lvl="0" indent="0" algn="l" defTabSz="488950">
              <a:lnSpc>
                <a:spcPct val="90000"/>
              </a:lnSpc>
              <a:spcBef>
                <a:spcPct val="0"/>
              </a:spcBef>
              <a:spcAft>
                <a:spcPts val="2400"/>
              </a:spcAft>
              <a:buNone/>
            </a:pPr>
            <a:r>
              <a:rPr lang="en-US" sz="1100" kern="1200"/>
              <a:t>Create and discuss intervention plans. </a:t>
            </a:r>
          </a:p>
          <a:p>
            <a:pPr marL="0" lvl="0" indent="0" algn="l" defTabSz="488950">
              <a:lnSpc>
                <a:spcPct val="90000"/>
              </a:lnSpc>
              <a:spcBef>
                <a:spcPct val="0"/>
              </a:spcBef>
              <a:spcAft>
                <a:spcPts val="2400"/>
              </a:spcAft>
              <a:buNone/>
            </a:pPr>
            <a:r>
              <a:rPr lang="en-US" sz="1100" kern="1200"/>
              <a:t>Provide direct assistance to teachers. </a:t>
            </a:r>
          </a:p>
          <a:p>
            <a:pPr marL="0" lvl="0" indent="0" algn="l" defTabSz="488950">
              <a:lnSpc>
                <a:spcPct val="90000"/>
              </a:lnSpc>
              <a:spcBef>
                <a:spcPct val="0"/>
              </a:spcBef>
              <a:spcAft>
                <a:spcPct val="35000"/>
              </a:spcAft>
              <a:buNone/>
            </a:pPr>
            <a:r>
              <a:rPr lang="en-US" sz="1100" b="0" i="1" kern="1200"/>
              <a:t>Literacy/Math Coach, Interventionist, Teacher. </a:t>
            </a:r>
          </a:p>
        </p:txBody>
      </p:sp>
      <p:sp>
        <p:nvSpPr>
          <p:cNvPr id="5" name="Slide Number Placeholder 4">
            <a:extLst>
              <a:ext uri="{FF2B5EF4-FFF2-40B4-BE49-F238E27FC236}">
                <a16:creationId xmlns:a16="http://schemas.microsoft.com/office/drawing/2014/main" id="{675358DA-2942-4468-B1C5-1CC54F5C95D4}"/>
              </a:ext>
            </a:extLst>
          </p:cNvPr>
          <p:cNvSpPr>
            <a:spLocks noGrp="1"/>
          </p:cNvSpPr>
          <p:nvPr>
            <p:ph type="sldNum" sz="quarter" idx="12"/>
          </p:nvPr>
        </p:nvSpPr>
        <p:spPr/>
        <p:txBody>
          <a:bodyPr/>
          <a:lstStyle/>
          <a:p>
            <a:fld id="{A3D1C70C-36A2-44FC-A083-98959550CFF4}" type="slidenum">
              <a:rPr lang="en-US" smtClean="0"/>
              <a:t>8</a:t>
            </a:fld>
            <a:endParaRPr lang="en-US"/>
          </a:p>
        </p:txBody>
      </p:sp>
    </p:spTree>
    <p:extLst>
      <p:ext uri="{BB962C8B-B14F-4D97-AF65-F5344CB8AC3E}">
        <p14:creationId xmlns:p14="http://schemas.microsoft.com/office/powerpoint/2010/main" val="11950092"/>
      </p:ext>
    </p:extLst>
  </p:cSld>
  <p:clrMapOvr>
    <a:masterClrMapping/>
  </p:clrMapOvr>
  <mc:AlternateContent xmlns:mc="http://schemas.openxmlformats.org/markup-compatibility/2006" xmlns:p14="http://schemas.microsoft.com/office/powerpoint/2010/main">
    <mc:Choice Requires="p14">
      <p:transition spd="slow" p14:dur="2000" advTm="84090"/>
    </mc:Choice>
    <mc:Fallback xmlns="">
      <p:transition spd="slow" advTm="8409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Title 1">
            <a:extLst>
              <a:ext uri="{FF2B5EF4-FFF2-40B4-BE49-F238E27FC236}">
                <a16:creationId xmlns:a16="http://schemas.microsoft.com/office/drawing/2014/main" id="{215F345E-3C99-9142-937D-EF575BCB8EB4}"/>
              </a:ext>
            </a:extLst>
          </p:cNvPr>
          <p:cNvSpPr>
            <a:spLocks noGrp="1"/>
          </p:cNvSpPr>
          <p:nvPr>
            <p:ph type="title"/>
          </p:nvPr>
        </p:nvSpPr>
        <p:spPr>
          <a:xfrm>
            <a:off x="1256841" y="378896"/>
            <a:ext cx="10096959" cy="747579"/>
          </a:xfrm>
        </p:spPr>
        <p:txBody>
          <a:bodyPr/>
          <a:lstStyle/>
          <a:p>
            <a:r>
              <a:rPr lang="en-US"/>
              <a:t>Communications Process</a:t>
            </a:r>
          </a:p>
        </p:txBody>
      </p:sp>
      <p:pic>
        <p:nvPicPr>
          <p:cNvPr id="23" name="Picture 22" descr="cyclical diagram where there is a box with information about District Level. It has an arrow pointing to a box with information about Building Lead and an arrow going back to the box about Building Lead.">
            <a:extLst>
              <a:ext uri="{FF2B5EF4-FFF2-40B4-BE49-F238E27FC236}">
                <a16:creationId xmlns:a16="http://schemas.microsoft.com/office/drawing/2014/main" id="{808305FA-C14E-B329-31AE-3D9B6D0F767A}"/>
              </a:ext>
            </a:extLst>
          </p:cNvPr>
          <p:cNvPicPr>
            <a:picLocks noChangeAspect="1"/>
          </p:cNvPicPr>
          <p:nvPr/>
        </p:nvPicPr>
        <p:blipFill>
          <a:blip r:embed="rId3"/>
          <a:stretch>
            <a:fillRect/>
          </a:stretch>
        </p:blipFill>
        <p:spPr>
          <a:xfrm>
            <a:off x="1730530" y="1352107"/>
            <a:ext cx="3664014" cy="4554107"/>
          </a:xfrm>
          <a:prstGeom prst="rect">
            <a:avLst/>
          </a:prstGeom>
        </p:spPr>
      </p:pic>
      <p:sp>
        <p:nvSpPr>
          <p:cNvPr id="4" name="TextBox 3">
            <a:extLst>
              <a:ext uri="{FF2B5EF4-FFF2-40B4-BE49-F238E27FC236}">
                <a16:creationId xmlns:a16="http://schemas.microsoft.com/office/drawing/2014/main" id="{3750B6D1-B886-AADF-B19A-5E8B879CC4E4}"/>
              </a:ext>
            </a:extLst>
          </p:cNvPr>
          <p:cNvSpPr txBox="1"/>
          <p:nvPr/>
        </p:nvSpPr>
        <p:spPr>
          <a:xfrm>
            <a:off x="1917927" y="2276856"/>
            <a:ext cx="1493707" cy="954107"/>
          </a:xfrm>
          <a:prstGeom prst="rect">
            <a:avLst/>
          </a:prstGeom>
          <a:noFill/>
        </p:spPr>
        <p:txBody>
          <a:bodyPr wrap="square" rtlCol="0">
            <a:spAutoFit/>
          </a:bodyPr>
          <a:lstStyle/>
          <a:p>
            <a:pPr lvl="0" algn="ctr"/>
            <a:r>
              <a:rPr lang="en-US" sz="2800"/>
              <a:t>District Level</a:t>
            </a:r>
          </a:p>
        </p:txBody>
      </p:sp>
      <p:sp>
        <p:nvSpPr>
          <p:cNvPr id="7" name="TextBox 6">
            <a:extLst>
              <a:ext uri="{FF2B5EF4-FFF2-40B4-BE49-F238E27FC236}">
                <a16:creationId xmlns:a16="http://schemas.microsoft.com/office/drawing/2014/main" id="{E6A33736-1B5C-3F22-F5F6-ABE476DC6F42}"/>
              </a:ext>
            </a:extLst>
          </p:cNvPr>
          <p:cNvSpPr txBox="1"/>
          <p:nvPr/>
        </p:nvSpPr>
        <p:spPr>
          <a:xfrm>
            <a:off x="1530957" y="3291840"/>
            <a:ext cx="1992068" cy="1877437"/>
          </a:xfrm>
          <a:prstGeom prst="rect">
            <a:avLst/>
          </a:prstGeom>
          <a:noFill/>
        </p:spPr>
        <p:txBody>
          <a:bodyPr wrap="square" lIns="91440" tIns="45720" rIns="91440" bIns="45720" rtlCol="0" anchor="t">
            <a:spAutoFit/>
          </a:bodyPr>
          <a:lstStyle/>
          <a:p>
            <a:pPr marL="285750" indent="-81915" algn="ctr">
              <a:buFont typeface="Arial" panose="020B0604020202020204" pitchFamily="34" charset="0"/>
              <a:buChar char="•"/>
            </a:pPr>
            <a:r>
              <a:rPr lang="en-US" sz="1400" b="0" i="0"/>
              <a:t>Director of Curriculum, </a:t>
            </a:r>
            <a:r>
              <a:rPr lang="en-US" sz="1400"/>
              <a:t>Director of Special Education, Supervisor</a:t>
            </a:r>
            <a:r>
              <a:rPr lang="en-US" sz="1400" b="0" i="0"/>
              <a:t>, </a:t>
            </a:r>
            <a:r>
              <a:rPr lang="en-US" sz="1400" b="0" i="0">
                <a:solidFill>
                  <a:srgbClr val="FF0000"/>
                </a:solidFill>
              </a:rPr>
              <a:t>Principal</a:t>
            </a:r>
            <a:r>
              <a:rPr lang="en-US" sz="1400" b="0" i="0"/>
              <a:t>, Assistant Principal, etc.</a:t>
            </a:r>
            <a:endParaRPr lang="en-US"/>
          </a:p>
          <a:p>
            <a:pPr algn="ctr"/>
            <a:endParaRPr lang="en-US"/>
          </a:p>
        </p:txBody>
      </p:sp>
      <p:sp>
        <p:nvSpPr>
          <p:cNvPr id="8" name="TextBox 7">
            <a:extLst>
              <a:ext uri="{FF2B5EF4-FFF2-40B4-BE49-F238E27FC236}">
                <a16:creationId xmlns:a16="http://schemas.microsoft.com/office/drawing/2014/main" id="{8A4C0202-7128-9DC2-06E7-16BB5D14B493}"/>
              </a:ext>
            </a:extLst>
          </p:cNvPr>
          <p:cNvSpPr txBox="1"/>
          <p:nvPr/>
        </p:nvSpPr>
        <p:spPr>
          <a:xfrm>
            <a:off x="3422474" y="2276856"/>
            <a:ext cx="2057401" cy="954107"/>
          </a:xfrm>
          <a:prstGeom prst="rect">
            <a:avLst/>
          </a:prstGeom>
          <a:noFill/>
        </p:spPr>
        <p:txBody>
          <a:bodyPr wrap="square" rtlCol="0">
            <a:spAutoFit/>
          </a:bodyPr>
          <a:lstStyle/>
          <a:p>
            <a:pPr lvl="0" algn="ctr"/>
            <a:r>
              <a:rPr lang="en-US" sz="2800"/>
              <a:t>Building Lead</a:t>
            </a:r>
          </a:p>
        </p:txBody>
      </p:sp>
      <p:sp>
        <p:nvSpPr>
          <p:cNvPr id="9" name="TextBox 8">
            <a:extLst>
              <a:ext uri="{FF2B5EF4-FFF2-40B4-BE49-F238E27FC236}">
                <a16:creationId xmlns:a16="http://schemas.microsoft.com/office/drawing/2014/main" id="{D28CFFC5-46A1-0CFF-487D-17F8FA150872}"/>
              </a:ext>
            </a:extLst>
          </p:cNvPr>
          <p:cNvSpPr txBox="1"/>
          <p:nvPr/>
        </p:nvSpPr>
        <p:spPr>
          <a:xfrm>
            <a:off x="3371040" y="3291840"/>
            <a:ext cx="1709530" cy="1600438"/>
          </a:xfrm>
          <a:prstGeom prst="rect">
            <a:avLst/>
          </a:prstGeom>
          <a:noFill/>
        </p:spPr>
        <p:txBody>
          <a:bodyPr wrap="square" lIns="91440" tIns="45720" rIns="91440" bIns="45720" rtlCol="0" anchor="t">
            <a:spAutoFit/>
          </a:bodyPr>
          <a:lstStyle/>
          <a:p>
            <a:pPr marL="285750" indent="-81915" algn="ctr">
              <a:buFont typeface="Arial" panose="020B0604020202020204" pitchFamily="34" charset="0"/>
              <a:buChar char="•"/>
            </a:pPr>
            <a:r>
              <a:rPr lang="en-US" sz="1400" b="0" i="0"/>
              <a:t>Principal, Assistant </a:t>
            </a:r>
            <a:r>
              <a:rPr lang="en-US" sz="1400" b="0" i="0">
                <a:solidFill>
                  <a:srgbClr val="FF0000"/>
                </a:solidFill>
              </a:rPr>
              <a:t>Principal</a:t>
            </a:r>
            <a:r>
              <a:rPr lang="en-US" sz="1400" b="0" i="0"/>
              <a:t>, </a:t>
            </a:r>
            <a:r>
              <a:rPr lang="en-US" sz="1400"/>
              <a:t>School Psychologist,   </a:t>
            </a:r>
            <a:r>
              <a:rPr lang="en-US" sz="1400">
                <a:solidFill>
                  <a:srgbClr val="FF0000"/>
                </a:solidFill>
              </a:rPr>
              <a:t>Literacy</a:t>
            </a:r>
            <a:r>
              <a:rPr lang="en-US" sz="1400" b="0" i="0">
                <a:solidFill>
                  <a:srgbClr val="FF0000"/>
                </a:solidFill>
              </a:rPr>
              <a:t>/Math Coach</a:t>
            </a:r>
            <a:r>
              <a:rPr lang="en-US" sz="1400" b="0" i="0"/>
              <a:t>, etc.</a:t>
            </a:r>
            <a:r>
              <a:rPr lang="en-US" sz="1400"/>
              <a:t> </a:t>
            </a:r>
            <a:endParaRPr lang="en-US"/>
          </a:p>
        </p:txBody>
      </p:sp>
      <p:pic>
        <p:nvPicPr>
          <p:cNvPr id="3" name="Picture 2" descr="blue arrow pointing right">
            <a:extLst>
              <a:ext uri="{FF2B5EF4-FFF2-40B4-BE49-F238E27FC236}">
                <a16:creationId xmlns:a16="http://schemas.microsoft.com/office/drawing/2014/main" id="{C35D82CB-092C-08D3-5291-3E7B0767CDF1}"/>
              </a:ext>
            </a:extLst>
          </p:cNvPr>
          <p:cNvPicPr>
            <a:picLocks noChangeAspect="1"/>
          </p:cNvPicPr>
          <p:nvPr/>
        </p:nvPicPr>
        <p:blipFill>
          <a:blip r:embed="rId4"/>
          <a:stretch>
            <a:fillRect/>
          </a:stretch>
        </p:blipFill>
        <p:spPr>
          <a:xfrm>
            <a:off x="5556457" y="3194283"/>
            <a:ext cx="1079086" cy="469433"/>
          </a:xfrm>
          <a:prstGeom prst="rect">
            <a:avLst/>
          </a:prstGeom>
        </p:spPr>
      </p:pic>
      <p:pic>
        <p:nvPicPr>
          <p:cNvPr id="1025" name="Picture 1024" descr="cyclical diagram where a blue box with information about Building Level has an arrow going to information about Intervention Team and an arrow going back to the Building Level box">
            <a:extLst>
              <a:ext uri="{FF2B5EF4-FFF2-40B4-BE49-F238E27FC236}">
                <a16:creationId xmlns:a16="http://schemas.microsoft.com/office/drawing/2014/main" id="{014DCAA1-F944-5428-79F9-C7CEC027E3C8}"/>
              </a:ext>
            </a:extLst>
          </p:cNvPr>
          <p:cNvPicPr>
            <a:picLocks noChangeAspect="1"/>
          </p:cNvPicPr>
          <p:nvPr/>
        </p:nvPicPr>
        <p:blipFill>
          <a:blip r:embed="rId5"/>
          <a:stretch>
            <a:fillRect/>
          </a:stretch>
        </p:blipFill>
        <p:spPr>
          <a:xfrm>
            <a:off x="7079549" y="1373190"/>
            <a:ext cx="3554276" cy="4194412"/>
          </a:xfrm>
          <a:prstGeom prst="rect">
            <a:avLst/>
          </a:prstGeom>
        </p:spPr>
      </p:pic>
      <p:sp>
        <p:nvSpPr>
          <p:cNvPr id="11" name="TextBox 10">
            <a:extLst>
              <a:ext uri="{FF2B5EF4-FFF2-40B4-BE49-F238E27FC236}">
                <a16:creationId xmlns:a16="http://schemas.microsoft.com/office/drawing/2014/main" id="{D300919B-99B5-2264-D3D8-B66C0A1909E0}"/>
              </a:ext>
            </a:extLst>
          </p:cNvPr>
          <p:cNvSpPr txBox="1"/>
          <p:nvPr/>
        </p:nvSpPr>
        <p:spPr>
          <a:xfrm>
            <a:off x="6983232" y="2286000"/>
            <a:ext cx="2057401" cy="954107"/>
          </a:xfrm>
          <a:prstGeom prst="rect">
            <a:avLst/>
          </a:prstGeom>
          <a:noFill/>
        </p:spPr>
        <p:txBody>
          <a:bodyPr wrap="square" rtlCol="0">
            <a:spAutoFit/>
          </a:bodyPr>
          <a:lstStyle/>
          <a:p>
            <a:pPr lvl="0" algn="ctr"/>
            <a:r>
              <a:rPr lang="en-US" sz="2800"/>
              <a:t>Building Level</a:t>
            </a:r>
          </a:p>
        </p:txBody>
      </p:sp>
      <p:sp>
        <p:nvSpPr>
          <p:cNvPr id="12" name="TextBox 11">
            <a:extLst>
              <a:ext uri="{FF2B5EF4-FFF2-40B4-BE49-F238E27FC236}">
                <a16:creationId xmlns:a16="http://schemas.microsoft.com/office/drawing/2014/main" id="{4D65C344-6CEF-F802-10E9-AC4645B3992B}"/>
              </a:ext>
            </a:extLst>
          </p:cNvPr>
          <p:cNvSpPr txBox="1"/>
          <p:nvPr/>
        </p:nvSpPr>
        <p:spPr>
          <a:xfrm>
            <a:off x="6833761" y="3223346"/>
            <a:ext cx="1932137" cy="1600438"/>
          </a:xfrm>
          <a:prstGeom prst="rect">
            <a:avLst/>
          </a:prstGeom>
          <a:noFill/>
        </p:spPr>
        <p:txBody>
          <a:bodyPr wrap="square" lIns="91440" tIns="45720" rIns="91440" bIns="45720" rtlCol="0" anchor="t">
            <a:spAutoFit/>
          </a:bodyPr>
          <a:lstStyle/>
          <a:p>
            <a:pPr marL="285750" indent="-81915" algn="ctr">
              <a:buFont typeface="Arial" panose="020B0604020202020204" pitchFamily="34" charset="0"/>
              <a:buChar char="•"/>
            </a:pPr>
            <a:r>
              <a:rPr lang="en-US" sz="1400"/>
              <a:t>School Psychologist, </a:t>
            </a:r>
            <a:r>
              <a:rPr lang="en-US" sz="1400">
                <a:solidFill>
                  <a:srgbClr val="FF0000"/>
                </a:solidFill>
              </a:rPr>
              <a:t>Literacy</a:t>
            </a:r>
            <a:r>
              <a:rPr lang="en-US" sz="1400" b="0" i="0">
                <a:solidFill>
                  <a:srgbClr val="FF0000"/>
                </a:solidFill>
              </a:rPr>
              <a:t>/Math Coach</a:t>
            </a:r>
            <a:r>
              <a:rPr lang="en-US" sz="1400" b="0" i="0"/>
              <a:t>, </a:t>
            </a:r>
            <a:r>
              <a:rPr lang="en-US" sz="1400"/>
              <a:t>School</a:t>
            </a:r>
            <a:r>
              <a:rPr lang="en-US" sz="1400" b="0" i="0"/>
              <a:t> Counselor, 504 Coordinator, Teacher, etc.</a:t>
            </a:r>
            <a:r>
              <a:rPr lang="en-US" sz="1400"/>
              <a:t> </a:t>
            </a:r>
            <a:endParaRPr lang="en-US"/>
          </a:p>
        </p:txBody>
      </p:sp>
      <p:sp>
        <p:nvSpPr>
          <p:cNvPr id="13" name="TextBox 12">
            <a:extLst>
              <a:ext uri="{FF2B5EF4-FFF2-40B4-BE49-F238E27FC236}">
                <a16:creationId xmlns:a16="http://schemas.microsoft.com/office/drawing/2014/main" id="{CADF5D4B-5374-5C03-ECBD-2F7B2F3833F8}"/>
              </a:ext>
            </a:extLst>
          </p:cNvPr>
          <p:cNvSpPr txBox="1"/>
          <p:nvPr/>
        </p:nvSpPr>
        <p:spPr>
          <a:xfrm>
            <a:off x="8620325" y="2087220"/>
            <a:ext cx="2057401" cy="1153201"/>
          </a:xfrm>
          <a:prstGeom prst="rect">
            <a:avLst/>
          </a:prstGeom>
          <a:noFill/>
        </p:spPr>
        <p:txBody>
          <a:bodyPr wrap="square" rtlCol="0">
            <a:spAutoFit/>
          </a:bodyPr>
          <a:lstStyle/>
          <a:p>
            <a:pPr lvl="0" algn="ctr">
              <a:lnSpc>
                <a:spcPct val="128000"/>
              </a:lnSpc>
              <a:spcAft>
                <a:spcPts val="2400"/>
              </a:spcAft>
            </a:pPr>
            <a:r>
              <a:rPr lang="en-US" sz="2000"/>
              <a:t>Intervention</a:t>
            </a:r>
            <a:r>
              <a:rPr lang="en-US" sz="2800"/>
              <a:t> Team</a:t>
            </a:r>
          </a:p>
        </p:txBody>
      </p:sp>
      <p:sp>
        <p:nvSpPr>
          <p:cNvPr id="14" name="TextBox 13">
            <a:extLst>
              <a:ext uri="{FF2B5EF4-FFF2-40B4-BE49-F238E27FC236}">
                <a16:creationId xmlns:a16="http://schemas.microsoft.com/office/drawing/2014/main" id="{7BFD7998-2973-9BAE-A111-0FDB4664CE50}"/>
              </a:ext>
            </a:extLst>
          </p:cNvPr>
          <p:cNvSpPr txBox="1"/>
          <p:nvPr/>
        </p:nvSpPr>
        <p:spPr>
          <a:xfrm>
            <a:off x="8739913" y="3274402"/>
            <a:ext cx="1709530" cy="954107"/>
          </a:xfrm>
          <a:prstGeom prst="rect">
            <a:avLst/>
          </a:prstGeom>
          <a:noFill/>
        </p:spPr>
        <p:txBody>
          <a:bodyPr wrap="square" lIns="91440" tIns="45720" rIns="91440" bIns="45720" rtlCol="0" anchor="t">
            <a:spAutoFit/>
          </a:bodyPr>
          <a:lstStyle/>
          <a:p>
            <a:pPr marL="285750" indent="-81915" algn="ctr">
              <a:buFont typeface="Arial" panose="020B0604020202020204" pitchFamily="34" charset="0"/>
              <a:buChar char="•"/>
            </a:pPr>
            <a:r>
              <a:rPr lang="en-US" sz="1400" b="0" i="0">
                <a:solidFill>
                  <a:srgbClr val="FF0000"/>
                </a:solidFill>
              </a:rPr>
              <a:t>Literacy/Math Coach</a:t>
            </a:r>
            <a:r>
              <a:rPr lang="en-US" sz="1400" b="0" i="0"/>
              <a:t>, Interventionist, Teacher.</a:t>
            </a:r>
            <a:endParaRPr lang="en-US"/>
          </a:p>
        </p:txBody>
      </p:sp>
      <p:sp>
        <p:nvSpPr>
          <p:cNvPr id="5" name="Slide Number Placeholder 4">
            <a:extLst>
              <a:ext uri="{FF2B5EF4-FFF2-40B4-BE49-F238E27FC236}">
                <a16:creationId xmlns:a16="http://schemas.microsoft.com/office/drawing/2014/main" id="{32C96D3D-BCD4-4DD8-B3EC-D32585492EEB}"/>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9</a:t>
            </a:fld>
            <a:endParaRPr lang="en-US"/>
          </a:p>
        </p:txBody>
      </p:sp>
    </p:spTree>
    <p:extLst>
      <p:ext uri="{BB962C8B-B14F-4D97-AF65-F5344CB8AC3E}">
        <p14:creationId xmlns:p14="http://schemas.microsoft.com/office/powerpoint/2010/main" val="1781674760"/>
      </p:ext>
    </p:extLst>
  </p:cSld>
  <p:clrMapOvr>
    <a:masterClrMapping/>
  </p:clrMapOvr>
  <mc:AlternateContent xmlns:mc="http://schemas.openxmlformats.org/markup-compatibility/2006" xmlns:p14="http://schemas.microsoft.com/office/powerpoint/2010/main">
    <mc:Choice Requires="p14">
      <p:transition spd="slow" p14:dur="2000" advTm="43905"/>
    </mc:Choice>
    <mc:Fallback xmlns="">
      <p:transition spd="slow" advTm="43905"/>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9.5"/>
</p:tagLst>
</file>

<file path=ppt/tags/tag2.xml><?xml version="1.0" encoding="utf-8"?>
<p:tagLst xmlns:a="http://schemas.openxmlformats.org/drawingml/2006/main" xmlns:r="http://schemas.openxmlformats.org/officeDocument/2006/relationships" xmlns:p="http://schemas.openxmlformats.org/presentationml/2006/main">
  <p:tag name="TIMING" val="|22.5|19.9|25.4|13.6"/>
</p:tagLst>
</file>

<file path=ppt/theme/theme1.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54CFC8EA-E008-44E1-8673-8AAADB6EDDC7}"/>
    </a:ext>
  </a:extLst>
</a:theme>
</file>

<file path=ppt/theme/theme2.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BAD783E9-B5E0-4BB5-B18C-531425630476}"/>
    </a:ext>
  </a:extLst>
</a:theme>
</file>

<file path=ppt/theme/theme3.xml><?xml version="1.0" encoding="utf-8"?>
<a:theme xmlns:a="http://schemas.openxmlformats.org/drawingml/2006/main" name="NJDOE_Section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8584AAFA-913A-46C4-82D9-8779EB51097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ccessibility xmlns="1765d9d9-734f-4e40-bf37-76520b71712c">true</Accessibility>
    <Year xmlns="1765d9d9-734f-4e40-bf37-76520b71712c" xsi:nil="true"/>
    <Notes xmlns="1765d9d9-734f-4e40-bf37-76520b71712c">Script done. Recording done.</Note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3527733B12F634B9735AAA5FFBBE821" ma:contentTypeVersion="12" ma:contentTypeDescription="Create a new document." ma:contentTypeScope="" ma:versionID="d507dda3714da683f77c969580b6db9e">
  <xsd:schema xmlns:xsd="http://www.w3.org/2001/XMLSchema" xmlns:xs="http://www.w3.org/2001/XMLSchema" xmlns:p="http://schemas.microsoft.com/office/2006/metadata/properties" xmlns:ns2="1765d9d9-734f-4e40-bf37-76520b71712c" xmlns:ns3="2f57b3d6-2a08-4fee-adfc-63f103472337" targetNamespace="http://schemas.microsoft.com/office/2006/metadata/properties" ma:root="true" ma:fieldsID="26008fc72e58ca7d7b5a8b785acdf96f" ns2:_="" ns3:_="">
    <xsd:import namespace="1765d9d9-734f-4e40-bf37-76520b71712c"/>
    <xsd:import namespace="2f57b3d6-2a08-4fee-adfc-63f10347233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Accessibility" minOccurs="0"/>
                <xsd:element ref="ns2:Year" minOccurs="0"/>
                <xsd:element ref="ns2:MediaServiceObjectDetectorVersion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65d9d9-734f-4e40-bf37-76520b7171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Accessibility" ma:index="16" nillable="true" ma:displayName="Accessibility" ma:default="0" ma:description="Indicate yes remediation is complete or no remediation not acceptable" ma:format="Dropdown" ma:internalName="Accessibility">
      <xsd:simpleType>
        <xsd:restriction base="dms:Boolean"/>
      </xsd:simpleType>
    </xsd:element>
    <xsd:element name="Year" ma:index="17" nillable="true" ma:displayName="Year" ma:description="Year posted on website" ma:format="Dropdown" ma:internalName="Year">
      <xsd:simpleType>
        <xsd:restriction base="dms:Text">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Notes" ma:index="19" nillable="true" ma:displayName="Notes" ma:format="Dropdown" ma:internalName="Not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57b3d6-2a08-4fee-adfc-63f10347233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E398D9-8894-434A-AF75-AE56C2C5E907}">
  <ds:schemaRefs>
    <ds:schemaRef ds:uri="http://schemas.microsoft.com/sharepoint/v3/contenttype/forms"/>
  </ds:schemaRefs>
</ds:datastoreItem>
</file>

<file path=customXml/itemProps2.xml><?xml version="1.0" encoding="utf-8"?>
<ds:datastoreItem xmlns:ds="http://schemas.openxmlformats.org/officeDocument/2006/customXml" ds:itemID="{D702EB3D-67FD-4C27-8293-966B0157996B}">
  <ds:schemaRefs>
    <ds:schemaRef ds:uri="http://purl.org/dc/terms/"/>
    <ds:schemaRef ds:uri="http://schemas.microsoft.com/office/2006/metadata/properties"/>
    <ds:schemaRef ds:uri="http://purl.org/dc/elements/1.1/"/>
    <ds:schemaRef ds:uri="http://schemas.microsoft.com/office/2006/documentManagement/types"/>
    <ds:schemaRef ds:uri="1765d9d9-734f-4e40-bf37-76520b71712c"/>
    <ds:schemaRef ds:uri="http://purl.org/dc/dcmitype/"/>
    <ds:schemaRef ds:uri="2f57b3d6-2a08-4fee-adfc-63f103472337"/>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306EDE5-E136-4684-8B98-320A8636F78C}">
  <ds:schemaRefs>
    <ds:schemaRef ds:uri="1765d9d9-734f-4e40-bf37-76520b71712c"/>
    <ds:schemaRef ds:uri="2f57b3d6-2a08-4fee-adfc-63f10347233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263</TotalTime>
  <Words>2186</Words>
  <Application>Microsoft Office PowerPoint</Application>
  <PresentationFormat>Widescreen</PresentationFormat>
  <Paragraphs>321</Paragraphs>
  <Slides>27</Slides>
  <Notes>27</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27</vt:i4>
      </vt:variant>
    </vt:vector>
  </HeadingPairs>
  <TitlesOfParts>
    <vt:vector size="33" baseType="lpstr">
      <vt:lpstr>Arial</vt:lpstr>
      <vt:lpstr>Calibri</vt:lpstr>
      <vt:lpstr>Palatino Linotype</vt:lpstr>
      <vt:lpstr>NDJOE_Main</vt:lpstr>
      <vt:lpstr>NJDOE_TitleSlide</vt:lpstr>
      <vt:lpstr>NJDOE_SectionTitle</vt:lpstr>
      <vt:lpstr>Professional Learning series:  New Jersey Tiered System of Supports (NJTSS) Effective District and School Leadership</vt:lpstr>
      <vt:lpstr>Quote</vt:lpstr>
      <vt:lpstr>NJTSS series: Navigation</vt:lpstr>
      <vt:lpstr>Purpose</vt:lpstr>
      <vt:lpstr>NJTSS: Defined</vt:lpstr>
      <vt:lpstr>Essential Components</vt:lpstr>
      <vt:lpstr>Effective District and School Leadership</vt:lpstr>
      <vt:lpstr>Sample Layers of Leadership</vt:lpstr>
      <vt:lpstr>Communications Process</vt:lpstr>
      <vt:lpstr>Weaver’s Model of Communication</vt:lpstr>
      <vt:lpstr>Leadership Traits Across NJTSS</vt:lpstr>
      <vt:lpstr>Readiness to Implement</vt:lpstr>
      <vt:lpstr>Five Phases of Implementation </vt:lpstr>
      <vt:lpstr>Take a Pulse</vt:lpstr>
      <vt:lpstr>Operationalizing New Jersey Tiered System of Supports</vt:lpstr>
      <vt:lpstr>Evidence of Strong and Engaged Site Leadership (1 of 4)</vt:lpstr>
      <vt:lpstr>Evidence of Strong and Engaged Site Leadership (2 of 4)</vt:lpstr>
      <vt:lpstr>Evidence of Strong and Engaged Site Leadership (3 of 4)</vt:lpstr>
      <vt:lpstr>Evidence of Strong and Engaged Site Leadership (4 of 4)</vt:lpstr>
      <vt:lpstr>NJTSS Operational Components (1 of 2)</vt:lpstr>
      <vt:lpstr>NJTSS Operational Components (2 of 2)</vt:lpstr>
      <vt:lpstr>NJTSS Sample School Calendar: “At A Glance”</vt:lpstr>
      <vt:lpstr>Sample Resource Inventory</vt:lpstr>
      <vt:lpstr>Best Practices for Facilitating Meetings through the Phrases of Implementation</vt:lpstr>
      <vt:lpstr>Reflective Questions</vt:lpstr>
      <vt:lpstr>NJTSS: Start Where You Are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Started with NJTSS: Overview Effective District and School Leadership</dc:title>
  <dc:creator>Osgoodby, Stephanie</dc:creator>
  <cp:lastModifiedBy>O'Connor, Elizabeth</cp:lastModifiedBy>
  <cp:revision>2</cp:revision>
  <dcterms:created xsi:type="dcterms:W3CDTF">2022-09-07T16:48:06Z</dcterms:created>
  <dcterms:modified xsi:type="dcterms:W3CDTF">2023-12-14T16:37:24Z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0x01010023527733B12F634B9735AAA5FFBBE821</vt:lpwstr>
  </property>
  <property fmtid="{D5CDD505-2E9C-101B-9397-08002B2CF9AE}" pid="3" name="MediaServiceImageTags">
    <vt:lpwstr/>
  </property>
</Properties>
</file>