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50" r:id="rId2"/>
    <p:sldId id="478" r:id="rId3"/>
    <p:sldId id="479" r:id="rId4"/>
    <p:sldId id="470" r:id="rId5"/>
    <p:sldId id="471" r:id="rId6"/>
    <p:sldId id="473" r:id="rId7"/>
    <p:sldId id="472" r:id="rId8"/>
    <p:sldId id="430" r:id="rId9"/>
    <p:sldId id="475" r:id="rId10"/>
    <p:sldId id="476" r:id="rId11"/>
    <p:sldId id="477" r:id="rId12"/>
    <p:sldId id="474" r:id="rId13"/>
    <p:sldId id="461" r:id="rId14"/>
    <p:sldId id="452" r:id="rId15"/>
    <p:sldId id="481" r:id="rId16"/>
    <p:sldId id="482" r:id="rId17"/>
    <p:sldId id="497" r:id="rId18"/>
    <p:sldId id="499" r:id="rId19"/>
    <p:sldId id="498" r:id="rId20"/>
    <p:sldId id="485" r:id="rId21"/>
    <p:sldId id="524" r:id="rId22"/>
    <p:sldId id="490" r:id="rId23"/>
    <p:sldId id="507" r:id="rId24"/>
    <p:sldId id="509" r:id="rId25"/>
    <p:sldId id="508" r:id="rId26"/>
    <p:sldId id="491" r:id="rId27"/>
    <p:sldId id="523" r:id="rId2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Neil, Sandy" initials="SO"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14E5D"/>
    <a:srgbClr val="1D4779"/>
    <a:srgbClr val="0099CC"/>
    <a:srgbClr val="33CCCC"/>
    <a:srgbClr val="0E4D72"/>
    <a:srgbClr val="0E8FD6"/>
    <a:srgbClr val="B9F3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20" autoAdjust="0"/>
    <p:restoredTop sz="67720" autoAdjust="0"/>
  </p:normalViewPr>
  <p:slideViewPr>
    <p:cSldViewPr>
      <p:cViewPr varScale="1">
        <p:scale>
          <a:sx n="64" d="100"/>
          <a:sy n="64" d="100"/>
        </p:scale>
        <p:origin x="1752"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434"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1" Type="http://schemas.openxmlformats.org/officeDocument/2006/relationships/hyperlink" Target="http://www.state.nj.us/education/nonpublic/state/SecurityConsultation.docx" TargetMode="External"/></Relationships>
</file>

<file path=ppt/diagrams/_rels/data6.xml.rels><?xml version="1.0" encoding="UTF-8" standalone="yes"?>
<Relationships xmlns="http://schemas.openxmlformats.org/package/2006/relationships"><Relationship Id="rId1" Type="http://schemas.openxmlformats.org/officeDocument/2006/relationships/hyperlink" Target="http://homeroom.state.nj.us/"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54C7A4-6907-4283-9C76-637496269708}"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4455A27D-5D00-493D-B51C-F9014DCA90DB}">
      <dgm:prSet phldrT="[Text]"/>
      <dgm:spPr/>
      <dgm:t>
        <a:bodyPr/>
        <a:lstStyle/>
        <a:p>
          <a:r>
            <a:rPr lang="en-US" dirty="0" smtClean="0"/>
            <a:t>District consults with nonpublic schools:</a:t>
          </a:r>
        </a:p>
        <a:p>
          <a:r>
            <a:rPr lang="en-US" dirty="0" smtClean="0"/>
            <a:t>May</a:t>
          </a:r>
          <a:endParaRPr lang="en-US" dirty="0"/>
        </a:p>
      </dgm:t>
    </dgm:pt>
    <dgm:pt modelId="{A61EAB28-B829-4C10-8A93-50E333DD7B6B}" type="parTrans" cxnId="{0D4CCC86-D7C6-47A7-B0BF-FBAF5A8DA385}">
      <dgm:prSet/>
      <dgm:spPr/>
      <dgm:t>
        <a:bodyPr/>
        <a:lstStyle/>
        <a:p>
          <a:endParaRPr lang="en-US"/>
        </a:p>
      </dgm:t>
    </dgm:pt>
    <dgm:pt modelId="{8A5AEA76-BE56-46C3-8E46-968B5512AF0E}" type="sibTrans" cxnId="{0D4CCC86-D7C6-47A7-B0BF-FBAF5A8DA385}">
      <dgm:prSet/>
      <dgm:spPr/>
      <dgm:t>
        <a:bodyPr/>
        <a:lstStyle/>
        <a:p>
          <a:endParaRPr lang="en-US"/>
        </a:p>
      </dgm:t>
    </dgm:pt>
    <dgm:pt modelId="{AC724417-2F48-4B8E-9034-947E1A955FDC}">
      <dgm:prSet/>
      <dgm:spPr/>
      <dgm:t>
        <a:bodyPr/>
        <a:lstStyle/>
        <a:p>
          <a:r>
            <a:rPr lang="en-US" dirty="0" smtClean="0"/>
            <a:t>BOE approves nonpublic school request:</a:t>
          </a:r>
        </a:p>
        <a:p>
          <a:r>
            <a:rPr lang="en-US" dirty="0" smtClean="0"/>
            <a:t>Spring/summer</a:t>
          </a:r>
          <a:endParaRPr lang="en-US" dirty="0"/>
        </a:p>
      </dgm:t>
    </dgm:pt>
    <dgm:pt modelId="{1765D1C5-F142-4031-BBBD-EA3115D7203A}" type="parTrans" cxnId="{FBB8A176-0979-4CA6-9F62-4BDCAB47119F}">
      <dgm:prSet/>
      <dgm:spPr/>
      <dgm:t>
        <a:bodyPr/>
        <a:lstStyle/>
        <a:p>
          <a:endParaRPr lang="en-US"/>
        </a:p>
      </dgm:t>
    </dgm:pt>
    <dgm:pt modelId="{FCA32AC3-29A3-4F56-BA36-3A0073CC05D7}" type="sibTrans" cxnId="{FBB8A176-0979-4CA6-9F62-4BDCAB47119F}">
      <dgm:prSet/>
      <dgm:spPr/>
      <dgm:t>
        <a:bodyPr/>
        <a:lstStyle/>
        <a:p>
          <a:endParaRPr lang="en-US"/>
        </a:p>
      </dgm:t>
    </dgm:pt>
    <dgm:pt modelId="{E33E532D-3791-4926-BE9B-3E464E3146BC}">
      <dgm:prSet/>
      <dgm:spPr>
        <a:solidFill>
          <a:srgbClr val="00B050"/>
        </a:solidFill>
      </dgm:spPr>
      <dgm:t>
        <a:bodyPr/>
        <a:lstStyle/>
        <a:p>
          <a:r>
            <a:rPr lang="en-US" dirty="0" smtClean="0"/>
            <a:t>District submits agreement (consultation form)  to Executive County Superintendent</a:t>
          </a:r>
        </a:p>
        <a:p>
          <a:r>
            <a:rPr lang="en-US" dirty="0" smtClean="0"/>
            <a:t>Oct. 1</a:t>
          </a:r>
          <a:endParaRPr lang="en-US" dirty="0"/>
        </a:p>
      </dgm:t>
    </dgm:pt>
    <dgm:pt modelId="{C915645F-B90D-4D7B-88C9-0813488C8C3B}" type="parTrans" cxnId="{0217890D-D444-4F3C-AE44-9B6257E399C6}">
      <dgm:prSet/>
      <dgm:spPr/>
      <dgm:t>
        <a:bodyPr/>
        <a:lstStyle/>
        <a:p>
          <a:endParaRPr lang="en-US"/>
        </a:p>
      </dgm:t>
    </dgm:pt>
    <dgm:pt modelId="{1948F33D-EDB7-4E16-9530-423541E906E7}" type="sibTrans" cxnId="{0217890D-D444-4F3C-AE44-9B6257E399C6}">
      <dgm:prSet/>
      <dgm:spPr/>
      <dgm:t>
        <a:bodyPr/>
        <a:lstStyle/>
        <a:p>
          <a:endParaRPr lang="en-US"/>
        </a:p>
      </dgm:t>
    </dgm:pt>
    <dgm:pt modelId="{F82255BB-40AE-4B71-9970-5F8392113D14}">
      <dgm:prSet/>
      <dgm:spPr/>
      <dgm:t>
        <a:bodyPr/>
        <a:lstStyle/>
        <a:p>
          <a:r>
            <a:rPr lang="en-US" dirty="0" smtClean="0"/>
            <a:t>District orders equipment and/or services: </a:t>
          </a:r>
          <a:br>
            <a:rPr lang="en-US" dirty="0" smtClean="0"/>
          </a:br>
          <a:endParaRPr lang="en-US" dirty="0" smtClean="0"/>
        </a:p>
        <a:p>
          <a:r>
            <a:rPr lang="en-US" dirty="0" smtClean="0"/>
            <a:t>Prior to start of school year</a:t>
          </a:r>
        </a:p>
      </dgm:t>
    </dgm:pt>
    <dgm:pt modelId="{EDDEEEB7-D1F1-4195-91F3-F347B4360409}" type="parTrans" cxnId="{3BDDAA77-18EB-404C-B121-2B28E6C753B6}">
      <dgm:prSet/>
      <dgm:spPr/>
      <dgm:t>
        <a:bodyPr/>
        <a:lstStyle/>
        <a:p>
          <a:endParaRPr lang="en-US"/>
        </a:p>
      </dgm:t>
    </dgm:pt>
    <dgm:pt modelId="{4AD10B3C-5C81-4EFD-BAE7-378311DF14D3}" type="sibTrans" cxnId="{3BDDAA77-18EB-404C-B121-2B28E6C753B6}">
      <dgm:prSet/>
      <dgm:spPr/>
      <dgm:t>
        <a:bodyPr/>
        <a:lstStyle/>
        <a:p>
          <a:endParaRPr lang="en-US"/>
        </a:p>
      </dgm:t>
    </dgm:pt>
    <dgm:pt modelId="{FF3F10BB-3146-45C2-9919-F84C03E1C928}" type="pres">
      <dgm:prSet presAssocID="{DA54C7A4-6907-4283-9C76-637496269708}" presName="CompostProcess" presStyleCnt="0">
        <dgm:presLayoutVars>
          <dgm:dir/>
          <dgm:resizeHandles val="exact"/>
        </dgm:presLayoutVars>
      </dgm:prSet>
      <dgm:spPr/>
      <dgm:t>
        <a:bodyPr/>
        <a:lstStyle/>
        <a:p>
          <a:endParaRPr lang="en-US"/>
        </a:p>
      </dgm:t>
    </dgm:pt>
    <dgm:pt modelId="{9CA7D68D-D66F-48CF-9DB8-85F591700CAE}" type="pres">
      <dgm:prSet presAssocID="{DA54C7A4-6907-4283-9C76-637496269708}" presName="arrow" presStyleLbl="bgShp" presStyleIdx="0" presStyleCnt="1"/>
      <dgm:spPr/>
      <dgm:t>
        <a:bodyPr/>
        <a:lstStyle/>
        <a:p>
          <a:endParaRPr lang="en-US"/>
        </a:p>
      </dgm:t>
    </dgm:pt>
    <dgm:pt modelId="{1FE1A0D7-A56F-4C18-B94D-A38A9839DA55}" type="pres">
      <dgm:prSet presAssocID="{DA54C7A4-6907-4283-9C76-637496269708}" presName="linearProcess" presStyleCnt="0"/>
      <dgm:spPr/>
      <dgm:t>
        <a:bodyPr/>
        <a:lstStyle/>
        <a:p>
          <a:endParaRPr lang="en-US"/>
        </a:p>
      </dgm:t>
    </dgm:pt>
    <dgm:pt modelId="{BA977EEC-17F6-47C3-A728-44FE2E79AA83}" type="pres">
      <dgm:prSet presAssocID="{4455A27D-5D00-493D-B51C-F9014DCA90DB}" presName="textNode" presStyleLbl="node1" presStyleIdx="0" presStyleCnt="4">
        <dgm:presLayoutVars>
          <dgm:bulletEnabled val="1"/>
        </dgm:presLayoutVars>
      </dgm:prSet>
      <dgm:spPr/>
      <dgm:t>
        <a:bodyPr/>
        <a:lstStyle/>
        <a:p>
          <a:endParaRPr lang="en-US"/>
        </a:p>
      </dgm:t>
    </dgm:pt>
    <dgm:pt modelId="{43E345A6-4DE0-40DE-8FF6-4D452321ABF0}" type="pres">
      <dgm:prSet presAssocID="{8A5AEA76-BE56-46C3-8E46-968B5512AF0E}" presName="sibTrans" presStyleCnt="0"/>
      <dgm:spPr/>
      <dgm:t>
        <a:bodyPr/>
        <a:lstStyle/>
        <a:p>
          <a:endParaRPr lang="en-US"/>
        </a:p>
      </dgm:t>
    </dgm:pt>
    <dgm:pt modelId="{23D201E6-BAE0-43AB-9617-49DBD9612629}" type="pres">
      <dgm:prSet presAssocID="{AC724417-2F48-4B8E-9034-947E1A955FDC}" presName="textNode" presStyleLbl="node1" presStyleIdx="1" presStyleCnt="4">
        <dgm:presLayoutVars>
          <dgm:bulletEnabled val="1"/>
        </dgm:presLayoutVars>
      </dgm:prSet>
      <dgm:spPr/>
      <dgm:t>
        <a:bodyPr/>
        <a:lstStyle/>
        <a:p>
          <a:endParaRPr lang="en-US"/>
        </a:p>
      </dgm:t>
    </dgm:pt>
    <dgm:pt modelId="{438F4341-25B8-40A8-99DE-A6E3A2FCD355}" type="pres">
      <dgm:prSet presAssocID="{FCA32AC3-29A3-4F56-BA36-3A0073CC05D7}" presName="sibTrans" presStyleCnt="0"/>
      <dgm:spPr/>
      <dgm:t>
        <a:bodyPr/>
        <a:lstStyle/>
        <a:p>
          <a:endParaRPr lang="en-US"/>
        </a:p>
      </dgm:t>
    </dgm:pt>
    <dgm:pt modelId="{E71B1215-6FB5-4B23-977E-375EBD94E927}" type="pres">
      <dgm:prSet presAssocID="{E33E532D-3791-4926-BE9B-3E464E3146BC}" presName="textNode" presStyleLbl="node1" presStyleIdx="2" presStyleCnt="4" custLinFactX="95996" custLinFactNeighborX="100000" custLinFactNeighborY="1667">
        <dgm:presLayoutVars>
          <dgm:bulletEnabled val="1"/>
        </dgm:presLayoutVars>
      </dgm:prSet>
      <dgm:spPr/>
      <dgm:t>
        <a:bodyPr/>
        <a:lstStyle/>
        <a:p>
          <a:endParaRPr lang="en-US"/>
        </a:p>
      </dgm:t>
    </dgm:pt>
    <dgm:pt modelId="{B7619B4B-CD11-46FE-AA49-C52662612D02}" type="pres">
      <dgm:prSet presAssocID="{1948F33D-EDB7-4E16-9530-423541E906E7}" presName="sibTrans" presStyleCnt="0"/>
      <dgm:spPr/>
      <dgm:t>
        <a:bodyPr/>
        <a:lstStyle/>
        <a:p>
          <a:endParaRPr lang="en-US"/>
        </a:p>
      </dgm:t>
    </dgm:pt>
    <dgm:pt modelId="{C509A55D-64FF-4292-9114-79A42ADFFAEF}" type="pres">
      <dgm:prSet presAssocID="{F82255BB-40AE-4B71-9970-5F8392113D14}" presName="textNode" presStyleLbl="node1" presStyleIdx="3" presStyleCnt="4" custLinFactX="-100000" custLinFactNeighborX="-123056" custLinFactNeighborY="-1667">
        <dgm:presLayoutVars>
          <dgm:bulletEnabled val="1"/>
        </dgm:presLayoutVars>
      </dgm:prSet>
      <dgm:spPr/>
      <dgm:t>
        <a:bodyPr/>
        <a:lstStyle/>
        <a:p>
          <a:endParaRPr lang="en-US"/>
        </a:p>
      </dgm:t>
    </dgm:pt>
  </dgm:ptLst>
  <dgm:cxnLst>
    <dgm:cxn modelId="{3BDDAA77-18EB-404C-B121-2B28E6C753B6}" srcId="{DA54C7A4-6907-4283-9C76-637496269708}" destId="{F82255BB-40AE-4B71-9970-5F8392113D14}" srcOrd="3" destOrd="0" parTransId="{EDDEEEB7-D1F1-4195-91F3-F347B4360409}" sibTransId="{4AD10B3C-5C81-4EFD-BAE7-378311DF14D3}"/>
    <dgm:cxn modelId="{0217890D-D444-4F3C-AE44-9B6257E399C6}" srcId="{DA54C7A4-6907-4283-9C76-637496269708}" destId="{E33E532D-3791-4926-BE9B-3E464E3146BC}" srcOrd="2" destOrd="0" parTransId="{C915645F-B90D-4D7B-88C9-0813488C8C3B}" sibTransId="{1948F33D-EDB7-4E16-9530-423541E906E7}"/>
    <dgm:cxn modelId="{FBB8A176-0979-4CA6-9F62-4BDCAB47119F}" srcId="{DA54C7A4-6907-4283-9C76-637496269708}" destId="{AC724417-2F48-4B8E-9034-947E1A955FDC}" srcOrd="1" destOrd="0" parTransId="{1765D1C5-F142-4031-BBBD-EA3115D7203A}" sibTransId="{FCA32AC3-29A3-4F56-BA36-3A0073CC05D7}"/>
    <dgm:cxn modelId="{9B305D54-3F56-490A-B26D-7500DE963D6A}" type="presOf" srcId="{DA54C7A4-6907-4283-9C76-637496269708}" destId="{FF3F10BB-3146-45C2-9919-F84C03E1C928}" srcOrd="0" destOrd="0" presId="urn:microsoft.com/office/officeart/2005/8/layout/hProcess9"/>
    <dgm:cxn modelId="{34A49D3C-6A2C-4DB2-A0CD-6DD30ED789CD}" type="presOf" srcId="{AC724417-2F48-4B8E-9034-947E1A955FDC}" destId="{23D201E6-BAE0-43AB-9617-49DBD9612629}" srcOrd="0" destOrd="0" presId="urn:microsoft.com/office/officeart/2005/8/layout/hProcess9"/>
    <dgm:cxn modelId="{7BB72CA8-EAEF-4F17-85A5-D9D80A4B29A2}" type="presOf" srcId="{4455A27D-5D00-493D-B51C-F9014DCA90DB}" destId="{BA977EEC-17F6-47C3-A728-44FE2E79AA83}" srcOrd="0" destOrd="0" presId="urn:microsoft.com/office/officeart/2005/8/layout/hProcess9"/>
    <dgm:cxn modelId="{23ACC271-2489-4AF6-A527-1B367D6FE704}" type="presOf" srcId="{F82255BB-40AE-4B71-9970-5F8392113D14}" destId="{C509A55D-64FF-4292-9114-79A42ADFFAEF}" srcOrd="0" destOrd="0" presId="urn:microsoft.com/office/officeart/2005/8/layout/hProcess9"/>
    <dgm:cxn modelId="{A9AF49CE-76EC-49D0-81E2-F77BD57A8F80}" type="presOf" srcId="{E33E532D-3791-4926-BE9B-3E464E3146BC}" destId="{E71B1215-6FB5-4B23-977E-375EBD94E927}" srcOrd="0" destOrd="0" presId="urn:microsoft.com/office/officeart/2005/8/layout/hProcess9"/>
    <dgm:cxn modelId="{0D4CCC86-D7C6-47A7-B0BF-FBAF5A8DA385}" srcId="{DA54C7A4-6907-4283-9C76-637496269708}" destId="{4455A27D-5D00-493D-B51C-F9014DCA90DB}" srcOrd="0" destOrd="0" parTransId="{A61EAB28-B829-4C10-8A93-50E333DD7B6B}" sibTransId="{8A5AEA76-BE56-46C3-8E46-968B5512AF0E}"/>
    <dgm:cxn modelId="{D23DB8F1-4DA8-4918-B2A5-E414C1EB7C9D}" type="presParOf" srcId="{FF3F10BB-3146-45C2-9919-F84C03E1C928}" destId="{9CA7D68D-D66F-48CF-9DB8-85F591700CAE}" srcOrd="0" destOrd="0" presId="urn:microsoft.com/office/officeart/2005/8/layout/hProcess9"/>
    <dgm:cxn modelId="{D6619F35-B715-437D-A0A9-9256356221C3}" type="presParOf" srcId="{FF3F10BB-3146-45C2-9919-F84C03E1C928}" destId="{1FE1A0D7-A56F-4C18-B94D-A38A9839DA55}" srcOrd="1" destOrd="0" presId="urn:microsoft.com/office/officeart/2005/8/layout/hProcess9"/>
    <dgm:cxn modelId="{192D5217-0152-4A67-BECC-721074267D7C}" type="presParOf" srcId="{1FE1A0D7-A56F-4C18-B94D-A38A9839DA55}" destId="{BA977EEC-17F6-47C3-A728-44FE2E79AA83}" srcOrd="0" destOrd="0" presId="urn:microsoft.com/office/officeart/2005/8/layout/hProcess9"/>
    <dgm:cxn modelId="{57E8C61F-D279-4020-9C35-B2715D09E5B2}" type="presParOf" srcId="{1FE1A0D7-A56F-4C18-B94D-A38A9839DA55}" destId="{43E345A6-4DE0-40DE-8FF6-4D452321ABF0}" srcOrd="1" destOrd="0" presId="urn:microsoft.com/office/officeart/2005/8/layout/hProcess9"/>
    <dgm:cxn modelId="{10AA4DAC-E8B9-46D2-B4E3-EE20BCE270C0}" type="presParOf" srcId="{1FE1A0D7-A56F-4C18-B94D-A38A9839DA55}" destId="{23D201E6-BAE0-43AB-9617-49DBD9612629}" srcOrd="2" destOrd="0" presId="urn:microsoft.com/office/officeart/2005/8/layout/hProcess9"/>
    <dgm:cxn modelId="{E246A95A-BCEE-4B8F-8454-CAD73FE4BE62}" type="presParOf" srcId="{1FE1A0D7-A56F-4C18-B94D-A38A9839DA55}" destId="{438F4341-25B8-40A8-99DE-A6E3A2FCD355}" srcOrd="3" destOrd="0" presId="urn:microsoft.com/office/officeart/2005/8/layout/hProcess9"/>
    <dgm:cxn modelId="{893010DB-BED0-4CC4-84ED-19751D8FCB5A}" type="presParOf" srcId="{1FE1A0D7-A56F-4C18-B94D-A38A9839DA55}" destId="{E71B1215-6FB5-4B23-977E-375EBD94E927}" srcOrd="4" destOrd="0" presId="urn:microsoft.com/office/officeart/2005/8/layout/hProcess9"/>
    <dgm:cxn modelId="{65A0B6BF-5DEE-4131-9169-8E7C4C27AB0C}" type="presParOf" srcId="{1FE1A0D7-A56F-4C18-B94D-A38A9839DA55}" destId="{B7619B4B-CD11-46FE-AA49-C52662612D02}" srcOrd="5" destOrd="0" presId="urn:microsoft.com/office/officeart/2005/8/layout/hProcess9"/>
    <dgm:cxn modelId="{1872A805-6CFA-4798-B86F-94AC759ED943}" type="presParOf" srcId="{1FE1A0D7-A56F-4C18-B94D-A38A9839DA55}" destId="{C509A55D-64FF-4292-9114-79A42ADFFAE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73D38D-C1F1-4E63-9610-01A8E2424CD9}" type="doc">
      <dgm:prSet loTypeId="urn:microsoft.com/office/officeart/2005/8/layout/hierarchy3" loCatId="list" qsTypeId="urn:microsoft.com/office/officeart/2005/8/quickstyle/simple5" qsCatId="simple" csTypeId="urn:microsoft.com/office/officeart/2005/8/colors/colorful5" csCatId="colorful" phldr="1"/>
      <dgm:spPr/>
      <dgm:t>
        <a:bodyPr/>
        <a:lstStyle/>
        <a:p>
          <a:endParaRPr lang="en-US"/>
        </a:p>
      </dgm:t>
    </dgm:pt>
    <dgm:pt modelId="{73FE6E2E-8846-46B2-A26E-4B05627B7850}">
      <dgm:prSet phldrT="[Text]" custT="1"/>
      <dgm:spPr>
        <a:solidFill>
          <a:srgbClr val="00B050"/>
        </a:solidFill>
      </dgm:spPr>
      <dgm:t>
        <a:bodyPr/>
        <a:lstStyle/>
        <a:p>
          <a:r>
            <a:rPr lang="en-US" sz="2800" b="0" dirty="0" smtClean="0">
              <a:solidFill>
                <a:schemeClr val="tx1"/>
              </a:solidFill>
            </a:rPr>
            <a:t>Consultation</a:t>
          </a:r>
        </a:p>
        <a:p>
          <a:r>
            <a:rPr lang="en-US" sz="2800" b="0" dirty="0" smtClean="0">
              <a:solidFill>
                <a:schemeClr val="tx1"/>
              </a:solidFill>
            </a:rPr>
            <a:t>(By the end of May)</a:t>
          </a:r>
        </a:p>
      </dgm:t>
    </dgm:pt>
    <dgm:pt modelId="{E1924E4A-3384-478C-9220-AF01C2016AEA}" type="parTrans" cxnId="{DA6E4D4A-8446-4835-B9AD-C37FFE5ADF38}">
      <dgm:prSet/>
      <dgm:spPr/>
      <dgm:t>
        <a:bodyPr/>
        <a:lstStyle/>
        <a:p>
          <a:endParaRPr lang="en-US"/>
        </a:p>
      </dgm:t>
    </dgm:pt>
    <dgm:pt modelId="{61C299DA-AC9B-4D7B-948C-ED117C2DE45E}" type="sibTrans" cxnId="{DA6E4D4A-8446-4835-B9AD-C37FFE5ADF38}">
      <dgm:prSet/>
      <dgm:spPr/>
      <dgm:t>
        <a:bodyPr/>
        <a:lstStyle/>
        <a:p>
          <a:endParaRPr lang="en-US"/>
        </a:p>
      </dgm:t>
    </dgm:pt>
    <dgm:pt modelId="{DBACC09C-C358-48B3-916C-AC482272AC89}">
      <dgm:prSet phldrT="[Text]" custT="1"/>
      <dgm:spPr/>
      <dgm:t>
        <a:bodyPr/>
        <a:lstStyle/>
        <a:p>
          <a:pPr algn="ctr"/>
          <a:r>
            <a:rPr lang="en-US" sz="2400" dirty="0" smtClean="0"/>
            <a:t>Advise nonpublic of funding amount</a:t>
          </a:r>
          <a:endParaRPr lang="en-US" sz="2400" dirty="0"/>
        </a:p>
      </dgm:t>
    </dgm:pt>
    <dgm:pt modelId="{B7D4CC48-8EAF-4C76-B08E-21A936E22C05}" type="parTrans" cxnId="{261201BE-5652-447F-8E9C-BCE74A9BCF73}">
      <dgm:prSet/>
      <dgm:spPr/>
      <dgm:t>
        <a:bodyPr/>
        <a:lstStyle/>
        <a:p>
          <a:endParaRPr lang="en-US"/>
        </a:p>
      </dgm:t>
    </dgm:pt>
    <dgm:pt modelId="{466538F1-7648-4A30-B97E-F62056543E68}" type="sibTrans" cxnId="{261201BE-5652-447F-8E9C-BCE74A9BCF73}">
      <dgm:prSet/>
      <dgm:spPr/>
      <dgm:t>
        <a:bodyPr/>
        <a:lstStyle/>
        <a:p>
          <a:endParaRPr lang="en-US"/>
        </a:p>
      </dgm:t>
    </dgm:pt>
    <dgm:pt modelId="{C9BEA96B-23C0-4D7E-84A2-F1B464A1896F}">
      <dgm:prSet phldrT="[Text]" custT="1"/>
      <dgm:spPr/>
      <dgm:t>
        <a:bodyPr rIns="274320"/>
        <a:lstStyle/>
        <a:p>
          <a:pPr algn="ctr"/>
          <a:r>
            <a:rPr lang="en-US" sz="2400" dirty="0" smtClean="0"/>
            <a:t>Agree on security services, equipment and technology to be provided to the nonpublic school</a:t>
          </a:r>
          <a:endParaRPr lang="en-US" sz="2400" dirty="0"/>
        </a:p>
      </dgm:t>
    </dgm:pt>
    <dgm:pt modelId="{5ADAAC1B-2F76-4748-A2B6-B7CBBDDAEA1B}" type="parTrans" cxnId="{CADAE193-78FA-4A6C-86CC-85EBDBFE0304}">
      <dgm:prSet/>
      <dgm:spPr/>
      <dgm:t>
        <a:bodyPr/>
        <a:lstStyle/>
        <a:p>
          <a:endParaRPr lang="en-US"/>
        </a:p>
      </dgm:t>
    </dgm:pt>
    <dgm:pt modelId="{3A51E042-75EB-4366-985F-3401A77C71BF}" type="sibTrans" cxnId="{CADAE193-78FA-4A6C-86CC-85EBDBFE0304}">
      <dgm:prSet/>
      <dgm:spPr/>
      <dgm:t>
        <a:bodyPr/>
        <a:lstStyle/>
        <a:p>
          <a:endParaRPr lang="en-US"/>
        </a:p>
      </dgm:t>
    </dgm:pt>
    <dgm:pt modelId="{3685B409-1475-45A0-AA6D-E5E50812E8D1}">
      <dgm:prSet phldrT="[Text]" custT="1"/>
      <dgm:spPr/>
      <dgm:t>
        <a:bodyPr rIns="274320"/>
        <a:lstStyle/>
        <a:p>
          <a:pPr algn="ctr"/>
          <a:r>
            <a:rPr lang="en-US" sz="2400" dirty="0" smtClean="0"/>
            <a:t>Set date when the BOE will meet to approve the security services, equipment and technology to be provided to the nonpublic school</a:t>
          </a:r>
          <a:endParaRPr lang="en-US" sz="2400" dirty="0"/>
        </a:p>
      </dgm:t>
    </dgm:pt>
    <dgm:pt modelId="{A0A6A972-0D1F-4EFB-8F74-4733656EC292}" type="parTrans" cxnId="{6A2D8CDB-613C-4344-97BB-1E344EE88D8C}">
      <dgm:prSet/>
      <dgm:spPr/>
      <dgm:t>
        <a:bodyPr/>
        <a:lstStyle/>
        <a:p>
          <a:endParaRPr lang="en-US"/>
        </a:p>
      </dgm:t>
    </dgm:pt>
    <dgm:pt modelId="{6E005DAD-FFA9-4462-953E-40F61E5503FA}" type="sibTrans" cxnId="{6A2D8CDB-613C-4344-97BB-1E344EE88D8C}">
      <dgm:prSet/>
      <dgm:spPr/>
      <dgm:t>
        <a:bodyPr/>
        <a:lstStyle/>
        <a:p>
          <a:endParaRPr lang="en-US"/>
        </a:p>
      </dgm:t>
    </dgm:pt>
    <dgm:pt modelId="{81F7B81B-963C-46B1-886D-F1A73D16F879}" type="pres">
      <dgm:prSet presAssocID="{5373D38D-C1F1-4E63-9610-01A8E2424CD9}" presName="diagram" presStyleCnt="0">
        <dgm:presLayoutVars>
          <dgm:chPref val="1"/>
          <dgm:dir/>
          <dgm:animOne val="branch"/>
          <dgm:animLvl val="lvl"/>
          <dgm:resizeHandles/>
        </dgm:presLayoutVars>
      </dgm:prSet>
      <dgm:spPr/>
      <dgm:t>
        <a:bodyPr/>
        <a:lstStyle/>
        <a:p>
          <a:endParaRPr lang="en-US"/>
        </a:p>
      </dgm:t>
    </dgm:pt>
    <dgm:pt modelId="{3D521A35-0B18-4DF1-896D-1C751CEF3290}" type="pres">
      <dgm:prSet presAssocID="{73FE6E2E-8846-46B2-A26E-4B05627B7850}" presName="root" presStyleCnt="0"/>
      <dgm:spPr/>
    </dgm:pt>
    <dgm:pt modelId="{A70CB3E1-43AE-4C67-8FCD-F16258002988}" type="pres">
      <dgm:prSet presAssocID="{73FE6E2E-8846-46B2-A26E-4B05627B7850}" presName="rootComposite" presStyleCnt="0"/>
      <dgm:spPr/>
    </dgm:pt>
    <dgm:pt modelId="{778B1E55-F0B5-4CAF-B870-D584060BF09A}" type="pres">
      <dgm:prSet presAssocID="{73FE6E2E-8846-46B2-A26E-4B05627B7850}" presName="rootText" presStyleLbl="node1" presStyleIdx="0" presStyleCnt="1" custScaleX="266492" custScaleY="170015"/>
      <dgm:spPr/>
      <dgm:t>
        <a:bodyPr/>
        <a:lstStyle/>
        <a:p>
          <a:endParaRPr lang="en-US"/>
        </a:p>
      </dgm:t>
    </dgm:pt>
    <dgm:pt modelId="{89212BB0-FD33-4604-B10B-B8E3C702F429}" type="pres">
      <dgm:prSet presAssocID="{73FE6E2E-8846-46B2-A26E-4B05627B7850}" presName="rootConnector" presStyleLbl="node1" presStyleIdx="0" presStyleCnt="1"/>
      <dgm:spPr/>
      <dgm:t>
        <a:bodyPr/>
        <a:lstStyle/>
        <a:p>
          <a:endParaRPr lang="en-US"/>
        </a:p>
      </dgm:t>
    </dgm:pt>
    <dgm:pt modelId="{2B58DD53-2EA4-4DC5-90F2-4FD847BEB825}" type="pres">
      <dgm:prSet presAssocID="{73FE6E2E-8846-46B2-A26E-4B05627B7850}" presName="childShape" presStyleCnt="0"/>
      <dgm:spPr/>
    </dgm:pt>
    <dgm:pt modelId="{0955F7E2-85C7-4D14-8F84-081F8FFA0EFC}" type="pres">
      <dgm:prSet presAssocID="{B7D4CC48-8EAF-4C76-B08E-21A936E22C05}" presName="Name13" presStyleLbl="parChTrans1D2" presStyleIdx="0" presStyleCnt="3"/>
      <dgm:spPr/>
      <dgm:t>
        <a:bodyPr/>
        <a:lstStyle/>
        <a:p>
          <a:endParaRPr lang="en-US"/>
        </a:p>
      </dgm:t>
    </dgm:pt>
    <dgm:pt modelId="{1FF48671-9CB0-490C-A425-032C68F41329}" type="pres">
      <dgm:prSet presAssocID="{DBACC09C-C358-48B3-916C-AC482272AC89}" presName="childText" presStyleLbl="bgAcc1" presStyleIdx="0" presStyleCnt="3" custScaleX="436551" custScaleY="82323" custLinFactNeighborX="-2454" custLinFactNeighborY="-15072">
        <dgm:presLayoutVars>
          <dgm:bulletEnabled val="1"/>
        </dgm:presLayoutVars>
      </dgm:prSet>
      <dgm:spPr/>
      <dgm:t>
        <a:bodyPr/>
        <a:lstStyle/>
        <a:p>
          <a:endParaRPr lang="en-US"/>
        </a:p>
      </dgm:t>
    </dgm:pt>
    <dgm:pt modelId="{11DD9F18-4688-4A40-8132-3CA92FE9FA38}" type="pres">
      <dgm:prSet presAssocID="{5ADAAC1B-2F76-4748-A2B6-B7CBBDDAEA1B}" presName="Name13" presStyleLbl="parChTrans1D2" presStyleIdx="1" presStyleCnt="3"/>
      <dgm:spPr/>
      <dgm:t>
        <a:bodyPr/>
        <a:lstStyle/>
        <a:p>
          <a:endParaRPr lang="en-US"/>
        </a:p>
      </dgm:t>
    </dgm:pt>
    <dgm:pt modelId="{C749EE3F-EC4B-42CE-A774-98C0EC2AC2F2}" type="pres">
      <dgm:prSet presAssocID="{C9BEA96B-23C0-4D7E-84A2-F1B464A1896F}" presName="childText" presStyleLbl="bgAcc1" presStyleIdx="1" presStyleCnt="3" custScaleX="440013" custScaleY="212643" custLinFactNeighborX="-2454" custLinFactNeighborY="-17679">
        <dgm:presLayoutVars>
          <dgm:bulletEnabled val="1"/>
        </dgm:presLayoutVars>
      </dgm:prSet>
      <dgm:spPr/>
      <dgm:t>
        <a:bodyPr/>
        <a:lstStyle/>
        <a:p>
          <a:endParaRPr lang="en-US"/>
        </a:p>
      </dgm:t>
    </dgm:pt>
    <dgm:pt modelId="{5AA519AD-6C40-403F-A9DA-4FB23E53FC03}" type="pres">
      <dgm:prSet presAssocID="{A0A6A972-0D1F-4EFB-8F74-4733656EC292}" presName="Name13" presStyleLbl="parChTrans1D2" presStyleIdx="2" presStyleCnt="3"/>
      <dgm:spPr/>
      <dgm:t>
        <a:bodyPr/>
        <a:lstStyle/>
        <a:p>
          <a:endParaRPr lang="en-US"/>
        </a:p>
      </dgm:t>
    </dgm:pt>
    <dgm:pt modelId="{D2A3D6FF-E8EA-4533-AF88-581D3BF601B1}" type="pres">
      <dgm:prSet presAssocID="{3685B409-1475-45A0-AA6D-E5E50812E8D1}" presName="childText" presStyleLbl="bgAcc1" presStyleIdx="2" presStyleCnt="3" custScaleX="435132" custScaleY="256478">
        <dgm:presLayoutVars>
          <dgm:bulletEnabled val="1"/>
        </dgm:presLayoutVars>
      </dgm:prSet>
      <dgm:spPr/>
      <dgm:t>
        <a:bodyPr/>
        <a:lstStyle/>
        <a:p>
          <a:endParaRPr lang="en-US"/>
        </a:p>
      </dgm:t>
    </dgm:pt>
  </dgm:ptLst>
  <dgm:cxnLst>
    <dgm:cxn modelId="{6A2D8CDB-613C-4344-97BB-1E344EE88D8C}" srcId="{73FE6E2E-8846-46B2-A26E-4B05627B7850}" destId="{3685B409-1475-45A0-AA6D-E5E50812E8D1}" srcOrd="2" destOrd="0" parTransId="{A0A6A972-0D1F-4EFB-8F74-4733656EC292}" sibTransId="{6E005DAD-FFA9-4462-953E-40F61E5503FA}"/>
    <dgm:cxn modelId="{92B92BB0-3AD3-47EA-B0DA-012C08681AE1}" type="presOf" srcId="{3685B409-1475-45A0-AA6D-E5E50812E8D1}" destId="{D2A3D6FF-E8EA-4533-AF88-581D3BF601B1}" srcOrd="0" destOrd="0" presId="urn:microsoft.com/office/officeart/2005/8/layout/hierarchy3"/>
    <dgm:cxn modelId="{5DB4A6EE-4AA6-4E2E-8C61-AEEECC427C77}" type="presOf" srcId="{73FE6E2E-8846-46B2-A26E-4B05627B7850}" destId="{778B1E55-F0B5-4CAF-B870-D584060BF09A}" srcOrd="0" destOrd="0" presId="urn:microsoft.com/office/officeart/2005/8/layout/hierarchy3"/>
    <dgm:cxn modelId="{FC53CFB3-BFC0-449A-8269-67CC6B69AB00}" type="presOf" srcId="{A0A6A972-0D1F-4EFB-8F74-4733656EC292}" destId="{5AA519AD-6C40-403F-A9DA-4FB23E53FC03}" srcOrd="0" destOrd="0" presId="urn:microsoft.com/office/officeart/2005/8/layout/hierarchy3"/>
    <dgm:cxn modelId="{7CEB299D-D3C8-42E2-9CE5-8B7543388C25}" type="presOf" srcId="{5373D38D-C1F1-4E63-9610-01A8E2424CD9}" destId="{81F7B81B-963C-46B1-886D-F1A73D16F879}" srcOrd="0" destOrd="0" presId="urn:microsoft.com/office/officeart/2005/8/layout/hierarchy3"/>
    <dgm:cxn modelId="{CADAE193-78FA-4A6C-86CC-85EBDBFE0304}" srcId="{73FE6E2E-8846-46B2-A26E-4B05627B7850}" destId="{C9BEA96B-23C0-4D7E-84A2-F1B464A1896F}" srcOrd="1" destOrd="0" parTransId="{5ADAAC1B-2F76-4748-A2B6-B7CBBDDAEA1B}" sibTransId="{3A51E042-75EB-4366-985F-3401A77C71BF}"/>
    <dgm:cxn modelId="{E48649DA-6642-4858-8CA8-6AE6F70CB25F}" type="presOf" srcId="{DBACC09C-C358-48B3-916C-AC482272AC89}" destId="{1FF48671-9CB0-490C-A425-032C68F41329}" srcOrd="0" destOrd="0" presId="urn:microsoft.com/office/officeart/2005/8/layout/hierarchy3"/>
    <dgm:cxn modelId="{C6265A8B-4974-4F93-8CCE-1C58660D5DAE}" type="presOf" srcId="{C9BEA96B-23C0-4D7E-84A2-F1B464A1896F}" destId="{C749EE3F-EC4B-42CE-A774-98C0EC2AC2F2}" srcOrd="0" destOrd="0" presId="urn:microsoft.com/office/officeart/2005/8/layout/hierarchy3"/>
    <dgm:cxn modelId="{5F9E676E-071B-4CDF-A38D-507A63447A43}" type="presOf" srcId="{5ADAAC1B-2F76-4748-A2B6-B7CBBDDAEA1B}" destId="{11DD9F18-4688-4A40-8132-3CA92FE9FA38}" srcOrd="0" destOrd="0" presId="urn:microsoft.com/office/officeart/2005/8/layout/hierarchy3"/>
    <dgm:cxn modelId="{F74B44AA-165A-4782-BECE-C918856C756D}" type="presOf" srcId="{73FE6E2E-8846-46B2-A26E-4B05627B7850}" destId="{89212BB0-FD33-4604-B10B-B8E3C702F429}" srcOrd="1" destOrd="0" presId="urn:microsoft.com/office/officeart/2005/8/layout/hierarchy3"/>
    <dgm:cxn modelId="{DA6E4D4A-8446-4835-B9AD-C37FFE5ADF38}" srcId="{5373D38D-C1F1-4E63-9610-01A8E2424CD9}" destId="{73FE6E2E-8846-46B2-A26E-4B05627B7850}" srcOrd="0" destOrd="0" parTransId="{E1924E4A-3384-478C-9220-AF01C2016AEA}" sibTransId="{61C299DA-AC9B-4D7B-948C-ED117C2DE45E}"/>
    <dgm:cxn modelId="{261201BE-5652-447F-8E9C-BCE74A9BCF73}" srcId="{73FE6E2E-8846-46B2-A26E-4B05627B7850}" destId="{DBACC09C-C358-48B3-916C-AC482272AC89}" srcOrd="0" destOrd="0" parTransId="{B7D4CC48-8EAF-4C76-B08E-21A936E22C05}" sibTransId="{466538F1-7648-4A30-B97E-F62056543E68}"/>
    <dgm:cxn modelId="{0069D7B5-E349-4AD1-957F-51AD84A84483}" type="presOf" srcId="{B7D4CC48-8EAF-4C76-B08E-21A936E22C05}" destId="{0955F7E2-85C7-4D14-8F84-081F8FFA0EFC}" srcOrd="0" destOrd="0" presId="urn:microsoft.com/office/officeart/2005/8/layout/hierarchy3"/>
    <dgm:cxn modelId="{F8732983-092F-4C44-BCE4-A02D669E1FA6}" type="presParOf" srcId="{81F7B81B-963C-46B1-886D-F1A73D16F879}" destId="{3D521A35-0B18-4DF1-896D-1C751CEF3290}" srcOrd="0" destOrd="0" presId="urn:microsoft.com/office/officeart/2005/8/layout/hierarchy3"/>
    <dgm:cxn modelId="{ED4935BB-1399-4861-9292-006D7132B1ED}" type="presParOf" srcId="{3D521A35-0B18-4DF1-896D-1C751CEF3290}" destId="{A70CB3E1-43AE-4C67-8FCD-F16258002988}" srcOrd="0" destOrd="0" presId="urn:microsoft.com/office/officeart/2005/8/layout/hierarchy3"/>
    <dgm:cxn modelId="{86EC4569-FFCA-4B77-9E5F-748D2EEF8585}" type="presParOf" srcId="{A70CB3E1-43AE-4C67-8FCD-F16258002988}" destId="{778B1E55-F0B5-4CAF-B870-D584060BF09A}" srcOrd="0" destOrd="0" presId="urn:microsoft.com/office/officeart/2005/8/layout/hierarchy3"/>
    <dgm:cxn modelId="{ED39A036-59C3-4898-90B1-3900589E18B3}" type="presParOf" srcId="{A70CB3E1-43AE-4C67-8FCD-F16258002988}" destId="{89212BB0-FD33-4604-B10B-B8E3C702F429}" srcOrd="1" destOrd="0" presId="urn:microsoft.com/office/officeart/2005/8/layout/hierarchy3"/>
    <dgm:cxn modelId="{AF532397-14B3-4837-B357-A69E8C6255B4}" type="presParOf" srcId="{3D521A35-0B18-4DF1-896D-1C751CEF3290}" destId="{2B58DD53-2EA4-4DC5-90F2-4FD847BEB825}" srcOrd="1" destOrd="0" presId="urn:microsoft.com/office/officeart/2005/8/layout/hierarchy3"/>
    <dgm:cxn modelId="{92726220-25F3-4A30-A0CD-0EC08D5CB9AC}" type="presParOf" srcId="{2B58DD53-2EA4-4DC5-90F2-4FD847BEB825}" destId="{0955F7E2-85C7-4D14-8F84-081F8FFA0EFC}" srcOrd="0" destOrd="0" presId="urn:microsoft.com/office/officeart/2005/8/layout/hierarchy3"/>
    <dgm:cxn modelId="{0EA6ECCF-5E5D-4935-93CF-0236398DE350}" type="presParOf" srcId="{2B58DD53-2EA4-4DC5-90F2-4FD847BEB825}" destId="{1FF48671-9CB0-490C-A425-032C68F41329}" srcOrd="1" destOrd="0" presId="urn:microsoft.com/office/officeart/2005/8/layout/hierarchy3"/>
    <dgm:cxn modelId="{7613F407-43BF-468B-A27F-FADD4CF54E8D}" type="presParOf" srcId="{2B58DD53-2EA4-4DC5-90F2-4FD847BEB825}" destId="{11DD9F18-4688-4A40-8132-3CA92FE9FA38}" srcOrd="2" destOrd="0" presId="urn:microsoft.com/office/officeart/2005/8/layout/hierarchy3"/>
    <dgm:cxn modelId="{2BDB4CB4-3173-4CF4-8C14-96046B55EB38}" type="presParOf" srcId="{2B58DD53-2EA4-4DC5-90F2-4FD847BEB825}" destId="{C749EE3F-EC4B-42CE-A774-98C0EC2AC2F2}" srcOrd="3" destOrd="0" presId="urn:microsoft.com/office/officeart/2005/8/layout/hierarchy3"/>
    <dgm:cxn modelId="{AF33F939-D392-448F-992A-2DC429950F20}" type="presParOf" srcId="{2B58DD53-2EA4-4DC5-90F2-4FD847BEB825}" destId="{5AA519AD-6C40-403F-A9DA-4FB23E53FC03}" srcOrd="4" destOrd="0" presId="urn:microsoft.com/office/officeart/2005/8/layout/hierarchy3"/>
    <dgm:cxn modelId="{75D7690A-714A-46C9-B1F3-09571FAF5E2A}" type="presParOf" srcId="{2B58DD53-2EA4-4DC5-90F2-4FD847BEB825}" destId="{D2A3D6FF-E8EA-4533-AF88-581D3BF601B1}"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73D38D-C1F1-4E63-9610-01A8E2424CD9}" type="doc">
      <dgm:prSet loTypeId="urn:microsoft.com/office/officeart/2005/8/layout/hierarchy3" loCatId="list" qsTypeId="urn:microsoft.com/office/officeart/2005/8/quickstyle/simple5" qsCatId="simple" csTypeId="urn:microsoft.com/office/officeart/2005/8/colors/colorful4" csCatId="colorful" phldr="1"/>
      <dgm:spPr/>
      <dgm:t>
        <a:bodyPr/>
        <a:lstStyle/>
        <a:p>
          <a:endParaRPr lang="en-US"/>
        </a:p>
      </dgm:t>
    </dgm:pt>
    <dgm:pt modelId="{73FE6E2E-8846-46B2-A26E-4B05627B7850}">
      <dgm:prSet phldrT="[Text]" custT="1"/>
      <dgm:spPr/>
      <dgm:t>
        <a:bodyPr/>
        <a:lstStyle/>
        <a:p>
          <a:pPr>
            <a:lnSpc>
              <a:spcPct val="100000"/>
            </a:lnSpc>
            <a:spcAft>
              <a:spcPts val="0"/>
            </a:spcAft>
          </a:pPr>
          <a:r>
            <a:rPr lang="en-US" sz="2800" dirty="0" smtClean="0">
              <a:solidFill>
                <a:schemeClr val="tx1"/>
              </a:solidFill>
            </a:rPr>
            <a:t>District sends to the Executive County Superintendent and nonpublic administrator(s):</a:t>
          </a:r>
        </a:p>
        <a:p>
          <a:pPr>
            <a:lnSpc>
              <a:spcPct val="100000"/>
            </a:lnSpc>
            <a:spcAft>
              <a:spcPts val="0"/>
            </a:spcAft>
          </a:pPr>
          <a:r>
            <a:rPr lang="en-US" sz="2800" dirty="0" smtClean="0">
              <a:solidFill>
                <a:schemeClr val="tx1"/>
              </a:solidFill>
            </a:rPr>
            <a:t>(By mid Oct.)</a:t>
          </a:r>
          <a:endParaRPr lang="en-US" sz="2800" b="0" dirty="0" smtClean="0">
            <a:solidFill>
              <a:schemeClr val="tx1"/>
            </a:solidFill>
          </a:endParaRPr>
        </a:p>
      </dgm:t>
    </dgm:pt>
    <dgm:pt modelId="{E1924E4A-3384-478C-9220-AF01C2016AEA}" type="parTrans" cxnId="{DA6E4D4A-8446-4835-B9AD-C37FFE5ADF38}">
      <dgm:prSet/>
      <dgm:spPr/>
      <dgm:t>
        <a:bodyPr/>
        <a:lstStyle/>
        <a:p>
          <a:endParaRPr lang="en-US"/>
        </a:p>
      </dgm:t>
    </dgm:pt>
    <dgm:pt modelId="{61C299DA-AC9B-4D7B-948C-ED117C2DE45E}" type="sibTrans" cxnId="{DA6E4D4A-8446-4835-B9AD-C37FFE5ADF38}">
      <dgm:prSet/>
      <dgm:spPr/>
      <dgm:t>
        <a:bodyPr/>
        <a:lstStyle/>
        <a:p>
          <a:endParaRPr lang="en-US"/>
        </a:p>
      </dgm:t>
    </dgm:pt>
    <dgm:pt modelId="{763B5FC3-EC41-4761-90B4-32E37D3D3569}">
      <dgm:prSet phldrT="[Text]" custT="1"/>
      <dgm:spPr/>
      <dgm:t>
        <a:bodyPr/>
        <a:lstStyle/>
        <a:p>
          <a:r>
            <a:rPr lang="en-US" sz="2000" dirty="0" smtClean="0"/>
            <a:t>A written statement (</a:t>
          </a:r>
          <a:r>
            <a:rPr lang="en-US" sz="2000" dirty="0" smtClean="0">
              <a:hlinkClick xmlns:r="http://schemas.openxmlformats.org/officeDocument/2006/relationships" r:id="rId1"/>
            </a:rPr>
            <a:t>consultation form</a:t>
          </a:r>
          <a:r>
            <a:rPr lang="en-US" sz="2000" dirty="0" smtClean="0"/>
            <a:t>) verifying that the required </a:t>
          </a:r>
          <a:r>
            <a:rPr lang="en-US" sz="2000" u="sng" dirty="0" smtClean="0"/>
            <a:t>conference</a:t>
          </a:r>
          <a:r>
            <a:rPr lang="en-US" sz="2000" dirty="0" smtClean="0"/>
            <a:t> with the nonpublic school administrator was held, with </a:t>
          </a:r>
          <a:r>
            <a:rPr lang="en-US" sz="2000" u="sng" dirty="0" smtClean="0"/>
            <a:t>agreed upon security services, equipment and technology </a:t>
          </a:r>
          <a:r>
            <a:rPr lang="en-US" sz="2000" dirty="0" smtClean="0"/>
            <a:t>to be purchased and the </a:t>
          </a:r>
          <a:r>
            <a:rPr lang="en-US" sz="2000" u="sng" dirty="0" smtClean="0"/>
            <a:t>timelines for purchases and implementation</a:t>
          </a:r>
          <a:r>
            <a:rPr lang="en-US" sz="2000" dirty="0" smtClean="0"/>
            <a:t>.</a:t>
          </a:r>
          <a:endParaRPr lang="en-US" sz="2000" dirty="0"/>
        </a:p>
      </dgm:t>
    </dgm:pt>
    <dgm:pt modelId="{4E6BA780-EBE0-48DC-A199-95C589BB2830}" type="parTrans" cxnId="{92610C2B-6A9F-46EE-B8D9-1D3070BF4CFF}">
      <dgm:prSet/>
      <dgm:spPr/>
      <dgm:t>
        <a:bodyPr/>
        <a:lstStyle/>
        <a:p>
          <a:endParaRPr lang="en-US"/>
        </a:p>
      </dgm:t>
    </dgm:pt>
    <dgm:pt modelId="{DDDCB864-F477-48F7-8B20-480545339099}" type="sibTrans" cxnId="{92610C2B-6A9F-46EE-B8D9-1D3070BF4CFF}">
      <dgm:prSet/>
      <dgm:spPr/>
      <dgm:t>
        <a:bodyPr/>
        <a:lstStyle/>
        <a:p>
          <a:endParaRPr lang="en-US"/>
        </a:p>
      </dgm:t>
    </dgm:pt>
    <dgm:pt modelId="{C9BEA96B-23C0-4D7E-84A2-F1B464A1896F}">
      <dgm:prSet phldrT="[Text]" custT="1"/>
      <dgm:spPr/>
      <dgm:t>
        <a:bodyPr/>
        <a:lstStyle/>
        <a:p>
          <a:r>
            <a:rPr lang="en-US" sz="2000" dirty="0" smtClean="0"/>
            <a:t>The </a:t>
          </a:r>
          <a:r>
            <a:rPr lang="en-US" sz="2000" u="sng" dirty="0" smtClean="0"/>
            <a:t>minutes of the board of education meeting </a:t>
          </a:r>
          <a:r>
            <a:rPr lang="en-US" sz="2000" dirty="0" smtClean="0"/>
            <a:t>at which the security services, equipment and technology that will be provided to the nonpublic school was granted approval.</a:t>
          </a:r>
          <a:endParaRPr lang="en-US" sz="2000" dirty="0"/>
        </a:p>
      </dgm:t>
    </dgm:pt>
    <dgm:pt modelId="{5ADAAC1B-2F76-4748-A2B6-B7CBBDDAEA1B}" type="parTrans" cxnId="{CADAE193-78FA-4A6C-86CC-85EBDBFE0304}">
      <dgm:prSet/>
      <dgm:spPr/>
      <dgm:t>
        <a:bodyPr/>
        <a:lstStyle/>
        <a:p>
          <a:endParaRPr lang="en-US"/>
        </a:p>
      </dgm:t>
    </dgm:pt>
    <dgm:pt modelId="{3A51E042-75EB-4366-985F-3401A77C71BF}" type="sibTrans" cxnId="{CADAE193-78FA-4A6C-86CC-85EBDBFE0304}">
      <dgm:prSet/>
      <dgm:spPr/>
      <dgm:t>
        <a:bodyPr/>
        <a:lstStyle/>
        <a:p>
          <a:endParaRPr lang="en-US"/>
        </a:p>
      </dgm:t>
    </dgm:pt>
    <dgm:pt modelId="{C5C13909-B039-41CC-9AB1-8602504830EE}" type="pres">
      <dgm:prSet presAssocID="{5373D38D-C1F1-4E63-9610-01A8E2424CD9}" presName="diagram" presStyleCnt="0">
        <dgm:presLayoutVars>
          <dgm:chPref val="1"/>
          <dgm:dir/>
          <dgm:animOne val="branch"/>
          <dgm:animLvl val="lvl"/>
          <dgm:resizeHandles/>
        </dgm:presLayoutVars>
      </dgm:prSet>
      <dgm:spPr/>
      <dgm:t>
        <a:bodyPr/>
        <a:lstStyle/>
        <a:p>
          <a:endParaRPr lang="en-US"/>
        </a:p>
      </dgm:t>
    </dgm:pt>
    <dgm:pt modelId="{35EEFA13-8942-48C6-9DBB-201B00DB17BA}" type="pres">
      <dgm:prSet presAssocID="{73FE6E2E-8846-46B2-A26E-4B05627B7850}" presName="root" presStyleCnt="0"/>
      <dgm:spPr/>
    </dgm:pt>
    <dgm:pt modelId="{40922F70-76A9-4DA1-ABC5-835EF233C75D}" type="pres">
      <dgm:prSet presAssocID="{73FE6E2E-8846-46B2-A26E-4B05627B7850}" presName="rootComposite" presStyleCnt="0"/>
      <dgm:spPr/>
    </dgm:pt>
    <dgm:pt modelId="{C7593C5A-7F41-4B5E-A1E2-44B62C401773}" type="pres">
      <dgm:prSet presAssocID="{73FE6E2E-8846-46B2-A26E-4B05627B7850}" presName="rootText" presStyleLbl="node1" presStyleIdx="0" presStyleCnt="1" custScaleX="439295" custScaleY="155844" custLinFactNeighborX="-33" custLinFactNeighborY="-24383"/>
      <dgm:spPr/>
      <dgm:t>
        <a:bodyPr/>
        <a:lstStyle/>
        <a:p>
          <a:endParaRPr lang="en-US"/>
        </a:p>
      </dgm:t>
    </dgm:pt>
    <dgm:pt modelId="{4AF9FBBC-AAE8-4B76-B5E2-F3B3582604DE}" type="pres">
      <dgm:prSet presAssocID="{73FE6E2E-8846-46B2-A26E-4B05627B7850}" presName="rootConnector" presStyleLbl="node1" presStyleIdx="0" presStyleCnt="1"/>
      <dgm:spPr/>
      <dgm:t>
        <a:bodyPr/>
        <a:lstStyle/>
        <a:p>
          <a:endParaRPr lang="en-US"/>
        </a:p>
      </dgm:t>
    </dgm:pt>
    <dgm:pt modelId="{1329DE50-C1CA-4F8A-9F88-E55A77E3213F}" type="pres">
      <dgm:prSet presAssocID="{73FE6E2E-8846-46B2-A26E-4B05627B7850}" presName="childShape" presStyleCnt="0"/>
      <dgm:spPr/>
    </dgm:pt>
    <dgm:pt modelId="{9C1F925D-2669-4DC7-85F7-1F04B4421F9A}" type="pres">
      <dgm:prSet presAssocID="{4E6BA780-EBE0-48DC-A199-95C589BB2830}" presName="Name13" presStyleLbl="parChTrans1D2" presStyleIdx="0" presStyleCnt="2"/>
      <dgm:spPr/>
      <dgm:t>
        <a:bodyPr/>
        <a:lstStyle/>
        <a:p>
          <a:endParaRPr lang="en-US"/>
        </a:p>
      </dgm:t>
    </dgm:pt>
    <dgm:pt modelId="{1E4875D9-7458-4C48-90F0-EE45F06687C7}" type="pres">
      <dgm:prSet presAssocID="{763B5FC3-EC41-4761-90B4-32E37D3D3569}" presName="childText" presStyleLbl="bgAcc1" presStyleIdx="0" presStyleCnt="2" custScaleX="585745" custScaleY="163331" custLinFactNeighborX="-15917" custLinFactNeighborY="-8613">
        <dgm:presLayoutVars>
          <dgm:bulletEnabled val="1"/>
        </dgm:presLayoutVars>
      </dgm:prSet>
      <dgm:spPr/>
      <dgm:t>
        <a:bodyPr/>
        <a:lstStyle/>
        <a:p>
          <a:endParaRPr lang="en-US"/>
        </a:p>
      </dgm:t>
    </dgm:pt>
    <dgm:pt modelId="{D356C2C0-1B74-4E60-AA4F-26ABE3087E80}" type="pres">
      <dgm:prSet presAssocID="{5ADAAC1B-2F76-4748-A2B6-B7CBBDDAEA1B}" presName="Name13" presStyleLbl="parChTrans1D2" presStyleIdx="1" presStyleCnt="2"/>
      <dgm:spPr/>
      <dgm:t>
        <a:bodyPr/>
        <a:lstStyle/>
        <a:p>
          <a:endParaRPr lang="en-US"/>
        </a:p>
      </dgm:t>
    </dgm:pt>
    <dgm:pt modelId="{C02BE77F-4F71-43D5-AA5C-92AA6521E7BF}" type="pres">
      <dgm:prSet presAssocID="{C9BEA96B-23C0-4D7E-84A2-F1B464A1896F}" presName="childText" presStyleLbl="bgAcc1" presStyleIdx="1" presStyleCnt="2" custScaleX="573774" custScaleY="119440" custLinFactNeighborX="-11309" custLinFactNeighborY="-31605">
        <dgm:presLayoutVars>
          <dgm:bulletEnabled val="1"/>
        </dgm:presLayoutVars>
      </dgm:prSet>
      <dgm:spPr/>
      <dgm:t>
        <a:bodyPr/>
        <a:lstStyle/>
        <a:p>
          <a:endParaRPr lang="en-US"/>
        </a:p>
      </dgm:t>
    </dgm:pt>
  </dgm:ptLst>
  <dgm:cxnLst>
    <dgm:cxn modelId="{4BAAE6A5-8BD5-45BA-90DD-CFECA3A60012}" type="presOf" srcId="{763B5FC3-EC41-4761-90B4-32E37D3D3569}" destId="{1E4875D9-7458-4C48-90F0-EE45F06687C7}" srcOrd="0" destOrd="0" presId="urn:microsoft.com/office/officeart/2005/8/layout/hierarchy3"/>
    <dgm:cxn modelId="{7AE30D67-889E-4D44-821C-9C68F2BA0C6D}" type="presOf" srcId="{73FE6E2E-8846-46B2-A26E-4B05627B7850}" destId="{4AF9FBBC-AAE8-4B76-B5E2-F3B3582604DE}" srcOrd="1" destOrd="0" presId="urn:microsoft.com/office/officeart/2005/8/layout/hierarchy3"/>
    <dgm:cxn modelId="{C8301DBB-2017-4244-8A04-E60C6B2AD34B}" type="presOf" srcId="{5373D38D-C1F1-4E63-9610-01A8E2424CD9}" destId="{C5C13909-B039-41CC-9AB1-8602504830EE}" srcOrd="0" destOrd="0" presId="urn:microsoft.com/office/officeart/2005/8/layout/hierarchy3"/>
    <dgm:cxn modelId="{92610C2B-6A9F-46EE-B8D9-1D3070BF4CFF}" srcId="{73FE6E2E-8846-46B2-A26E-4B05627B7850}" destId="{763B5FC3-EC41-4761-90B4-32E37D3D3569}" srcOrd="0" destOrd="0" parTransId="{4E6BA780-EBE0-48DC-A199-95C589BB2830}" sibTransId="{DDDCB864-F477-48F7-8B20-480545339099}"/>
    <dgm:cxn modelId="{8EFDBAAE-E17B-44E8-B3B4-A72ACC60735F}" type="presOf" srcId="{73FE6E2E-8846-46B2-A26E-4B05627B7850}" destId="{C7593C5A-7F41-4B5E-A1E2-44B62C401773}" srcOrd="0" destOrd="0" presId="urn:microsoft.com/office/officeart/2005/8/layout/hierarchy3"/>
    <dgm:cxn modelId="{CADAE193-78FA-4A6C-86CC-85EBDBFE0304}" srcId="{73FE6E2E-8846-46B2-A26E-4B05627B7850}" destId="{C9BEA96B-23C0-4D7E-84A2-F1B464A1896F}" srcOrd="1" destOrd="0" parTransId="{5ADAAC1B-2F76-4748-A2B6-B7CBBDDAEA1B}" sibTransId="{3A51E042-75EB-4366-985F-3401A77C71BF}"/>
    <dgm:cxn modelId="{F23E0637-254B-4255-AD15-31FEDD0EE492}" type="presOf" srcId="{C9BEA96B-23C0-4D7E-84A2-F1B464A1896F}" destId="{C02BE77F-4F71-43D5-AA5C-92AA6521E7BF}" srcOrd="0" destOrd="0" presId="urn:microsoft.com/office/officeart/2005/8/layout/hierarchy3"/>
    <dgm:cxn modelId="{DA6E4D4A-8446-4835-B9AD-C37FFE5ADF38}" srcId="{5373D38D-C1F1-4E63-9610-01A8E2424CD9}" destId="{73FE6E2E-8846-46B2-A26E-4B05627B7850}" srcOrd="0" destOrd="0" parTransId="{E1924E4A-3384-478C-9220-AF01C2016AEA}" sibTransId="{61C299DA-AC9B-4D7B-948C-ED117C2DE45E}"/>
    <dgm:cxn modelId="{2E4F1AE2-ED37-4914-AB98-08509CB804C7}" type="presOf" srcId="{4E6BA780-EBE0-48DC-A199-95C589BB2830}" destId="{9C1F925D-2669-4DC7-85F7-1F04B4421F9A}" srcOrd="0" destOrd="0" presId="urn:microsoft.com/office/officeart/2005/8/layout/hierarchy3"/>
    <dgm:cxn modelId="{ACAAF4C2-2363-4E84-96DC-C98E37195D39}" type="presOf" srcId="{5ADAAC1B-2F76-4748-A2B6-B7CBBDDAEA1B}" destId="{D356C2C0-1B74-4E60-AA4F-26ABE3087E80}" srcOrd="0" destOrd="0" presId="urn:microsoft.com/office/officeart/2005/8/layout/hierarchy3"/>
    <dgm:cxn modelId="{51BFE249-0133-4EAA-AA65-3B9EC305BCCE}" type="presParOf" srcId="{C5C13909-B039-41CC-9AB1-8602504830EE}" destId="{35EEFA13-8942-48C6-9DBB-201B00DB17BA}" srcOrd="0" destOrd="0" presId="urn:microsoft.com/office/officeart/2005/8/layout/hierarchy3"/>
    <dgm:cxn modelId="{00E6328A-535F-4980-8F78-63774B3CD331}" type="presParOf" srcId="{35EEFA13-8942-48C6-9DBB-201B00DB17BA}" destId="{40922F70-76A9-4DA1-ABC5-835EF233C75D}" srcOrd="0" destOrd="0" presId="urn:microsoft.com/office/officeart/2005/8/layout/hierarchy3"/>
    <dgm:cxn modelId="{2B369E5C-899F-4815-8D15-DBC0F8E5FF3B}" type="presParOf" srcId="{40922F70-76A9-4DA1-ABC5-835EF233C75D}" destId="{C7593C5A-7F41-4B5E-A1E2-44B62C401773}" srcOrd="0" destOrd="0" presId="urn:microsoft.com/office/officeart/2005/8/layout/hierarchy3"/>
    <dgm:cxn modelId="{CA9E1062-FB08-4442-8C4E-B518B13B9678}" type="presParOf" srcId="{40922F70-76A9-4DA1-ABC5-835EF233C75D}" destId="{4AF9FBBC-AAE8-4B76-B5E2-F3B3582604DE}" srcOrd="1" destOrd="0" presId="urn:microsoft.com/office/officeart/2005/8/layout/hierarchy3"/>
    <dgm:cxn modelId="{F82383BC-56A1-40DB-949A-42084EE8F4DD}" type="presParOf" srcId="{35EEFA13-8942-48C6-9DBB-201B00DB17BA}" destId="{1329DE50-C1CA-4F8A-9F88-E55A77E3213F}" srcOrd="1" destOrd="0" presId="urn:microsoft.com/office/officeart/2005/8/layout/hierarchy3"/>
    <dgm:cxn modelId="{C8B18C24-2DD4-4BDC-ADB0-25CCFB5A9225}" type="presParOf" srcId="{1329DE50-C1CA-4F8A-9F88-E55A77E3213F}" destId="{9C1F925D-2669-4DC7-85F7-1F04B4421F9A}" srcOrd="0" destOrd="0" presId="urn:microsoft.com/office/officeart/2005/8/layout/hierarchy3"/>
    <dgm:cxn modelId="{A119E94F-44EC-4C82-8576-005D7A19E80B}" type="presParOf" srcId="{1329DE50-C1CA-4F8A-9F88-E55A77E3213F}" destId="{1E4875D9-7458-4C48-90F0-EE45F06687C7}" srcOrd="1" destOrd="0" presId="urn:microsoft.com/office/officeart/2005/8/layout/hierarchy3"/>
    <dgm:cxn modelId="{0AFBCCEE-49B1-48A4-BD0F-2171A3D18FB9}" type="presParOf" srcId="{1329DE50-C1CA-4F8A-9F88-E55A77E3213F}" destId="{D356C2C0-1B74-4E60-AA4F-26ABE3087E80}" srcOrd="2" destOrd="0" presId="urn:microsoft.com/office/officeart/2005/8/layout/hierarchy3"/>
    <dgm:cxn modelId="{BAB6DEAC-B539-481C-AD74-9B210F89D4B2}" type="presParOf" srcId="{1329DE50-C1CA-4F8A-9F88-E55A77E3213F}" destId="{C02BE77F-4F71-43D5-AA5C-92AA6521E7BF}"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73D38D-C1F1-4E63-9610-01A8E2424CD9}" type="doc">
      <dgm:prSet loTypeId="urn:microsoft.com/office/officeart/2005/8/layout/hierarchy3" loCatId="list" qsTypeId="urn:microsoft.com/office/officeart/2005/8/quickstyle/simple5" qsCatId="simple" csTypeId="urn:microsoft.com/office/officeart/2005/8/colors/colorful3" csCatId="colorful" phldr="1"/>
      <dgm:spPr/>
      <dgm:t>
        <a:bodyPr/>
        <a:lstStyle/>
        <a:p>
          <a:endParaRPr lang="en-US"/>
        </a:p>
      </dgm:t>
    </dgm:pt>
    <dgm:pt modelId="{73FE6E2E-8846-46B2-A26E-4B05627B7850}">
      <dgm:prSet phldrT="[Text]"/>
      <dgm:spPr/>
      <dgm:t>
        <a:bodyPr/>
        <a:lstStyle/>
        <a:p>
          <a:r>
            <a:rPr lang="en-US" b="0" dirty="0" smtClean="0"/>
            <a:t>Purchasing</a:t>
          </a:r>
        </a:p>
      </dgm:t>
    </dgm:pt>
    <dgm:pt modelId="{E1924E4A-3384-478C-9220-AF01C2016AEA}" type="parTrans" cxnId="{DA6E4D4A-8446-4835-B9AD-C37FFE5ADF38}">
      <dgm:prSet/>
      <dgm:spPr/>
      <dgm:t>
        <a:bodyPr/>
        <a:lstStyle/>
        <a:p>
          <a:endParaRPr lang="en-US"/>
        </a:p>
      </dgm:t>
    </dgm:pt>
    <dgm:pt modelId="{61C299DA-AC9B-4D7B-948C-ED117C2DE45E}" type="sibTrans" cxnId="{DA6E4D4A-8446-4835-B9AD-C37FFE5ADF38}">
      <dgm:prSet/>
      <dgm:spPr/>
      <dgm:t>
        <a:bodyPr/>
        <a:lstStyle/>
        <a:p>
          <a:endParaRPr lang="en-US"/>
        </a:p>
      </dgm:t>
    </dgm:pt>
    <dgm:pt modelId="{763B5FC3-EC41-4761-90B4-32E37D3D3569}">
      <dgm:prSet phldrT="[Text]"/>
      <dgm:spPr/>
      <dgm:t>
        <a:bodyPr/>
        <a:lstStyle/>
        <a:p>
          <a:r>
            <a:rPr lang="en-US" dirty="0" smtClean="0"/>
            <a:t>District creates and prepares purchase orders in accordance with district procurement procedures and Public School Contracts law</a:t>
          </a:r>
          <a:endParaRPr lang="en-US" dirty="0"/>
        </a:p>
      </dgm:t>
    </dgm:pt>
    <dgm:pt modelId="{4E6BA780-EBE0-48DC-A199-95C589BB2830}" type="parTrans" cxnId="{92610C2B-6A9F-46EE-B8D9-1D3070BF4CFF}">
      <dgm:prSet/>
      <dgm:spPr/>
      <dgm:t>
        <a:bodyPr/>
        <a:lstStyle/>
        <a:p>
          <a:endParaRPr lang="en-US"/>
        </a:p>
      </dgm:t>
    </dgm:pt>
    <dgm:pt modelId="{DDDCB864-F477-48F7-8B20-480545339099}" type="sibTrans" cxnId="{92610C2B-6A9F-46EE-B8D9-1D3070BF4CFF}">
      <dgm:prSet/>
      <dgm:spPr/>
      <dgm:t>
        <a:bodyPr/>
        <a:lstStyle/>
        <a:p>
          <a:endParaRPr lang="en-US"/>
        </a:p>
      </dgm:t>
    </dgm:pt>
    <dgm:pt modelId="{4F2212B3-5769-4B5E-910F-A322CDFF8463}">
      <dgm:prSet phldrT="[Text]"/>
      <dgm:spPr/>
      <dgm:t>
        <a:bodyPr/>
        <a:lstStyle/>
        <a:p>
          <a:r>
            <a:rPr lang="en-US" dirty="0" smtClean="0"/>
            <a:t>District arranges delivery</a:t>
          </a:r>
          <a:endParaRPr lang="en-US" dirty="0"/>
        </a:p>
      </dgm:t>
    </dgm:pt>
    <dgm:pt modelId="{875710D4-4000-4C18-BDE1-E2509DF762D0}" type="parTrans" cxnId="{A572DAAD-672A-407D-8C2F-07B75CFFB082}">
      <dgm:prSet/>
      <dgm:spPr/>
      <dgm:t>
        <a:bodyPr/>
        <a:lstStyle/>
        <a:p>
          <a:endParaRPr lang="en-US"/>
        </a:p>
      </dgm:t>
    </dgm:pt>
    <dgm:pt modelId="{0281C476-2E04-4F80-9A80-8BD1507C549D}" type="sibTrans" cxnId="{A572DAAD-672A-407D-8C2F-07B75CFFB082}">
      <dgm:prSet/>
      <dgm:spPr/>
      <dgm:t>
        <a:bodyPr/>
        <a:lstStyle/>
        <a:p>
          <a:endParaRPr lang="en-US"/>
        </a:p>
      </dgm:t>
    </dgm:pt>
    <dgm:pt modelId="{A30DCF5E-1680-4705-89D2-8EEF35CC3B64}" type="pres">
      <dgm:prSet presAssocID="{5373D38D-C1F1-4E63-9610-01A8E2424CD9}" presName="diagram" presStyleCnt="0">
        <dgm:presLayoutVars>
          <dgm:chPref val="1"/>
          <dgm:dir/>
          <dgm:animOne val="branch"/>
          <dgm:animLvl val="lvl"/>
          <dgm:resizeHandles/>
        </dgm:presLayoutVars>
      </dgm:prSet>
      <dgm:spPr/>
      <dgm:t>
        <a:bodyPr/>
        <a:lstStyle/>
        <a:p>
          <a:endParaRPr lang="en-US"/>
        </a:p>
      </dgm:t>
    </dgm:pt>
    <dgm:pt modelId="{C46E56BA-0EE5-4F22-BF2B-825C45923877}" type="pres">
      <dgm:prSet presAssocID="{73FE6E2E-8846-46B2-A26E-4B05627B7850}" presName="root" presStyleCnt="0"/>
      <dgm:spPr/>
    </dgm:pt>
    <dgm:pt modelId="{185B9A3B-F30E-472A-92F7-A0E1A5564119}" type="pres">
      <dgm:prSet presAssocID="{73FE6E2E-8846-46B2-A26E-4B05627B7850}" presName="rootComposite" presStyleCnt="0"/>
      <dgm:spPr/>
    </dgm:pt>
    <dgm:pt modelId="{7DA802A0-30BA-4A4B-8069-E572E7B7A06A}" type="pres">
      <dgm:prSet presAssocID="{73FE6E2E-8846-46B2-A26E-4B05627B7850}" presName="rootText" presStyleLbl="node1" presStyleIdx="0" presStyleCnt="1" custScaleX="105530" custScaleY="58257"/>
      <dgm:spPr/>
      <dgm:t>
        <a:bodyPr/>
        <a:lstStyle/>
        <a:p>
          <a:endParaRPr lang="en-US"/>
        </a:p>
      </dgm:t>
    </dgm:pt>
    <dgm:pt modelId="{0E8DB84C-6101-406B-8FB9-07F8621842C9}" type="pres">
      <dgm:prSet presAssocID="{73FE6E2E-8846-46B2-A26E-4B05627B7850}" presName="rootConnector" presStyleLbl="node1" presStyleIdx="0" presStyleCnt="1"/>
      <dgm:spPr/>
      <dgm:t>
        <a:bodyPr/>
        <a:lstStyle/>
        <a:p>
          <a:endParaRPr lang="en-US"/>
        </a:p>
      </dgm:t>
    </dgm:pt>
    <dgm:pt modelId="{88E06A23-45F9-48BD-914C-B2E5EE987369}" type="pres">
      <dgm:prSet presAssocID="{73FE6E2E-8846-46B2-A26E-4B05627B7850}" presName="childShape" presStyleCnt="0"/>
      <dgm:spPr/>
    </dgm:pt>
    <dgm:pt modelId="{1B070DBF-C7EB-42F9-80A7-46F62CBB9778}" type="pres">
      <dgm:prSet presAssocID="{4E6BA780-EBE0-48DC-A199-95C589BB2830}" presName="Name13" presStyleLbl="parChTrans1D2" presStyleIdx="0" presStyleCnt="2"/>
      <dgm:spPr/>
      <dgm:t>
        <a:bodyPr/>
        <a:lstStyle/>
        <a:p>
          <a:endParaRPr lang="en-US"/>
        </a:p>
      </dgm:t>
    </dgm:pt>
    <dgm:pt modelId="{C3EF3B59-ADE8-439E-A5BA-B15A7528E273}" type="pres">
      <dgm:prSet presAssocID="{763B5FC3-EC41-4761-90B4-32E37D3D3569}" presName="childText" presStyleLbl="bgAcc1" presStyleIdx="0" presStyleCnt="2" custScaleX="302062" custLinFactNeighborY="-6431">
        <dgm:presLayoutVars>
          <dgm:bulletEnabled val="1"/>
        </dgm:presLayoutVars>
      </dgm:prSet>
      <dgm:spPr/>
      <dgm:t>
        <a:bodyPr/>
        <a:lstStyle/>
        <a:p>
          <a:endParaRPr lang="en-US"/>
        </a:p>
      </dgm:t>
    </dgm:pt>
    <dgm:pt modelId="{B2A31AD1-0329-4E08-9EB3-6C3F902E1707}" type="pres">
      <dgm:prSet presAssocID="{875710D4-4000-4C18-BDE1-E2509DF762D0}" presName="Name13" presStyleLbl="parChTrans1D2" presStyleIdx="1" presStyleCnt="2"/>
      <dgm:spPr/>
      <dgm:t>
        <a:bodyPr/>
        <a:lstStyle/>
        <a:p>
          <a:endParaRPr lang="en-US"/>
        </a:p>
      </dgm:t>
    </dgm:pt>
    <dgm:pt modelId="{70BC4587-C494-44DE-B0EA-D33A5965DB72}" type="pres">
      <dgm:prSet presAssocID="{4F2212B3-5769-4B5E-910F-A322CDFF8463}" presName="childText" presStyleLbl="bgAcc1" presStyleIdx="1" presStyleCnt="2" custScaleX="302062" custLinFactNeighborY="-12622">
        <dgm:presLayoutVars>
          <dgm:bulletEnabled val="1"/>
        </dgm:presLayoutVars>
      </dgm:prSet>
      <dgm:spPr/>
      <dgm:t>
        <a:bodyPr/>
        <a:lstStyle/>
        <a:p>
          <a:endParaRPr lang="en-US"/>
        </a:p>
      </dgm:t>
    </dgm:pt>
  </dgm:ptLst>
  <dgm:cxnLst>
    <dgm:cxn modelId="{552FEB3C-BA23-4EF5-B078-C5BC0F399487}" type="presOf" srcId="{73FE6E2E-8846-46B2-A26E-4B05627B7850}" destId="{7DA802A0-30BA-4A4B-8069-E572E7B7A06A}" srcOrd="0" destOrd="0" presId="urn:microsoft.com/office/officeart/2005/8/layout/hierarchy3"/>
    <dgm:cxn modelId="{25E46DA8-63B6-4637-87D3-82DCABDA5AF7}" type="presOf" srcId="{763B5FC3-EC41-4761-90B4-32E37D3D3569}" destId="{C3EF3B59-ADE8-439E-A5BA-B15A7528E273}" srcOrd="0" destOrd="0" presId="urn:microsoft.com/office/officeart/2005/8/layout/hierarchy3"/>
    <dgm:cxn modelId="{80E6653A-849F-4E7C-BBDE-F58CD7644A2A}" type="presOf" srcId="{5373D38D-C1F1-4E63-9610-01A8E2424CD9}" destId="{A30DCF5E-1680-4705-89D2-8EEF35CC3B64}" srcOrd="0" destOrd="0" presId="urn:microsoft.com/office/officeart/2005/8/layout/hierarchy3"/>
    <dgm:cxn modelId="{CA374073-0635-420C-9B78-663C0B2D0C69}" type="presOf" srcId="{4E6BA780-EBE0-48DC-A199-95C589BB2830}" destId="{1B070DBF-C7EB-42F9-80A7-46F62CBB9778}" srcOrd="0" destOrd="0" presId="urn:microsoft.com/office/officeart/2005/8/layout/hierarchy3"/>
    <dgm:cxn modelId="{92610C2B-6A9F-46EE-B8D9-1D3070BF4CFF}" srcId="{73FE6E2E-8846-46B2-A26E-4B05627B7850}" destId="{763B5FC3-EC41-4761-90B4-32E37D3D3569}" srcOrd="0" destOrd="0" parTransId="{4E6BA780-EBE0-48DC-A199-95C589BB2830}" sibTransId="{DDDCB864-F477-48F7-8B20-480545339099}"/>
    <dgm:cxn modelId="{717B5A60-C1D7-47E5-A739-BF3BE8DB8309}" type="presOf" srcId="{73FE6E2E-8846-46B2-A26E-4B05627B7850}" destId="{0E8DB84C-6101-406B-8FB9-07F8621842C9}" srcOrd="1" destOrd="0" presId="urn:microsoft.com/office/officeart/2005/8/layout/hierarchy3"/>
    <dgm:cxn modelId="{B4BE6000-10E2-476B-9528-A868BDF3C909}" type="presOf" srcId="{875710D4-4000-4C18-BDE1-E2509DF762D0}" destId="{B2A31AD1-0329-4E08-9EB3-6C3F902E1707}" srcOrd="0" destOrd="0" presId="urn:microsoft.com/office/officeart/2005/8/layout/hierarchy3"/>
    <dgm:cxn modelId="{A572DAAD-672A-407D-8C2F-07B75CFFB082}" srcId="{73FE6E2E-8846-46B2-A26E-4B05627B7850}" destId="{4F2212B3-5769-4B5E-910F-A322CDFF8463}" srcOrd="1" destOrd="0" parTransId="{875710D4-4000-4C18-BDE1-E2509DF762D0}" sibTransId="{0281C476-2E04-4F80-9A80-8BD1507C549D}"/>
    <dgm:cxn modelId="{DA6E4D4A-8446-4835-B9AD-C37FFE5ADF38}" srcId="{5373D38D-C1F1-4E63-9610-01A8E2424CD9}" destId="{73FE6E2E-8846-46B2-A26E-4B05627B7850}" srcOrd="0" destOrd="0" parTransId="{E1924E4A-3384-478C-9220-AF01C2016AEA}" sibTransId="{61C299DA-AC9B-4D7B-948C-ED117C2DE45E}"/>
    <dgm:cxn modelId="{5F1C0A3A-6CCF-48B7-A752-F107DB7FBE0F}" type="presOf" srcId="{4F2212B3-5769-4B5E-910F-A322CDFF8463}" destId="{70BC4587-C494-44DE-B0EA-D33A5965DB72}" srcOrd="0" destOrd="0" presId="urn:microsoft.com/office/officeart/2005/8/layout/hierarchy3"/>
    <dgm:cxn modelId="{745ADE61-0055-43B4-AE3F-F6CEA1858CBA}" type="presParOf" srcId="{A30DCF5E-1680-4705-89D2-8EEF35CC3B64}" destId="{C46E56BA-0EE5-4F22-BF2B-825C45923877}" srcOrd="0" destOrd="0" presId="urn:microsoft.com/office/officeart/2005/8/layout/hierarchy3"/>
    <dgm:cxn modelId="{8437AE38-66EF-4233-9309-A2FFE663C7BD}" type="presParOf" srcId="{C46E56BA-0EE5-4F22-BF2B-825C45923877}" destId="{185B9A3B-F30E-472A-92F7-A0E1A5564119}" srcOrd="0" destOrd="0" presId="urn:microsoft.com/office/officeart/2005/8/layout/hierarchy3"/>
    <dgm:cxn modelId="{9706E478-8B16-4693-BE9E-4412B6DBF56F}" type="presParOf" srcId="{185B9A3B-F30E-472A-92F7-A0E1A5564119}" destId="{7DA802A0-30BA-4A4B-8069-E572E7B7A06A}" srcOrd="0" destOrd="0" presId="urn:microsoft.com/office/officeart/2005/8/layout/hierarchy3"/>
    <dgm:cxn modelId="{02319BE9-3A88-42E5-811A-79D6AF6031CD}" type="presParOf" srcId="{185B9A3B-F30E-472A-92F7-A0E1A5564119}" destId="{0E8DB84C-6101-406B-8FB9-07F8621842C9}" srcOrd="1" destOrd="0" presId="urn:microsoft.com/office/officeart/2005/8/layout/hierarchy3"/>
    <dgm:cxn modelId="{AF4C4637-C749-4D8F-8008-136F99418E2E}" type="presParOf" srcId="{C46E56BA-0EE5-4F22-BF2B-825C45923877}" destId="{88E06A23-45F9-48BD-914C-B2E5EE987369}" srcOrd="1" destOrd="0" presId="urn:microsoft.com/office/officeart/2005/8/layout/hierarchy3"/>
    <dgm:cxn modelId="{C7C41603-EE16-4A8B-928E-B142D0C52094}" type="presParOf" srcId="{88E06A23-45F9-48BD-914C-B2E5EE987369}" destId="{1B070DBF-C7EB-42F9-80A7-46F62CBB9778}" srcOrd="0" destOrd="0" presId="urn:microsoft.com/office/officeart/2005/8/layout/hierarchy3"/>
    <dgm:cxn modelId="{E6B2787F-37C5-4D3E-945D-BC97F50056D0}" type="presParOf" srcId="{88E06A23-45F9-48BD-914C-B2E5EE987369}" destId="{C3EF3B59-ADE8-439E-A5BA-B15A7528E273}" srcOrd="1" destOrd="0" presId="urn:microsoft.com/office/officeart/2005/8/layout/hierarchy3"/>
    <dgm:cxn modelId="{B7F3A656-5F58-4F1F-AA31-20D71A832FF3}" type="presParOf" srcId="{88E06A23-45F9-48BD-914C-B2E5EE987369}" destId="{B2A31AD1-0329-4E08-9EB3-6C3F902E1707}" srcOrd="2" destOrd="0" presId="urn:microsoft.com/office/officeart/2005/8/layout/hierarchy3"/>
    <dgm:cxn modelId="{1F41C503-EDBB-40B0-988C-917B916A3920}" type="presParOf" srcId="{88E06A23-45F9-48BD-914C-B2E5EE987369}" destId="{70BC4587-C494-44DE-B0EA-D33A5965DB7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73D38D-C1F1-4E63-9610-01A8E2424CD9}" type="doc">
      <dgm:prSet loTypeId="urn:microsoft.com/office/officeart/2005/8/layout/hierarchy3" loCatId="list" qsTypeId="urn:microsoft.com/office/officeart/2005/8/quickstyle/simple5" qsCatId="simple" csTypeId="urn:microsoft.com/office/officeart/2005/8/colors/accent6_3" csCatId="accent6" phldr="1"/>
      <dgm:spPr/>
      <dgm:t>
        <a:bodyPr/>
        <a:lstStyle/>
        <a:p>
          <a:endParaRPr lang="en-US"/>
        </a:p>
      </dgm:t>
    </dgm:pt>
    <dgm:pt modelId="{6EF0CB6C-6698-4FDA-8E82-815355ADA638}">
      <dgm:prSet phldrT="[Text]"/>
      <dgm:spPr/>
      <dgm:t>
        <a:bodyPr/>
        <a:lstStyle/>
        <a:p>
          <a:r>
            <a:rPr lang="en-US" dirty="0" smtClean="0"/>
            <a:t>Accounting</a:t>
          </a:r>
          <a:endParaRPr lang="en-US" dirty="0"/>
        </a:p>
      </dgm:t>
    </dgm:pt>
    <dgm:pt modelId="{F188F78C-EC2B-4DA0-B469-A942EC9199D4}" type="parTrans" cxnId="{92721BB9-844D-4E0E-B40A-40DABFF3FE87}">
      <dgm:prSet/>
      <dgm:spPr/>
      <dgm:t>
        <a:bodyPr/>
        <a:lstStyle/>
        <a:p>
          <a:endParaRPr lang="en-US"/>
        </a:p>
      </dgm:t>
    </dgm:pt>
    <dgm:pt modelId="{DA7F95FB-B932-49D9-93BD-BFBD62782018}" type="sibTrans" cxnId="{92721BB9-844D-4E0E-B40A-40DABFF3FE87}">
      <dgm:prSet/>
      <dgm:spPr/>
      <dgm:t>
        <a:bodyPr/>
        <a:lstStyle/>
        <a:p>
          <a:endParaRPr lang="en-US"/>
        </a:p>
      </dgm:t>
    </dgm:pt>
    <dgm:pt modelId="{BE7F8535-0E23-49F6-B2D7-6DEBDBF58898}">
      <dgm:prSet phldrT="[Text]" custT="1"/>
      <dgm:spPr/>
      <dgm:t>
        <a:bodyPr/>
        <a:lstStyle/>
        <a:p>
          <a:r>
            <a:rPr lang="en-US" sz="2800" dirty="0" smtClean="0"/>
            <a:t>The Nonpublic Security Aid Program must be recorded in the special revenue fund as “Restricted Grants in Aid” in the general ledger revenue account 20-3241-511</a:t>
          </a:r>
          <a:endParaRPr lang="en-US" sz="2800" dirty="0"/>
        </a:p>
      </dgm:t>
    </dgm:pt>
    <dgm:pt modelId="{EC2D9CAA-645D-4F79-955E-770201C176ED}" type="parTrans" cxnId="{C3FBCF2D-C163-48E4-B515-018D56C05F69}">
      <dgm:prSet/>
      <dgm:spPr/>
      <dgm:t>
        <a:bodyPr/>
        <a:lstStyle/>
        <a:p>
          <a:endParaRPr lang="en-US"/>
        </a:p>
      </dgm:t>
    </dgm:pt>
    <dgm:pt modelId="{668FD1FA-0FF8-4AEC-9716-1A7A1655BB96}" type="sibTrans" cxnId="{C3FBCF2D-C163-48E4-B515-018D56C05F69}">
      <dgm:prSet/>
      <dgm:spPr/>
      <dgm:t>
        <a:bodyPr/>
        <a:lstStyle/>
        <a:p>
          <a:endParaRPr lang="en-US"/>
        </a:p>
      </dgm:t>
    </dgm:pt>
    <dgm:pt modelId="{8369E364-0FCE-41C8-B853-7D40BD05063A}">
      <dgm:prSet phldrT="[Text]" custT="1"/>
      <dgm:spPr/>
      <dgm:t>
        <a:bodyPr/>
        <a:lstStyle/>
        <a:p>
          <a:r>
            <a:rPr lang="en-US" sz="2800" dirty="0" smtClean="0"/>
            <a:t>Appropriations and expenditures must be recorded in the special revenue fund </a:t>
          </a:r>
          <a:r>
            <a:rPr lang="en-US" sz="2800" smtClean="0"/>
            <a:t>as “Nonpublic School Programs” </a:t>
          </a:r>
          <a:r>
            <a:rPr lang="en-US" sz="2800" dirty="0" smtClean="0"/>
            <a:t>in account </a:t>
          </a:r>
          <a:r>
            <a:rPr lang="en-US" sz="2800" smtClean="0"/>
            <a:t>#20-511-XXX-XXX</a:t>
          </a:r>
          <a:endParaRPr lang="en-US" sz="2800" dirty="0"/>
        </a:p>
      </dgm:t>
    </dgm:pt>
    <dgm:pt modelId="{90279986-3981-42B2-A7EE-23C49FFF895F}" type="parTrans" cxnId="{DFA43ABA-968E-41B7-AD41-2D536B94B908}">
      <dgm:prSet/>
      <dgm:spPr/>
      <dgm:t>
        <a:bodyPr/>
        <a:lstStyle/>
        <a:p>
          <a:endParaRPr lang="en-US"/>
        </a:p>
      </dgm:t>
    </dgm:pt>
    <dgm:pt modelId="{EF1AF027-4386-4A0B-99ED-5A1A49AD1679}" type="sibTrans" cxnId="{DFA43ABA-968E-41B7-AD41-2D536B94B908}">
      <dgm:prSet/>
      <dgm:spPr/>
      <dgm:t>
        <a:bodyPr/>
        <a:lstStyle/>
        <a:p>
          <a:endParaRPr lang="en-US"/>
        </a:p>
      </dgm:t>
    </dgm:pt>
    <dgm:pt modelId="{7F780850-263B-45FF-8962-F7CAFA62937D}">
      <dgm:prSet phldrT="[Text]" custT="1"/>
      <dgm:spPr/>
      <dgm:t>
        <a:bodyPr/>
        <a:lstStyle/>
        <a:p>
          <a:r>
            <a:rPr lang="en-US" sz="2800" dirty="0" smtClean="0"/>
            <a:t>Maintain separate costs for each nonpublic school’s Security Aid Program activities</a:t>
          </a:r>
          <a:endParaRPr lang="en-US" sz="2800" dirty="0"/>
        </a:p>
      </dgm:t>
    </dgm:pt>
    <dgm:pt modelId="{0E2A878F-CC4F-4DDE-8B70-D383CE791251}" type="parTrans" cxnId="{D5110C90-9DCC-43FD-A5E4-54FAB9ECC3DF}">
      <dgm:prSet/>
      <dgm:spPr/>
      <dgm:t>
        <a:bodyPr/>
        <a:lstStyle/>
        <a:p>
          <a:endParaRPr lang="en-US"/>
        </a:p>
      </dgm:t>
    </dgm:pt>
    <dgm:pt modelId="{7DADFE71-A034-4E5B-A8C3-1068A0D287FB}" type="sibTrans" cxnId="{D5110C90-9DCC-43FD-A5E4-54FAB9ECC3DF}">
      <dgm:prSet/>
      <dgm:spPr/>
      <dgm:t>
        <a:bodyPr/>
        <a:lstStyle/>
        <a:p>
          <a:endParaRPr lang="en-US"/>
        </a:p>
      </dgm:t>
    </dgm:pt>
    <dgm:pt modelId="{2481961D-C033-4027-9060-EBA869E5BEA2}" type="pres">
      <dgm:prSet presAssocID="{5373D38D-C1F1-4E63-9610-01A8E2424CD9}" presName="diagram" presStyleCnt="0">
        <dgm:presLayoutVars>
          <dgm:chPref val="1"/>
          <dgm:dir/>
          <dgm:animOne val="branch"/>
          <dgm:animLvl val="lvl"/>
          <dgm:resizeHandles/>
        </dgm:presLayoutVars>
      </dgm:prSet>
      <dgm:spPr/>
      <dgm:t>
        <a:bodyPr/>
        <a:lstStyle/>
        <a:p>
          <a:endParaRPr lang="en-US"/>
        </a:p>
      </dgm:t>
    </dgm:pt>
    <dgm:pt modelId="{C96E6315-F0E1-431E-BEBA-E4D412D963C5}" type="pres">
      <dgm:prSet presAssocID="{6EF0CB6C-6698-4FDA-8E82-815355ADA638}" presName="root" presStyleCnt="0"/>
      <dgm:spPr/>
    </dgm:pt>
    <dgm:pt modelId="{0AA211F2-77DF-4686-8BD9-D90C5AFA7E03}" type="pres">
      <dgm:prSet presAssocID="{6EF0CB6C-6698-4FDA-8E82-815355ADA638}" presName="rootComposite" presStyleCnt="0"/>
      <dgm:spPr/>
    </dgm:pt>
    <dgm:pt modelId="{FCCCA8FB-DB5D-4DB1-B909-6DD92019F2F2}" type="pres">
      <dgm:prSet presAssocID="{6EF0CB6C-6698-4FDA-8E82-815355ADA638}" presName="rootText" presStyleLbl="node1" presStyleIdx="0" presStyleCnt="1" custScaleY="77671"/>
      <dgm:spPr/>
      <dgm:t>
        <a:bodyPr/>
        <a:lstStyle/>
        <a:p>
          <a:endParaRPr lang="en-US"/>
        </a:p>
      </dgm:t>
    </dgm:pt>
    <dgm:pt modelId="{5D78E9E5-5CC3-4274-83E9-5B6AE31C9CDD}" type="pres">
      <dgm:prSet presAssocID="{6EF0CB6C-6698-4FDA-8E82-815355ADA638}" presName="rootConnector" presStyleLbl="node1" presStyleIdx="0" presStyleCnt="1"/>
      <dgm:spPr/>
      <dgm:t>
        <a:bodyPr/>
        <a:lstStyle/>
        <a:p>
          <a:endParaRPr lang="en-US"/>
        </a:p>
      </dgm:t>
    </dgm:pt>
    <dgm:pt modelId="{3BD65CA9-5305-4FEC-844B-BDE4375ECE02}" type="pres">
      <dgm:prSet presAssocID="{6EF0CB6C-6698-4FDA-8E82-815355ADA638}" presName="childShape" presStyleCnt="0"/>
      <dgm:spPr/>
    </dgm:pt>
    <dgm:pt modelId="{8D8C8284-7DCB-48CE-A53C-17025B51A38B}" type="pres">
      <dgm:prSet presAssocID="{EC2D9CAA-645D-4F79-955E-770201C176ED}" presName="Name13" presStyleLbl="parChTrans1D2" presStyleIdx="0" presStyleCnt="3"/>
      <dgm:spPr/>
      <dgm:t>
        <a:bodyPr/>
        <a:lstStyle/>
        <a:p>
          <a:endParaRPr lang="en-US"/>
        </a:p>
      </dgm:t>
    </dgm:pt>
    <dgm:pt modelId="{98F22069-DACD-4786-94F8-FBE52DAC28D4}" type="pres">
      <dgm:prSet presAssocID="{BE7F8535-0E23-49F6-B2D7-6DEBDBF58898}" presName="childText" presStyleLbl="bgAcc1" presStyleIdx="0" presStyleCnt="3" custScaleX="361170" custScaleY="135583" custLinFactNeighborY="-6529">
        <dgm:presLayoutVars>
          <dgm:bulletEnabled val="1"/>
        </dgm:presLayoutVars>
      </dgm:prSet>
      <dgm:spPr/>
      <dgm:t>
        <a:bodyPr/>
        <a:lstStyle/>
        <a:p>
          <a:endParaRPr lang="en-US"/>
        </a:p>
      </dgm:t>
    </dgm:pt>
    <dgm:pt modelId="{C2CD3DA6-4559-4C4B-A484-1F2BEE3C2703}" type="pres">
      <dgm:prSet presAssocID="{90279986-3981-42B2-A7EE-23C49FFF895F}" presName="Name13" presStyleLbl="parChTrans1D2" presStyleIdx="1" presStyleCnt="3"/>
      <dgm:spPr/>
      <dgm:t>
        <a:bodyPr/>
        <a:lstStyle/>
        <a:p>
          <a:endParaRPr lang="en-US"/>
        </a:p>
      </dgm:t>
    </dgm:pt>
    <dgm:pt modelId="{DF354353-A6BF-4274-A9DC-277D5486BB73}" type="pres">
      <dgm:prSet presAssocID="{8369E364-0FCE-41C8-B853-7D40BD05063A}" presName="childText" presStyleLbl="bgAcc1" presStyleIdx="1" presStyleCnt="3" custScaleX="362309" custScaleY="134403" custLinFactNeighborX="911" custLinFactNeighborY="-18317">
        <dgm:presLayoutVars>
          <dgm:bulletEnabled val="1"/>
        </dgm:presLayoutVars>
      </dgm:prSet>
      <dgm:spPr/>
      <dgm:t>
        <a:bodyPr/>
        <a:lstStyle/>
        <a:p>
          <a:endParaRPr lang="en-US"/>
        </a:p>
      </dgm:t>
    </dgm:pt>
    <dgm:pt modelId="{9BDEF5F4-4ED9-40C5-A53F-ADE89323637C}" type="pres">
      <dgm:prSet presAssocID="{0E2A878F-CC4F-4DDE-8B70-D383CE791251}" presName="Name13" presStyleLbl="parChTrans1D2" presStyleIdx="2" presStyleCnt="3"/>
      <dgm:spPr/>
      <dgm:t>
        <a:bodyPr/>
        <a:lstStyle/>
        <a:p>
          <a:endParaRPr lang="en-US"/>
        </a:p>
      </dgm:t>
    </dgm:pt>
    <dgm:pt modelId="{152E58C3-6020-4F8E-A7B8-753D6ED4610D}" type="pres">
      <dgm:prSet presAssocID="{7F780850-263B-45FF-8962-F7CAFA62937D}" presName="childText" presStyleLbl="bgAcc1" presStyleIdx="2" presStyleCnt="3" custScaleX="363012" custScaleY="103261" custLinFactNeighborX="911" custLinFactNeighborY="-35766">
        <dgm:presLayoutVars>
          <dgm:bulletEnabled val="1"/>
        </dgm:presLayoutVars>
      </dgm:prSet>
      <dgm:spPr/>
      <dgm:t>
        <a:bodyPr/>
        <a:lstStyle/>
        <a:p>
          <a:endParaRPr lang="en-US"/>
        </a:p>
      </dgm:t>
    </dgm:pt>
  </dgm:ptLst>
  <dgm:cxnLst>
    <dgm:cxn modelId="{EDEE5F99-66C3-4B56-93C2-C6284334CB97}" type="presOf" srcId="{90279986-3981-42B2-A7EE-23C49FFF895F}" destId="{C2CD3DA6-4559-4C4B-A484-1F2BEE3C2703}" srcOrd="0" destOrd="0" presId="urn:microsoft.com/office/officeart/2005/8/layout/hierarchy3"/>
    <dgm:cxn modelId="{FA015645-ED8E-4147-8526-D4EE50078045}" type="presOf" srcId="{EC2D9CAA-645D-4F79-955E-770201C176ED}" destId="{8D8C8284-7DCB-48CE-A53C-17025B51A38B}" srcOrd="0" destOrd="0" presId="urn:microsoft.com/office/officeart/2005/8/layout/hierarchy3"/>
    <dgm:cxn modelId="{F3EC7BB8-818F-4B84-AE72-34DD5D393184}" type="presOf" srcId="{5373D38D-C1F1-4E63-9610-01A8E2424CD9}" destId="{2481961D-C033-4027-9060-EBA869E5BEA2}" srcOrd="0" destOrd="0" presId="urn:microsoft.com/office/officeart/2005/8/layout/hierarchy3"/>
    <dgm:cxn modelId="{F33A262A-C5B4-466F-B3DA-98E8A8314533}" type="presOf" srcId="{0E2A878F-CC4F-4DDE-8B70-D383CE791251}" destId="{9BDEF5F4-4ED9-40C5-A53F-ADE89323637C}" srcOrd="0" destOrd="0" presId="urn:microsoft.com/office/officeart/2005/8/layout/hierarchy3"/>
    <dgm:cxn modelId="{DFA43ABA-968E-41B7-AD41-2D536B94B908}" srcId="{6EF0CB6C-6698-4FDA-8E82-815355ADA638}" destId="{8369E364-0FCE-41C8-B853-7D40BD05063A}" srcOrd="1" destOrd="0" parTransId="{90279986-3981-42B2-A7EE-23C49FFF895F}" sibTransId="{EF1AF027-4386-4A0B-99ED-5A1A49AD1679}"/>
    <dgm:cxn modelId="{92721BB9-844D-4E0E-B40A-40DABFF3FE87}" srcId="{5373D38D-C1F1-4E63-9610-01A8E2424CD9}" destId="{6EF0CB6C-6698-4FDA-8E82-815355ADA638}" srcOrd="0" destOrd="0" parTransId="{F188F78C-EC2B-4DA0-B469-A942EC9199D4}" sibTransId="{DA7F95FB-B932-49D9-93BD-BFBD62782018}"/>
    <dgm:cxn modelId="{C3FBCF2D-C163-48E4-B515-018D56C05F69}" srcId="{6EF0CB6C-6698-4FDA-8E82-815355ADA638}" destId="{BE7F8535-0E23-49F6-B2D7-6DEBDBF58898}" srcOrd="0" destOrd="0" parTransId="{EC2D9CAA-645D-4F79-955E-770201C176ED}" sibTransId="{668FD1FA-0FF8-4AEC-9716-1A7A1655BB96}"/>
    <dgm:cxn modelId="{31D5A7A1-5475-4DC9-B6E7-2FC548B8EFF0}" type="presOf" srcId="{7F780850-263B-45FF-8962-F7CAFA62937D}" destId="{152E58C3-6020-4F8E-A7B8-753D6ED4610D}" srcOrd="0" destOrd="0" presId="urn:microsoft.com/office/officeart/2005/8/layout/hierarchy3"/>
    <dgm:cxn modelId="{D5110C90-9DCC-43FD-A5E4-54FAB9ECC3DF}" srcId="{6EF0CB6C-6698-4FDA-8E82-815355ADA638}" destId="{7F780850-263B-45FF-8962-F7CAFA62937D}" srcOrd="2" destOrd="0" parTransId="{0E2A878F-CC4F-4DDE-8B70-D383CE791251}" sibTransId="{7DADFE71-A034-4E5B-A8C3-1068A0D287FB}"/>
    <dgm:cxn modelId="{4BADED1C-01CF-4B39-A85B-FB00322DF65C}" type="presOf" srcId="{8369E364-0FCE-41C8-B853-7D40BD05063A}" destId="{DF354353-A6BF-4274-A9DC-277D5486BB73}" srcOrd="0" destOrd="0" presId="urn:microsoft.com/office/officeart/2005/8/layout/hierarchy3"/>
    <dgm:cxn modelId="{8362D4D3-376E-4FB8-BE4F-061CBA44E8F1}" type="presOf" srcId="{6EF0CB6C-6698-4FDA-8E82-815355ADA638}" destId="{FCCCA8FB-DB5D-4DB1-B909-6DD92019F2F2}" srcOrd="0" destOrd="0" presId="urn:microsoft.com/office/officeart/2005/8/layout/hierarchy3"/>
    <dgm:cxn modelId="{9701E873-26F3-44FD-B59F-DAC3BF237DEA}" type="presOf" srcId="{6EF0CB6C-6698-4FDA-8E82-815355ADA638}" destId="{5D78E9E5-5CC3-4274-83E9-5B6AE31C9CDD}" srcOrd="1" destOrd="0" presId="urn:microsoft.com/office/officeart/2005/8/layout/hierarchy3"/>
    <dgm:cxn modelId="{DFF432DA-5204-493F-8356-C6095D8E08EB}" type="presOf" srcId="{BE7F8535-0E23-49F6-B2D7-6DEBDBF58898}" destId="{98F22069-DACD-4786-94F8-FBE52DAC28D4}" srcOrd="0" destOrd="0" presId="urn:microsoft.com/office/officeart/2005/8/layout/hierarchy3"/>
    <dgm:cxn modelId="{4DBB86DD-92C3-4CC2-ACFB-AAACAC106329}" type="presParOf" srcId="{2481961D-C033-4027-9060-EBA869E5BEA2}" destId="{C96E6315-F0E1-431E-BEBA-E4D412D963C5}" srcOrd="0" destOrd="0" presId="urn:microsoft.com/office/officeart/2005/8/layout/hierarchy3"/>
    <dgm:cxn modelId="{18EEF0BD-26BA-458A-80EC-A24F8C15DA56}" type="presParOf" srcId="{C96E6315-F0E1-431E-BEBA-E4D412D963C5}" destId="{0AA211F2-77DF-4686-8BD9-D90C5AFA7E03}" srcOrd="0" destOrd="0" presId="urn:microsoft.com/office/officeart/2005/8/layout/hierarchy3"/>
    <dgm:cxn modelId="{3CD55FFE-AEE3-402A-A5B4-8A61BF6D377A}" type="presParOf" srcId="{0AA211F2-77DF-4686-8BD9-D90C5AFA7E03}" destId="{FCCCA8FB-DB5D-4DB1-B909-6DD92019F2F2}" srcOrd="0" destOrd="0" presId="urn:microsoft.com/office/officeart/2005/8/layout/hierarchy3"/>
    <dgm:cxn modelId="{F475DD60-5BAC-4F5D-B3D6-B1E0A3F09141}" type="presParOf" srcId="{0AA211F2-77DF-4686-8BD9-D90C5AFA7E03}" destId="{5D78E9E5-5CC3-4274-83E9-5B6AE31C9CDD}" srcOrd="1" destOrd="0" presId="urn:microsoft.com/office/officeart/2005/8/layout/hierarchy3"/>
    <dgm:cxn modelId="{41D44CB6-3AB6-401E-9B2B-B674FBF4746C}" type="presParOf" srcId="{C96E6315-F0E1-431E-BEBA-E4D412D963C5}" destId="{3BD65CA9-5305-4FEC-844B-BDE4375ECE02}" srcOrd="1" destOrd="0" presId="urn:microsoft.com/office/officeart/2005/8/layout/hierarchy3"/>
    <dgm:cxn modelId="{BFFBEC22-F3E8-43E8-A394-BA37B4D478DA}" type="presParOf" srcId="{3BD65CA9-5305-4FEC-844B-BDE4375ECE02}" destId="{8D8C8284-7DCB-48CE-A53C-17025B51A38B}" srcOrd="0" destOrd="0" presId="urn:microsoft.com/office/officeart/2005/8/layout/hierarchy3"/>
    <dgm:cxn modelId="{F57E21ED-BA7C-4C81-8CB3-43C022535A59}" type="presParOf" srcId="{3BD65CA9-5305-4FEC-844B-BDE4375ECE02}" destId="{98F22069-DACD-4786-94F8-FBE52DAC28D4}" srcOrd="1" destOrd="0" presId="urn:microsoft.com/office/officeart/2005/8/layout/hierarchy3"/>
    <dgm:cxn modelId="{79477DE6-DDA3-43E9-9216-3A1F0AA285CB}" type="presParOf" srcId="{3BD65CA9-5305-4FEC-844B-BDE4375ECE02}" destId="{C2CD3DA6-4559-4C4B-A484-1F2BEE3C2703}" srcOrd="2" destOrd="0" presId="urn:microsoft.com/office/officeart/2005/8/layout/hierarchy3"/>
    <dgm:cxn modelId="{4C81B8A1-6EBA-4A90-A6D7-CED00A1B7690}" type="presParOf" srcId="{3BD65CA9-5305-4FEC-844B-BDE4375ECE02}" destId="{DF354353-A6BF-4274-A9DC-277D5486BB73}" srcOrd="3" destOrd="0" presId="urn:microsoft.com/office/officeart/2005/8/layout/hierarchy3"/>
    <dgm:cxn modelId="{FB0328C6-276F-4F23-AD57-068B8A6A9EEA}" type="presParOf" srcId="{3BD65CA9-5305-4FEC-844B-BDE4375ECE02}" destId="{9BDEF5F4-4ED9-40C5-A53F-ADE89323637C}" srcOrd="4" destOrd="0" presId="urn:microsoft.com/office/officeart/2005/8/layout/hierarchy3"/>
    <dgm:cxn modelId="{131E69C6-563C-4D22-9056-D2DF36858E32}" type="presParOf" srcId="{3BD65CA9-5305-4FEC-844B-BDE4375ECE02}" destId="{152E58C3-6020-4F8E-A7B8-753D6ED4610D}"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73D38D-C1F1-4E63-9610-01A8E2424CD9}" type="doc">
      <dgm:prSet loTypeId="urn:microsoft.com/office/officeart/2005/8/layout/hierarchy3" loCatId="list" qsTypeId="urn:microsoft.com/office/officeart/2005/8/quickstyle/simple5" qsCatId="simple" csTypeId="urn:microsoft.com/office/officeart/2005/8/colors/colorful2" csCatId="colorful" phldr="1"/>
      <dgm:spPr/>
      <dgm:t>
        <a:bodyPr/>
        <a:lstStyle/>
        <a:p>
          <a:endParaRPr lang="en-US"/>
        </a:p>
      </dgm:t>
    </dgm:pt>
    <dgm:pt modelId="{73FE6E2E-8846-46B2-A26E-4B05627B7850}">
      <dgm:prSet phldrT="[Text]" custT="1"/>
      <dgm:spPr/>
      <dgm:t>
        <a:bodyPr/>
        <a:lstStyle/>
        <a:p>
          <a:r>
            <a:rPr lang="en-US" sz="3200" dirty="0" smtClean="0"/>
            <a:t>Project Completion Report</a:t>
          </a:r>
          <a:endParaRPr lang="en-US" sz="3200" b="0" dirty="0" smtClean="0"/>
        </a:p>
      </dgm:t>
    </dgm:pt>
    <dgm:pt modelId="{E1924E4A-3384-478C-9220-AF01C2016AEA}" type="parTrans" cxnId="{DA6E4D4A-8446-4835-B9AD-C37FFE5ADF38}">
      <dgm:prSet/>
      <dgm:spPr/>
      <dgm:t>
        <a:bodyPr/>
        <a:lstStyle/>
        <a:p>
          <a:endParaRPr lang="en-US"/>
        </a:p>
      </dgm:t>
    </dgm:pt>
    <dgm:pt modelId="{61C299DA-AC9B-4D7B-948C-ED117C2DE45E}" type="sibTrans" cxnId="{DA6E4D4A-8446-4835-B9AD-C37FFE5ADF38}">
      <dgm:prSet/>
      <dgm:spPr/>
      <dgm:t>
        <a:bodyPr/>
        <a:lstStyle/>
        <a:p>
          <a:endParaRPr lang="en-US"/>
        </a:p>
      </dgm:t>
    </dgm:pt>
    <dgm:pt modelId="{763B5FC3-EC41-4761-90B4-32E37D3D3569}">
      <dgm:prSet phldrT="[Text]" custT="1"/>
      <dgm:spPr/>
      <dgm:t>
        <a:bodyPr/>
        <a:lstStyle/>
        <a:p>
          <a:r>
            <a:rPr lang="en-US" sz="2800" dirty="0" smtClean="0"/>
            <a:t>Opens in mid-August and closes </a:t>
          </a:r>
          <a:r>
            <a:rPr lang="en-US" sz="2800" smtClean="0"/>
            <a:t>in mid-October</a:t>
          </a:r>
          <a:endParaRPr lang="en-US" sz="2800" dirty="0"/>
        </a:p>
      </dgm:t>
    </dgm:pt>
    <dgm:pt modelId="{4E6BA780-EBE0-48DC-A199-95C589BB2830}" type="parTrans" cxnId="{92610C2B-6A9F-46EE-B8D9-1D3070BF4CFF}">
      <dgm:prSet/>
      <dgm:spPr/>
      <dgm:t>
        <a:bodyPr/>
        <a:lstStyle/>
        <a:p>
          <a:endParaRPr lang="en-US"/>
        </a:p>
      </dgm:t>
    </dgm:pt>
    <dgm:pt modelId="{DDDCB864-F477-48F7-8B20-480545339099}" type="sibTrans" cxnId="{92610C2B-6A9F-46EE-B8D9-1D3070BF4CFF}">
      <dgm:prSet/>
      <dgm:spPr/>
      <dgm:t>
        <a:bodyPr/>
        <a:lstStyle/>
        <a:p>
          <a:endParaRPr lang="en-US"/>
        </a:p>
      </dgm:t>
    </dgm:pt>
    <dgm:pt modelId="{01CE1F20-5516-4DED-9723-F68F9B226A89}">
      <dgm:prSet phldrT="[Text]" custT="1"/>
      <dgm:spPr/>
      <dgm:t>
        <a:bodyPr/>
        <a:lstStyle/>
        <a:p>
          <a:r>
            <a:rPr lang="en-US" sz="2800" dirty="0" smtClean="0"/>
            <a:t>The Nonpublic Project Completion Report (NPCR) can be found on the NJ Homeroom web page:</a:t>
          </a:r>
        </a:p>
        <a:p>
          <a:r>
            <a:rPr lang="en-US" sz="2800" dirty="0" smtClean="0">
              <a:solidFill>
                <a:schemeClr val="tx2">
                  <a:lumMod val="75000"/>
                </a:schemeClr>
              </a:solidFill>
              <a:hlinkClick xmlns:r="http://schemas.openxmlformats.org/officeDocument/2006/relationships" r:id="rId1"/>
            </a:rPr>
            <a:t>http://homeroom.state.nj.us</a:t>
          </a:r>
          <a:r>
            <a:rPr lang="en-US" sz="2800" dirty="0" smtClean="0">
              <a:solidFill>
                <a:schemeClr val="tx2">
                  <a:lumMod val="75000"/>
                </a:schemeClr>
              </a:solidFill>
            </a:rPr>
            <a:t> </a:t>
          </a:r>
          <a:endParaRPr lang="en-US" sz="2800" dirty="0">
            <a:solidFill>
              <a:schemeClr val="tx2">
                <a:lumMod val="75000"/>
              </a:schemeClr>
            </a:solidFill>
          </a:endParaRPr>
        </a:p>
      </dgm:t>
    </dgm:pt>
    <dgm:pt modelId="{5B6FA248-0286-4FA9-9FA9-36A94BB6129E}" type="parTrans" cxnId="{AC0ED18E-795B-4731-8346-A224DCA53F8F}">
      <dgm:prSet/>
      <dgm:spPr/>
      <dgm:t>
        <a:bodyPr/>
        <a:lstStyle/>
        <a:p>
          <a:endParaRPr lang="en-US"/>
        </a:p>
      </dgm:t>
    </dgm:pt>
    <dgm:pt modelId="{B58DD019-2920-4A08-8D07-887FD2736802}" type="sibTrans" cxnId="{AC0ED18E-795B-4731-8346-A224DCA53F8F}">
      <dgm:prSet/>
      <dgm:spPr/>
      <dgm:t>
        <a:bodyPr/>
        <a:lstStyle/>
        <a:p>
          <a:endParaRPr lang="en-US"/>
        </a:p>
      </dgm:t>
    </dgm:pt>
    <dgm:pt modelId="{BFEE0E67-652B-4E92-8A18-903BB663B161}" type="pres">
      <dgm:prSet presAssocID="{5373D38D-C1F1-4E63-9610-01A8E2424CD9}" presName="diagram" presStyleCnt="0">
        <dgm:presLayoutVars>
          <dgm:chPref val="1"/>
          <dgm:dir/>
          <dgm:animOne val="branch"/>
          <dgm:animLvl val="lvl"/>
          <dgm:resizeHandles/>
        </dgm:presLayoutVars>
      </dgm:prSet>
      <dgm:spPr/>
      <dgm:t>
        <a:bodyPr/>
        <a:lstStyle/>
        <a:p>
          <a:endParaRPr lang="en-US"/>
        </a:p>
      </dgm:t>
    </dgm:pt>
    <dgm:pt modelId="{B8EB0076-344D-419A-B028-F34A4FA358F9}" type="pres">
      <dgm:prSet presAssocID="{73FE6E2E-8846-46B2-A26E-4B05627B7850}" presName="root" presStyleCnt="0"/>
      <dgm:spPr/>
    </dgm:pt>
    <dgm:pt modelId="{AE625690-4B6E-4BBB-B80A-66A74851E890}" type="pres">
      <dgm:prSet presAssocID="{73FE6E2E-8846-46B2-A26E-4B05627B7850}" presName="rootComposite" presStyleCnt="0"/>
      <dgm:spPr/>
    </dgm:pt>
    <dgm:pt modelId="{5AC2BEB8-2901-4966-92AF-EB0DC01E9D44}" type="pres">
      <dgm:prSet presAssocID="{73FE6E2E-8846-46B2-A26E-4B05627B7850}" presName="rootText" presStyleLbl="node1" presStyleIdx="0" presStyleCnt="1" custScaleX="287546" custLinFactNeighborX="3456" custLinFactNeighborY="-17860"/>
      <dgm:spPr/>
      <dgm:t>
        <a:bodyPr/>
        <a:lstStyle/>
        <a:p>
          <a:endParaRPr lang="en-US"/>
        </a:p>
      </dgm:t>
    </dgm:pt>
    <dgm:pt modelId="{CE84D56F-6370-489F-A1CF-0B8B4C67F7F0}" type="pres">
      <dgm:prSet presAssocID="{73FE6E2E-8846-46B2-A26E-4B05627B7850}" presName="rootConnector" presStyleLbl="node1" presStyleIdx="0" presStyleCnt="1"/>
      <dgm:spPr/>
      <dgm:t>
        <a:bodyPr/>
        <a:lstStyle/>
        <a:p>
          <a:endParaRPr lang="en-US"/>
        </a:p>
      </dgm:t>
    </dgm:pt>
    <dgm:pt modelId="{F2E13086-E9AE-4B89-B7AA-6EF7477B562F}" type="pres">
      <dgm:prSet presAssocID="{73FE6E2E-8846-46B2-A26E-4B05627B7850}" presName="childShape" presStyleCnt="0"/>
      <dgm:spPr/>
    </dgm:pt>
    <dgm:pt modelId="{46F56C88-6E4C-4171-83EB-6E1A0BFC866D}" type="pres">
      <dgm:prSet presAssocID="{4E6BA780-EBE0-48DC-A199-95C589BB2830}" presName="Name13" presStyleLbl="parChTrans1D2" presStyleIdx="0" presStyleCnt="2"/>
      <dgm:spPr/>
      <dgm:t>
        <a:bodyPr/>
        <a:lstStyle/>
        <a:p>
          <a:endParaRPr lang="en-US"/>
        </a:p>
      </dgm:t>
    </dgm:pt>
    <dgm:pt modelId="{3F77DC7D-C0A6-4692-B64D-8378B679CFE2}" type="pres">
      <dgm:prSet presAssocID="{763B5FC3-EC41-4761-90B4-32E37D3D3569}" presName="childText" presStyleLbl="bgAcc1" presStyleIdx="0" presStyleCnt="2" custScaleX="389455" custScaleY="74569" custLinFactNeighborX="-6107" custLinFactNeighborY="-5610">
        <dgm:presLayoutVars>
          <dgm:bulletEnabled val="1"/>
        </dgm:presLayoutVars>
      </dgm:prSet>
      <dgm:spPr/>
      <dgm:t>
        <a:bodyPr/>
        <a:lstStyle/>
        <a:p>
          <a:endParaRPr lang="en-US"/>
        </a:p>
      </dgm:t>
    </dgm:pt>
    <dgm:pt modelId="{6AD69DCB-35EB-48BA-A8BE-55DA4360EFE4}" type="pres">
      <dgm:prSet presAssocID="{5B6FA248-0286-4FA9-9FA9-36A94BB6129E}" presName="Name13" presStyleLbl="parChTrans1D2" presStyleIdx="1" presStyleCnt="2"/>
      <dgm:spPr/>
      <dgm:t>
        <a:bodyPr/>
        <a:lstStyle/>
        <a:p>
          <a:endParaRPr lang="en-US"/>
        </a:p>
      </dgm:t>
    </dgm:pt>
    <dgm:pt modelId="{40ADFC32-25E1-4393-BC20-2E0E1B1C23D5}" type="pres">
      <dgm:prSet presAssocID="{01CE1F20-5516-4DED-9723-F68F9B226A89}" presName="childText" presStyleLbl="bgAcc1" presStyleIdx="1" presStyleCnt="2" custScaleX="390050" custScaleY="158018" custLinFactNeighborX="-10921" custLinFactNeighborY="-5388">
        <dgm:presLayoutVars>
          <dgm:bulletEnabled val="1"/>
        </dgm:presLayoutVars>
      </dgm:prSet>
      <dgm:spPr/>
      <dgm:t>
        <a:bodyPr/>
        <a:lstStyle/>
        <a:p>
          <a:endParaRPr lang="en-US"/>
        </a:p>
      </dgm:t>
    </dgm:pt>
  </dgm:ptLst>
  <dgm:cxnLst>
    <dgm:cxn modelId="{05AC9679-FB2F-4076-B82C-8394BBFD2047}" type="presOf" srcId="{73FE6E2E-8846-46B2-A26E-4B05627B7850}" destId="{5AC2BEB8-2901-4966-92AF-EB0DC01E9D44}" srcOrd="0" destOrd="0" presId="urn:microsoft.com/office/officeart/2005/8/layout/hierarchy3"/>
    <dgm:cxn modelId="{528E23EC-83E5-4589-A46B-3ED542922B8F}" type="presOf" srcId="{763B5FC3-EC41-4761-90B4-32E37D3D3569}" destId="{3F77DC7D-C0A6-4692-B64D-8378B679CFE2}" srcOrd="0" destOrd="0" presId="urn:microsoft.com/office/officeart/2005/8/layout/hierarchy3"/>
    <dgm:cxn modelId="{DA6E4D4A-8446-4835-B9AD-C37FFE5ADF38}" srcId="{5373D38D-C1F1-4E63-9610-01A8E2424CD9}" destId="{73FE6E2E-8846-46B2-A26E-4B05627B7850}" srcOrd="0" destOrd="0" parTransId="{E1924E4A-3384-478C-9220-AF01C2016AEA}" sibTransId="{61C299DA-AC9B-4D7B-948C-ED117C2DE45E}"/>
    <dgm:cxn modelId="{AC0ED18E-795B-4731-8346-A224DCA53F8F}" srcId="{73FE6E2E-8846-46B2-A26E-4B05627B7850}" destId="{01CE1F20-5516-4DED-9723-F68F9B226A89}" srcOrd="1" destOrd="0" parTransId="{5B6FA248-0286-4FA9-9FA9-36A94BB6129E}" sibTransId="{B58DD019-2920-4A08-8D07-887FD2736802}"/>
    <dgm:cxn modelId="{A8327244-49AC-4B0B-94B1-DE9597AE7655}" type="presOf" srcId="{5373D38D-C1F1-4E63-9610-01A8E2424CD9}" destId="{BFEE0E67-652B-4E92-8A18-903BB663B161}" srcOrd="0" destOrd="0" presId="urn:microsoft.com/office/officeart/2005/8/layout/hierarchy3"/>
    <dgm:cxn modelId="{552979F8-6C9B-4414-8205-DA5EDC3F6B91}" type="presOf" srcId="{4E6BA780-EBE0-48DC-A199-95C589BB2830}" destId="{46F56C88-6E4C-4171-83EB-6E1A0BFC866D}" srcOrd="0" destOrd="0" presId="urn:microsoft.com/office/officeart/2005/8/layout/hierarchy3"/>
    <dgm:cxn modelId="{F273A84D-EB94-4EA4-BD9E-5611E82F5E28}" type="presOf" srcId="{5B6FA248-0286-4FA9-9FA9-36A94BB6129E}" destId="{6AD69DCB-35EB-48BA-A8BE-55DA4360EFE4}" srcOrd="0" destOrd="0" presId="urn:microsoft.com/office/officeart/2005/8/layout/hierarchy3"/>
    <dgm:cxn modelId="{92610C2B-6A9F-46EE-B8D9-1D3070BF4CFF}" srcId="{73FE6E2E-8846-46B2-A26E-4B05627B7850}" destId="{763B5FC3-EC41-4761-90B4-32E37D3D3569}" srcOrd="0" destOrd="0" parTransId="{4E6BA780-EBE0-48DC-A199-95C589BB2830}" sibTransId="{DDDCB864-F477-48F7-8B20-480545339099}"/>
    <dgm:cxn modelId="{BE87766C-D3E7-487F-9E30-9084DB7E6945}" type="presOf" srcId="{01CE1F20-5516-4DED-9723-F68F9B226A89}" destId="{40ADFC32-25E1-4393-BC20-2E0E1B1C23D5}" srcOrd="0" destOrd="0" presId="urn:microsoft.com/office/officeart/2005/8/layout/hierarchy3"/>
    <dgm:cxn modelId="{1F6F1DA7-861F-47CE-B91B-0EAF9721DBA7}" type="presOf" srcId="{73FE6E2E-8846-46B2-A26E-4B05627B7850}" destId="{CE84D56F-6370-489F-A1CF-0B8B4C67F7F0}" srcOrd="1" destOrd="0" presId="urn:microsoft.com/office/officeart/2005/8/layout/hierarchy3"/>
    <dgm:cxn modelId="{01B4DC5F-0E76-4CF4-A6AE-02BB4C9F9907}" type="presParOf" srcId="{BFEE0E67-652B-4E92-8A18-903BB663B161}" destId="{B8EB0076-344D-419A-B028-F34A4FA358F9}" srcOrd="0" destOrd="0" presId="urn:microsoft.com/office/officeart/2005/8/layout/hierarchy3"/>
    <dgm:cxn modelId="{9BCDACE9-25EB-4D92-8CD2-2C740637EDD5}" type="presParOf" srcId="{B8EB0076-344D-419A-B028-F34A4FA358F9}" destId="{AE625690-4B6E-4BBB-B80A-66A74851E890}" srcOrd="0" destOrd="0" presId="urn:microsoft.com/office/officeart/2005/8/layout/hierarchy3"/>
    <dgm:cxn modelId="{2F844E15-64E2-4962-91C9-A19FDE1B8551}" type="presParOf" srcId="{AE625690-4B6E-4BBB-B80A-66A74851E890}" destId="{5AC2BEB8-2901-4966-92AF-EB0DC01E9D44}" srcOrd="0" destOrd="0" presId="urn:microsoft.com/office/officeart/2005/8/layout/hierarchy3"/>
    <dgm:cxn modelId="{BE017B4A-1560-48F2-B0AC-34939A9A0B2D}" type="presParOf" srcId="{AE625690-4B6E-4BBB-B80A-66A74851E890}" destId="{CE84D56F-6370-489F-A1CF-0B8B4C67F7F0}" srcOrd="1" destOrd="0" presId="urn:microsoft.com/office/officeart/2005/8/layout/hierarchy3"/>
    <dgm:cxn modelId="{6BEF2C5A-F583-4CCF-A82F-0EFE99361350}" type="presParOf" srcId="{B8EB0076-344D-419A-B028-F34A4FA358F9}" destId="{F2E13086-E9AE-4B89-B7AA-6EF7477B562F}" srcOrd="1" destOrd="0" presId="urn:microsoft.com/office/officeart/2005/8/layout/hierarchy3"/>
    <dgm:cxn modelId="{A216F09E-E2D5-4D0C-841A-6DE1860092BE}" type="presParOf" srcId="{F2E13086-E9AE-4B89-B7AA-6EF7477B562F}" destId="{46F56C88-6E4C-4171-83EB-6E1A0BFC866D}" srcOrd="0" destOrd="0" presId="urn:microsoft.com/office/officeart/2005/8/layout/hierarchy3"/>
    <dgm:cxn modelId="{DA27D961-BD62-456D-A0C7-C3BDAFC2FB01}" type="presParOf" srcId="{F2E13086-E9AE-4B89-B7AA-6EF7477B562F}" destId="{3F77DC7D-C0A6-4692-B64D-8378B679CFE2}" srcOrd="1" destOrd="0" presId="urn:microsoft.com/office/officeart/2005/8/layout/hierarchy3"/>
    <dgm:cxn modelId="{1C7A76B9-D92A-4980-B09F-3C5C63F18E2D}" type="presParOf" srcId="{F2E13086-E9AE-4B89-B7AA-6EF7477B562F}" destId="{6AD69DCB-35EB-48BA-A8BE-55DA4360EFE4}" srcOrd="2" destOrd="0" presId="urn:microsoft.com/office/officeart/2005/8/layout/hierarchy3"/>
    <dgm:cxn modelId="{8440F9D5-8F6F-4500-B89C-D00C35B3534C}" type="presParOf" srcId="{F2E13086-E9AE-4B89-B7AA-6EF7477B562F}" destId="{40ADFC32-25E1-4393-BC20-2E0E1B1C23D5}"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73D38D-C1F1-4E63-9610-01A8E2424CD9}" type="doc">
      <dgm:prSet loTypeId="urn:microsoft.com/office/officeart/2005/8/layout/hierarchy3" loCatId="list" qsTypeId="urn:microsoft.com/office/officeart/2005/8/quickstyle/simple5" qsCatId="simple" csTypeId="urn:microsoft.com/office/officeart/2005/8/colors/accent4_3" csCatId="accent4" phldr="1"/>
      <dgm:spPr/>
      <dgm:t>
        <a:bodyPr/>
        <a:lstStyle/>
        <a:p>
          <a:endParaRPr lang="en-US"/>
        </a:p>
      </dgm:t>
    </dgm:pt>
    <dgm:pt modelId="{6EF0CB6C-6698-4FDA-8E82-815355ADA638}">
      <dgm:prSet phldrT="[Text]"/>
      <dgm:spPr/>
      <dgm:t>
        <a:bodyPr/>
        <a:lstStyle/>
        <a:p>
          <a:r>
            <a:rPr lang="en-US" dirty="0" smtClean="0"/>
            <a:t>Auditing</a:t>
          </a:r>
          <a:endParaRPr lang="en-US" dirty="0"/>
        </a:p>
      </dgm:t>
    </dgm:pt>
    <dgm:pt modelId="{F188F78C-EC2B-4DA0-B469-A942EC9199D4}" type="parTrans" cxnId="{92721BB9-844D-4E0E-B40A-40DABFF3FE87}">
      <dgm:prSet/>
      <dgm:spPr/>
      <dgm:t>
        <a:bodyPr/>
        <a:lstStyle/>
        <a:p>
          <a:endParaRPr lang="en-US"/>
        </a:p>
      </dgm:t>
    </dgm:pt>
    <dgm:pt modelId="{DA7F95FB-B932-49D9-93BD-BFBD62782018}" type="sibTrans" cxnId="{92721BB9-844D-4E0E-B40A-40DABFF3FE87}">
      <dgm:prSet/>
      <dgm:spPr/>
      <dgm:t>
        <a:bodyPr/>
        <a:lstStyle/>
        <a:p>
          <a:endParaRPr lang="en-US"/>
        </a:p>
      </dgm:t>
    </dgm:pt>
    <dgm:pt modelId="{BE7F8535-0E23-49F6-B2D7-6DEBDBF58898}">
      <dgm:prSet phldrT="[Text]" custT="1"/>
      <dgm:spPr/>
      <dgm:t>
        <a:bodyPr/>
        <a:lstStyle/>
        <a:p>
          <a:r>
            <a:rPr lang="en-US" sz="2400" dirty="0" smtClean="0"/>
            <a:t>The Nonpublic School Security Aid Program expenditure </a:t>
          </a:r>
        </a:p>
        <a:p>
          <a:r>
            <a:rPr lang="en-US" sz="2400" dirty="0" smtClean="0"/>
            <a:t>records will be audited locally. </a:t>
          </a:r>
          <a:endParaRPr lang="en-US" sz="2400" dirty="0"/>
        </a:p>
      </dgm:t>
    </dgm:pt>
    <dgm:pt modelId="{EC2D9CAA-645D-4F79-955E-770201C176ED}" type="parTrans" cxnId="{C3FBCF2D-C163-48E4-B515-018D56C05F69}">
      <dgm:prSet/>
      <dgm:spPr/>
      <dgm:t>
        <a:bodyPr/>
        <a:lstStyle/>
        <a:p>
          <a:endParaRPr lang="en-US"/>
        </a:p>
      </dgm:t>
    </dgm:pt>
    <dgm:pt modelId="{668FD1FA-0FF8-4AEC-9716-1A7A1655BB96}" type="sibTrans" cxnId="{C3FBCF2D-C163-48E4-B515-018D56C05F69}">
      <dgm:prSet/>
      <dgm:spPr/>
      <dgm:t>
        <a:bodyPr/>
        <a:lstStyle/>
        <a:p>
          <a:endParaRPr lang="en-US"/>
        </a:p>
      </dgm:t>
    </dgm:pt>
    <dgm:pt modelId="{217A39A9-7CCB-4415-BDB4-A72D59595484}">
      <dgm:prSet phldrT="[Text]" custT="1"/>
      <dgm:spPr/>
      <dgm:t>
        <a:bodyPr/>
        <a:lstStyle/>
        <a:p>
          <a:r>
            <a:rPr lang="en-US" sz="2400" dirty="0" smtClean="0"/>
            <a:t>All records relating to the program must be retained </a:t>
          </a:r>
        </a:p>
        <a:p>
          <a:r>
            <a:rPr lang="en-US" sz="2400" dirty="0" smtClean="0"/>
            <a:t>for audit purposes. </a:t>
          </a:r>
          <a:endParaRPr lang="en-US" sz="2400" dirty="0"/>
        </a:p>
      </dgm:t>
    </dgm:pt>
    <dgm:pt modelId="{36A50B32-76A0-4D9C-965A-F9555A02B50F}" type="parTrans" cxnId="{4E76DB69-683A-4F8F-B60C-0F42437FEC40}">
      <dgm:prSet/>
      <dgm:spPr/>
      <dgm:t>
        <a:bodyPr/>
        <a:lstStyle/>
        <a:p>
          <a:endParaRPr lang="en-US"/>
        </a:p>
      </dgm:t>
    </dgm:pt>
    <dgm:pt modelId="{EF7B979A-695B-4BDD-979D-92F6A6177140}" type="sibTrans" cxnId="{4E76DB69-683A-4F8F-B60C-0F42437FEC40}">
      <dgm:prSet/>
      <dgm:spPr/>
      <dgm:t>
        <a:bodyPr/>
        <a:lstStyle/>
        <a:p>
          <a:endParaRPr lang="en-US"/>
        </a:p>
      </dgm:t>
    </dgm:pt>
    <dgm:pt modelId="{BFEE0E67-652B-4E92-8A18-903BB663B161}" type="pres">
      <dgm:prSet presAssocID="{5373D38D-C1F1-4E63-9610-01A8E2424CD9}" presName="diagram" presStyleCnt="0">
        <dgm:presLayoutVars>
          <dgm:chPref val="1"/>
          <dgm:dir/>
          <dgm:animOne val="branch"/>
          <dgm:animLvl val="lvl"/>
          <dgm:resizeHandles/>
        </dgm:presLayoutVars>
      </dgm:prSet>
      <dgm:spPr/>
      <dgm:t>
        <a:bodyPr/>
        <a:lstStyle/>
        <a:p>
          <a:endParaRPr lang="en-US"/>
        </a:p>
      </dgm:t>
    </dgm:pt>
    <dgm:pt modelId="{569B4940-2D49-491B-8287-4B854C0A95D8}" type="pres">
      <dgm:prSet presAssocID="{6EF0CB6C-6698-4FDA-8E82-815355ADA638}" presName="root" presStyleCnt="0"/>
      <dgm:spPr/>
    </dgm:pt>
    <dgm:pt modelId="{1D4069AE-940D-41D8-99B4-49B24B21DBEF}" type="pres">
      <dgm:prSet presAssocID="{6EF0CB6C-6698-4FDA-8E82-815355ADA638}" presName="rootComposite" presStyleCnt="0"/>
      <dgm:spPr/>
    </dgm:pt>
    <dgm:pt modelId="{669AD40A-817C-4D40-A5FF-95A6066039BF}" type="pres">
      <dgm:prSet presAssocID="{6EF0CB6C-6698-4FDA-8E82-815355ADA638}" presName="rootText" presStyleLbl="node1" presStyleIdx="0" presStyleCnt="1" custScaleX="96935" custScaleY="77877" custLinFactNeighborX="2959" custLinFactNeighborY="-47185"/>
      <dgm:spPr/>
      <dgm:t>
        <a:bodyPr/>
        <a:lstStyle/>
        <a:p>
          <a:endParaRPr lang="en-US"/>
        </a:p>
      </dgm:t>
    </dgm:pt>
    <dgm:pt modelId="{4A9D1226-BC42-4793-BE01-39A7EF096FBB}" type="pres">
      <dgm:prSet presAssocID="{6EF0CB6C-6698-4FDA-8E82-815355ADA638}" presName="rootConnector" presStyleLbl="node1" presStyleIdx="0" presStyleCnt="1"/>
      <dgm:spPr/>
      <dgm:t>
        <a:bodyPr/>
        <a:lstStyle/>
        <a:p>
          <a:endParaRPr lang="en-US"/>
        </a:p>
      </dgm:t>
    </dgm:pt>
    <dgm:pt modelId="{254830A9-DB95-4A85-96DB-FD1073F0A2DA}" type="pres">
      <dgm:prSet presAssocID="{6EF0CB6C-6698-4FDA-8E82-815355ADA638}" presName="childShape" presStyleCnt="0"/>
      <dgm:spPr/>
    </dgm:pt>
    <dgm:pt modelId="{3CDB32F8-21F4-45C9-A3E8-884A6599D039}" type="pres">
      <dgm:prSet presAssocID="{EC2D9CAA-645D-4F79-955E-770201C176ED}" presName="Name13" presStyleLbl="parChTrans1D2" presStyleIdx="0" presStyleCnt="2"/>
      <dgm:spPr/>
      <dgm:t>
        <a:bodyPr/>
        <a:lstStyle/>
        <a:p>
          <a:endParaRPr lang="en-US"/>
        </a:p>
      </dgm:t>
    </dgm:pt>
    <dgm:pt modelId="{564A1CF4-512E-4FD8-9602-B0EA8F4E61D9}" type="pres">
      <dgm:prSet presAssocID="{BE7F8535-0E23-49F6-B2D7-6DEBDBF58898}" presName="childText" presStyleLbl="bgAcc1" presStyleIdx="0" presStyleCnt="2" custScaleX="403267" custScaleY="138548" custLinFactNeighborX="52039" custLinFactNeighborY="-45024">
        <dgm:presLayoutVars>
          <dgm:bulletEnabled val="1"/>
        </dgm:presLayoutVars>
      </dgm:prSet>
      <dgm:spPr/>
      <dgm:t>
        <a:bodyPr/>
        <a:lstStyle/>
        <a:p>
          <a:endParaRPr lang="en-US"/>
        </a:p>
      </dgm:t>
    </dgm:pt>
    <dgm:pt modelId="{A824E4BE-588F-4D60-A598-6F324C27044B}" type="pres">
      <dgm:prSet presAssocID="{36A50B32-76A0-4D9C-965A-F9555A02B50F}" presName="Name13" presStyleLbl="parChTrans1D2" presStyleIdx="1" presStyleCnt="2"/>
      <dgm:spPr/>
      <dgm:t>
        <a:bodyPr/>
        <a:lstStyle/>
        <a:p>
          <a:endParaRPr lang="en-US"/>
        </a:p>
      </dgm:t>
    </dgm:pt>
    <dgm:pt modelId="{148CF9B2-B4ED-4611-8F0B-BA1F51A6EA83}" type="pres">
      <dgm:prSet presAssocID="{217A39A9-7CCB-4415-BDB4-A72D59595484}" presName="childText" presStyleLbl="bgAcc1" presStyleIdx="1" presStyleCnt="2" custScaleX="391957" custScaleY="125303" custLinFactNeighborX="3983" custLinFactNeighborY="-18987">
        <dgm:presLayoutVars>
          <dgm:bulletEnabled val="1"/>
        </dgm:presLayoutVars>
      </dgm:prSet>
      <dgm:spPr/>
      <dgm:t>
        <a:bodyPr/>
        <a:lstStyle/>
        <a:p>
          <a:endParaRPr lang="en-US"/>
        </a:p>
      </dgm:t>
    </dgm:pt>
  </dgm:ptLst>
  <dgm:cxnLst>
    <dgm:cxn modelId="{F70301F6-E75F-4ECC-A83A-707D40CA34B0}" type="presOf" srcId="{6EF0CB6C-6698-4FDA-8E82-815355ADA638}" destId="{4A9D1226-BC42-4793-BE01-39A7EF096FBB}" srcOrd="1" destOrd="0" presId="urn:microsoft.com/office/officeart/2005/8/layout/hierarchy3"/>
    <dgm:cxn modelId="{C38B3249-50FE-4030-B858-4B82C9385940}" type="presOf" srcId="{5373D38D-C1F1-4E63-9610-01A8E2424CD9}" destId="{BFEE0E67-652B-4E92-8A18-903BB663B161}" srcOrd="0" destOrd="0" presId="urn:microsoft.com/office/officeart/2005/8/layout/hierarchy3"/>
    <dgm:cxn modelId="{02D48276-09D9-4357-A4F5-628B06CAEBFD}" type="presOf" srcId="{BE7F8535-0E23-49F6-B2D7-6DEBDBF58898}" destId="{564A1CF4-512E-4FD8-9602-B0EA8F4E61D9}" srcOrd="0" destOrd="0" presId="urn:microsoft.com/office/officeart/2005/8/layout/hierarchy3"/>
    <dgm:cxn modelId="{E21AAB49-3C20-4FAC-8B32-4AE54616C2E4}" type="presOf" srcId="{EC2D9CAA-645D-4F79-955E-770201C176ED}" destId="{3CDB32F8-21F4-45C9-A3E8-884A6599D039}" srcOrd="0" destOrd="0" presId="urn:microsoft.com/office/officeart/2005/8/layout/hierarchy3"/>
    <dgm:cxn modelId="{9682EC7E-61E1-4E2B-BEB1-E7980AFD4493}" type="presOf" srcId="{36A50B32-76A0-4D9C-965A-F9555A02B50F}" destId="{A824E4BE-588F-4D60-A598-6F324C27044B}" srcOrd="0" destOrd="0" presId="urn:microsoft.com/office/officeart/2005/8/layout/hierarchy3"/>
    <dgm:cxn modelId="{92721BB9-844D-4E0E-B40A-40DABFF3FE87}" srcId="{5373D38D-C1F1-4E63-9610-01A8E2424CD9}" destId="{6EF0CB6C-6698-4FDA-8E82-815355ADA638}" srcOrd="0" destOrd="0" parTransId="{F188F78C-EC2B-4DA0-B469-A942EC9199D4}" sibTransId="{DA7F95FB-B932-49D9-93BD-BFBD62782018}"/>
    <dgm:cxn modelId="{C3FBCF2D-C163-48E4-B515-018D56C05F69}" srcId="{6EF0CB6C-6698-4FDA-8E82-815355ADA638}" destId="{BE7F8535-0E23-49F6-B2D7-6DEBDBF58898}" srcOrd="0" destOrd="0" parTransId="{EC2D9CAA-645D-4F79-955E-770201C176ED}" sibTransId="{668FD1FA-0FF8-4AEC-9716-1A7A1655BB96}"/>
    <dgm:cxn modelId="{1C4B6697-14A3-4A5A-8DF0-FC72E0BF05C7}" type="presOf" srcId="{217A39A9-7CCB-4415-BDB4-A72D59595484}" destId="{148CF9B2-B4ED-4611-8F0B-BA1F51A6EA83}" srcOrd="0" destOrd="0" presId="urn:microsoft.com/office/officeart/2005/8/layout/hierarchy3"/>
    <dgm:cxn modelId="{1166C5C2-DB98-49E2-AB64-0FF5DACB0BB1}" type="presOf" srcId="{6EF0CB6C-6698-4FDA-8E82-815355ADA638}" destId="{669AD40A-817C-4D40-A5FF-95A6066039BF}" srcOrd="0" destOrd="0" presId="urn:microsoft.com/office/officeart/2005/8/layout/hierarchy3"/>
    <dgm:cxn modelId="{4E76DB69-683A-4F8F-B60C-0F42437FEC40}" srcId="{6EF0CB6C-6698-4FDA-8E82-815355ADA638}" destId="{217A39A9-7CCB-4415-BDB4-A72D59595484}" srcOrd="1" destOrd="0" parTransId="{36A50B32-76A0-4D9C-965A-F9555A02B50F}" sibTransId="{EF7B979A-695B-4BDD-979D-92F6A6177140}"/>
    <dgm:cxn modelId="{20CB841C-0E5A-401A-88A8-7A2FC3107809}" type="presParOf" srcId="{BFEE0E67-652B-4E92-8A18-903BB663B161}" destId="{569B4940-2D49-491B-8287-4B854C0A95D8}" srcOrd="0" destOrd="0" presId="urn:microsoft.com/office/officeart/2005/8/layout/hierarchy3"/>
    <dgm:cxn modelId="{4F8F6075-2AD8-48DB-A2C2-BB8D70648896}" type="presParOf" srcId="{569B4940-2D49-491B-8287-4B854C0A95D8}" destId="{1D4069AE-940D-41D8-99B4-49B24B21DBEF}" srcOrd="0" destOrd="0" presId="urn:microsoft.com/office/officeart/2005/8/layout/hierarchy3"/>
    <dgm:cxn modelId="{07C4B0C4-9D31-40EF-A5D7-C28B21321C23}" type="presParOf" srcId="{1D4069AE-940D-41D8-99B4-49B24B21DBEF}" destId="{669AD40A-817C-4D40-A5FF-95A6066039BF}" srcOrd="0" destOrd="0" presId="urn:microsoft.com/office/officeart/2005/8/layout/hierarchy3"/>
    <dgm:cxn modelId="{47E01405-663B-4BEF-ADBB-CAF0D21F5552}" type="presParOf" srcId="{1D4069AE-940D-41D8-99B4-49B24B21DBEF}" destId="{4A9D1226-BC42-4793-BE01-39A7EF096FBB}" srcOrd="1" destOrd="0" presId="urn:microsoft.com/office/officeart/2005/8/layout/hierarchy3"/>
    <dgm:cxn modelId="{85725A1E-FF05-4C24-B882-498F2E8B4FA5}" type="presParOf" srcId="{569B4940-2D49-491B-8287-4B854C0A95D8}" destId="{254830A9-DB95-4A85-96DB-FD1073F0A2DA}" srcOrd="1" destOrd="0" presId="urn:microsoft.com/office/officeart/2005/8/layout/hierarchy3"/>
    <dgm:cxn modelId="{09E51F06-82AD-4B6A-A3AE-BEAEA03BAAFA}" type="presParOf" srcId="{254830A9-DB95-4A85-96DB-FD1073F0A2DA}" destId="{3CDB32F8-21F4-45C9-A3E8-884A6599D039}" srcOrd="0" destOrd="0" presId="urn:microsoft.com/office/officeart/2005/8/layout/hierarchy3"/>
    <dgm:cxn modelId="{D40A7A49-63C1-4C37-A34C-DD5397FCDECF}" type="presParOf" srcId="{254830A9-DB95-4A85-96DB-FD1073F0A2DA}" destId="{564A1CF4-512E-4FD8-9602-B0EA8F4E61D9}" srcOrd="1" destOrd="0" presId="urn:microsoft.com/office/officeart/2005/8/layout/hierarchy3"/>
    <dgm:cxn modelId="{00B11F49-B5C9-4CA6-91A8-4B07317D755A}" type="presParOf" srcId="{254830A9-DB95-4A85-96DB-FD1073F0A2DA}" destId="{A824E4BE-588F-4D60-A598-6F324C27044B}" srcOrd="2" destOrd="0" presId="urn:microsoft.com/office/officeart/2005/8/layout/hierarchy3"/>
    <dgm:cxn modelId="{62C3235B-D009-4B9B-A8F6-FA7C4DF26497}" type="presParOf" srcId="{254830A9-DB95-4A85-96DB-FD1073F0A2DA}" destId="{148CF9B2-B4ED-4611-8F0B-BA1F51A6EA83}"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810" cy="479733"/>
          </a:xfrm>
          <a:prstGeom prst="rect">
            <a:avLst/>
          </a:prstGeom>
        </p:spPr>
        <p:txBody>
          <a:bodyPr vert="horz" lIns="91405" tIns="45702" rIns="91405" bIns="45702" rtlCol="0"/>
          <a:lstStyle>
            <a:lvl1pPr algn="l">
              <a:defRPr sz="1200">
                <a:latin typeface="Arial" pitchFamily="34" charset="0"/>
                <a:cs typeface="+mn-cs"/>
              </a:defRPr>
            </a:lvl1pPr>
          </a:lstStyle>
          <a:p>
            <a:pPr>
              <a:defRPr/>
            </a:pPr>
            <a:endParaRPr lang="en-US"/>
          </a:p>
        </p:txBody>
      </p:sp>
      <p:sp>
        <p:nvSpPr>
          <p:cNvPr id="3" name="Date Placeholder 2"/>
          <p:cNvSpPr>
            <a:spLocks noGrp="1"/>
          </p:cNvSpPr>
          <p:nvPr>
            <p:ph type="dt" sz="quarter" idx="1"/>
          </p:nvPr>
        </p:nvSpPr>
        <p:spPr>
          <a:xfrm>
            <a:off x="4143737" y="0"/>
            <a:ext cx="3169810" cy="479733"/>
          </a:xfrm>
          <a:prstGeom prst="rect">
            <a:avLst/>
          </a:prstGeom>
        </p:spPr>
        <p:txBody>
          <a:bodyPr vert="horz" lIns="91405" tIns="45702" rIns="91405" bIns="45702" rtlCol="0"/>
          <a:lstStyle>
            <a:lvl1pPr algn="r">
              <a:defRPr sz="1200">
                <a:latin typeface="Arial" pitchFamily="34" charset="0"/>
                <a:cs typeface="+mn-cs"/>
              </a:defRPr>
            </a:lvl1pPr>
          </a:lstStyle>
          <a:p>
            <a:pPr>
              <a:defRPr/>
            </a:pPr>
            <a:r>
              <a:rPr lang="en-US" smtClean="0"/>
              <a:t>5/1/2015</a:t>
            </a:r>
            <a:endParaRPr lang="en-US"/>
          </a:p>
        </p:txBody>
      </p:sp>
      <p:sp>
        <p:nvSpPr>
          <p:cNvPr id="4" name="Footer Placeholder 3"/>
          <p:cNvSpPr>
            <a:spLocks noGrp="1"/>
          </p:cNvSpPr>
          <p:nvPr>
            <p:ph type="ftr" sz="quarter" idx="2"/>
          </p:nvPr>
        </p:nvSpPr>
        <p:spPr>
          <a:xfrm>
            <a:off x="0" y="9119830"/>
            <a:ext cx="3169810" cy="479733"/>
          </a:xfrm>
          <a:prstGeom prst="rect">
            <a:avLst/>
          </a:prstGeom>
        </p:spPr>
        <p:txBody>
          <a:bodyPr vert="horz" lIns="91405" tIns="45702" rIns="91405" bIns="45702" rtlCol="0" anchor="b"/>
          <a:lstStyle>
            <a:lvl1pPr algn="l">
              <a:defRPr sz="1200">
                <a:latin typeface="Arial" pitchFamily="34" charset="0"/>
                <a:cs typeface="+mn-cs"/>
              </a:defRPr>
            </a:lvl1pPr>
          </a:lstStyle>
          <a:p>
            <a:pPr>
              <a:defRPr/>
            </a:pPr>
            <a:r>
              <a:rPr lang="en-US" smtClean="0"/>
              <a:t>Pending funding in state budget</a:t>
            </a:r>
            <a:endParaRPr lang="en-US"/>
          </a:p>
        </p:txBody>
      </p:sp>
      <p:sp>
        <p:nvSpPr>
          <p:cNvPr id="5" name="Slide Number Placeholder 4"/>
          <p:cNvSpPr>
            <a:spLocks noGrp="1"/>
          </p:cNvSpPr>
          <p:nvPr>
            <p:ph type="sldNum" sz="quarter" idx="3"/>
          </p:nvPr>
        </p:nvSpPr>
        <p:spPr>
          <a:xfrm>
            <a:off x="4143737" y="9119830"/>
            <a:ext cx="3169810" cy="479733"/>
          </a:xfrm>
          <a:prstGeom prst="rect">
            <a:avLst/>
          </a:prstGeom>
        </p:spPr>
        <p:txBody>
          <a:bodyPr vert="horz" lIns="91405" tIns="45702" rIns="91405" bIns="45702" rtlCol="0" anchor="b"/>
          <a:lstStyle>
            <a:lvl1pPr algn="r">
              <a:defRPr sz="1200">
                <a:latin typeface="Arial" pitchFamily="34" charset="0"/>
                <a:cs typeface="+mn-cs"/>
              </a:defRPr>
            </a:lvl1pPr>
          </a:lstStyle>
          <a:p>
            <a:pPr>
              <a:defRPr/>
            </a:pPr>
            <a:fld id="{C0CB0F70-B4DE-4153-A6AE-4DBF60659A5E}" type="slidenum">
              <a:rPr lang="en-US"/>
              <a:pPr>
                <a:defRPr/>
              </a:pPr>
              <a:t>‹#›</a:t>
            </a:fld>
            <a:endParaRPr lang="en-US"/>
          </a:p>
        </p:txBody>
      </p:sp>
    </p:spTree>
    <p:extLst>
      <p:ext uri="{BB962C8B-B14F-4D97-AF65-F5344CB8AC3E}">
        <p14:creationId xmlns:p14="http://schemas.microsoft.com/office/powerpoint/2010/main" val="177262065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810" cy="479733"/>
          </a:xfrm>
          <a:prstGeom prst="rect">
            <a:avLst/>
          </a:prstGeom>
        </p:spPr>
        <p:txBody>
          <a:bodyPr vert="horz" lIns="96624" tIns="48312" rIns="96624" bIns="48312" rtlCol="0"/>
          <a:lstStyle>
            <a:lvl1pPr algn="l">
              <a:defRPr sz="1300">
                <a:latin typeface="Arial" charset="0"/>
                <a:cs typeface="+mn-cs"/>
              </a:defRPr>
            </a:lvl1pPr>
          </a:lstStyle>
          <a:p>
            <a:pPr>
              <a:defRPr/>
            </a:pPr>
            <a:endParaRPr lang="en-US"/>
          </a:p>
        </p:txBody>
      </p:sp>
      <p:sp>
        <p:nvSpPr>
          <p:cNvPr id="3" name="Date Placeholder 2"/>
          <p:cNvSpPr>
            <a:spLocks noGrp="1"/>
          </p:cNvSpPr>
          <p:nvPr>
            <p:ph type="dt" idx="1"/>
          </p:nvPr>
        </p:nvSpPr>
        <p:spPr>
          <a:xfrm>
            <a:off x="4143737" y="0"/>
            <a:ext cx="3169810" cy="479733"/>
          </a:xfrm>
          <a:prstGeom prst="rect">
            <a:avLst/>
          </a:prstGeom>
        </p:spPr>
        <p:txBody>
          <a:bodyPr vert="horz" lIns="96624" tIns="48312" rIns="96624" bIns="48312" rtlCol="0"/>
          <a:lstStyle>
            <a:lvl1pPr algn="r">
              <a:defRPr sz="1300">
                <a:latin typeface="Arial" charset="0"/>
                <a:cs typeface="+mn-cs"/>
              </a:defRPr>
            </a:lvl1pPr>
          </a:lstStyle>
          <a:p>
            <a:pPr>
              <a:defRPr/>
            </a:pPr>
            <a:r>
              <a:rPr lang="en-US" smtClean="0"/>
              <a:t>5/1/2015</a:t>
            </a:r>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24" tIns="48312" rIns="96624" bIns="48312" rtlCol="0" anchor="ctr"/>
          <a:lstStyle/>
          <a:p>
            <a:pPr lvl="0"/>
            <a:endParaRPr lang="en-US" noProof="0" smtClean="0"/>
          </a:p>
        </p:txBody>
      </p:sp>
      <p:sp>
        <p:nvSpPr>
          <p:cNvPr id="5" name="Notes Placeholder 4"/>
          <p:cNvSpPr>
            <a:spLocks noGrp="1"/>
          </p:cNvSpPr>
          <p:nvPr>
            <p:ph type="body" sz="quarter" idx="3"/>
          </p:nvPr>
        </p:nvSpPr>
        <p:spPr>
          <a:xfrm>
            <a:off x="730860" y="4561554"/>
            <a:ext cx="5853483" cy="4319230"/>
          </a:xfrm>
          <a:prstGeom prst="rect">
            <a:avLst/>
          </a:prstGeom>
        </p:spPr>
        <p:txBody>
          <a:bodyPr vert="horz" lIns="96624" tIns="48312" rIns="96624" bIns="4831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9830"/>
            <a:ext cx="3169810" cy="479733"/>
          </a:xfrm>
          <a:prstGeom prst="rect">
            <a:avLst/>
          </a:prstGeom>
        </p:spPr>
        <p:txBody>
          <a:bodyPr vert="horz" lIns="96624" tIns="48312" rIns="96624" bIns="48312" rtlCol="0" anchor="b"/>
          <a:lstStyle>
            <a:lvl1pPr algn="l">
              <a:defRPr sz="1300">
                <a:latin typeface="Arial" charset="0"/>
                <a:cs typeface="+mn-cs"/>
              </a:defRPr>
            </a:lvl1pPr>
          </a:lstStyle>
          <a:p>
            <a:pPr>
              <a:defRPr/>
            </a:pPr>
            <a:r>
              <a:rPr lang="en-US" smtClean="0"/>
              <a:t>Pending funding in state budget</a:t>
            </a:r>
            <a:endParaRPr lang="en-US"/>
          </a:p>
        </p:txBody>
      </p:sp>
      <p:sp>
        <p:nvSpPr>
          <p:cNvPr id="7" name="Slide Number Placeholder 6"/>
          <p:cNvSpPr>
            <a:spLocks noGrp="1"/>
          </p:cNvSpPr>
          <p:nvPr>
            <p:ph type="sldNum" sz="quarter" idx="5"/>
          </p:nvPr>
        </p:nvSpPr>
        <p:spPr>
          <a:xfrm>
            <a:off x="4143737" y="9119830"/>
            <a:ext cx="3169810" cy="479733"/>
          </a:xfrm>
          <a:prstGeom prst="rect">
            <a:avLst/>
          </a:prstGeom>
        </p:spPr>
        <p:txBody>
          <a:bodyPr vert="horz" lIns="96624" tIns="48312" rIns="96624" bIns="48312" rtlCol="0" anchor="b"/>
          <a:lstStyle>
            <a:lvl1pPr algn="r">
              <a:defRPr sz="1300">
                <a:latin typeface="Arial" charset="0"/>
                <a:cs typeface="+mn-cs"/>
              </a:defRPr>
            </a:lvl1pPr>
          </a:lstStyle>
          <a:p>
            <a:pPr>
              <a:defRPr/>
            </a:pPr>
            <a:fld id="{07E3889D-33E0-4B7A-89D5-2B29BB011177}" type="slidenum">
              <a:rPr lang="en-US"/>
              <a:pPr>
                <a:defRPr/>
              </a:pPr>
              <a:t>‹#›</a:t>
            </a:fld>
            <a:endParaRPr lang="en-US"/>
          </a:p>
        </p:txBody>
      </p:sp>
    </p:spTree>
    <p:extLst>
      <p:ext uri="{BB962C8B-B14F-4D97-AF65-F5344CB8AC3E}">
        <p14:creationId xmlns:p14="http://schemas.microsoft.com/office/powerpoint/2010/main" val="3559770869"/>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0C7A380F-C4DD-4514-B826-439AF9FF945A}" type="slidenum">
              <a:rPr lang="en-US" smtClean="0"/>
              <a:pPr>
                <a:defRPr/>
              </a:pPr>
              <a:t>1</a:t>
            </a:fld>
            <a:endParaRPr lang="en-US"/>
          </a:p>
        </p:txBody>
      </p:sp>
      <p:sp>
        <p:nvSpPr>
          <p:cNvPr id="5" name="Date Placeholder 4"/>
          <p:cNvSpPr>
            <a:spLocks noGrp="1"/>
          </p:cNvSpPr>
          <p:nvPr>
            <p:ph type="dt" idx="10"/>
          </p:nvPr>
        </p:nvSpPr>
        <p:spPr/>
        <p:txBody>
          <a:bodyPr/>
          <a:lstStyle/>
          <a:p>
            <a:pPr>
              <a:defRPr/>
            </a:pPr>
            <a:r>
              <a:rPr lang="en-US" smtClean="0"/>
              <a:t>5/1/2015</a:t>
            </a:r>
            <a:endParaRPr lang="en-US"/>
          </a:p>
        </p:txBody>
      </p:sp>
      <p:sp>
        <p:nvSpPr>
          <p:cNvPr id="2" name="Footer Placeholder 1"/>
          <p:cNvSpPr>
            <a:spLocks noGrp="1"/>
          </p:cNvSpPr>
          <p:nvPr>
            <p:ph type="ftr" sz="quarter" idx="11"/>
          </p:nvPr>
        </p:nvSpPr>
        <p:spPr/>
        <p:txBody>
          <a:bodyPr/>
          <a:lstStyle/>
          <a:p>
            <a:pPr>
              <a:defRPr/>
            </a:pPr>
            <a:r>
              <a:rPr lang="en-US" smtClean="0"/>
              <a:t>Pending funding in state budget</a:t>
            </a:r>
            <a:endParaRPr lang="en-US"/>
          </a:p>
        </p:txBody>
      </p:sp>
    </p:spTree>
    <p:extLst>
      <p:ext uri="{BB962C8B-B14F-4D97-AF65-F5344CB8AC3E}">
        <p14:creationId xmlns:p14="http://schemas.microsoft.com/office/powerpoint/2010/main" val="332860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smtClean="0"/>
              <a:t>5/1/2015</a:t>
            </a:r>
            <a:endParaRPr lang="en-US"/>
          </a:p>
        </p:txBody>
      </p:sp>
      <p:sp>
        <p:nvSpPr>
          <p:cNvPr id="5" name="Footer Placeholder 4"/>
          <p:cNvSpPr>
            <a:spLocks noGrp="1"/>
          </p:cNvSpPr>
          <p:nvPr>
            <p:ph type="ftr" sz="quarter" idx="11"/>
          </p:nvPr>
        </p:nvSpPr>
        <p:spPr/>
        <p:txBody>
          <a:bodyPr/>
          <a:lstStyle/>
          <a:p>
            <a:pPr>
              <a:defRPr/>
            </a:pPr>
            <a:r>
              <a:rPr lang="en-US" smtClean="0"/>
              <a:t>Pending funding in state budget</a:t>
            </a:r>
            <a:endParaRPr lang="en-US"/>
          </a:p>
        </p:txBody>
      </p:sp>
      <p:sp>
        <p:nvSpPr>
          <p:cNvPr id="6" name="Slide Number Placeholder 5"/>
          <p:cNvSpPr>
            <a:spLocks noGrp="1"/>
          </p:cNvSpPr>
          <p:nvPr>
            <p:ph type="sldNum" sz="quarter" idx="12"/>
          </p:nvPr>
        </p:nvSpPr>
        <p:spPr/>
        <p:txBody>
          <a:bodyPr/>
          <a:lstStyle/>
          <a:p>
            <a:pPr>
              <a:defRPr/>
            </a:pPr>
            <a:fld id="{07E3889D-33E0-4B7A-89D5-2B29BB011177}" type="slidenum">
              <a:rPr lang="en-US" smtClean="0"/>
              <a:pPr>
                <a:defRPr/>
              </a:pPr>
              <a:t>21</a:t>
            </a:fld>
            <a:endParaRPr lang="en-US"/>
          </a:p>
        </p:txBody>
      </p:sp>
    </p:spTree>
    <p:extLst>
      <p:ext uri="{BB962C8B-B14F-4D97-AF65-F5344CB8AC3E}">
        <p14:creationId xmlns:p14="http://schemas.microsoft.com/office/powerpoint/2010/main" val="3797299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hangingPunct="1">
              <a:spcBef>
                <a:spcPts val="700"/>
              </a:spcBef>
              <a:buFont typeface="Arial" charset="0"/>
              <a:buNone/>
            </a:pPr>
            <a:endParaRPr lang="en-US" dirty="0"/>
          </a:p>
        </p:txBody>
      </p:sp>
      <p:sp>
        <p:nvSpPr>
          <p:cNvPr id="4" name="Date Placeholder 3"/>
          <p:cNvSpPr>
            <a:spLocks noGrp="1"/>
          </p:cNvSpPr>
          <p:nvPr>
            <p:ph type="dt" idx="10"/>
          </p:nvPr>
        </p:nvSpPr>
        <p:spPr/>
        <p:txBody>
          <a:bodyPr/>
          <a:lstStyle/>
          <a:p>
            <a:pPr>
              <a:defRPr/>
            </a:pPr>
            <a:r>
              <a:rPr lang="en-US" smtClean="0"/>
              <a:t>5/1/2015</a:t>
            </a:r>
            <a:endParaRPr lang="en-US"/>
          </a:p>
        </p:txBody>
      </p:sp>
      <p:sp>
        <p:nvSpPr>
          <p:cNvPr id="5" name="Footer Placeholder 4"/>
          <p:cNvSpPr>
            <a:spLocks noGrp="1"/>
          </p:cNvSpPr>
          <p:nvPr>
            <p:ph type="ftr" sz="quarter" idx="11"/>
          </p:nvPr>
        </p:nvSpPr>
        <p:spPr/>
        <p:txBody>
          <a:bodyPr/>
          <a:lstStyle/>
          <a:p>
            <a:pPr>
              <a:defRPr/>
            </a:pPr>
            <a:r>
              <a:rPr lang="en-US" smtClean="0"/>
              <a:t>Pending funding in state budget</a:t>
            </a:r>
            <a:endParaRPr lang="en-US"/>
          </a:p>
        </p:txBody>
      </p:sp>
      <p:sp>
        <p:nvSpPr>
          <p:cNvPr id="6" name="Slide Number Placeholder 5"/>
          <p:cNvSpPr>
            <a:spLocks noGrp="1"/>
          </p:cNvSpPr>
          <p:nvPr>
            <p:ph type="sldNum" sz="quarter" idx="12"/>
          </p:nvPr>
        </p:nvSpPr>
        <p:spPr/>
        <p:txBody>
          <a:bodyPr/>
          <a:lstStyle/>
          <a:p>
            <a:pPr>
              <a:defRPr/>
            </a:pPr>
            <a:fld id="{07E3889D-33E0-4B7A-89D5-2B29BB011177}" type="slidenum">
              <a:rPr lang="en-US" smtClean="0"/>
              <a:pPr>
                <a:defRPr/>
              </a:pPr>
              <a:t>22</a:t>
            </a:fld>
            <a:endParaRPr lang="en-US"/>
          </a:p>
        </p:txBody>
      </p:sp>
    </p:spTree>
    <p:extLst>
      <p:ext uri="{BB962C8B-B14F-4D97-AF65-F5344CB8AC3E}">
        <p14:creationId xmlns:p14="http://schemas.microsoft.com/office/powerpoint/2010/main" val="1879172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5/1/2015</a:t>
            </a:r>
            <a:endParaRPr lang="en-US"/>
          </a:p>
        </p:txBody>
      </p:sp>
      <p:sp>
        <p:nvSpPr>
          <p:cNvPr id="5" name="Footer Placeholder 4"/>
          <p:cNvSpPr>
            <a:spLocks noGrp="1"/>
          </p:cNvSpPr>
          <p:nvPr>
            <p:ph type="ftr" sz="quarter" idx="11"/>
          </p:nvPr>
        </p:nvSpPr>
        <p:spPr/>
        <p:txBody>
          <a:bodyPr/>
          <a:lstStyle/>
          <a:p>
            <a:pPr>
              <a:defRPr/>
            </a:pPr>
            <a:r>
              <a:rPr lang="en-US" smtClean="0"/>
              <a:t>Pending funding in state budget</a:t>
            </a:r>
            <a:endParaRPr lang="en-US"/>
          </a:p>
        </p:txBody>
      </p:sp>
      <p:sp>
        <p:nvSpPr>
          <p:cNvPr id="6" name="Slide Number Placeholder 5"/>
          <p:cNvSpPr>
            <a:spLocks noGrp="1"/>
          </p:cNvSpPr>
          <p:nvPr>
            <p:ph type="sldNum" sz="quarter" idx="12"/>
          </p:nvPr>
        </p:nvSpPr>
        <p:spPr/>
        <p:txBody>
          <a:bodyPr/>
          <a:lstStyle/>
          <a:p>
            <a:pPr>
              <a:defRPr/>
            </a:pPr>
            <a:fld id="{07E3889D-33E0-4B7A-89D5-2B29BB011177}" type="slidenum">
              <a:rPr lang="en-US" smtClean="0"/>
              <a:pPr>
                <a:defRPr/>
              </a:pPr>
              <a:t>24</a:t>
            </a:fld>
            <a:endParaRPr lang="en-US"/>
          </a:p>
        </p:txBody>
      </p:sp>
    </p:spTree>
    <p:extLst>
      <p:ext uri="{BB962C8B-B14F-4D97-AF65-F5344CB8AC3E}">
        <p14:creationId xmlns:p14="http://schemas.microsoft.com/office/powerpoint/2010/main" val="768633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r>
              <a:rPr lang="en-US" smtClean="0"/>
              <a:t>5/1/2015</a:t>
            </a:r>
            <a:endParaRPr lang="en-US"/>
          </a:p>
        </p:txBody>
      </p:sp>
      <p:sp>
        <p:nvSpPr>
          <p:cNvPr id="5" name="Footer Placeholder 4"/>
          <p:cNvSpPr>
            <a:spLocks noGrp="1"/>
          </p:cNvSpPr>
          <p:nvPr>
            <p:ph type="ftr" sz="quarter" idx="11"/>
          </p:nvPr>
        </p:nvSpPr>
        <p:spPr/>
        <p:txBody>
          <a:bodyPr/>
          <a:lstStyle/>
          <a:p>
            <a:pPr>
              <a:defRPr/>
            </a:pPr>
            <a:r>
              <a:rPr lang="en-US" smtClean="0"/>
              <a:t>Pending funding in state budget</a:t>
            </a:r>
            <a:endParaRPr lang="en-US"/>
          </a:p>
        </p:txBody>
      </p:sp>
      <p:sp>
        <p:nvSpPr>
          <p:cNvPr id="6" name="Slide Number Placeholder 5"/>
          <p:cNvSpPr>
            <a:spLocks noGrp="1"/>
          </p:cNvSpPr>
          <p:nvPr>
            <p:ph type="sldNum" sz="quarter" idx="12"/>
          </p:nvPr>
        </p:nvSpPr>
        <p:spPr/>
        <p:txBody>
          <a:bodyPr/>
          <a:lstStyle/>
          <a:p>
            <a:pPr>
              <a:defRPr/>
            </a:pPr>
            <a:fld id="{07E3889D-33E0-4B7A-89D5-2B29BB011177}" type="slidenum">
              <a:rPr lang="en-US" smtClean="0"/>
              <a:pPr>
                <a:defRPr/>
              </a:pPr>
              <a:t>26</a:t>
            </a:fld>
            <a:endParaRPr lang="en-US"/>
          </a:p>
        </p:txBody>
      </p:sp>
    </p:spTree>
    <p:extLst>
      <p:ext uri="{BB962C8B-B14F-4D97-AF65-F5344CB8AC3E}">
        <p14:creationId xmlns:p14="http://schemas.microsoft.com/office/powerpoint/2010/main" val="1438552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7E3889D-33E0-4B7A-89D5-2B29BB011177}" type="slidenum">
              <a:rPr lang="en-US" smtClean="0"/>
              <a:pPr>
                <a:defRPr/>
              </a:pPr>
              <a:t>2</a:t>
            </a:fld>
            <a:endParaRPr lang="en-US"/>
          </a:p>
        </p:txBody>
      </p:sp>
      <p:sp>
        <p:nvSpPr>
          <p:cNvPr id="5" name="Date Placeholder 4"/>
          <p:cNvSpPr>
            <a:spLocks noGrp="1"/>
          </p:cNvSpPr>
          <p:nvPr>
            <p:ph type="dt" idx="11"/>
          </p:nvPr>
        </p:nvSpPr>
        <p:spPr/>
        <p:txBody>
          <a:bodyPr/>
          <a:lstStyle/>
          <a:p>
            <a:pPr>
              <a:defRPr/>
            </a:pPr>
            <a:r>
              <a:rPr lang="en-US" smtClean="0"/>
              <a:t>5/1/2015</a:t>
            </a:r>
            <a:endParaRPr lang="en-US"/>
          </a:p>
        </p:txBody>
      </p:sp>
      <p:sp>
        <p:nvSpPr>
          <p:cNvPr id="6" name="Footer Placeholder 5"/>
          <p:cNvSpPr>
            <a:spLocks noGrp="1"/>
          </p:cNvSpPr>
          <p:nvPr>
            <p:ph type="ftr" sz="quarter" idx="12"/>
          </p:nvPr>
        </p:nvSpPr>
        <p:spPr/>
        <p:txBody>
          <a:bodyPr/>
          <a:lstStyle/>
          <a:p>
            <a:pPr>
              <a:defRPr/>
            </a:pPr>
            <a:r>
              <a:rPr lang="en-US" smtClean="0"/>
              <a:t>Pending funding in state budget</a:t>
            </a:r>
            <a:endParaRPr lang="en-US"/>
          </a:p>
        </p:txBody>
      </p:sp>
    </p:spTree>
    <p:extLst>
      <p:ext uri="{BB962C8B-B14F-4D97-AF65-F5344CB8AC3E}">
        <p14:creationId xmlns:p14="http://schemas.microsoft.com/office/powerpoint/2010/main" val="3328116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Cindy</a:t>
            </a:r>
            <a:endParaRPr lang="en-US" dirty="0"/>
          </a:p>
        </p:txBody>
      </p:sp>
      <p:sp>
        <p:nvSpPr>
          <p:cNvPr id="4" name="Date Placeholder 3"/>
          <p:cNvSpPr>
            <a:spLocks noGrp="1"/>
          </p:cNvSpPr>
          <p:nvPr>
            <p:ph type="dt" idx="10"/>
          </p:nvPr>
        </p:nvSpPr>
        <p:spPr/>
        <p:txBody>
          <a:bodyPr/>
          <a:lstStyle/>
          <a:p>
            <a:pPr>
              <a:defRPr/>
            </a:pPr>
            <a:r>
              <a:rPr lang="en-US" smtClean="0"/>
              <a:t>5/1/2015</a:t>
            </a:r>
            <a:endParaRPr lang="en-US"/>
          </a:p>
        </p:txBody>
      </p:sp>
      <p:sp>
        <p:nvSpPr>
          <p:cNvPr id="5" name="Footer Placeholder 4"/>
          <p:cNvSpPr>
            <a:spLocks noGrp="1"/>
          </p:cNvSpPr>
          <p:nvPr>
            <p:ph type="ftr" sz="quarter" idx="11"/>
          </p:nvPr>
        </p:nvSpPr>
        <p:spPr/>
        <p:txBody>
          <a:bodyPr/>
          <a:lstStyle/>
          <a:p>
            <a:pPr>
              <a:defRPr/>
            </a:pPr>
            <a:r>
              <a:rPr lang="en-US" smtClean="0"/>
              <a:t>Pending funding in state budget</a:t>
            </a:r>
            <a:endParaRPr lang="en-US"/>
          </a:p>
        </p:txBody>
      </p:sp>
      <p:sp>
        <p:nvSpPr>
          <p:cNvPr id="6" name="Slide Number Placeholder 5"/>
          <p:cNvSpPr>
            <a:spLocks noGrp="1"/>
          </p:cNvSpPr>
          <p:nvPr>
            <p:ph type="sldNum" sz="quarter" idx="12"/>
          </p:nvPr>
        </p:nvSpPr>
        <p:spPr/>
        <p:txBody>
          <a:bodyPr/>
          <a:lstStyle/>
          <a:p>
            <a:pPr>
              <a:defRPr/>
            </a:pPr>
            <a:fld id="{07E3889D-33E0-4B7A-89D5-2B29BB011177}" type="slidenum">
              <a:rPr lang="en-US" smtClean="0"/>
              <a:pPr>
                <a:defRPr/>
              </a:pPr>
              <a:t>9</a:t>
            </a:fld>
            <a:endParaRPr lang="en-US"/>
          </a:p>
        </p:txBody>
      </p:sp>
    </p:spTree>
    <p:extLst>
      <p:ext uri="{BB962C8B-B14F-4D97-AF65-F5344CB8AC3E}">
        <p14:creationId xmlns:p14="http://schemas.microsoft.com/office/powerpoint/2010/main" val="3322810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FF0000"/>
                </a:solidFill>
              </a:rPr>
              <a:t>All refunds will be collected through a state aid payment deduction after you have completed the FY15 Nonpublic Project Completion Report (NPCR). Section 10 of Guidelines</a:t>
            </a:r>
            <a:endParaRPr lang="en-US" dirty="0"/>
          </a:p>
        </p:txBody>
      </p:sp>
      <p:sp>
        <p:nvSpPr>
          <p:cNvPr id="4" name="Slide Number Placeholder 3"/>
          <p:cNvSpPr>
            <a:spLocks noGrp="1"/>
          </p:cNvSpPr>
          <p:nvPr>
            <p:ph type="sldNum" sz="quarter" idx="10"/>
          </p:nvPr>
        </p:nvSpPr>
        <p:spPr/>
        <p:txBody>
          <a:bodyPr/>
          <a:lstStyle/>
          <a:p>
            <a:pPr>
              <a:defRPr/>
            </a:pPr>
            <a:fld id="{07E3889D-33E0-4B7A-89D5-2B29BB011177}" type="slidenum">
              <a:rPr lang="en-US" smtClean="0"/>
              <a:pPr>
                <a:defRPr/>
              </a:pPr>
              <a:t>11</a:t>
            </a:fld>
            <a:endParaRPr lang="en-US"/>
          </a:p>
        </p:txBody>
      </p:sp>
      <p:sp>
        <p:nvSpPr>
          <p:cNvPr id="5" name="Date Placeholder 4"/>
          <p:cNvSpPr>
            <a:spLocks noGrp="1"/>
          </p:cNvSpPr>
          <p:nvPr>
            <p:ph type="dt" idx="11"/>
          </p:nvPr>
        </p:nvSpPr>
        <p:spPr/>
        <p:txBody>
          <a:bodyPr/>
          <a:lstStyle/>
          <a:p>
            <a:pPr>
              <a:defRPr/>
            </a:pPr>
            <a:r>
              <a:rPr lang="en-US" smtClean="0"/>
              <a:t>5/1/2015</a:t>
            </a:r>
            <a:endParaRPr lang="en-US"/>
          </a:p>
        </p:txBody>
      </p:sp>
      <p:sp>
        <p:nvSpPr>
          <p:cNvPr id="6" name="Footer Placeholder 5"/>
          <p:cNvSpPr>
            <a:spLocks noGrp="1"/>
          </p:cNvSpPr>
          <p:nvPr>
            <p:ph type="ftr" sz="quarter" idx="12"/>
          </p:nvPr>
        </p:nvSpPr>
        <p:spPr/>
        <p:txBody>
          <a:bodyPr/>
          <a:lstStyle/>
          <a:p>
            <a:pPr>
              <a:defRPr/>
            </a:pPr>
            <a:r>
              <a:rPr lang="en-US" smtClean="0"/>
              <a:t>Pending funding in state budget</a:t>
            </a:r>
            <a:endParaRPr lang="en-US"/>
          </a:p>
        </p:txBody>
      </p:sp>
    </p:spTree>
    <p:extLst>
      <p:ext uri="{BB962C8B-B14F-4D97-AF65-F5344CB8AC3E}">
        <p14:creationId xmlns:p14="http://schemas.microsoft.com/office/powerpoint/2010/main" val="2395690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r>
              <a:rPr lang="en-US" smtClean="0"/>
              <a:t>5/1/2015</a:t>
            </a:r>
            <a:endParaRPr lang="en-US"/>
          </a:p>
        </p:txBody>
      </p:sp>
      <p:sp>
        <p:nvSpPr>
          <p:cNvPr id="5" name="Footer Placeholder 4"/>
          <p:cNvSpPr>
            <a:spLocks noGrp="1"/>
          </p:cNvSpPr>
          <p:nvPr>
            <p:ph type="ftr" sz="quarter" idx="11"/>
          </p:nvPr>
        </p:nvSpPr>
        <p:spPr/>
        <p:txBody>
          <a:bodyPr/>
          <a:lstStyle/>
          <a:p>
            <a:pPr>
              <a:defRPr/>
            </a:pPr>
            <a:r>
              <a:rPr lang="en-US" smtClean="0"/>
              <a:t>Pending funding in state budget</a:t>
            </a:r>
            <a:endParaRPr lang="en-US"/>
          </a:p>
        </p:txBody>
      </p:sp>
      <p:sp>
        <p:nvSpPr>
          <p:cNvPr id="6" name="Slide Number Placeholder 5"/>
          <p:cNvSpPr>
            <a:spLocks noGrp="1"/>
          </p:cNvSpPr>
          <p:nvPr>
            <p:ph type="sldNum" sz="quarter" idx="12"/>
          </p:nvPr>
        </p:nvSpPr>
        <p:spPr/>
        <p:txBody>
          <a:bodyPr/>
          <a:lstStyle/>
          <a:p>
            <a:pPr>
              <a:defRPr/>
            </a:pPr>
            <a:fld id="{07E3889D-33E0-4B7A-89D5-2B29BB011177}" type="slidenum">
              <a:rPr lang="en-US" smtClean="0"/>
              <a:pPr>
                <a:defRPr/>
              </a:pPr>
              <a:t>15</a:t>
            </a:fld>
            <a:endParaRPr lang="en-US"/>
          </a:p>
        </p:txBody>
      </p:sp>
    </p:spTree>
    <p:extLst>
      <p:ext uri="{BB962C8B-B14F-4D97-AF65-F5344CB8AC3E}">
        <p14:creationId xmlns:p14="http://schemas.microsoft.com/office/powerpoint/2010/main" val="507125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r>
              <a:rPr lang="en-US" smtClean="0"/>
              <a:t>5/1/2015</a:t>
            </a:r>
            <a:endParaRPr lang="en-US"/>
          </a:p>
        </p:txBody>
      </p:sp>
      <p:sp>
        <p:nvSpPr>
          <p:cNvPr id="5" name="Footer Placeholder 4"/>
          <p:cNvSpPr>
            <a:spLocks noGrp="1"/>
          </p:cNvSpPr>
          <p:nvPr>
            <p:ph type="ftr" sz="quarter" idx="11"/>
          </p:nvPr>
        </p:nvSpPr>
        <p:spPr/>
        <p:txBody>
          <a:bodyPr/>
          <a:lstStyle/>
          <a:p>
            <a:pPr>
              <a:defRPr/>
            </a:pPr>
            <a:r>
              <a:rPr lang="en-US" smtClean="0"/>
              <a:t>Pending funding in state budget</a:t>
            </a:r>
            <a:endParaRPr lang="en-US"/>
          </a:p>
        </p:txBody>
      </p:sp>
      <p:sp>
        <p:nvSpPr>
          <p:cNvPr id="6" name="Slide Number Placeholder 5"/>
          <p:cNvSpPr>
            <a:spLocks noGrp="1"/>
          </p:cNvSpPr>
          <p:nvPr>
            <p:ph type="sldNum" sz="quarter" idx="12"/>
          </p:nvPr>
        </p:nvSpPr>
        <p:spPr/>
        <p:txBody>
          <a:bodyPr/>
          <a:lstStyle/>
          <a:p>
            <a:pPr>
              <a:defRPr/>
            </a:pPr>
            <a:fld id="{07E3889D-33E0-4B7A-89D5-2B29BB011177}" type="slidenum">
              <a:rPr lang="en-US" smtClean="0"/>
              <a:pPr>
                <a:defRPr/>
              </a:pPr>
              <a:t>16</a:t>
            </a:fld>
            <a:endParaRPr lang="en-US"/>
          </a:p>
        </p:txBody>
      </p:sp>
    </p:spTree>
    <p:extLst>
      <p:ext uri="{BB962C8B-B14F-4D97-AF65-F5344CB8AC3E}">
        <p14:creationId xmlns:p14="http://schemas.microsoft.com/office/powerpoint/2010/main" val="26191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CEB8D9-1F78-4978-BA1F-3E5D90EE8395}" type="slidenum">
              <a:rPr lang="en-US" smtClean="0"/>
              <a:pPr fontAlgn="base">
                <a:spcBef>
                  <a:spcPct val="0"/>
                </a:spcBef>
                <a:spcAft>
                  <a:spcPct val="0"/>
                </a:spcAft>
                <a:defRPr/>
              </a:pPr>
              <a:t>17</a:t>
            </a:fld>
            <a:endParaRPr lang="en-US" smtClean="0"/>
          </a:p>
        </p:txBody>
      </p:sp>
    </p:spTree>
    <p:extLst>
      <p:ext uri="{BB962C8B-B14F-4D97-AF65-F5344CB8AC3E}">
        <p14:creationId xmlns:p14="http://schemas.microsoft.com/office/powerpoint/2010/main" val="1465907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CEB8D9-1F78-4978-BA1F-3E5D90EE8395}" type="slidenum">
              <a:rPr lang="en-US" smtClean="0"/>
              <a:pPr fontAlgn="base">
                <a:spcBef>
                  <a:spcPct val="0"/>
                </a:spcBef>
                <a:spcAft>
                  <a:spcPct val="0"/>
                </a:spcAft>
                <a:defRPr/>
              </a:pPr>
              <a:t>18</a:t>
            </a:fld>
            <a:endParaRPr lang="en-US" smtClean="0"/>
          </a:p>
        </p:txBody>
      </p:sp>
    </p:spTree>
    <p:extLst>
      <p:ext uri="{BB962C8B-B14F-4D97-AF65-F5344CB8AC3E}">
        <p14:creationId xmlns:p14="http://schemas.microsoft.com/office/powerpoint/2010/main" val="1432898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CEB8D9-1F78-4978-BA1F-3E5D90EE8395}" type="slidenum">
              <a:rPr lang="en-US" smtClean="0"/>
              <a:pPr fontAlgn="base">
                <a:spcBef>
                  <a:spcPct val="0"/>
                </a:spcBef>
                <a:spcAft>
                  <a:spcPct val="0"/>
                </a:spcAft>
                <a:defRPr/>
              </a:pPr>
              <a:t>19</a:t>
            </a:fld>
            <a:endParaRPr lang="en-US" smtClean="0"/>
          </a:p>
        </p:txBody>
      </p:sp>
    </p:spTree>
    <p:extLst>
      <p:ext uri="{BB962C8B-B14F-4D97-AF65-F5344CB8AC3E}">
        <p14:creationId xmlns:p14="http://schemas.microsoft.com/office/powerpoint/2010/main" val="378279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Box 4"/>
          <p:cNvSpPr txBox="1"/>
          <p:nvPr userDrawn="1"/>
        </p:nvSpPr>
        <p:spPr>
          <a:xfrm>
            <a:off x="8763000" y="6477000"/>
            <a:ext cx="466725" cy="369888"/>
          </a:xfrm>
          <a:prstGeom prst="rect">
            <a:avLst/>
          </a:prstGeom>
          <a:noFill/>
        </p:spPr>
        <p:txBody>
          <a:bodyPr wrap="none">
            <a:spAutoFit/>
          </a:bodyPr>
          <a:lstStyle/>
          <a:p>
            <a:pPr>
              <a:defRPr/>
            </a:pPr>
            <a:fld id="{37E8C05C-0599-4609-BA30-5B383F82614E}" type="slidenum">
              <a:rPr lang="en-US">
                <a:latin typeface="+mn-lt"/>
                <a:cs typeface="+mn-cs"/>
              </a:rPr>
              <a:pPr>
                <a:defRPr/>
              </a:pPr>
              <a:t>‹#›</a:t>
            </a:fld>
            <a:endParaRPr lang="en-US" dirty="0">
              <a:latin typeface="+mn-lt"/>
              <a:cs typeface="+mn-cs"/>
            </a:endParaRP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Placeholder 1"/>
          <p:cNvSpPr>
            <a:spLocks noGrp="1"/>
          </p:cNvSpPr>
          <p:nvPr>
            <p:ph type="title"/>
          </p:nvPr>
        </p:nvSpPr>
        <p:spPr bwMode="auto">
          <a:xfrm>
            <a:off x="609600" y="2133600"/>
            <a:ext cx="8229600" cy="1143000"/>
          </a:xfrm>
          <a:prstGeom prst="rect">
            <a:avLst/>
          </a:prstGeom>
          <a:noFill/>
          <a:ln w="9525">
            <a:noFill/>
            <a:miter lim="800000"/>
            <a:headEnd/>
            <a:tailEnd/>
          </a:ln>
        </p:spPr>
        <p:txBody>
          <a:bodyPr/>
          <a:lstStyle/>
          <a:p>
            <a:pPr lvl="0"/>
            <a:r>
              <a:rPr lang="en-US" dirty="0" smtClean="0"/>
              <a:t>Click to edit Master title style</a:t>
            </a:r>
          </a:p>
        </p:txBody>
      </p:sp>
      <p:sp>
        <p:nvSpPr>
          <p:cNvPr id="13" name="Text Placeholder 12"/>
          <p:cNvSpPr>
            <a:spLocks noGrp="1"/>
          </p:cNvSpPr>
          <p:nvPr>
            <p:ph type="body" sz="quarter" idx="12"/>
          </p:nvPr>
        </p:nvSpPr>
        <p:spPr>
          <a:xfrm>
            <a:off x="4572000" y="0"/>
            <a:ext cx="4572000" cy="609600"/>
          </a:xfrm>
        </p:spPr>
        <p:txBody>
          <a:bodyPr/>
          <a:lstStyle>
            <a:lvl1pPr algn="ctr">
              <a:buNone/>
              <a:defRPr sz="2400" b="1">
                <a:solidFill>
                  <a:schemeClr val="bg1"/>
                </a:solidFill>
              </a:defRPr>
            </a:lvl1pPr>
          </a:lstStyle>
          <a:p>
            <a:pPr lvl="0"/>
            <a:endParaRPr lang="en-US" dirty="0"/>
          </a:p>
        </p:txBody>
      </p:sp>
      <p:sp>
        <p:nvSpPr>
          <p:cNvPr id="6" name="Date Placeholder 3"/>
          <p:cNvSpPr>
            <a:spLocks noGrp="1"/>
          </p:cNvSpPr>
          <p:nvPr>
            <p:ph type="dt" sz="half" idx="13"/>
          </p:nvPr>
        </p:nvSpPr>
        <p:spPr/>
        <p:txBody>
          <a:bodyPr/>
          <a:lstStyle>
            <a:lvl1pPr>
              <a:defRPr/>
            </a:lvl1pPr>
          </a:lstStyle>
          <a:p>
            <a:pPr>
              <a:defRPr/>
            </a:pPr>
            <a:r>
              <a:rPr lang="en-US" smtClean="0"/>
              <a:t>9/18/2013</a:t>
            </a:r>
            <a:endParaRPr lang="en-US"/>
          </a:p>
        </p:txBody>
      </p:sp>
      <p:sp>
        <p:nvSpPr>
          <p:cNvPr id="7" name="Footer Placeholder 4"/>
          <p:cNvSpPr>
            <a:spLocks noGrp="1"/>
          </p:cNvSpPr>
          <p:nvPr>
            <p:ph type="ftr" sz="quarter" idx="14"/>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9/18/2013</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282320-FE5A-419C-99AC-9B3816F815F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9/18/2013</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BF1572-20C6-419C-A0F9-CE24081D32D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BFFAAB-7CBD-444E-8199-5BC13F2E5A12}" type="datetimeFigureOut">
              <a:rPr lang="en-US" smtClean="0"/>
              <a:pPr/>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005D3-9AC6-4D94-9D64-7E8EEBD899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8534400" y="6477000"/>
            <a:ext cx="609600" cy="369888"/>
          </a:xfrm>
          <a:prstGeom prst="rect">
            <a:avLst/>
          </a:prstGeom>
          <a:noFill/>
        </p:spPr>
        <p:txBody>
          <a:bodyPr>
            <a:spAutoFit/>
          </a:bodyPr>
          <a:lstStyle/>
          <a:p>
            <a:pPr algn="r">
              <a:defRPr/>
            </a:pPr>
            <a:fld id="{83FDA841-3CDA-4023-8924-813C126C9365}" type="slidenum">
              <a:rPr lang="en-US">
                <a:latin typeface="+mn-lt"/>
                <a:cs typeface="+mn-cs"/>
              </a:rPr>
              <a:pPr algn="r">
                <a:defRPr/>
              </a:pPr>
              <a:t>‹#›</a:t>
            </a:fld>
            <a:endParaRPr lang="en-US" dirty="0">
              <a:latin typeface="+mn-lt"/>
              <a:cs typeface="+mn-cs"/>
            </a:endParaRPr>
          </a:p>
        </p:txBody>
      </p:sp>
      <p:sp>
        <p:nvSpPr>
          <p:cNvPr id="2" name="Title 1"/>
          <p:cNvSpPr>
            <a:spLocks noGrp="1"/>
          </p:cNvSpPr>
          <p:nvPr>
            <p:ph type="title"/>
          </p:nvPr>
        </p:nvSpPr>
        <p:spPr>
          <a:xfrm>
            <a:off x="4343400" y="0"/>
            <a:ext cx="4800600" cy="563562"/>
          </a:xfrm>
        </p:spPr>
        <p:txBody>
          <a:bodyPr/>
          <a:lstStyle>
            <a:lvl1pPr>
              <a:defRPr sz="24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9/18/2013</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983153-4BF7-4ABC-9C37-9BDB01B8950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9/18/2013</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6D59AB-D989-4B83-99C2-E269CBE2299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9/18/2013</a:t>
            </a: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4A97227-0D8D-4BEF-BD66-0FEF08AE426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9/18/2013</a:t>
            </a: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CE2F4BE-C7E1-42DF-8982-7B9C9E5CCBA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9/18/2013</a:t>
            </a: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B8037CD-CD84-4199-86F0-E304C8555BF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9/18/2013</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6581DC2-134F-40B5-8242-8137278AA50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9/18/2013</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D0C2E5-0DFD-4B7F-A900-544A2541CF4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Box 3"/>
          <p:cNvSpPr txBox="1">
            <a:spLocks noChangeArrowheads="1"/>
          </p:cNvSpPr>
          <p:nvPr userDrawn="1"/>
        </p:nvSpPr>
        <p:spPr bwMode="auto">
          <a:xfrm>
            <a:off x="0" y="0"/>
            <a:ext cx="9144000" cy="609600"/>
          </a:xfrm>
          <a:prstGeom prst="rect">
            <a:avLst/>
          </a:prstGeom>
          <a:solidFill>
            <a:srgbClr val="0E4D72"/>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lgn="r">
              <a:spcAft>
                <a:spcPts val="1000"/>
              </a:spcAft>
              <a:defRPr/>
            </a:pPr>
            <a:endParaRPr lang="en-US" sz="500" dirty="0"/>
          </a:p>
        </p:txBody>
      </p:sp>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en-US" smtClean="0"/>
              <a:t>9/18/2013</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010400" y="64166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8B40ABA-5C96-4377-99CE-59A55247971A}" type="slidenum">
              <a:rPr lang="en-US"/>
              <a:pPr>
                <a:defRPr/>
              </a:pPr>
              <a:t>‹#›</a:t>
            </a:fld>
            <a:endParaRPr lang="en-US"/>
          </a:p>
        </p:txBody>
      </p:sp>
      <p:pic>
        <p:nvPicPr>
          <p:cNvPr id="1032" name="Picture 6" descr="ScreenShot034.jpg"/>
          <p:cNvPicPr>
            <a:picLocks noChangeAspect="1"/>
          </p:cNvPicPr>
          <p:nvPr userDrawn="1"/>
        </p:nvPicPr>
        <p:blipFill>
          <a:blip r:embed="rId14" cstate="print"/>
          <a:srcRect/>
          <a:stretch>
            <a:fillRect/>
          </a:stretch>
        </p:blipFill>
        <p:spPr bwMode="auto">
          <a:xfrm>
            <a:off x="0" y="44450"/>
            <a:ext cx="2819400" cy="488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5" r:id="rId1"/>
    <p:sldLayoutId id="2147483776"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7" r:id="rId12"/>
  </p:sldLayoutIdLst>
  <p:timing>
    <p:tnLst>
      <p:par>
        <p:cTn id="1" dur="indefinite" restart="never" nodeType="tmRoot"/>
      </p:par>
    </p:tnLst>
  </p:timing>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state.nj.us/education/nonpublic/state/security.htm" TargetMode="External"/><Relationship Id="rId2" Type="http://schemas.openxmlformats.org/officeDocument/2006/relationships/hyperlink" Target="mailto:nonpublicschoolservices@doe.state.nj.u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ate.nj.us/education/nonpublic/state/security.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I6pg_DuksgCFQNsPgod53kI2A&amp;url=http://www.idcardgroup.com/blog/post/faculty-student-id-cards-for-k-12-schools-visitor-ids-badge-accessories.aspx&amp;bvm=bv.103627116,d.cWw&amp;psig=AFQjCNF5ltU31iLe_Ds5S83oSAquUv2z1Q&amp;ust=1443293858306177" TargetMode="Externa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www.google.com/url?sa=i&amp;rct=j&amp;q=&amp;esrc=s&amp;frm=1&amp;source=images&amp;cd=&amp;cad=rja&amp;uact=8&amp;ved=0CAcQjRxqFQoTCNOMhIHvksgCFcwVPgodenYOlw&amp;url=http://www.castlemount.co.uk/id-cards/student-id/&amp;bvm=bv.103627116,d.cWw&amp;psig=AFQjCNEcV3gghsus44OWrrn74mSICaHFMA&amp;ust=1443293925147054" TargetMode="Externa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state.nj.us/education/schools/security/" TargetMode="External"/><Relationship Id="rId1" Type="http://schemas.openxmlformats.org/officeDocument/2006/relationships/slideLayout" Target="../slideLayouts/slideLayout2.xml"/><Relationship Id="rId4" Type="http://schemas.openxmlformats.org/officeDocument/2006/relationships/hyperlink" Target="mailto:schoolsecurity@doe.state.nj.u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4800600"/>
            <a:ext cx="8534400" cy="1600200"/>
          </a:xfrm>
        </p:spPr>
        <p:txBody>
          <a:bodyPr>
            <a:normAutofit fontScale="70000" lnSpcReduction="20000"/>
          </a:bodyPr>
          <a:lstStyle/>
          <a:p>
            <a:pPr>
              <a:buFont typeface="Arial" pitchFamily="34" charset="0"/>
              <a:buNone/>
              <a:defRPr/>
            </a:pPr>
            <a:endParaRPr lang="en-US" sz="3800" b="1" dirty="0" smtClean="0">
              <a:solidFill>
                <a:schemeClr val="accent5">
                  <a:lumMod val="50000"/>
                </a:schemeClr>
              </a:solidFill>
            </a:endParaRPr>
          </a:p>
          <a:p>
            <a:pPr>
              <a:buFont typeface="Arial" pitchFamily="34" charset="0"/>
              <a:buNone/>
              <a:defRPr/>
            </a:pPr>
            <a:r>
              <a:rPr lang="en-US" sz="3800" b="1" dirty="0" smtClean="0">
                <a:solidFill>
                  <a:schemeClr val="accent5">
                    <a:lumMod val="50000"/>
                  </a:schemeClr>
                </a:solidFill>
              </a:rPr>
              <a:t>Office of </a:t>
            </a:r>
            <a:r>
              <a:rPr lang="en-US" sz="3800" b="1" dirty="0" err="1" smtClean="0">
                <a:solidFill>
                  <a:schemeClr val="accent5">
                    <a:lumMod val="50000"/>
                  </a:schemeClr>
                </a:solidFill>
              </a:rPr>
              <a:t>Interdistrict</a:t>
            </a:r>
            <a:r>
              <a:rPr lang="en-US" sz="3800" b="1" dirty="0" smtClean="0">
                <a:solidFill>
                  <a:schemeClr val="accent5">
                    <a:lumMod val="50000"/>
                  </a:schemeClr>
                </a:solidFill>
              </a:rPr>
              <a:t> Choice and Nonpublic Schools</a:t>
            </a:r>
          </a:p>
          <a:p>
            <a:pPr>
              <a:buFont typeface="Arial" pitchFamily="34" charset="0"/>
              <a:buNone/>
              <a:defRPr/>
            </a:pPr>
            <a:r>
              <a:rPr lang="en-US" sz="3800" b="1" dirty="0" smtClean="0">
                <a:solidFill>
                  <a:schemeClr val="accent5">
                    <a:lumMod val="50000"/>
                  </a:schemeClr>
                </a:solidFill>
              </a:rPr>
              <a:t>Office of School Preparedness and Emergency Planning </a:t>
            </a:r>
          </a:p>
          <a:p>
            <a:pPr>
              <a:buFont typeface="Arial" pitchFamily="34" charset="0"/>
              <a:buNone/>
              <a:defRPr/>
            </a:pPr>
            <a:endParaRPr lang="en-US" sz="3800" b="1" dirty="0" smtClean="0">
              <a:solidFill>
                <a:schemeClr val="accent5">
                  <a:lumMod val="50000"/>
                </a:schemeClr>
              </a:solidFill>
            </a:endParaRPr>
          </a:p>
          <a:p>
            <a:pPr>
              <a:buFont typeface="Arial" pitchFamily="34" charset="0"/>
              <a:buNone/>
              <a:defRPr/>
            </a:pPr>
            <a:endParaRPr lang="en-US" sz="2000" b="1" dirty="0" smtClean="0">
              <a:solidFill>
                <a:schemeClr val="accent5">
                  <a:lumMod val="50000"/>
                </a:schemeClr>
              </a:solidFill>
            </a:endParaRPr>
          </a:p>
        </p:txBody>
      </p:sp>
      <p:sp>
        <p:nvSpPr>
          <p:cNvPr id="2" name="Title 1"/>
          <p:cNvSpPr>
            <a:spLocks noGrp="1"/>
          </p:cNvSpPr>
          <p:nvPr>
            <p:ph type="title"/>
          </p:nvPr>
        </p:nvSpPr>
        <p:spPr>
          <a:xfrm>
            <a:off x="685800" y="914400"/>
            <a:ext cx="7772400" cy="1752600"/>
          </a:xfrm>
        </p:spPr>
        <p:txBody>
          <a:bodyPr>
            <a:normAutofit fontScale="90000"/>
          </a:bodyPr>
          <a:lstStyle/>
          <a:p>
            <a:pPr>
              <a:defRPr/>
            </a:pPr>
            <a:r>
              <a:rPr lang="en-US" b="1" dirty="0" smtClean="0">
                <a:solidFill>
                  <a:schemeClr val="accent5">
                    <a:lumMod val="50000"/>
                  </a:schemeClr>
                </a:solidFill>
              </a:rPr>
              <a:t>Nonpublic School </a:t>
            </a:r>
            <a:br>
              <a:rPr lang="en-US" b="1" dirty="0" smtClean="0">
                <a:solidFill>
                  <a:schemeClr val="accent5">
                    <a:lumMod val="50000"/>
                  </a:schemeClr>
                </a:solidFill>
              </a:rPr>
            </a:br>
            <a:r>
              <a:rPr lang="en-US" b="1" dirty="0" smtClean="0">
                <a:solidFill>
                  <a:schemeClr val="accent5">
                    <a:lumMod val="50000"/>
                  </a:schemeClr>
                </a:solidFill>
              </a:rPr>
              <a:t>Security Aid Program</a:t>
            </a:r>
            <a:br>
              <a:rPr lang="en-US" b="1" dirty="0" smtClean="0">
                <a:solidFill>
                  <a:schemeClr val="accent5">
                    <a:lumMod val="50000"/>
                  </a:schemeClr>
                </a:solidFill>
              </a:rPr>
            </a:br>
            <a:r>
              <a:rPr lang="en-US" b="1" dirty="0" smtClean="0">
                <a:solidFill>
                  <a:schemeClr val="accent5">
                    <a:lumMod val="50000"/>
                  </a:schemeClr>
                </a:solidFill>
              </a:rPr>
              <a:t>2017-2018</a:t>
            </a:r>
            <a:endParaRPr lang="en-GB" sz="3000" dirty="0">
              <a:solidFill>
                <a:schemeClr val="accent5">
                  <a:lumMod val="50000"/>
                </a:schemeClr>
              </a:solidFill>
            </a:endParaRPr>
          </a:p>
        </p:txBody>
      </p:sp>
      <p:pic>
        <p:nvPicPr>
          <p:cNvPr id="1028" name="Picture 4" descr="C:\Users\gkocher\AppData\Local\Microsoft\Windows\Temporary Internet Files\Content.IE5\W6N9QO2W\150px-Security_Camera[1].png"/>
          <p:cNvPicPr>
            <a:picLocks noChangeAspect="1" noChangeArrowheads="1"/>
          </p:cNvPicPr>
          <p:nvPr/>
        </p:nvPicPr>
        <p:blipFill>
          <a:blip r:embed="rId3" cstate="print"/>
          <a:srcRect/>
          <a:stretch>
            <a:fillRect/>
          </a:stretch>
        </p:blipFill>
        <p:spPr bwMode="auto">
          <a:xfrm rot="21152747">
            <a:off x="3546825" y="2861025"/>
            <a:ext cx="1942981" cy="194298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41"/>
          <p:cNvSpPr>
            <a:spLocks noGrp="1" noChangeArrowheads="1"/>
          </p:cNvSpPr>
          <p:nvPr>
            <p:ph type="title"/>
          </p:nvPr>
        </p:nvSpPr>
        <p:spPr/>
        <p:txBody>
          <a:bodyPr/>
          <a:lstStyle/>
          <a:p>
            <a:r>
              <a:rPr lang="en-US" sz="2000" b="1" dirty="0" smtClean="0"/>
              <a:t>District Responsibilities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0041258"/>
              </p:ext>
            </p:extLst>
          </p:nvPr>
        </p:nvGraphicFramePr>
        <p:xfrm>
          <a:off x="152400" y="762000"/>
          <a:ext cx="83058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t>District Responsibilities</a:t>
            </a:r>
            <a:endParaRPr lang="en-US" sz="2000" b="1" dirty="0"/>
          </a:p>
        </p:txBody>
      </p:sp>
      <p:sp>
        <p:nvSpPr>
          <p:cNvPr id="3" name="Content Placeholder 2"/>
          <p:cNvSpPr>
            <a:spLocks noGrp="1"/>
          </p:cNvSpPr>
          <p:nvPr>
            <p:ph idx="1"/>
          </p:nvPr>
        </p:nvSpPr>
        <p:spPr>
          <a:xfrm>
            <a:off x="533400" y="990600"/>
            <a:ext cx="8229600" cy="5410200"/>
          </a:xfrm>
        </p:spPr>
        <p:txBody>
          <a:bodyPr/>
          <a:lstStyle/>
          <a:p>
            <a:pPr>
              <a:buFont typeface="Arial" pitchFamily="34" charset="0"/>
              <a:buChar char="•"/>
            </a:pPr>
            <a:r>
              <a:rPr lang="en-US" sz="3600" dirty="0" smtClean="0"/>
              <a:t>Do not send a paper check of unexpended funds to the DOE. They will be deducted from the district through the State Aid payment deduction.</a:t>
            </a:r>
            <a:endParaRPr lang="en-US" sz="3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41"/>
          <p:cNvSpPr>
            <a:spLocks noGrp="1" noChangeArrowheads="1"/>
          </p:cNvSpPr>
          <p:nvPr>
            <p:ph type="title"/>
          </p:nvPr>
        </p:nvSpPr>
        <p:spPr/>
        <p:txBody>
          <a:bodyPr/>
          <a:lstStyle/>
          <a:p>
            <a:r>
              <a:rPr lang="en-US" sz="2000" b="1" dirty="0" smtClean="0"/>
              <a:t>District Responsibilities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413183844"/>
              </p:ext>
            </p:extLst>
          </p:nvPr>
        </p:nvGraphicFramePr>
        <p:xfrm>
          <a:off x="381000" y="914400"/>
          <a:ext cx="82296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2000" b="1" dirty="0" smtClean="0"/>
              <a:t>Disagreement Resolution</a:t>
            </a:r>
          </a:p>
        </p:txBody>
      </p:sp>
      <p:sp>
        <p:nvSpPr>
          <p:cNvPr id="18435" name="Rectangle 3"/>
          <p:cNvSpPr>
            <a:spLocks noGrp="1" noChangeArrowheads="1"/>
          </p:cNvSpPr>
          <p:nvPr>
            <p:ph idx="1"/>
          </p:nvPr>
        </p:nvSpPr>
        <p:spPr>
          <a:xfrm>
            <a:off x="685800" y="1066800"/>
            <a:ext cx="7543800" cy="5638800"/>
          </a:xfrm>
        </p:spPr>
        <p:txBody>
          <a:bodyPr/>
          <a:lstStyle/>
          <a:p>
            <a:r>
              <a:rPr lang="en-US" dirty="0" smtClean="0"/>
              <a:t>In the event that the chief school administrator or designee and the nonpublic school administrator cannot reach agreement regarding the services, equipment or technology to be provided, the Executive County Superintendent shall make the final determination.</a:t>
            </a:r>
          </a:p>
        </p:txBody>
      </p:sp>
      <p:pic>
        <p:nvPicPr>
          <p:cNvPr id="18436" name="Picture 2" descr="C:\Users\jseaman\AppData\Local\Microsoft\Windows\Temporary Internet Files\Content.IE5\Z3YKUUBG\MC900311832[1].wmf"/>
          <p:cNvPicPr>
            <a:picLocks noChangeAspect="1" noChangeArrowheads="1"/>
          </p:cNvPicPr>
          <p:nvPr/>
        </p:nvPicPr>
        <p:blipFill>
          <a:blip r:embed="rId2" cstate="print"/>
          <a:srcRect/>
          <a:stretch>
            <a:fillRect/>
          </a:stretch>
        </p:blipFill>
        <p:spPr bwMode="auto">
          <a:xfrm>
            <a:off x="6477000" y="4572000"/>
            <a:ext cx="1706563" cy="1384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2000" b="1" dirty="0" smtClean="0"/>
              <a:t>Contact</a:t>
            </a:r>
          </a:p>
        </p:txBody>
      </p:sp>
      <p:sp>
        <p:nvSpPr>
          <p:cNvPr id="31747" name="Rectangle 3"/>
          <p:cNvSpPr>
            <a:spLocks noGrp="1" noChangeArrowheads="1"/>
          </p:cNvSpPr>
          <p:nvPr>
            <p:ph idx="1"/>
          </p:nvPr>
        </p:nvSpPr>
        <p:spPr>
          <a:xfrm>
            <a:off x="609600" y="685800"/>
            <a:ext cx="8534400" cy="6019800"/>
          </a:xfrm>
        </p:spPr>
        <p:txBody>
          <a:bodyPr/>
          <a:lstStyle/>
          <a:p>
            <a:endParaRPr lang="en-US" b="1" dirty="0" smtClean="0"/>
          </a:p>
          <a:p>
            <a:r>
              <a:rPr lang="en-US" b="1" dirty="0" smtClean="0"/>
              <a:t>Program and Funding Questions</a:t>
            </a:r>
            <a:r>
              <a:rPr lang="en-US" dirty="0" smtClean="0"/>
              <a:t>:</a:t>
            </a:r>
            <a:endParaRPr lang="en-US" sz="3200" dirty="0" smtClean="0"/>
          </a:p>
          <a:p>
            <a:pPr lvl="1"/>
            <a:r>
              <a:rPr lang="en-US" sz="3200" b="1" dirty="0" smtClean="0"/>
              <a:t>Greg Kocher</a:t>
            </a:r>
            <a:r>
              <a:rPr lang="en-US" sz="3200" dirty="0" smtClean="0"/>
              <a:t>: 609-633-0251 or</a:t>
            </a:r>
          </a:p>
          <a:p>
            <a:pPr lvl="1">
              <a:buFont typeface="Arial" charset="0"/>
              <a:buNone/>
            </a:pPr>
            <a:r>
              <a:rPr lang="en-US" sz="3200" dirty="0" smtClean="0"/>
              <a:t>		</a:t>
            </a:r>
            <a:r>
              <a:rPr lang="en-US" sz="3200" dirty="0" smtClean="0">
                <a:hlinkClick r:id="rId2"/>
              </a:rPr>
              <a:t>nonpublicschoolservices@doe.state.nj.us</a:t>
            </a:r>
            <a:endParaRPr lang="en-US" sz="3200" dirty="0" smtClean="0"/>
          </a:p>
          <a:p>
            <a:pPr lvl="1">
              <a:buFont typeface="Arial" charset="0"/>
              <a:buNone/>
            </a:pPr>
            <a:endParaRPr lang="en-US" sz="3200" dirty="0" smtClean="0"/>
          </a:p>
          <a:p>
            <a:r>
              <a:rPr lang="en-US" b="1" dirty="0" smtClean="0"/>
              <a:t>Program information:</a:t>
            </a:r>
            <a:endParaRPr lang="en-US" dirty="0" smtClean="0"/>
          </a:p>
          <a:p>
            <a:pPr>
              <a:buNone/>
            </a:pPr>
            <a:r>
              <a:rPr lang="en-US" sz="2500" dirty="0" smtClean="0">
                <a:hlinkClick r:id="rId3"/>
              </a:rPr>
              <a:t>http://www.state.nj.us/education/nonpublic/state/security.htm</a:t>
            </a:r>
            <a:endParaRPr lang="en-US" sz="2500" dirty="0" smtClean="0"/>
          </a:p>
          <a:p>
            <a:pPr>
              <a:buNone/>
            </a:pPr>
            <a:endParaRPr lang="en-US" sz="3600" dirty="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990600"/>
            <a:ext cx="8839200" cy="1905000"/>
          </a:xfrm>
        </p:spPr>
        <p:txBody>
          <a:bodyPr/>
          <a:lstStyle/>
          <a:p>
            <a:r>
              <a:rPr lang="en-US" sz="3800" dirty="0" smtClean="0"/>
              <a:t>N.J. Nonpublic School Security Aid Program</a:t>
            </a:r>
            <a:br>
              <a:rPr lang="en-US" sz="3800" dirty="0" smtClean="0"/>
            </a:br>
            <a:r>
              <a:rPr lang="en-US" sz="800" dirty="0" smtClean="0"/>
              <a:t/>
            </a:r>
            <a:br>
              <a:rPr lang="en-US" sz="800" dirty="0" smtClean="0"/>
            </a:br>
            <a:r>
              <a:rPr lang="en-US" sz="4000" i="1" dirty="0" smtClean="0">
                <a:effectLst>
                  <a:outerShdw blurRad="38100" dist="38100" dir="2700000" algn="tl">
                    <a:srgbClr val="000000">
                      <a:alpha val="43137"/>
                    </a:srgbClr>
                  </a:outerShdw>
                </a:effectLst>
              </a:rPr>
              <a:t>Purchases and Strategies</a:t>
            </a:r>
            <a:endParaRPr lang="en-US" sz="4000" i="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00100" y="2667000"/>
            <a:ext cx="7620000" cy="1066800"/>
          </a:xfrm>
        </p:spPr>
        <p:txBody>
          <a:bodyPr>
            <a:normAutofit/>
          </a:bodyPr>
          <a:lstStyle/>
          <a:p>
            <a:pPr>
              <a:lnSpc>
                <a:spcPct val="110000"/>
              </a:lnSpc>
              <a:spcBef>
                <a:spcPts val="0"/>
              </a:spcBef>
            </a:pPr>
            <a:r>
              <a:rPr lang="en-US" sz="2800" dirty="0" smtClean="0">
                <a:solidFill>
                  <a:srgbClr val="314E5D"/>
                </a:solidFill>
              </a:rPr>
              <a:t>Office of School Preparedness and</a:t>
            </a:r>
          </a:p>
          <a:p>
            <a:pPr>
              <a:lnSpc>
                <a:spcPct val="110000"/>
              </a:lnSpc>
              <a:spcBef>
                <a:spcPts val="0"/>
              </a:spcBef>
            </a:pPr>
            <a:r>
              <a:rPr lang="en-US" sz="2800" dirty="0" smtClean="0">
                <a:solidFill>
                  <a:srgbClr val="314E5D"/>
                </a:solidFill>
              </a:rPr>
              <a:t>Emergency Planning (OSPEP)</a:t>
            </a:r>
            <a:endParaRPr lang="en-US" sz="2800" dirty="0">
              <a:solidFill>
                <a:srgbClr val="314E5D"/>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9228" y="3689336"/>
            <a:ext cx="2585545" cy="294006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2000" b="1" dirty="0" smtClean="0"/>
              <a:t>Assessment</a:t>
            </a:r>
            <a:endParaRPr lang="en-US" sz="2000" b="1" dirty="0"/>
          </a:p>
        </p:txBody>
      </p:sp>
      <p:sp>
        <p:nvSpPr>
          <p:cNvPr id="3" name="Content Placeholder 2"/>
          <p:cNvSpPr>
            <a:spLocks noGrp="1"/>
          </p:cNvSpPr>
          <p:nvPr>
            <p:ph idx="1"/>
          </p:nvPr>
        </p:nvSpPr>
        <p:spPr>
          <a:xfrm>
            <a:off x="228600" y="1066800"/>
            <a:ext cx="8763000" cy="5334000"/>
          </a:xfrm>
        </p:spPr>
        <p:txBody>
          <a:bodyPr/>
          <a:lstStyle/>
          <a:p>
            <a:pPr marL="0" indent="0" algn="ctr">
              <a:spcBef>
                <a:spcPts val="0"/>
              </a:spcBef>
              <a:buNone/>
            </a:pPr>
            <a:r>
              <a:rPr lang="en-US" sz="3600" dirty="0" smtClean="0"/>
              <a:t>Determinations should be guided by </a:t>
            </a:r>
          </a:p>
          <a:p>
            <a:pPr marL="0" indent="0" algn="ctr">
              <a:spcBef>
                <a:spcPts val="0"/>
              </a:spcBef>
              <a:buNone/>
            </a:pPr>
            <a:r>
              <a:rPr lang="en-US" sz="3600" dirty="0" smtClean="0"/>
              <a:t>facility assessments considering:</a:t>
            </a:r>
          </a:p>
          <a:p>
            <a:pPr lvl="5"/>
            <a:r>
              <a:rPr lang="en-US" sz="2800" dirty="0" smtClean="0"/>
              <a:t>Security posture</a:t>
            </a:r>
          </a:p>
          <a:p>
            <a:pPr lvl="5"/>
            <a:r>
              <a:rPr lang="en-US" sz="2800" dirty="0" smtClean="0"/>
              <a:t>Student population</a:t>
            </a:r>
          </a:p>
          <a:p>
            <a:pPr lvl="6"/>
            <a:r>
              <a:rPr lang="en-US" sz="2800" dirty="0" smtClean="0"/>
              <a:t>Size</a:t>
            </a:r>
          </a:p>
          <a:p>
            <a:pPr lvl="6"/>
            <a:r>
              <a:rPr lang="en-US" sz="2800" dirty="0" smtClean="0"/>
              <a:t>Special needs </a:t>
            </a:r>
          </a:p>
          <a:p>
            <a:pPr lvl="5"/>
            <a:r>
              <a:rPr lang="en-US" sz="2800" dirty="0" smtClean="0"/>
              <a:t>Urban/suburban/rural</a:t>
            </a:r>
          </a:p>
          <a:p>
            <a:pPr lvl="5"/>
            <a:r>
              <a:rPr lang="en-US" sz="2800" dirty="0" smtClean="0"/>
              <a:t>Location</a:t>
            </a:r>
          </a:p>
          <a:p>
            <a:pPr lvl="5"/>
            <a:r>
              <a:rPr lang="en-US" sz="2800" dirty="0" smtClean="0"/>
              <a:t>Age of building(s)</a:t>
            </a:r>
          </a:p>
          <a:p>
            <a:pPr lvl="2">
              <a:buNone/>
            </a:pPr>
            <a:endParaRPr lang="en-US" dirty="0" smtClean="0"/>
          </a:p>
          <a:p>
            <a:pPr lvl="2"/>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457200" y="9144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What may be purchased?</a:t>
            </a:r>
          </a:p>
        </p:txBody>
      </p:sp>
      <p:sp>
        <p:nvSpPr>
          <p:cNvPr id="11" name="Content Placeholder 2"/>
          <p:cNvSpPr>
            <a:spLocks noGrp="1"/>
          </p:cNvSpPr>
          <p:nvPr>
            <p:ph idx="1"/>
          </p:nvPr>
        </p:nvSpPr>
        <p:spPr>
          <a:xfrm>
            <a:off x="762000" y="1752600"/>
            <a:ext cx="7620000" cy="2960132"/>
          </a:xfrm>
        </p:spPr>
        <p:txBody>
          <a:bodyPr lIns="0" tIns="0" rIns="0" bIns="0" anchor="t"/>
          <a:lstStyle/>
          <a:p>
            <a:pPr marL="0" indent="0" algn="just">
              <a:buFont typeface="Arial" charset="0"/>
              <a:buNone/>
            </a:pPr>
            <a:r>
              <a:rPr lang="en-US" sz="2800" dirty="0" smtClean="0"/>
              <a:t>Although NOT inclusive of </a:t>
            </a:r>
            <a:r>
              <a:rPr lang="en-US" sz="2800" i="1" dirty="0" smtClean="0"/>
              <a:t>all </a:t>
            </a:r>
            <a:r>
              <a:rPr lang="en-US" sz="2800" dirty="0" smtClean="0"/>
              <a:t>security enhancements, the following slides show  some examples of acceptable safety and security measures under this program. For further guidance on purchases, please refer to pages 12 – 15 of the Nonpublic School Security Program Guidelines.</a:t>
            </a:r>
          </a:p>
        </p:txBody>
      </p:sp>
      <p:sp>
        <p:nvSpPr>
          <p:cNvPr id="7" name="Title 6"/>
          <p:cNvSpPr>
            <a:spLocks noGrp="1"/>
          </p:cNvSpPr>
          <p:nvPr>
            <p:ph type="title"/>
          </p:nvPr>
        </p:nvSpPr>
        <p:spPr>
          <a:xfrm>
            <a:off x="4648200" y="0"/>
            <a:ext cx="4495800" cy="563562"/>
          </a:xfrm>
        </p:spPr>
        <p:txBody>
          <a:bodyPr/>
          <a:lstStyle/>
          <a:p>
            <a:pPr algn="r"/>
            <a:r>
              <a:rPr lang="en-US" sz="2000" b="1" dirty="0" smtClean="0"/>
              <a:t>Purchases</a:t>
            </a:r>
            <a:endParaRPr lang="en-US" sz="2000" b="1" dirty="0"/>
          </a:p>
        </p:txBody>
      </p:sp>
      <p:pic>
        <p:nvPicPr>
          <p:cNvPr id="3" name="Picture 2">
            <a:hlinkClick r:id="rId3"/>
          </p:cNvPr>
          <p:cNvPicPr>
            <a:picLocks noChangeAspect="1"/>
          </p:cNvPicPr>
          <p:nvPr/>
        </p:nvPicPr>
        <p:blipFill rotWithShape="1">
          <a:blip r:embed="rId4"/>
          <a:srcRect l="3372" t="16050"/>
          <a:stretch/>
        </p:blipFill>
        <p:spPr>
          <a:xfrm>
            <a:off x="3608699" y="4419600"/>
            <a:ext cx="1926603" cy="22860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Content Placeholder 7"/>
          <p:cNvSpPr>
            <a:spLocks noGrp="1"/>
          </p:cNvSpPr>
          <p:nvPr>
            <p:ph idx="1"/>
          </p:nvPr>
        </p:nvSpPr>
        <p:spPr>
          <a:xfrm>
            <a:off x="0" y="1676400"/>
            <a:ext cx="9144000" cy="2057400"/>
          </a:xfrm>
        </p:spPr>
        <p:txBody>
          <a:bodyPr/>
          <a:lstStyle/>
          <a:p>
            <a:pPr algn="ctr" eaLnBrk="1" hangingPunct="1">
              <a:buFont typeface="Arial" charset="0"/>
              <a:buNone/>
            </a:pPr>
            <a:endParaRPr lang="en-US" dirty="0" smtClean="0"/>
          </a:p>
          <a:p>
            <a:pPr eaLnBrk="1" hangingPunct="1">
              <a:buFont typeface="Arial" charset="0"/>
              <a:buNone/>
            </a:pPr>
            <a:r>
              <a:rPr lang="en-US" dirty="0" smtClean="0"/>
              <a:t>		</a:t>
            </a:r>
          </a:p>
          <a:p>
            <a:pPr eaLnBrk="1" hangingPunct="1">
              <a:buFont typeface="Arial" charset="0"/>
              <a:buNone/>
            </a:pPr>
            <a:endParaRPr lang="en-US" dirty="0" smtClean="0"/>
          </a:p>
        </p:txBody>
      </p:sp>
      <p:sp>
        <p:nvSpPr>
          <p:cNvPr id="8" name="Content Placeholder 2"/>
          <p:cNvSpPr txBox="1">
            <a:spLocks/>
          </p:cNvSpPr>
          <p:nvPr/>
        </p:nvSpPr>
        <p:spPr bwMode="auto">
          <a:xfrm>
            <a:off x="457200" y="685800"/>
            <a:ext cx="8458200" cy="5668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Arial" charset="0"/>
              <a:buNone/>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Times New Roman" pitchFamily="18" charset="0"/>
              </a:rPr>
              <a:t>Installation of, or improvements to…</a:t>
            </a: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ü"/>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Exterior doors, frames, and/or hardware</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ü"/>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Exterior windows and/or hardware</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ü"/>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Mechanisms designed to prevent entry into the classroom </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ü"/>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Security vestibules</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ü"/>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Bullet resistant glazing in the interior vestibule doors and windows</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ü"/>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Ballistic or shatter resistant film for glass entrance door sidelights or vulnerable areas on first floor</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ü"/>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Access control systems to allow for remote locking and unlocking of all building access doors</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ü"/>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Fire-rated blinds, shades or similar devices for doors and windows that can be used during lockdowns</a:t>
            </a:r>
          </a:p>
        </p:txBody>
      </p:sp>
      <p:sp>
        <p:nvSpPr>
          <p:cNvPr id="7" name="Title 6"/>
          <p:cNvSpPr>
            <a:spLocks noGrp="1"/>
          </p:cNvSpPr>
          <p:nvPr>
            <p:ph type="title"/>
          </p:nvPr>
        </p:nvSpPr>
        <p:spPr>
          <a:xfrm>
            <a:off x="4648200" y="0"/>
            <a:ext cx="4495800" cy="563562"/>
          </a:xfrm>
        </p:spPr>
        <p:txBody>
          <a:bodyPr/>
          <a:lstStyle/>
          <a:p>
            <a:pPr algn="r"/>
            <a:r>
              <a:rPr lang="en-US" sz="2000" b="1" dirty="0" smtClean="0"/>
              <a:t>Purchases</a:t>
            </a:r>
            <a:endParaRPr lang="en-US" sz="20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381000" y="914400"/>
            <a:ext cx="8534400" cy="5029200"/>
          </a:xfrm>
        </p:spPr>
        <p:txBody>
          <a:bodyPr/>
          <a:lstStyle/>
          <a:p>
            <a:pPr marL="4763" indent="-4763" algn="ctr">
              <a:buFont typeface="Arial" charset="0"/>
              <a:buNone/>
            </a:pPr>
            <a:r>
              <a:rPr lang="en-US" sz="3600" dirty="0" smtClean="0">
                <a:cs typeface="Times New Roman" pitchFamily="18" charset="0"/>
              </a:rPr>
              <a:t>Costs associated with the following    security services…  </a:t>
            </a:r>
          </a:p>
          <a:p>
            <a:pPr>
              <a:buFont typeface="Wingdings" pitchFamily="2" charset="2"/>
              <a:buChar char="ü"/>
            </a:pPr>
            <a:r>
              <a:rPr lang="en-US" sz="2400" dirty="0" smtClean="0">
                <a:cs typeface="Times New Roman" pitchFamily="18" charset="0"/>
              </a:rPr>
              <a:t>Alarm services, security assessments, video security surveillance systems, and security guards</a:t>
            </a:r>
          </a:p>
          <a:p>
            <a:pPr>
              <a:buFont typeface="Arial" charset="0"/>
              <a:buNone/>
            </a:pPr>
            <a:endParaRPr lang="en-US" sz="1400" dirty="0" smtClean="0">
              <a:cs typeface="Times New Roman" pitchFamily="18" charset="0"/>
            </a:endParaRPr>
          </a:p>
          <a:p>
            <a:pPr algn="ctr">
              <a:buFont typeface="Arial" charset="0"/>
              <a:buNone/>
            </a:pPr>
            <a:r>
              <a:rPr lang="en-US" sz="3600" dirty="0" smtClean="0">
                <a:cs typeface="Times New Roman" pitchFamily="18" charset="0"/>
              </a:rPr>
              <a:t>Construction / Equipment / Signs…</a:t>
            </a:r>
          </a:p>
          <a:p>
            <a:pPr>
              <a:buFont typeface="Wingdings" pitchFamily="2" charset="2"/>
              <a:buChar char="ü"/>
            </a:pPr>
            <a:r>
              <a:rPr lang="en-US" sz="2400" dirty="0" smtClean="0">
                <a:cs typeface="Times New Roman" pitchFamily="18" charset="0"/>
              </a:rPr>
              <a:t>Separate bus drop-off/pick-up areas </a:t>
            </a:r>
          </a:p>
          <a:p>
            <a:pPr>
              <a:buFont typeface="Wingdings" pitchFamily="2" charset="2"/>
              <a:buChar char="ü"/>
            </a:pPr>
            <a:r>
              <a:rPr lang="en-US" sz="2400" dirty="0" smtClean="0">
                <a:cs typeface="Times New Roman" pitchFamily="18" charset="0"/>
              </a:rPr>
              <a:t>Separate pedestrian routes from vehicular routes</a:t>
            </a:r>
          </a:p>
          <a:p>
            <a:pPr>
              <a:buFont typeface="Wingdings" pitchFamily="2" charset="2"/>
              <a:buChar char="ü"/>
            </a:pPr>
            <a:r>
              <a:rPr lang="en-US" sz="2400" dirty="0" smtClean="0">
                <a:cs typeface="Times New Roman" pitchFamily="18" charset="0"/>
              </a:rPr>
              <a:t>Stop signs and other traffic calming devices to keep vehicles at a reasonable speed</a:t>
            </a:r>
          </a:p>
          <a:p>
            <a:pPr>
              <a:buFont typeface="Arial" charset="0"/>
              <a:buNone/>
            </a:pPr>
            <a:endParaRPr lang="en-US" sz="1600" dirty="0" smtClean="0"/>
          </a:p>
        </p:txBody>
      </p:sp>
      <p:sp>
        <p:nvSpPr>
          <p:cNvPr id="7" name="Title 6"/>
          <p:cNvSpPr>
            <a:spLocks noGrp="1"/>
          </p:cNvSpPr>
          <p:nvPr>
            <p:ph type="title"/>
          </p:nvPr>
        </p:nvSpPr>
        <p:spPr>
          <a:xfrm>
            <a:off x="4648200" y="0"/>
            <a:ext cx="4495800" cy="563562"/>
          </a:xfrm>
        </p:spPr>
        <p:txBody>
          <a:bodyPr/>
          <a:lstStyle/>
          <a:p>
            <a:pPr algn="r"/>
            <a:r>
              <a:rPr lang="en-US" sz="2000" b="1" dirty="0" smtClean="0"/>
              <a:t>Purchases</a:t>
            </a:r>
            <a:endParaRPr lang="en-US" sz="2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2000" b="1" dirty="0" smtClean="0"/>
              <a:t>Collaboration within NJDOE</a:t>
            </a:r>
          </a:p>
        </p:txBody>
      </p:sp>
      <p:grpSp>
        <p:nvGrpSpPr>
          <p:cNvPr id="8" name="Group 7"/>
          <p:cNvGrpSpPr/>
          <p:nvPr/>
        </p:nvGrpSpPr>
        <p:grpSpPr>
          <a:xfrm>
            <a:off x="1981194" y="991660"/>
            <a:ext cx="5181613" cy="5485340"/>
            <a:chOff x="2000570" y="1286473"/>
            <a:chExt cx="5181613" cy="5485340"/>
          </a:xfrm>
        </p:grpSpPr>
        <p:sp>
          <p:nvSpPr>
            <p:cNvPr id="3" name="Freeform 2"/>
            <p:cNvSpPr/>
            <p:nvPr/>
          </p:nvSpPr>
          <p:spPr>
            <a:xfrm>
              <a:off x="2000570" y="1286473"/>
              <a:ext cx="5181613" cy="5485340"/>
            </a:xfrm>
            <a:custGeom>
              <a:avLst/>
              <a:gdLst>
                <a:gd name="connsiteX0" fmla="*/ 0 w 5181613"/>
                <a:gd name="connsiteY0" fmla="*/ 2742670 h 5485340"/>
                <a:gd name="connsiteX1" fmla="*/ 2590807 w 5181613"/>
                <a:gd name="connsiteY1" fmla="*/ 0 h 5485340"/>
                <a:gd name="connsiteX2" fmla="*/ 5181614 w 5181613"/>
                <a:gd name="connsiteY2" fmla="*/ 2742670 h 5485340"/>
                <a:gd name="connsiteX3" fmla="*/ 2590807 w 5181613"/>
                <a:gd name="connsiteY3" fmla="*/ 5485340 h 5485340"/>
                <a:gd name="connsiteX4" fmla="*/ 0 w 5181613"/>
                <a:gd name="connsiteY4" fmla="*/ 2742670 h 5485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613" h="5485340">
                  <a:moveTo>
                    <a:pt x="0" y="2742670"/>
                  </a:moveTo>
                  <a:cubicBezTo>
                    <a:pt x="0" y="1227935"/>
                    <a:pt x="1159944" y="0"/>
                    <a:pt x="2590807" y="0"/>
                  </a:cubicBezTo>
                  <a:cubicBezTo>
                    <a:pt x="4021670" y="0"/>
                    <a:pt x="5181614" y="1227935"/>
                    <a:pt x="5181614" y="2742670"/>
                  </a:cubicBezTo>
                  <a:cubicBezTo>
                    <a:pt x="5181614" y="4257405"/>
                    <a:pt x="4021670" y="5485340"/>
                    <a:pt x="2590807" y="5485340"/>
                  </a:cubicBezTo>
                  <a:cubicBezTo>
                    <a:pt x="1159944" y="5485340"/>
                    <a:pt x="0" y="4257405"/>
                    <a:pt x="0" y="2742670"/>
                  </a:cubicBezTo>
                  <a:close/>
                </a:path>
              </a:pathLst>
            </a:custGeom>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841380" tIns="885859" rIns="841380" bIns="885859" numCol="1" spcCol="1270" anchor="ctr" anchorCtr="0">
              <a:noAutofit/>
            </a:bodyPr>
            <a:lstStyle/>
            <a:p>
              <a:pPr lvl="0" algn="ctr" defTabSz="2889250">
                <a:lnSpc>
                  <a:spcPct val="90000"/>
                </a:lnSpc>
                <a:spcBef>
                  <a:spcPct val="0"/>
                </a:spcBef>
                <a:spcAft>
                  <a:spcPct val="35000"/>
                </a:spcAft>
              </a:pPr>
              <a:endParaRPr lang="en-US" sz="6500" kern="1200" dirty="0"/>
            </a:p>
          </p:txBody>
        </p:sp>
        <p:sp>
          <p:nvSpPr>
            <p:cNvPr id="4" name="Freeform 3"/>
            <p:cNvSpPr/>
            <p:nvPr/>
          </p:nvSpPr>
          <p:spPr>
            <a:xfrm>
              <a:off x="3505208" y="1447812"/>
              <a:ext cx="2437082" cy="2556123"/>
            </a:xfrm>
            <a:custGeom>
              <a:avLst/>
              <a:gdLst>
                <a:gd name="connsiteX0" fmla="*/ 0 w 2437082"/>
                <a:gd name="connsiteY0" fmla="*/ 1278062 h 2556123"/>
                <a:gd name="connsiteX1" fmla="*/ 1218541 w 2437082"/>
                <a:gd name="connsiteY1" fmla="*/ 0 h 2556123"/>
                <a:gd name="connsiteX2" fmla="*/ 2437082 w 2437082"/>
                <a:gd name="connsiteY2" fmla="*/ 1278062 h 2556123"/>
                <a:gd name="connsiteX3" fmla="*/ 1218541 w 2437082"/>
                <a:gd name="connsiteY3" fmla="*/ 2556124 h 2556123"/>
                <a:gd name="connsiteX4" fmla="*/ 0 w 2437082"/>
                <a:gd name="connsiteY4" fmla="*/ 1278062 h 2556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7082" h="2556123">
                  <a:moveTo>
                    <a:pt x="0" y="1278062"/>
                  </a:moveTo>
                  <a:cubicBezTo>
                    <a:pt x="0" y="572208"/>
                    <a:pt x="545559" y="0"/>
                    <a:pt x="1218541" y="0"/>
                  </a:cubicBezTo>
                  <a:cubicBezTo>
                    <a:pt x="1891523" y="0"/>
                    <a:pt x="2437082" y="572208"/>
                    <a:pt x="2437082" y="1278062"/>
                  </a:cubicBezTo>
                  <a:cubicBezTo>
                    <a:pt x="2437082" y="1983916"/>
                    <a:pt x="1891523" y="2556124"/>
                    <a:pt x="1218541" y="2556124"/>
                  </a:cubicBezTo>
                  <a:cubicBezTo>
                    <a:pt x="545559" y="2556124"/>
                    <a:pt x="0" y="1983916"/>
                    <a:pt x="0" y="1278062"/>
                  </a:cubicBezTo>
                  <a:close/>
                </a:path>
              </a:pathLst>
            </a:custGeom>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5">
                <a:alpha val="50000"/>
                <a:hueOff val="-6018599"/>
                <a:satOff val="14820"/>
                <a:lumOff val="-327"/>
                <a:alphaOff val="0"/>
              </a:schemeClr>
            </a:fillRef>
            <a:effectRef idx="0">
              <a:schemeClr val="accent5">
                <a:alpha val="50000"/>
                <a:hueOff val="-6018599"/>
                <a:satOff val="14820"/>
                <a:lumOff val="-327"/>
                <a:alphaOff val="0"/>
              </a:schemeClr>
            </a:effectRef>
            <a:fontRef idx="minor">
              <a:schemeClr val="tx1"/>
            </a:fontRef>
          </p:style>
          <p:txBody>
            <a:bodyPr spcFirstLastPara="0" vert="horz" wrap="square" lIns="382302" tIns="399736" rIns="382302" bIns="399736" numCol="1" spcCol="1270" anchor="ctr" anchorCtr="0">
              <a:noAutofit/>
            </a:bodyPr>
            <a:lstStyle/>
            <a:p>
              <a:pPr lvl="0" algn="ctr" defTabSz="889000">
                <a:lnSpc>
                  <a:spcPct val="90000"/>
                </a:lnSpc>
                <a:spcBef>
                  <a:spcPct val="0"/>
                </a:spcBef>
                <a:spcAft>
                  <a:spcPct val="35000"/>
                </a:spcAft>
              </a:pPr>
              <a:r>
                <a:rPr lang="en-US" sz="2000" b="1" kern="1200" dirty="0" smtClean="0"/>
                <a:t>Office of Nonpublic Schools</a:t>
              </a:r>
              <a:endParaRPr lang="en-US" sz="2000" b="1" kern="1200" dirty="0"/>
            </a:p>
          </p:txBody>
        </p:sp>
        <p:sp>
          <p:nvSpPr>
            <p:cNvPr id="5" name="Freeform 4"/>
            <p:cNvSpPr/>
            <p:nvPr/>
          </p:nvSpPr>
          <p:spPr>
            <a:xfrm>
              <a:off x="4648189" y="3352803"/>
              <a:ext cx="2437100" cy="2529812"/>
            </a:xfrm>
            <a:custGeom>
              <a:avLst/>
              <a:gdLst>
                <a:gd name="connsiteX0" fmla="*/ 0 w 2437100"/>
                <a:gd name="connsiteY0" fmla="*/ 1264906 h 2529812"/>
                <a:gd name="connsiteX1" fmla="*/ 1218550 w 2437100"/>
                <a:gd name="connsiteY1" fmla="*/ 0 h 2529812"/>
                <a:gd name="connsiteX2" fmla="*/ 2437100 w 2437100"/>
                <a:gd name="connsiteY2" fmla="*/ 1264906 h 2529812"/>
                <a:gd name="connsiteX3" fmla="*/ 1218550 w 2437100"/>
                <a:gd name="connsiteY3" fmla="*/ 2529812 h 2529812"/>
                <a:gd name="connsiteX4" fmla="*/ 0 w 2437100"/>
                <a:gd name="connsiteY4" fmla="*/ 1264906 h 2529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7100" h="2529812">
                  <a:moveTo>
                    <a:pt x="0" y="1264906"/>
                  </a:moveTo>
                  <a:cubicBezTo>
                    <a:pt x="0" y="566318"/>
                    <a:pt x="545563" y="0"/>
                    <a:pt x="1218550" y="0"/>
                  </a:cubicBezTo>
                  <a:cubicBezTo>
                    <a:pt x="1891537" y="0"/>
                    <a:pt x="2437100" y="566318"/>
                    <a:pt x="2437100" y="1264906"/>
                  </a:cubicBezTo>
                  <a:cubicBezTo>
                    <a:pt x="2437100" y="1963494"/>
                    <a:pt x="1891537" y="2529812"/>
                    <a:pt x="1218550" y="2529812"/>
                  </a:cubicBezTo>
                  <a:cubicBezTo>
                    <a:pt x="545563" y="2529812"/>
                    <a:pt x="0" y="1963494"/>
                    <a:pt x="0" y="1264906"/>
                  </a:cubicBezTo>
                  <a:close/>
                </a:path>
              </a:pathLst>
            </a:custGeom>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5">
                <a:alpha val="50000"/>
                <a:hueOff val="-12037199"/>
                <a:satOff val="29639"/>
                <a:lumOff val="-653"/>
                <a:alphaOff val="0"/>
              </a:schemeClr>
            </a:fillRef>
            <a:effectRef idx="0">
              <a:schemeClr val="accent5">
                <a:alpha val="50000"/>
                <a:hueOff val="-12037199"/>
                <a:satOff val="29639"/>
                <a:lumOff val="-653"/>
                <a:alphaOff val="0"/>
              </a:schemeClr>
            </a:effectRef>
            <a:fontRef idx="minor">
              <a:schemeClr val="tx1"/>
            </a:fontRef>
          </p:style>
          <p:txBody>
            <a:bodyPr spcFirstLastPara="0" vert="horz" wrap="square" lIns="382305" tIns="395882" rIns="382305" bIns="395882" numCol="1" spcCol="1270" anchor="ctr" anchorCtr="0">
              <a:noAutofit/>
            </a:bodyPr>
            <a:lstStyle/>
            <a:p>
              <a:pPr lvl="0" algn="ctr" defTabSz="889000">
                <a:lnSpc>
                  <a:spcPct val="90000"/>
                </a:lnSpc>
                <a:spcBef>
                  <a:spcPct val="0"/>
                </a:spcBef>
                <a:spcAft>
                  <a:spcPct val="35000"/>
                </a:spcAft>
              </a:pPr>
              <a:r>
                <a:rPr lang="en-US" sz="2000" b="1" kern="1200" dirty="0" smtClean="0"/>
                <a:t>Office of Finance</a:t>
              </a:r>
              <a:endParaRPr lang="en-US" sz="2000" b="1" kern="1200" dirty="0"/>
            </a:p>
          </p:txBody>
        </p:sp>
        <p:sp>
          <p:nvSpPr>
            <p:cNvPr id="7" name="Freeform 6"/>
            <p:cNvSpPr/>
            <p:nvPr/>
          </p:nvSpPr>
          <p:spPr>
            <a:xfrm>
              <a:off x="2285991" y="3429003"/>
              <a:ext cx="2514611" cy="2511961"/>
            </a:xfrm>
            <a:custGeom>
              <a:avLst/>
              <a:gdLst>
                <a:gd name="connsiteX0" fmla="*/ 0 w 2514611"/>
                <a:gd name="connsiteY0" fmla="*/ 1255981 h 2511961"/>
                <a:gd name="connsiteX1" fmla="*/ 1257306 w 2514611"/>
                <a:gd name="connsiteY1" fmla="*/ 0 h 2511961"/>
                <a:gd name="connsiteX2" fmla="*/ 2514612 w 2514611"/>
                <a:gd name="connsiteY2" fmla="*/ 1255981 h 2511961"/>
                <a:gd name="connsiteX3" fmla="*/ 1257306 w 2514611"/>
                <a:gd name="connsiteY3" fmla="*/ 2511962 h 2511961"/>
                <a:gd name="connsiteX4" fmla="*/ 0 w 2514611"/>
                <a:gd name="connsiteY4" fmla="*/ 1255981 h 2511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11" h="2511961">
                  <a:moveTo>
                    <a:pt x="0" y="1255981"/>
                  </a:moveTo>
                  <a:cubicBezTo>
                    <a:pt x="0" y="562322"/>
                    <a:pt x="562915" y="0"/>
                    <a:pt x="1257306" y="0"/>
                  </a:cubicBezTo>
                  <a:cubicBezTo>
                    <a:pt x="1951697" y="0"/>
                    <a:pt x="2514612" y="562322"/>
                    <a:pt x="2514612" y="1255981"/>
                  </a:cubicBezTo>
                  <a:cubicBezTo>
                    <a:pt x="2514612" y="1949640"/>
                    <a:pt x="1951697" y="2511962"/>
                    <a:pt x="1257306" y="2511962"/>
                  </a:cubicBezTo>
                  <a:cubicBezTo>
                    <a:pt x="562915" y="2511962"/>
                    <a:pt x="0" y="1949640"/>
                    <a:pt x="0" y="1255981"/>
                  </a:cubicBezTo>
                  <a:close/>
                </a:path>
              </a:pathLst>
            </a:custGeom>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5">
                <a:alpha val="50000"/>
                <a:hueOff val="-18055798"/>
                <a:satOff val="44459"/>
                <a:lumOff val="-980"/>
                <a:alphaOff val="0"/>
              </a:schemeClr>
            </a:fillRef>
            <a:effectRef idx="0">
              <a:schemeClr val="accent5">
                <a:alpha val="50000"/>
                <a:hueOff val="-18055798"/>
                <a:satOff val="44459"/>
                <a:lumOff val="-980"/>
                <a:alphaOff val="0"/>
              </a:schemeClr>
            </a:effectRef>
            <a:fontRef idx="minor">
              <a:schemeClr val="tx1"/>
            </a:fontRef>
          </p:style>
          <p:txBody>
            <a:bodyPr spcFirstLastPara="0" vert="horz" wrap="square" lIns="393656" tIns="393268" rIns="393656" bIns="393268" numCol="1" spcCol="1270" anchor="ctr" anchorCtr="0">
              <a:noAutofit/>
            </a:bodyPr>
            <a:lstStyle/>
            <a:p>
              <a:pPr lvl="0" algn="ctr" defTabSz="889000">
                <a:lnSpc>
                  <a:spcPct val="90000"/>
                </a:lnSpc>
                <a:spcBef>
                  <a:spcPct val="0"/>
                </a:spcBef>
                <a:spcAft>
                  <a:spcPct val="35000"/>
                </a:spcAft>
              </a:pPr>
              <a:r>
                <a:rPr lang="en-US" sz="2000" b="1" kern="1200" dirty="0" smtClean="0"/>
                <a:t>Office of School Preparedness and Emergency Planning</a:t>
              </a:r>
              <a:endParaRPr lang="en-US" sz="2000" b="1" kern="1200" dirty="0"/>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0"/>
            <a:ext cx="4343400" cy="563562"/>
          </a:xfrm>
        </p:spPr>
        <p:txBody>
          <a:bodyPr/>
          <a:lstStyle/>
          <a:p>
            <a:pPr algn="r"/>
            <a:r>
              <a:rPr lang="en-US" sz="2000" b="1" dirty="0" smtClean="0"/>
              <a:t>Strategy</a:t>
            </a:r>
            <a:endParaRPr lang="en-US" sz="2000" b="1" dirty="0"/>
          </a:p>
        </p:txBody>
      </p:sp>
      <p:sp>
        <p:nvSpPr>
          <p:cNvPr id="8" name="Content Placeholder 2"/>
          <p:cNvSpPr>
            <a:spLocks noGrp="1"/>
          </p:cNvSpPr>
          <p:nvPr>
            <p:ph idx="1"/>
          </p:nvPr>
        </p:nvSpPr>
        <p:spPr>
          <a:xfrm>
            <a:off x="685800" y="3505200"/>
            <a:ext cx="8229600" cy="2438400"/>
          </a:xfrm>
        </p:spPr>
        <p:txBody>
          <a:bodyPr/>
          <a:lstStyle/>
          <a:p>
            <a:pPr>
              <a:buFont typeface="Arial" charset="0"/>
              <a:buNone/>
            </a:pPr>
            <a:r>
              <a:rPr lang="en-US" sz="3600" dirty="0" smtClean="0">
                <a:cs typeface="Arial" pitchFamily="34" charset="0"/>
              </a:rPr>
              <a:t>The Perimeter, </a:t>
            </a:r>
            <a:br>
              <a:rPr lang="en-US" sz="3600" dirty="0" smtClean="0">
                <a:cs typeface="Arial" pitchFamily="34" charset="0"/>
              </a:rPr>
            </a:br>
            <a:r>
              <a:rPr lang="en-US" sz="3600" dirty="0" smtClean="0">
                <a:cs typeface="Arial" pitchFamily="34" charset="0"/>
              </a:rPr>
              <a:t>	The School,  </a:t>
            </a:r>
            <a:br>
              <a:rPr lang="en-US" sz="3600" dirty="0" smtClean="0">
                <a:cs typeface="Arial" pitchFamily="34" charset="0"/>
              </a:rPr>
            </a:br>
            <a:r>
              <a:rPr lang="en-US" sz="3600" dirty="0" smtClean="0">
                <a:cs typeface="Arial" pitchFamily="34" charset="0"/>
              </a:rPr>
              <a:t>		The Classrooms,</a:t>
            </a:r>
            <a:br>
              <a:rPr lang="en-US" sz="3600" dirty="0" smtClean="0">
                <a:cs typeface="Arial" pitchFamily="34" charset="0"/>
              </a:rPr>
            </a:br>
            <a:r>
              <a:rPr lang="en-US" sz="3600" dirty="0" smtClean="0">
                <a:cs typeface="Arial" pitchFamily="34" charset="0"/>
              </a:rPr>
              <a:t>			The Staff &amp; Students</a:t>
            </a:r>
          </a:p>
        </p:txBody>
      </p:sp>
      <p:pic>
        <p:nvPicPr>
          <p:cNvPr id="9" name="Picture 6" descr="untitled.png"/>
          <p:cNvPicPr>
            <a:picLocks noChangeAspect="1"/>
          </p:cNvPicPr>
          <p:nvPr/>
        </p:nvPicPr>
        <p:blipFill>
          <a:blip r:embed="rId2" cstate="print"/>
          <a:srcRect/>
          <a:stretch>
            <a:fillRect/>
          </a:stretch>
        </p:blipFill>
        <p:spPr bwMode="auto">
          <a:xfrm>
            <a:off x="5334000" y="1752600"/>
            <a:ext cx="3076365" cy="2789238"/>
          </a:xfrm>
          <a:prstGeom prst="rect">
            <a:avLst/>
          </a:prstGeom>
          <a:noFill/>
          <a:ln w="9525">
            <a:noFill/>
            <a:miter lim="800000"/>
            <a:headEnd/>
            <a:tailEnd/>
          </a:ln>
        </p:spPr>
      </p:pic>
      <p:sp>
        <p:nvSpPr>
          <p:cNvPr id="10" name="Title 1"/>
          <p:cNvSpPr txBox="1">
            <a:spLocks/>
          </p:cNvSpPr>
          <p:nvPr/>
        </p:nvSpPr>
        <p:spPr bwMode="auto">
          <a:xfrm>
            <a:off x="457200" y="838200"/>
            <a:ext cx="8229600" cy="762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kern="0" noProof="0" dirty="0" smtClean="0">
                <a:latin typeface="+mn-lt"/>
                <a:ea typeface="+mj-ea"/>
                <a:cs typeface="Arial" pitchFamily="34" charset="0"/>
              </a:rPr>
              <a:t>Layers of School Security</a:t>
            </a:r>
            <a:endParaRPr kumimoji="0" lang="en-US" sz="3600" b="0" i="0" u="none" strike="noStrike" kern="0" cap="none" spc="0" normalizeH="0" baseline="0" noProof="0" dirty="0" smtClean="0">
              <a:ln>
                <a:noFill/>
              </a:ln>
              <a:solidFill>
                <a:schemeClr val="tx1"/>
              </a:solidFill>
              <a:uLnTx/>
              <a:uFillTx/>
              <a:latin typeface="+mn-lt"/>
              <a:ea typeface="+mj-ea"/>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0"/>
            <a:ext cx="4343400" cy="563562"/>
          </a:xfrm>
        </p:spPr>
        <p:txBody>
          <a:bodyPr/>
          <a:lstStyle/>
          <a:p>
            <a:pPr algn="r"/>
            <a:r>
              <a:rPr lang="en-US" sz="2000" b="1" dirty="0" smtClean="0"/>
              <a:t>Strategy</a:t>
            </a:r>
            <a:endParaRPr lang="en-US" sz="2000" b="1" dirty="0"/>
          </a:p>
        </p:txBody>
      </p:sp>
      <p:sp>
        <p:nvSpPr>
          <p:cNvPr id="3" name="Content Placeholder 2"/>
          <p:cNvSpPr>
            <a:spLocks noGrp="1"/>
          </p:cNvSpPr>
          <p:nvPr>
            <p:ph idx="1"/>
          </p:nvPr>
        </p:nvSpPr>
        <p:spPr>
          <a:xfrm>
            <a:off x="457200" y="762000"/>
            <a:ext cx="8229600" cy="990600"/>
          </a:xfrm>
        </p:spPr>
        <p:txBody>
          <a:bodyPr/>
          <a:lstStyle/>
          <a:p>
            <a:pPr algn="ctr">
              <a:buNone/>
            </a:pPr>
            <a:r>
              <a:rPr lang="en-US" sz="4000" dirty="0" smtClean="0"/>
              <a:t>Push threat outward - Perimeter</a:t>
            </a:r>
          </a:p>
          <a:p>
            <a:pPr algn="ctr">
              <a:buNone/>
            </a:pPr>
            <a:endParaRPr lang="en-US" dirty="0"/>
          </a:p>
        </p:txBody>
      </p:sp>
      <p:pic>
        <p:nvPicPr>
          <p:cNvPr id="4" name="Picture 6"/>
          <p:cNvPicPr>
            <a:picLocks noChangeAspect="1" noChangeArrowheads="1"/>
          </p:cNvPicPr>
          <p:nvPr/>
        </p:nvPicPr>
        <p:blipFill>
          <a:blip r:embed="rId3" cstate="print"/>
          <a:srcRect/>
          <a:stretch>
            <a:fillRect/>
          </a:stretch>
        </p:blipFill>
        <p:spPr bwMode="auto">
          <a:xfrm>
            <a:off x="2895600" y="1676660"/>
            <a:ext cx="3352800" cy="2257425"/>
          </a:xfrm>
          <a:prstGeom prst="rect">
            <a:avLst/>
          </a:prstGeom>
          <a:noFill/>
          <a:ln w="9525">
            <a:noFill/>
            <a:miter lim="800000"/>
            <a:headEnd/>
            <a:tailEnd/>
          </a:ln>
        </p:spPr>
      </p:pic>
      <p:pic>
        <p:nvPicPr>
          <p:cNvPr id="5" name="Picture 8"/>
          <p:cNvPicPr>
            <a:picLocks noChangeAspect="1" noChangeArrowheads="1"/>
          </p:cNvPicPr>
          <p:nvPr/>
        </p:nvPicPr>
        <p:blipFill>
          <a:blip r:embed="rId4" cstate="print"/>
          <a:srcRect/>
          <a:stretch>
            <a:fillRect/>
          </a:stretch>
        </p:blipFill>
        <p:spPr bwMode="auto">
          <a:xfrm>
            <a:off x="419100" y="1522532"/>
            <a:ext cx="1676400" cy="2623073"/>
          </a:xfrm>
          <a:prstGeom prst="rect">
            <a:avLst/>
          </a:prstGeom>
          <a:noFill/>
          <a:ln w="9525">
            <a:noFill/>
            <a:miter lim="800000"/>
            <a:headEnd/>
            <a:tailEnd/>
          </a:ln>
        </p:spPr>
      </p:pic>
      <p:pic>
        <p:nvPicPr>
          <p:cNvPr id="6" name="Picture 5" descr="Bollards.jpg"/>
          <p:cNvPicPr>
            <a:picLocks noChangeAspect="1"/>
          </p:cNvPicPr>
          <p:nvPr/>
        </p:nvPicPr>
        <p:blipFill>
          <a:blip r:embed="rId5" cstate="print"/>
          <a:stretch>
            <a:fillRect/>
          </a:stretch>
        </p:blipFill>
        <p:spPr>
          <a:xfrm>
            <a:off x="2133600" y="4115125"/>
            <a:ext cx="2498747" cy="2447925"/>
          </a:xfrm>
          <a:prstGeom prst="rect">
            <a:avLst/>
          </a:prstGeom>
        </p:spPr>
      </p:pic>
      <p:pic>
        <p:nvPicPr>
          <p:cNvPr id="7" name="Picture 11" descr="C:\Users\jgale\Desktop\ent.png"/>
          <p:cNvPicPr>
            <a:picLocks noChangeAspect="1" noChangeArrowheads="1"/>
          </p:cNvPicPr>
          <p:nvPr/>
        </p:nvPicPr>
        <p:blipFill>
          <a:blip r:embed="rId6" cstate="print"/>
          <a:srcRect/>
          <a:stretch>
            <a:fillRect/>
          </a:stretch>
        </p:blipFill>
        <p:spPr bwMode="auto">
          <a:xfrm>
            <a:off x="6858000" y="1435944"/>
            <a:ext cx="1828800" cy="2723321"/>
          </a:xfrm>
          <a:prstGeom prst="rect">
            <a:avLst/>
          </a:prstGeom>
          <a:noFill/>
        </p:spPr>
      </p:pic>
      <p:pic>
        <p:nvPicPr>
          <p:cNvPr id="8" name="Picture 8" descr="C:\Users\jgale\Desktop\visitor.png"/>
          <p:cNvPicPr>
            <a:picLocks noChangeAspect="1" noChangeArrowheads="1"/>
          </p:cNvPicPr>
          <p:nvPr/>
        </p:nvPicPr>
        <p:blipFill>
          <a:blip r:embed="rId7" cstate="print"/>
          <a:srcRect/>
          <a:stretch>
            <a:fillRect/>
          </a:stretch>
        </p:blipFill>
        <p:spPr bwMode="auto">
          <a:xfrm>
            <a:off x="5080185" y="4003296"/>
            <a:ext cx="1777815" cy="2671581"/>
          </a:xfrm>
          <a:prstGeom prst="rect">
            <a:avLst/>
          </a:prstGeom>
          <a:noFill/>
        </p:spPr>
      </p:pic>
    </p:spTree>
    <p:extLst>
      <p:ext uri="{BB962C8B-B14F-4D97-AF65-F5344CB8AC3E}">
        <p14:creationId xmlns:p14="http://schemas.microsoft.com/office/powerpoint/2010/main" val="27802330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0"/>
            <a:ext cx="4343400" cy="563562"/>
          </a:xfrm>
        </p:spPr>
        <p:txBody>
          <a:bodyPr/>
          <a:lstStyle/>
          <a:p>
            <a:pPr algn="r"/>
            <a:r>
              <a:rPr lang="en-US" sz="2000" b="1" dirty="0" smtClean="0"/>
              <a:t>Strategy</a:t>
            </a:r>
            <a:endParaRPr lang="en-US" sz="2000" b="1" dirty="0"/>
          </a:p>
        </p:txBody>
      </p:sp>
      <p:sp>
        <p:nvSpPr>
          <p:cNvPr id="3" name="Content Placeholder 2"/>
          <p:cNvSpPr>
            <a:spLocks noGrp="1"/>
          </p:cNvSpPr>
          <p:nvPr>
            <p:ph idx="1"/>
          </p:nvPr>
        </p:nvSpPr>
        <p:spPr>
          <a:xfrm>
            <a:off x="1619250" y="838200"/>
            <a:ext cx="5905500" cy="685800"/>
          </a:xfrm>
        </p:spPr>
        <p:txBody>
          <a:bodyPr/>
          <a:lstStyle/>
          <a:p>
            <a:pPr algn="ctr">
              <a:buNone/>
            </a:pPr>
            <a:r>
              <a:rPr lang="en-US" sz="4000" dirty="0" smtClean="0"/>
              <a:t>Access/Entrance - School</a:t>
            </a:r>
          </a:p>
          <a:p>
            <a:pPr algn="ctr">
              <a:buNone/>
            </a:pPr>
            <a:endParaRPr lang="en-US" dirty="0" smtClean="0"/>
          </a:p>
        </p:txBody>
      </p:sp>
      <p:pic>
        <p:nvPicPr>
          <p:cNvPr id="4" name="Picture 3" descr="paxon-fob.jpg"/>
          <p:cNvPicPr>
            <a:picLocks noChangeAspect="1"/>
          </p:cNvPicPr>
          <p:nvPr/>
        </p:nvPicPr>
        <p:blipFill>
          <a:blip r:embed="rId3" cstate="print"/>
          <a:srcRect/>
          <a:stretch>
            <a:fillRect/>
          </a:stretch>
        </p:blipFill>
        <p:spPr bwMode="auto">
          <a:xfrm>
            <a:off x="401431" y="1819124"/>
            <a:ext cx="3865769" cy="1789708"/>
          </a:xfrm>
          <a:prstGeom prst="rect">
            <a:avLst/>
          </a:prstGeom>
          <a:noFill/>
          <a:ln w="9525">
            <a:noFill/>
            <a:miter lim="800000"/>
            <a:headEnd/>
            <a:tailEnd/>
          </a:ln>
        </p:spPr>
      </p:pic>
      <p:pic>
        <p:nvPicPr>
          <p:cNvPr id="6" name="Picture 5" descr="Camera-Surveillance-Systems.jpg"/>
          <p:cNvPicPr>
            <a:picLocks noChangeAspect="1"/>
          </p:cNvPicPr>
          <p:nvPr/>
        </p:nvPicPr>
        <p:blipFill>
          <a:blip r:embed="rId4" cstate="print"/>
          <a:stretch>
            <a:fillRect/>
          </a:stretch>
        </p:blipFill>
        <p:spPr>
          <a:xfrm>
            <a:off x="6890382" y="1828800"/>
            <a:ext cx="2025018" cy="1988139"/>
          </a:xfrm>
          <a:prstGeom prst="rect">
            <a:avLst/>
          </a:prstGeom>
        </p:spPr>
      </p:pic>
      <p:pic>
        <p:nvPicPr>
          <p:cNvPr id="8" name="Picture 7" descr="security vestibule.jpg"/>
          <p:cNvPicPr>
            <a:picLocks noChangeAspect="1"/>
          </p:cNvPicPr>
          <p:nvPr/>
        </p:nvPicPr>
        <p:blipFill>
          <a:blip r:embed="rId5" cstate="print"/>
          <a:stretch>
            <a:fillRect/>
          </a:stretch>
        </p:blipFill>
        <p:spPr>
          <a:xfrm>
            <a:off x="4267200" y="3963616"/>
            <a:ext cx="4076700" cy="2296541"/>
          </a:xfrm>
          <a:prstGeom prst="rect">
            <a:avLst/>
          </a:prstGeom>
        </p:spPr>
      </p:pic>
      <p:pic>
        <p:nvPicPr>
          <p:cNvPr id="7" name="Picture 2" descr="Image result for School Entrance doors"/>
          <p:cNvPicPr>
            <a:picLocks noChangeAspect="1" noChangeArrowheads="1"/>
          </p:cNvPicPr>
          <p:nvPr/>
        </p:nvPicPr>
        <p:blipFill>
          <a:blip r:embed="rId6" cstate="print"/>
          <a:srcRect/>
          <a:stretch>
            <a:fillRect/>
          </a:stretch>
        </p:blipFill>
        <p:spPr bwMode="auto">
          <a:xfrm>
            <a:off x="4499882" y="1832166"/>
            <a:ext cx="2342878" cy="1789708"/>
          </a:xfrm>
          <a:prstGeom prst="rect">
            <a:avLst/>
          </a:prstGeom>
          <a:noFill/>
          <a:ln w="9525">
            <a:noFill/>
            <a:miter lim="800000"/>
            <a:headEnd/>
            <a:tailEnd/>
          </a:ln>
        </p:spPr>
      </p:pic>
      <p:pic>
        <p:nvPicPr>
          <p:cNvPr id="9" name="Picture 11" descr="th.jpg"/>
          <p:cNvPicPr>
            <a:picLocks noChangeAspect="1"/>
          </p:cNvPicPr>
          <p:nvPr/>
        </p:nvPicPr>
        <p:blipFill rotWithShape="1">
          <a:blip r:embed="rId7">
            <a:extLst>
              <a:ext uri="{28A0092B-C50C-407E-A947-70E740481C1C}">
                <a14:useLocalDpi xmlns:a14="http://schemas.microsoft.com/office/drawing/2010/main" val="0"/>
              </a:ext>
            </a:extLst>
          </a:blip>
          <a:srcRect l="22026"/>
          <a:stretch/>
        </p:blipFill>
        <p:spPr bwMode="auto">
          <a:xfrm>
            <a:off x="401431" y="3693408"/>
            <a:ext cx="3612785" cy="2588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2" descr="Image result for Student school identification cards"/>
          <p:cNvPicPr preferRelativeResize="0">
            <a:picLocks noChangeAspect="1" noChangeArrowheads="1"/>
          </p:cNvPicPr>
          <p:nvPr/>
        </p:nvPicPr>
        <p:blipFill>
          <a:blip r:embed="rId2" cstate="print"/>
          <a:srcRect/>
          <a:stretch>
            <a:fillRect/>
          </a:stretch>
        </p:blipFill>
        <p:spPr bwMode="auto">
          <a:xfrm>
            <a:off x="1776412" y="1798638"/>
            <a:ext cx="2619375" cy="1743075"/>
          </a:xfrm>
          <a:prstGeom prst="rect">
            <a:avLst/>
          </a:prstGeom>
          <a:noFill/>
          <a:ln w="9525">
            <a:noFill/>
            <a:miter lim="800000"/>
            <a:headEnd/>
            <a:tailEnd/>
          </a:ln>
        </p:spPr>
      </p:pic>
      <p:sp>
        <p:nvSpPr>
          <p:cNvPr id="11270" name="AutoShape 4" descr="Image result for Faculty school identification cards"/>
          <p:cNvSpPr>
            <a:spLocks noChangeAspect="1" noChangeArrowheads="1"/>
          </p:cNvSpPr>
          <p:nvPr/>
        </p:nvSpPr>
        <p:spPr bwMode="auto">
          <a:xfrm>
            <a:off x="63500" y="-144463"/>
            <a:ext cx="304800" cy="304801"/>
          </a:xfrm>
          <a:prstGeom prst="rect">
            <a:avLst/>
          </a:prstGeom>
          <a:noFill/>
          <a:ln w="9525">
            <a:noFill/>
            <a:miter lim="800000"/>
            <a:headEnd/>
            <a:tailEnd/>
          </a:ln>
        </p:spPr>
        <p:txBody>
          <a:bodyPr/>
          <a:lstStyle/>
          <a:p>
            <a:endParaRPr lang="en-US"/>
          </a:p>
        </p:txBody>
      </p:sp>
      <p:pic>
        <p:nvPicPr>
          <p:cNvPr id="11271" name="Picture 6" descr="http://www.idcardgroup.com/blog/image.axd?picture=2014%2F7%2FSchool-ID-9.jpg">
            <a:hlinkClick r:id="rId3"/>
          </p:cNvPr>
          <p:cNvPicPr>
            <a:picLocks noChangeAspect="1" noChangeArrowheads="1"/>
          </p:cNvPicPr>
          <p:nvPr/>
        </p:nvPicPr>
        <p:blipFill>
          <a:blip r:embed="rId4" cstate="print"/>
          <a:srcRect l="8929" t="12658" r="7143" b="11392"/>
          <a:stretch>
            <a:fillRect/>
          </a:stretch>
        </p:blipFill>
        <p:spPr bwMode="auto">
          <a:xfrm>
            <a:off x="1295400" y="3886200"/>
            <a:ext cx="3581400" cy="2286000"/>
          </a:xfrm>
          <a:prstGeom prst="rect">
            <a:avLst/>
          </a:prstGeom>
          <a:noFill/>
          <a:ln w="9525">
            <a:noFill/>
            <a:miter lim="800000"/>
            <a:headEnd/>
            <a:tailEnd/>
          </a:ln>
        </p:spPr>
      </p:pic>
      <p:pic>
        <p:nvPicPr>
          <p:cNvPr id="11272" name="Picture 8" descr="http://79.170.44.130/castlemount.co.uk/wp-content/uploads/2012/04/3-up-school1.png">
            <a:hlinkClick r:id="rId5"/>
          </p:cNvPr>
          <p:cNvPicPr>
            <a:picLocks noChangeAspect="1" noChangeArrowheads="1"/>
          </p:cNvPicPr>
          <p:nvPr/>
        </p:nvPicPr>
        <p:blipFill>
          <a:blip r:embed="rId6" cstate="print"/>
          <a:srcRect/>
          <a:stretch>
            <a:fillRect/>
          </a:stretch>
        </p:blipFill>
        <p:spPr bwMode="auto">
          <a:xfrm>
            <a:off x="5257800" y="1447800"/>
            <a:ext cx="2556254" cy="5324954"/>
          </a:xfrm>
          <a:prstGeom prst="rect">
            <a:avLst/>
          </a:prstGeom>
          <a:noFill/>
          <a:ln w="9525">
            <a:noFill/>
            <a:miter lim="800000"/>
            <a:headEnd/>
            <a:tailEnd/>
          </a:ln>
        </p:spPr>
      </p:pic>
      <p:sp>
        <p:nvSpPr>
          <p:cNvPr id="8" name="Title 1"/>
          <p:cNvSpPr txBox="1">
            <a:spLocks/>
          </p:cNvSpPr>
          <p:nvPr/>
        </p:nvSpPr>
        <p:spPr bwMode="auto">
          <a:xfrm>
            <a:off x="4800600" y="0"/>
            <a:ext cx="43434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mj-lt"/>
                <a:ea typeface="+mj-ea"/>
                <a:cs typeface="+mj-cs"/>
              </a:rPr>
              <a:t>Strategy</a:t>
            </a:r>
            <a:endParaRPr kumimoji="0" lang="en-US" sz="20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Content Placeholder 2"/>
          <p:cNvSpPr>
            <a:spLocks noGrp="1"/>
          </p:cNvSpPr>
          <p:nvPr>
            <p:ph idx="1"/>
          </p:nvPr>
        </p:nvSpPr>
        <p:spPr>
          <a:xfrm>
            <a:off x="457200" y="838200"/>
            <a:ext cx="8229600" cy="762000"/>
          </a:xfrm>
        </p:spPr>
        <p:txBody>
          <a:bodyPr/>
          <a:lstStyle/>
          <a:p>
            <a:pPr algn="ctr">
              <a:buNone/>
            </a:pPr>
            <a:r>
              <a:rPr lang="en-US" sz="4000" dirty="0" smtClean="0"/>
              <a:t>Identification procedures - School</a:t>
            </a:r>
          </a:p>
          <a:p>
            <a:pPr>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p:nvPr/>
        </p:nvSpPr>
        <p:spPr>
          <a:xfrm>
            <a:off x="381000" y="1899221"/>
            <a:ext cx="4114800" cy="566767"/>
          </a:xfrm>
          <a:prstGeom prst="rect">
            <a:avLst/>
          </a:prstGeom>
          <a:noFill/>
          <a:ln>
            <a:noFill/>
          </a:ln>
        </p:spPr>
        <p:txBody>
          <a:bodyPr/>
          <a:lstStyle/>
          <a:p>
            <a:pPr marL="274320" indent="-274320" algn="ctr" fontAlgn="auto">
              <a:spcBef>
                <a:spcPts val="600"/>
              </a:spcBef>
              <a:spcAft>
                <a:spcPts val="0"/>
              </a:spcAft>
              <a:defRPr sz="1800" b="0" i="0" u="none" strike="noStrike" kern="0" cap="none" spc="0" baseline="0">
                <a:solidFill>
                  <a:srgbClr val="000000"/>
                </a:solidFill>
                <a:uFillTx/>
              </a:defRPr>
            </a:pPr>
            <a:r>
              <a:rPr lang="en-US" sz="3200" dirty="0" smtClean="0">
                <a:solidFill>
                  <a:srgbClr val="000000"/>
                </a:solidFill>
                <a:latin typeface="+mn-lt"/>
              </a:rPr>
              <a:t>Panic </a:t>
            </a:r>
            <a:r>
              <a:rPr lang="en-US" sz="3200" dirty="0">
                <a:solidFill>
                  <a:srgbClr val="000000"/>
                </a:solidFill>
                <a:latin typeface="+mn-lt"/>
              </a:rPr>
              <a:t>Bar Straps</a:t>
            </a:r>
          </a:p>
          <a:p>
            <a:pPr marL="274320" indent="-274320" fontAlgn="auto">
              <a:spcBef>
                <a:spcPts val="600"/>
              </a:spcBef>
              <a:spcAft>
                <a:spcPts val="0"/>
              </a:spcAft>
              <a:defRPr sz="1800" b="0" i="0" u="none" strike="noStrike" kern="0" cap="none" spc="0" baseline="0">
                <a:solidFill>
                  <a:srgbClr val="000000"/>
                </a:solidFill>
                <a:uFillTx/>
              </a:defRPr>
            </a:pPr>
            <a:endParaRPr lang="en-US" kern="0" dirty="0">
              <a:solidFill>
                <a:srgbClr val="000000"/>
              </a:solidFill>
            </a:endParaRPr>
          </a:p>
          <a:p>
            <a:pPr marL="274320" indent="-274320" fontAlgn="auto">
              <a:spcBef>
                <a:spcPts val="200"/>
              </a:spcBef>
              <a:spcAft>
                <a:spcPts val="0"/>
              </a:spcAft>
              <a:defRPr sz="1800" b="0" i="0" u="none" strike="noStrike" kern="0" cap="none" spc="0" baseline="0">
                <a:solidFill>
                  <a:srgbClr val="000000"/>
                </a:solidFill>
                <a:uFillTx/>
              </a:defRPr>
            </a:pPr>
            <a:endParaRPr lang="en-US" sz="800" dirty="0">
              <a:solidFill>
                <a:srgbClr val="000000"/>
              </a:solidFill>
              <a:latin typeface="Constantia"/>
            </a:endParaRPr>
          </a:p>
          <a:p>
            <a:pPr marL="274320" indent="-274320" fontAlgn="auto">
              <a:spcBef>
                <a:spcPts val="500"/>
              </a:spcBef>
              <a:spcAft>
                <a:spcPts val="0"/>
              </a:spcAft>
              <a:defRPr sz="1800" b="0" i="0" u="none" strike="noStrike" kern="0" cap="none" spc="0" baseline="0">
                <a:solidFill>
                  <a:srgbClr val="000000"/>
                </a:solidFill>
                <a:uFillTx/>
              </a:defRPr>
            </a:pPr>
            <a:endParaRPr lang="en-US" sz="2000" dirty="0">
              <a:solidFill>
                <a:srgbClr val="000000"/>
              </a:solidFill>
              <a:latin typeface="Constantia"/>
            </a:endParaRPr>
          </a:p>
          <a:p>
            <a:pPr marL="274320" indent="-274320" fontAlgn="auto">
              <a:spcBef>
                <a:spcPts val="600"/>
              </a:spcBef>
              <a:spcAft>
                <a:spcPts val="0"/>
              </a:spcAft>
              <a:defRPr sz="1800" b="0" i="0" u="none" strike="noStrike" kern="0" cap="none" spc="0" baseline="0">
                <a:solidFill>
                  <a:srgbClr val="000000"/>
                </a:solidFill>
                <a:uFillTx/>
              </a:defRPr>
            </a:pPr>
            <a:endParaRPr lang="en-US" sz="2600" dirty="0">
              <a:solidFill>
                <a:srgbClr val="000000"/>
              </a:solidFill>
              <a:latin typeface="Constantia"/>
            </a:endParaRPr>
          </a:p>
          <a:p>
            <a:pPr marL="274320" indent="-274320" fontAlgn="auto">
              <a:spcBef>
                <a:spcPts val="600"/>
              </a:spcBef>
              <a:spcAft>
                <a:spcPts val="0"/>
              </a:spcAft>
              <a:defRPr sz="1800" b="0" i="0" u="none" strike="noStrike" kern="0" cap="none" spc="0" baseline="0">
                <a:solidFill>
                  <a:srgbClr val="000000"/>
                </a:solidFill>
                <a:uFillTx/>
              </a:defRPr>
            </a:pPr>
            <a:endParaRPr lang="en-US" sz="2600" dirty="0">
              <a:solidFill>
                <a:srgbClr val="000000"/>
              </a:solidFill>
              <a:latin typeface="Constantia"/>
            </a:endParaRPr>
          </a:p>
          <a:p>
            <a:pPr marL="274320" indent="-274320" fontAlgn="auto">
              <a:spcBef>
                <a:spcPts val="600"/>
              </a:spcBef>
              <a:spcAft>
                <a:spcPts val="0"/>
              </a:spcAft>
              <a:defRPr sz="1800" b="0" i="0" u="none" strike="noStrike" kern="0" cap="none" spc="0" baseline="0">
                <a:solidFill>
                  <a:srgbClr val="000000"/>
                </a:solidFill>
                <a:uFillTx/>
              </a:defRPr>
            </a:pPr>
            <a:r>
              <a:rPr lang="en-US" sz="2600" b="1" dirty="0">
                <a:solidFill>
                  <a:srgbClr val="000000"/>
                </a:solidFill>
                <a:latin typeface="Constantia"/>
              </a:rPr>
              <a:t>        			</a:t>
            </a:r>
            <a:endParaRPr lang="en-US" sz="2600" b="1" dirty="0" smtClean="0">
              <a:solidFill>
                <a:srgbClr val="000000"/>
              </a:solidFill>
              <a:latin typeface="Constantia"/>
            </a:endParaRPr>
          </a:p>
          <a:p>
            <a:pPr marL="274320" indent="-274320" fontAlgn="auto">
              <a:spcBef>
                <a:spcPts val="600"/>
              </a:spcBef>
              <a:spcAft>
                <a:spcPts val="0"/>
              </a:spcAft>
              <a:defRPr sz="1800" b="0" i="0" u="none" strike="noStrike" kern="0" cap="none" spc="0" baseline="0">
                <a:solidFill>
                  <a:srgbClr val="000000"/>
                </a:solidFill>
                <a:uFillTx/>
              </a:defRPr>
            </a:pPr>
            <a:endParaRPr lang="en-US" sz="2600" dirty="0">
              <a:solidFill>
                <a:srgbClr val="000000"/>
              </a:solidFill>
              <a:latin typeface="Constantia"/>
            </a:endParaRPr>
          </a:p>
        </p:txBody>
      </p:sp>
      <p:pic>
        <p:nvPicPr>
          <p:cNvPr id="18437" name="Picture 5" descr="StopImage.jpg"/>
          <p:cNvPicPr>
            <a:picLocks noChangeAspect="1"/>
          </p:cNvPicPr>
          <p:nvPr/>
        </p:nvPicPr>
        <p:blipFill>
          <a:blip r:embed="rId3" cstate="print"/>
          <a:srcRect/>
          <a:stretch>
            <a:fillRect/>
          </a:stretch>
        </p:blipFill>
        <p:spPr bwMode="auto">
          <a:xfrm>
            <a:off x="4797451" y="3733800"/>
            <a:ext cx="3816298" cy="2286000"/>
          </a:xfrm>
          <a:prstGeom prst="rect">
            <a:avLst/>
          </a:prstGeom>
          <a:noFill/>
          <a:ln w="9525">
            <a:noFill/>
            <a:miter lim="800000"/>
            <a:headEnd/>
            <a:tailEnd/>
          </a:ln>
        </p:spPr>
      </p:pic>
      <p:sp>
        <p:nvSpPr>
          <p:cNvPr id="18438" name="Title 1"/>
          <p:cNvSpPr>
            <a:spLocks noGrp="1"/>
          </p:cNvSpPr>
          <p:nvPr>
            <p:ph type="title"/>
          </p:nvPr>
        </p:nvSpPr>
        <p:spPr>
          <a:xfrm>
            <a:off x="457200" y="914400"/>
            <a:ext cx="8305800" cy="819150"/>
          </a:xfrm>
        </p:spPr>
        <p:txBody>
          <a:bodyPr anchorCtr="1"/>
          <a:lstStyle/>
          <a:p>
            <a:pPr hangingPunct="1"/>
            <a:r>
              <a:rPr lang="en-US" sz="4000" dirty="0" smtClean="0"/>
              <a:t>Ways to quickly lock doors - Classroom</a:t>
            </a:r>
          </a:p>
        </p:txBody>
      </p:sp>
      <p:pic>
        <p:nvPicPr>
          <p:cNvPr id="7" name="Picture 2" descr="C:\Users\lcammara\Documents\A PRESENTATION PHOTOS\DSC_0050.JPG"/>
          <p:cNvPicPr>
            <a:picLocks noChangeAspect="1" noChangeArrowheads="1"/>
          </p:cNvPicPr>
          <p:nvPr/>
        </p:nvPicPr>
        <p:blipFill>
          <a:blip r:embed="rId4" cstate="print"/>
          <a:srcRect/>
          <a:stretch>
            <a:fillRect/>
          </a:stretch>
        </p:blipFill>
        <p:spPr bwMode="auto">
          <a:xfrm>
            <a:off x="508476" y="2525427"/>
            <a:ext cx="3859849" cy="25799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itle 1"/>
          <p:cNvSpPr txBox="1">
            <a:spLocks/>
          </p:cNvSpPr>
          <p:nvPr/>
        </p:nvSpPr>
        <p:spPr bwMode="auto">
          <a:xfrm>
            <a:off x="4800600" y="0"/>
            <a:ext cx="43434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mj-lt"/>
                <a:ea typeface="+mj-ea"/>
                <a:cs typeface="+mj-cs"/>
              </a:rPr>
              <a:t>Strategy</a:t>
            </a:r>
            <a:endParaRPr kumimoji="0" lang="en-US" sz="20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Slide Number Placeholder 7"/>
          <p:cNvSpPr>
            <a:spLocks noGrp="1"/>
          </p:cNvSpPr>
          <p:nvPr>
            <p:ph type="sldNum" sz="quarter" idx="12"/>
          </p:nvPr>
        </p:nvSpPr>
        <p:spPr>
          <a:xfrm>
            <a:off x="7010400" y="6492875"/>
            <a:ext cx="2133600" cy="365125"/>
          </a:xfrm>
        </p:spPr>
        <p:txBody>
          <a:bodyPr/>
          <a:lstStyle/>
          <a:p>
            <a:pPr>
              <a:defRPr/>
            </a:pPr>
            <a:fld id="{CCE2F4BE-C7E1-42DF-8982-7B9C9E5CCBAA}" type="slidenum">
              <a:rPr lang="en-US" sz="1800" smtClean="0">
                <a:solidFill>
                  <a:schemeClr val="tx1"/>
                </a:solidFill>
              </a:rPr>
              <a:pPr>
                <a:defRPr/>
              </a:pPr>
              <a:t>24</a:t>
            </a:fld>
            <a:endParaRPr lang="en-US" sz="1800" dirty="0">
              <a:solidFill>
                <a:schemeClr val="tx1"/>
              </a:solidFill>
            </a:endParaRPr>
          </a:p>
        </p:txBody>
      </p:sp>
      <p:sp>
        <p:nvSpPr>
          <p:cNvPr id="9" name="Content Placeholder 3"/>
          <p:cNvSpPr txBox="1"/>
          <p:nvPr/>
        </p:nvSpPr>
        <p:spPr>
          <a:xfrm>
            <a:off x="4648200" y="3124361"/>
            <a:ext cx="4114800" cy="533239"/>
          </a:xfrm>
          <a:prstGeom prst="rect">
            <a:avLst/>
          </a:prstGeom>
          <a:noFill/>
          <a:ln>
            <a:noFill/>
          </a:ln>
        </p:spPr>
        <p:txBody>
          <a:bodyPr/>
          <a:lstStyle/>
          <a:p>
            <a:pPr marL="274320" indent="-274320" algn="ctr" fontAlgn="auto">
              <a:spcBef>
                <a:spcPts val="600"/>
              </a:spcBef>
              <a:spcAft>
                <a:spcPts val="0"/>
              </a:spcAft>
              <a:defRPr sz="1800" b="0" i="0" u="none" strike="noStrike" kern="0" cap="none" spc="0" baseline="0">
                <a:solidFill>
                  <a:srgbClr val="000000"/>
                </a:solidFill>
                <a:uFillTx/>
              </a:defRPr>
            </a:pPr>
            <a:r>
              <a:rPr lang="en-US" sz="3200" dirty="0" smtClean="0">
                <a:solidFill>
                  <a:srgbClr val="000000"/>
                </a:solidFill>
                <a:latin typeface="+mn-lt"/>
              </a:rPr>
              <a:t>Door Magnets</a:t>
            </a:r>
            <a:endParaRPr lang="en-US" sz="3200" dirty="0">
              <a:solidFill>
                <a:srgbClr val="000000"/>
              </a:solidFill>
              <a:latin typeface="+mn-lt"/>
            </a:endParaRPr>
          </a:p>
          <a:p>
            <a:pPr marL="274320" indent="-274320" fontAlgn="auto">
              <a:spcBef>
                <a:spcPts val="600"/>
              </a:spcBef>
              <a:spcAft>
                <a:spcPts val="0"/>
              </a:spcAft>
              <a:defRPr sz="1800" b="0" i="0" u="none" strike="noStrike" kern="0" cap="none" spc="0" baseline="0">
                <a:solidFill>
                  <a:srgbClr val="000000"/>
                </a:solidFill>
                <a:uFillTx/>
              </a:defRPr>
            </a:pPr>
            <a:endParaRPr lang="en-US" kern="0" dirty="0">
              <a:solidFill>
                <a:srgbClr val="000000"/>
              </a:solidFill>
            </a:endParaRPr>
          </a:p>
          <a:p>
            <a:pPr marL="274320" indent="-274320" fontAlgn="auto">
              <a:spcBef>
                <a:spcPts val="200"/>
              </a:spcBef>
              <a:spcAft>
                <a:spcPts val="0"/>
              </a:spcAft>
              <a:defRPr sz="1800" b="0" i="0" u="none" strike="noStrike" kern="0" cap="none" spc="0" baseline="0">
                <a:solidFill>
                  <a:srgbClr val="000000"/>
                </a:solidFill>
                <a:uFillTx/>
              </a:defRPr>
            </a:pPr>
            <a:endParaRPr lang="en-US" sz="800" dirty="0">
              <a:solidFill>
                <a:srgbClr val="000000"/>
              </a:solidFill>
              <a:latin typeface="Constantia"/>
            </a:endParaRPr>
          </a:p>
          <a:p>
            <a:pPr marL="274320" indent="-274320" fontAlgn="auto">
              <a:spcBef>
                <a:spcPts val="500"/>
              </a:spcBef>
              <a:spcAft>
                <a:spcPts val="0"/>
              </a:spcAft>
              <a:defRPr sz="1800" b="0" i="0" u="none" strike="noStrike" kern="0" cap="none" spc="0" baseline="0">
                <a:solidFill>
                  <a:srgbClr val="000000"/>
                </a:solidFill>
                <a:uFillTx/>
              </a:defRPr>
            </a:pPr>
            <a:endParaRPr lang="en-US" sz="2000" dirty="0">
              <a:solidFill>
                <a:srgbClr val="000000"/>
              </a:solidFill>
              <a:latin typeface="Constantia"/>
            </a:endParaRPr>
          </a:p>
          <a:p>
            <a:pPr marL="274320" indent="-274320" fontAlgn="auto">
              <a:spcBef>
                <a:spcPts val="600"/>
              </a:spcBef>
              <a:spcAft>
                <a:spcPts val="0"/>
              </a:spcAft>
              <a:defRPr sz="1800" b="0" i="0" u="none" strike="noStrike" kern="0" cap="none" spc="0" baseline="0">
                <a:solidFill>
                  <a:srgbClr val="000000"/>
                </a:solidFill>
                <a:uFillTx/>
              </a:defRPr>
            </a:pPr>
            <a:r>
              <a:rPr lang="en-US" sz="2600" b="1" dirty="0" smtClean="0">
                <a:solidFill>
                  <a:srgbClr val="000000"/>
                </a:solidFill>
                <a:latin typeface="Constantia"/>
              </a:rPr>
              <a:t>      </a:t>
            </a:r>
            <a:r>
              <a:rPr lang="en-US" sz="2600" b="1" dirty="0">
                <a:solidFill>
                  <a:srgbClr val="000000"/>
                </a:solidFill>
                <a:latin typeface="Constantia"/>
              </a:rPr>
              <a:t>			</a:t>
            </a:r>
            <a:endParaRPr lang="en-US" sz="2600" b="1" dirty="0" smtClean="0">
              <a:solidFill>
                <a:srgbClr val="000000"/>
              </a:solidFill>
              <a:latin typeface="Constantia"/>
            </a:endParaRPr>
          </a:p>
          <a:p>
            <a:pPr marL="274320" indent="-274320" fontAlgn="auto">
              <a:spcBef>
                <a:spcPts val="600"/>
              </a:spcBef>
              <a:spcAft>
                <a:spcPts val="0"/>
              </a:spcAft>
              <a:defRPr sz="1800" b="0" i="0" u="none" strike="noStrike" kern="0" cap="none" spc="0" baseline="0">
                <a:solidFill>
                  <a:srgbClr val="000000"/>
                </a:solidFill>
                <a:uFillTx/>
              </a:defRPr>
            </a:pPr>
            <a:endParaRPr lang="en-US" sz="2600" dirty="0">
              <a:solidFill>
                <a:srgbClr val="000000"/>
              </a:solidFill>
              <a:latin typeface="Constantia"/>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704850"/>
            <a:ext cx="8229600" cy="1047750"/>
          </a:xfrm>
        </p:spPr>
        <p:txBody>
          <a:bodyPr anchorCtr="1"/>
          <a:lstStyle/>
          <a:p>
            <a:pPr hangingPunct="1"/>
            <a:r>
              <a:rPr lang="en-US" sz="4000" dirty="0" smtClean="0"/>
              <a:t>Locking Common Areas</a:t>
            </a:r>
          </a:p>
        </p:txBody>
      </p:sp>
      <p:sp>
        <p:nvSpPr>
          <p:cNvPr id="3" name="Content Placeholder 4"/>
          <p:cNvSpPr txBox="1">
            <a:spLocks noGrp="1"/>
          </p:cNvSpPr>
          <p:nvPr>
            <p:ph idx="1"/>
          </p:nvPr>
        </p:nvSpPr>
        <p:spPr>
          <a:xfrm>
            <a:off x="4267200" y="2057400"/>
            <a:ext cx="4572000" cy="3733800"/>
          </a:xfrm>
        </p:spPr>
        <p:txBody>
          <a:bodyPr/>
          <a:lstStyle/>
          <a:p>
            <a:pPr marL="0" hangingPunct="1">
              <a:buFont typeface="Arial" charset="0"/>
              <a:buNone/>
              <a:defRPr/>
            </a:pPr>
            <a:r>
              <a:rPr lang="en-US" dirty="0"/>
              <a:t>Consider ways to quickly lock common areas or unattended rooms such </a:t>
            </a:r>
            <a:r>
              <a:rPr lang="en-US" dirty="0" smtClean="0"/>
              <a:t>as:</a:t>
            </a:r>
            <a:endParaRPr lang="en-US" dirty="0"/>
          </a:p>
          <a:p>
            <a:pPr hangingPunct="1">
              <a:buFont typeface="Arial" charset="0"/>
              <a:buNone/>
              <a:defRPr/>
            </a:pPr>
            <a:endParaRPr lang="en-US" dirty="0"/>
          </a:p>
          <a:p>
            <a:pPr marL="514350" indent="-514350" hangingPunct="1">
              <a:buFont typeface="Calibri"/>
              <a:buAutoNum type="alphaLcParenR"/>
              <a:defRPr/>
            </a:pPr>
            <a:r>
              <a:rPr lang="en-US" dirty="0"/>
              <a:t>Faculty rooms</a:t>
            </a:r>
          </a:p>
          <a:p>
            <a:pPr marL="514350" indent="-514350" hangingPunct="1">
              <a:buFont typeface="Calibri"/>
              <a:buAutoNum type="alphaLcParenR"/>
              <a:defRPr/>
            </a:pPr>
            <a:r>
              <a:rPr lang="en-US" dirty="0"/>
              <a:t>Copy rooms</a:t>
            </a:r>
          </a:p>
          <a:p>
            <a:pPr marL="514350" indent="-514350" hangingPunct="1">
              <a:buFont typeface="Calibri"/>
              <a:buAutoNum type="alphaLcParenR"/>
              <a:defRPr/>
            </a:pPr>
            <a:r>
              <a:rPr lang="en-US" dirty="0"/>
              <a:t>Staff rooms</a:t>
            </a:r>
          </a:p>
          <a:p>
            <a:pPr hangingPunct="1">
              <a:buFont typeface="Arial" charset="0"/>
              <a:buNone/>
              <a:defRPr/>
            </a:pPr>
            <a:endParaRPr lang="en-US" dirty="0"/>
          </a:p>
          <a:p>
            <a:pPr hangingPunct="1">
              <a:buFont typeface="Arial" charset="0"/>
              <a:buNone/>
              <a:defRPr/>
            </a:pPr>
            <a:endParaRPr lang="en-US" dirty="0"/>
          </a:p>
        </p:txBody>
      </p:sp>
      <p:pic>
        <p:nvPicPr>
          <p:cNvPr id="17412" name="Picture 3" descr="Mechanical-Pushbutton-Combination-Lock-1U140_AS01.jpg"/>
          <p:cNvPicPr>
            <a:picLocks noChangeAspect="1"/>
          </p:cNvPicPr>
          <p:nvPr/>
        </p:nvPicPr>
        <p:blipFill>
          <a:blip r:embed="rId2" cstate="print"/>
          <a:srcRect/>
          <a:stretch>
            <a:fillRect/>
          </a:stretch>
        </p:blipFill>
        <p:spPr bwMode="auto">
          <a:xfrm>
            <a:off x="609600" y="2209800"/>
            <a:ext cx="3479800" cy="4343400"/>
          </a:xfrm>
          <a:prstGeom prst="rect">
            <a:avLst/>
          </a:prstGeom>
          <a:noFill/>
          <a:ln w="9525">
            <a:noFill/>
            <a:miter lim="800000"/>
            <a:headEnd/>
            <a:tailEnd/>
          </a:ln>
        </p:spPr>
      </p:pic>
      <p:sp>
        <p:nvSpPr>
          <p:cNvPr id="5" name="Title 1"/>
          <p:cNvSpPr txBox="1">
            <a:spLocks/>
          </p:cNvSpPr>
          <p:nvPr/>
        </p:nvSpPr>
        <p:spPr bwMode="auto">
          <a:xfrm>
            <a:off x="4800600" y="0"/>
            <a:ext cx="43434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mj-lt"/>
                <a:ea typeface="+mj-ea"/>
                <a:cs typeface="+mj-cs"/>
              </a:rPr>
              <a:t>Strategy</a:t>
            </a:r>
            <a:endParaRPr kumimoji="0" lang="en-US" sz="20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Slide Number Placeholder 7"/>
          <p:cNvSpPr>
            <a:spLocks noGrp="1"/>
          </p:cNvSpPr>
          <p:nvPr>
            <p:ph type="sldNum" sz="quarter" idx="12"/>
          </p:nvPr>
        </p:nvSpPr>
        <p:spPr>
          <a:xfrm>
            <a:off x="7010400" y="6492875"/>
            <a:ext cx="2133600" cy="365125"/>
          </a:xfrm>
        </p:spPr>
        <p:txBody>
          <a:bodyPr/>
          <a:lstStyle/>
          <a:p>
            <a:pPr>
              <a:defRPr/>
            </a:pPr>
            <a:fld id="{CCE2F4BE-C7E1-42DF-8982-7B9C9E5CCBAA}" type="slidenum">
              <a:rPr lang="en-US" sz="1800" smtClean="0">
                <a:solidFill>
                  <a:schemeClr val="tx1"/>
                </a:solidFill>
              </a:rPr>
              <a:pPr>
                <a:defRPr/>
              </a:pPr>
              <a:t>25</a:t>
            </a:fld>
            <a:endParaRPr lang="en-US" sz="1800" dirty="0">
              <a:solidFill>
                <a:schemeClr val="tx1"/>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0"/>
            <a:ext cx="4343400" cy="563562"/>
          </a:xfrm>
        </p:spPr>
        <p:txBody>
          <a:bodyPr/>
          <a:lstStyle/>
          <a:p>
            <a:pPr algn="r"/>
            <a:r>
              <a:rPr lang="en-US" sz="2000" b="1" dirty="0" smtClean="0"/>
              <a:t>Strategy</a:t>
            </a:r>
            <a:endParaRPr lang="en-US" sz="2000" b="1" dirty="0"/>
          </a:p>
        </p:txBody>
      </p:sp>
      <p:sp>
        <p:nvSpPr>
          <p:cNvPr id="3" name="Content Placeholder 2"/>
          <p:cNvSpPr>
            <a:spLocks noGrp="1"/>
          </p:cNvSpPr>
          <p:nvPr>
            <p:ph idx="1"/>
          </p:nvPr>
        </p:nvSpPr>
        <p:spPr>
          <a:xfrm>
            <a:off x="457200" y="838200"/>
            <a:ext cx="8229600" cy="762000"/>
          </a:xfrm>
        </p:spPr>
        <p:txBody>
          <a:bodyPr/>
          <a:lstStyle/>
          <a:p>
            <a:pPr algn="ctr">
              <a:buNone/>
            </a:pPr>
            <a:r>
              <a:rPr lang="en-US" sz="4000" dirty="0" smtClean="0"/>
              <a:t>Consider redundancy</a:t>
            </a:r>
          </a:p>
          <a:p>
            <a:pPr>
              <a:buNone/>
            </a:pPr>
            <a:endParaRPr lang="en-US" dirty="0"/>
          </a:p>
        </p:txBody>
      </p:sp>
      <p:pic>
        <p:nvPicPr>
          <p:cNvPr id="4" name="Content Placeholder 3" descr="business-camera-installation-nyc.jpg"/>
          <p:cNvPicPr>
            <a:picLocks noChangeAspect="1"/>
          </p:cNvPicPr>
          <p:nvPr/>
        </p:nvPicPr>
        <p:blipFill>
          <a:blip r:embed="rId3" cstate="print"/>
          <a:stretch>
            <a:fillRect/>
          </a:stretch>
        </p:blipFill>
        <p:spPr bwMode="auto">
          <a:xfrm>
            <a:off x="3048000" y="1981200"/>
            <a:ext cx="2794000" cy="1851025"/>
          </a:xfrm>
          <a:prstGeom prst="rect">
            <a:avLst/>
          </a:prstGeom>
          <a:noFill/>
          <a:ln w="9525">
            <a:noFill/>
            <a:miter lim="800000"/>
            <a:headEnd/>
            <a:tailEnd/>
          </a:ln>
        </p:spPr>
      </p:pic>
      <p:pic>
        <p:nvPicPr>
          <p:cNvPr id="5" name="Picture 4" descr="imagesCAQA0AIX.jpg"/>
          <p:cNvPicPr>
            <a:picLocks noChangeAspect="1"/>
          </p:cNvPicPr>
          <p:nvPr/>
        </p:nvPicPr>
        <p:blipFill>
          <a:blip r:embed="rId4" cstate="print"/>
          <a:srcRect/>
          <a:stretch>
            <a:fillRect/>
          </a:stretch>
        </p:blipFill>
        <p:spPr bwMode="auto">
          <a:xfrm>
            <a:off x="304800" y="3505200"/>
            <a:ext cx="2514600" cy="1819275"/>
          </a:xfrm>
          <a:prstGeom prst="rect">
            <a:avLst/>
          </a:prstGeom>
          <a:noFill/>
          <a:ln w="9525">
            <a:noFill/>
            <a:miter lim="800000"/>
            <a:headEnd/>
            <a:tailEnd/>
          </a:ln>
        </p:spPr>
      </p:pic>
      <p:pic>
        <p:nvPicPr>
          <p:cNvPr id="6" name="Picture 4" descr="$T2eC16V,!zQE9s3ssV-3BRep1729bw~~60_35.jpg"/>
          <p:cNvPicPr>
            <a:picLocks noChangeAspect="1"/>
          </p:cNvPicPr>
          <p:nvPr/>
        </p:nvPicPr>
        <p:blipFill>
          <a:blip r:embed="rId5" cstate="print"/>
          <a:srcRect/>
          <a:stretch>
            <a:fillRect/>
          </a:stretch>
        </p:blipFill>
        <p:spPr bwMode="auto">
          <a:xfrm>
            <a:off x="6248400" y="3124200"/>
            <a:ext cx="2286000" cy="2118360"/>
          </a:xfrm>
          <a:prstGeom prst="rect">
            <a:avLst/>
          </a:prstGeom>
          <a:noFill/>
          <a:ln w="9525">
            <a:noFill/>
            <a:miter lim="800000"/>
            <a:headEnd/>
            <a:tailEnd/>
          </a:ln>
        </p:spPr>
      </p:pic>
      <p:pic>
        <p:nvPicPr>
          <p:cNvPr id="7" name="Picture 3" descr="PPG%20Ultralight%20Strobe%20light.jpg"/>
          <p:cNvPicPr>
            <a:picLocks noChangeAspect="1"/>
          </p:cNvPicPr>
          <p:nvPr/>
        </p:nvPicPr>
        <p:blipFill>
          <a:blip r:embed="rId6" cstate="print"/>
          <a:srcRect/>
          <a:stretch>
            <a:fillRect/>
          </a:stretch>
        </p:blipFill>
        <p:spPr bwMode="auto">
          <a:xfrm>
            <a:off x="3200400" y="4495800"/>
            <a:ext cx="25400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9187" y="3810000"/>
            <a:ext cx="1777613" cy="2021352"/>
          </a:xfrm>
          <a:prstGeom prst="rect">
            <a:avLst/>
          </a:prstGeom>
        </p:spPr>
      </p:pic>
      <p:sp>
        <p:nvSpPr>
          <p:cNvPr id="8194" name="Content Placeholder 2"/>
          <p:cNvSpPr>
            <a:spLocks noGrp="1"/>
          </p:cNvSpPr>
          <p:nvPr>
            <p:ph idx="1"/>
          </p:nvPr>
        </p:nvSpPr>
        <p:spPr>
          <a:xfrm>
            <a:off x="1028700" y="4419600"/>
            <a:ext cx="7010400" cy="2057400"/>
          </a:xfrm>
        </p:spPr>
        <p:txBody>
          <a:bodyPr/>
          <a:lstStyle/>
          <a:p>
            <a:pPr eaLnBrk="1" hangingPunct="1">
              <a:spcBef>
                <a:spcPts val="0"/>
              </a:spcBef>
              <a:buFont typeface="Arial" charset="0"/>
              <a:buNone/>
            </a:pPr>
            <a:r>
              <a:rPr lang="en-US" sz="2400" dirty="0" smtClean="0"/>
              <a:t>□ School Safety and Security Plan Assistance		</a:t>
            </a:r>
          </a:p>
          <a:p>
            <a:pPr eaLnBrk="1" hangingPunct="1">
              <a:spcBef>
                <a:spcPts val="0"/>
              </a:spcBef>
              <a:buFont typeface="Arial" charset="0"/>
              <a:buNone/>
            </a:pPr>
            <a:r>
              <a:rPr lang="en-US" sz="2400" dirty="0" smtClean="0"/>
              <a:t>□ Drill Observations 					</a:t>
            </a:r>
          </a:p>
          <a:p>
            <a:pPr eaLnBrk="1" hangingPunct="1">
              <a:spcBef>
                <a:spcPts val="0"/>
              </a:spcBef>
              <a:buFont typeface="Arial" charset="0"/>
              <a:buNone/>
            </a:pPr>
            <a:r>
              <a:rPr lang="en-US" sz="2400" dirty="0" smtClean="0"/>
              <a:t>□ In-Service or Professional Development 	</a:t>
            </a:r>
          </a:p>
          <a:p>
            <a:pPr eaLnBrk="1" hangingPunct="1">
              <a:spcBef>
                <a:spcPts val="0"/>
              </a:spcBef>
              <a:buNone/>
            </a:pPr>
            <a:r>
              <a:rPr lang="en-US" sz="2400" dirty="0"/>
              <a:t>□ Town Hall Meetings, PTA Meetings, Other </a:t>
            </a:r>
            <a:endParaRPr lang="en-US" sz="2400" dirty="0" smtClean="0"/>
          </a:p>
          <a:p>
            <a:pPr eaLnBrk="1" hangingPunct="1">
              <a:spcBef>
                <a:spcPts val="0"/>
              </a:spcBef>
              <a:buNone/>
            </a:pPr>
            <a:r>
              <a:rPr lang="en-US" sz="2400" dirty="0" smtClean="0"/>
              <a:t>□ Site Visits </a:t>
            </a:r>
          </a:p>
        </p:txBody>
      </p:sp>
      <p:sp>
        <p:nvSpPr>
          <p:cNvPr id="8195" name="Rectangle 4"/>
          <p:cNvSpPr>
            <a:spLocks noGrp="1" noChangeArrowheads="1"/>
          </p:cNvSpPr>
          <p:nvPr>
            <p:ph type="title"/>
          </p:nvPr>
        </p:nvSpPr>
        <p:spPr>
          <a:xfrm>
            <a:off x="304800" y="1803499"/>
            <a:ext cx="8458200" cy="2616101"/>
          </a:xfrm>
          <a:noFill/>
        </p:spPr>
        <p:txBody>
          <a:bodyPr wrap="square">
            <a:spAutoFit/>
          </a:bodyPr>
          <a:lstStyle/>
          <a:p>
            <a:r>
              <a:rPr lang="en-US" sz="2000" dirty="0" smtClean="0">
                <a:solidFill>
                  <a:srgbClr val="000000"/>
                </a:solidFill>
                <a:latin typeface="Arial" charset="0"/>
                <a:cs typeface="Times New Roman" pitchFamily="18" charset="0"/>
              </a:rPr>
              <a:t>New Jersey Department of Education </a:t>
            </a:r>
            <a:br>
              <a:rPr lang="en-US" sz="2000" dirty="0" smtClean="0">
                <a:solidFill>
                  <a:srgbClr val="000000"/>
                </a:solidFill>
                <a:latin typeface="Arial" charset="0"/>
                <a:cs typeface="Times New Roman" pitchFamily="18" charset="0"/>
              </a:rPr>
            </a:br>
            <a:r>
              <a:rPr lang="en-US" sz="800" i="1" dirty="0" smtClean="0">
                <a:solidFill>
                  <a:srgbClr val="000000"/>
                </a:solidFill>
                <a:latin typeface="Arial" charset="0"/>
                <a:cs typeface="Times New Roman" pitchFamily="18" charset="0"/>
              </a:rPr>
              <a:t/>
            </a:r>
            <a:br>
              <a:rPr lang="en-US" sz="800" i="1" dirty="0" smtClean="0">
                <a:solidFill>
                  <a:srgbClr val="000000"/>
                </a:solidFill>
                <a:latin typeface="Arial" charset="0"/>
                <a:cs typeface="Times New Roman" pitchFamily="18" charset="0"/>
              </a:rPr>
            </a:br>
            <a:r>
              <a:rPr lang="en-US" sz="3200" i="1" dirty="0" smtClean="0">
                <a:solidFill>
                  <a:srgbClr val="000000"/>
                </a:solidFill>
                <a:latin typeface="Arial" charset="0"/>
                <a:cs typeface="Times New Roman" pitchFamily="18" charset="0"/>
              </a:rPr>
              <a:t>Office of School </a:t>
            </a:r>
            <a:r>
              <a:rPr lang="en-US" sz="3200" i="1" dirty="0">
                <a:solidFill>
                  <a:srgbClr val="000000"/>
                </a:solidFill>
                <a:latin typeface="Arial" charset="0"/>
                <a:cs typeface="Times New Roman" pitchFamily="18" charset="0"/>
              </a:rPr>
              <a:t>Preparedness and Emergency Planning</a:t>
            </a:r>
            <a:r>
              <a:rPr lang="en-US" i="1" dirty="0">
                <a:solidFill>
                  <a:srgbClr val="000000"/>
                </a:solidFill>
                <a:latin typeface="Arial" charset="0"/>
                <a:cs typeface="Times New Roman" pitchFamily="18" charset="0"/>
              </a:rPr>
              <a:t/>
            </a:r>
            <a:br>
              <a:rPr lang="en-US" i="1" dirty="0">
                <a:solidFill>
                  <a:srgbClr val="000000"/>
                </a:solidFill>
                <a:latin typeface="Arial" charset="0"/>
                <a:cs typeface="Times New Roman" pitchFamily="18" charset="0"/>
              </a:rPr>
            </a:br>
            <a:r>
              <a:rPr lang="en-US" sz="800" i="1" dirty="0" smtClean="0">
                <a:solidFill>
                  <a:srgbClr val="000000"/>
                </a:solidFill>
                <a:latin typeface="Arial" charset="0"/>
                <a:cs typeface="Times New Roman" pitchFamily="18" charset="0"/>
              </a:rPr>
              <a:t/>
            </a:r>
            <a:br>
              <a:rPr lang="en-US" sz="800" i="1" dirty="0" smtClean="0">
                <a:solidFill>
                  <a:srgbClr val="000000"/>
                </a:solidFill>
                <a:latin typeface="Arial" charset="0"/>
                <a:cs typeface="Times New Roman" pitchFamily="18" charset="0"/>
              </a:rPr>
            </a:br>
            <a:r>
              <a:rPr lang="en-US" sz="1600" i="1" dirty="0" smtClean="0">
                <a:solidFill>
                  <a:srgbClr val="000000"/>
                </a:solidFill>
                <a:latin typeface="Arial" charset="0"/>
                <a:cs typeface="Times New Roman" pitchFamily="18" charset="0"/>
                <a:hlinkClick r:id="rId2"/>
              </a:rPr>
              <a:t>http</a:t>
            </a:r>
            <a:r>
              <a:rPr lang="en-US" sz="1600" i="1" dirty="0">
                <a:solidFill>
                  <a:srgbClr val="000000"/>
                </a:solidFill>
                <a:latin typeface="Arial" charset="0"/>
                <a:cs typeface="Times New Roman" pitchFamily="18" charset="0"/>
                <a:hlinkClick r:id="rId2"/>
              </a:rPr>
              <a:t>://www.state.nj.us/education/schools/security/ </a:t>
            </a:r>
            <a:r>
              <a:rPr lang="en-US" sz="1600" i="1" dirty="0" smtClean="0">
                <a:solidFill>
                  <a:srgbClr val="000000"/>
                </a:solidFill>
                <a:latin typeface="Arial" charset="0"/>
                <a:cs typeface="Times New Roman" pitchFamily="18" charset="0"/>
              </a:rPr>
              <a:t/>
            </a:r>
            <a:br>
              <a:rPr lang="en-US" sz="1600" i="1" dirty="0" smtClean="0">
                <a:solidFill>
                  <a:srgbClr val="000000"/>
                </a:solidFill>
                <a:latin typeface="Arial" charset="0"/>
                <a:cs typeface="Times New Roman" pitchFamily="18" charset="0"/>
              </a:rPr>
            </a:br>
            <a:r>
              <a:rPr lang="en-US" sz="800" i="1" dirty="0" smtClean="0">
                <a:solidFill>
                  <a:srgbClr val="000000"/>
                </a:solidFill>
                <a:latin typeface="Arial" charset="0"/>
                <a:cs typeface="Times New Roman" pitchFamily="18" charset="0"/>
              </a:rPr>
              <a:t/>
            </a:r>
            <a:br>
              <a:rPr lang="en-US" sz="800" i="1" dirty="0" smtClean="0">
                <a:solidFill>
                  <a:srgbClr val="000000"/>
                </a:solidFill>
                <a:latin typeface="Arial" charset="0"/>
                <a:cs typeface="Times New Roman" pitchFamily="18" charset="0"/>
              </a:rPr>
            </a:br>
            <a:r>
              <a:rPr lang="en-US" sz="1600" i="1" dirty="0" smtClean="0">
                <a:solidFill>
                  <a:srgbClr val="000000"/>
                </a:solidFill>
                <a:latin typeface="Arial" charset="0"/>
                <a:cs typeface="Times New Roman" pitchFamily="18" charset="0"/>
                <a:hlinkClick r:id="rId4"/>
              </a:rPr>
              <a:t>schoolsecurity@doe.state.nj.us</a:t>
            </a:r>
            <a:r>
              <a:rPr lang="en-US" sz="1600" i="1" dirty="0" smtClean="0">
                <a:solidFill>
                  <a:srgbClr val="000000"/>
                </a:solidFill>
                <a:latin typeface="Arial" charset="0"/>
                <a:cs typeface="Times New Roman" pitchFamily="18" charset="0"/>
              </a:rPr>
              <a:t/>
            </a:r>
            <a:br>
              <a:rPr lang="en-US" sz="1600" i="1" dirty="0" smtClean="0">
                <a:solidFill>
                  <a:srgbClr val="000000"/>
                </a:solidFill>
                <a:latin typeface="Arial" charset="0"/>
                <a:cs typeface="Times New Roman" pitchFamily="18" charset="0"/>
              </a:rPr>
            </a:br>
            <a:r>
              <a:rPr lang="en-US" sz="800" i="1" dirty="0" smtClean="0">
                <a:solidFill>
                  <a:srgbClr val="000000"/>
                </a:solidFill>
                <a:latin typeface="Arial" charset="0"/>
                <a:cs typeface="Times New Roman" pitchFamily="18" charset="0"/>
              </a:rPr>
              <a:t/>
            </a:r>
            <a:br>
              <a:rPr lang="en-US" sz="800" i="1" dirty="0" smtClean="0">
                <a:solidFill>
                  <a:srgbClr val="000000"/>
                </a:solidFill>
                <a:latin typeface="Arial" charset="0"/>
                <a:cs typeface="Times New Roman" pitchFamily="18" charset="0"/>
              </a:rPr>
            </a:br>
            <a:r>
              <a:rPr lang="en-US" sz="1600" i="1" dirty="0" smtClean="0">
                <a:solidFill>
                  <a:srgbClr val="000000"/>
                </a:solidFill>
                <a:latin typeface="Arial" charset="0"/>
                <a:cs typeface="Times New Roman" pitchFamily="18" charset="0"/>
              </a:rPr>
              <a:t>609-588-2323</a:t>
            </a:r>
            <a:endParaRPr lang="en-US" sz="1400" i="1" dirty="0" smtClean="0">
              <a:latin typeface="Arial" charset="0"/>
              <a:cs typeface="Arial" charset="0"/>
            </a:endParaRPr>
          </a:p>
        </p:txBody>
      </p:sp>
      <p:sp>
        <p:nvSpPr>
          <p:cNvPr id="8196" name="TextBox 4"/>
          <p:cNvSpPr txBox="1">
            <a:spLocks noChangeArrowheads="1"/>
          </p:cNvSpPr>
          <p:nvPr/>
        </p:nvSpPr>
        <p:spPr bwMode="auto">
          <a:xfrm>
            <a:off x="381000" y="936248"/>
            <a:ext cx="8382000" cy="892552"/>
          </a:xfrm>
          <a:prstGeom prst="rect">
            <a:avLst/>
          </a:prstGeom>
          <a:noFill/>
          <a:ln w="9525">
            <a:noFill/>
            <a:miter lim="800000"/>
            <a:headEnd/>
            <a:tailEnd/>
          </a:ln>
        </p:spPr>
        <p:txBody>
          <a:bodyPr wrap="square">
            <a:spAutoFit/>
          </a:bodyPr>
          <a:lstStyle/>
          <a:p>
            <a:pPr algn="ctr"/>
            <a:r>
              <a:rPr lang="en-US" sz="3600" dirty="0" smtClean="0">
                <a:latin typeface="+mn-lt"/>
              </a:rPr>
              <a:t>Training and Technical Assistance</a:t>
            </a:r>
          </a:p>
          <a:p>
            <a:pPr algn="ctr"/>
            <a:r>
              <a:rPr lang="en-US" sz="1600" dirty="0" smtClean="0">
                <a:latin typeface="+mn-lt"/>
              </a:rPr>
              <a:t>available from the </a:t>
            </a:r>
          </a:p>
        </p:txBody>
      </p:sp>
      <p:sp>
        <p:nvSpPr>
          <p:cNvPr id="7" name="Title 1"/>
          <p:cNvSpPr txBox="1">
            <a:spLocks/>
          </p:cNvSpPr>
          <p:nvPr/>
        </p:nvSpPr>
        <p:spPr bwMode="auto">
          <a:xfrm>
            <a:off x="4800600" y="0"/>
            <a:ext cx="43434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en-US" sz="2000" b="1" dirty="0" smtClean="0"/>
              <a:t>Technical Assistance</a:t>
            </a:r>
            <a:endParaRPr lang="en-US" sz="2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41"/>
          <p:cNvSpPr>
            <a:spLocks noGrp="1" noChangeArrowheads="1"/>
          </p:cNvSpPr>
          <p:nvPr>
            <p:ph type="title"/>
          </p:nvPr>
        </p:nvSpPr>
        <p:spPr/>
        <p:txBody>
          <a:bodyPr/>
          <a:lstStyle/>
          <a:p>
            <a:r>
              <a:rPr lang="en-US" sz="2000" b="1" dirty="0" smtClean="0"/>
              <a:t>Nonpublic School Security Aid Program</a:t>
            </a:r>
          </a:p>
        </p:txBody>
      </p:sp>
      <p:sp>
        <p:nvSpPr>
          <p:cNvPr id="221202" name="Rectangle 1042"/>
          <p:cNvSpPr>
            <a:spLocks noGrp="1" noChangeArrowheads="1"/>
          </p:cNvSpPr>
          <p:nvPr>
            <p:ph idx="1"/>
          </p:nvPr>
        </p:nvSpPr>
        <p:spPr>
          <a:xfrm>
            <a:off x="647700" y="1447800"/>
            <a:ext cx="7848600" cy="4267200"/>
          </a:xfrm>
        </p:spPr>
        <p:txBody>
          <a:bodyPr/>
          <a:lstStyle/>
          <a:p>
            <a:pPr>
              <a:lnSpc>
                <a:spcPct val="80000"/>
              </a:lnSpc>
            </a:pPr>
            <a:r>
              <a:rPr lang="en-US" sz="2800" dirty="0" smtClean="0"/>
              <a:t>Statute passed in 2016</a:t>
            </a:r>
          </a:p>
          <a:p>
            <a:pPr lvl="1">
              <a:lnSpc>
                <a:spcPct val="80000"/>
              </a:lnSpc>
            </a:pPr>
            <a:r>
              <a:rPr lang="en-US" sz="2400" dirty="0" smtClean="0"/>
              <a:t>Regulations in process</a:t>
            </a:r>
          </a:p>
          <a:p>
            <a:pPr>
              <a:lnSpc>
                <a:spcPct val="80000"/>
              </a:lnSpc>
            </a:pPr>
            <a:endParaRPr lang="en-US" sz="2800" dirty="0" smtClean="0"/>
          </a:p>
          <a:p>
            <a:pPr>
              <a:lnSpc>
                <a:spcPct val="80000"/>
              </a:lnSpc>
            </a:pPr>
            <a:r>
              <a:rPr lang="en-US" sz="2800" dirty="0" smtClean="0"/>
              <a:t>$75.00/ student, regardless of state of residence </a:t>
            </a:r>
          </a:p>
          <a:p>
            <a:pPr lvl="1">
              <a:lnSpc>
                <a:spcPct val="80000"/>
              </a:lnSpc>
            </a:pPr>
            <a:r>
              <a:rPr lang="en-US" sz="2400" dirty="0"/>
              <a:t>Note that the dollar amount of the support limit is </a:t>
            </a:r>
            <a:r>
              <a:rPr lang="en-US" sz="2400" dirty="0" smtClean="0"/>
              <a:t/>
            </a:r>
            <a:br>
              <a:rPr lang="en-US" sz="2400" dirty="0" smtClean="0"/>
            </a:br>
            <a:r>
              <a:rPr lang="en-US" sz="2400" dirty="0" smtClean="0"/>
              <a:t>dependent </a:t>
            </a:r>
            <a:r>
              <a:rPr lang="en-US" sz="2400" dirty="0"/>
              <a:t>on the annual Appropriations Act.</a:t>
            </a:r>
          </a:p>
          <a:p>
            <a:pPr>
              <a:lnSpc>
                <a:spcPct val="80000"/>
              </a:lnSpc>
              <a:buNone/>
            </a:pPr>
            <a:endParaRPr lang="en-US" sz="2800" dirty="0" smtClean="0"/>
          </a:p>
          <a:p>
            <a:pPr>
              <a:lnSpc>
                <a:spcPct val="80000"/>
              </a:lnSpc>
            </a:pPr>
            <a:r>
              <a:rPr lang="en-US" sz="2800" dirty="0" smtClean="0"/>
              <a:t>No administration fee for school districts</a:t>
            </a:r>
            <a:endParaRPr lang="en-US" dirty="0" smtClean="0"/>
          </a:p>
          <a:p>
            <a:pPr lvl="1">
              <a:lnSpc>
                <a:spcPct val="80000"/>
              </a:lnSpc>
              <a:buNone/>
            </a:pPr>
            <a:endParaRPr lang="en-US" dirty="0" smtClean="0"/>
          </a:p>
          <a:p>
            <a:pPr>
              <a:lnSpc>
                <a:spcPct val="80000"/>
              </a:lnSpc>
            </a:pPr>
            <a:r>
              <a:rPr lang="en-US" sz="2800" dirty="0" smtClean="0"/>
              <a:t>Funds sent to the public school district</a:t>
            </a:r>
          </a:p>
          <a:p>
            <a:pPr>
              <a:lnSpc>
                <a:spcPct val="80000"/>
              </a:lnSpc>
              <a:buNone/>
            </a:pPr>
            <a:endParaRPr lang="en-US" sz="2800" dirty="0" smtClean="0"/>
          </a:p>
          <a:p>
            <a:pPr>
              <a:lnSpc>
                <a:spcPct val="80000"/>
              </a:lnSpc>
              <a:buNone/>
            </a:pPr>
            <a:endParaRPr lang="en-US" sz="3600" b="1"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41"/>
          <p:cNvSpPr>
            <a:spLocks noGrp="1" noChangeArrowheads="1"/>
          </p:cNvSpPr>
          <p:nvPr>
            <p:ph type="title"/>
          </p:nvPr>
        </p:nvSpPr>
        <p:spPr/>
        <p:txBody>
          <a:bodyPr/>
          <a:lstStyle/>
          <a:p>
            <a:r>
              <a:rPr lang="en-US" sz="2000" b="1" dirty="0" smtClean="0"/>
              <a:t>District Responsibilities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60002436"/>
              </p:ext>
            </p:extLst>
          </p:nvPr>
        </p:nvGraphicFramePr>
        <p:xfrm>
          <a:off x="152400" y="914400"/>
          <a:ext cx="88392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41"/>
          <p:cNvSpPr>
            <a:spLocks noGrp="1" noChangeArrowheads="1"/>
          </p:cNvSpPr>
          <p:nvPr>
            <p:ph type="title"/>
          </p:nvPr>
        </p:nvSpPr>
        <p:spPr/>
        <p:txBody>
          <a:bodyPr/>
          <a:lstStyle/>
          <a:p>
            <a:r>
              <a:rPr lang="en-US" sz="2000" b="1" dirty="0" smtClean="0"/>
              <a:t>District Responsibilities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321225543"/>
              </p:ext>
            </p:extLst>
          </p:nvPr>
        </p:nvGraphicFramePr>
        <p:xfrm>
          <a:off x="0" y="838200"/>
          <a:ext cx="8610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41"/>
          <p:cNvSpPr>
            <a:spLocks noGrp="1" noChangeArrowheads="1"/>
          </p:cNvSpPr>
          <p:nvPr>
            <p:ph type="title"/>
          </p:nvPr>
        </p:nvSpPr>
        <p:spPr/>
        <p:txBody>
          <a:bodyPr/>
          <a:lstStyle/>
          <a:p>
            <a:r>
              <a:rPr lang="en-US" sz="2000" b="1" dirty="0" smtClean="0"/>
              <a:t>District Responsibilities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462772214"/>
              </p:ext>
            </p:extLst>
          </p:nvPr>
        </p:nvGraphicFramePr>
        <p:xfrm>
          <a:off x="152400" y="685800"/>
          <a:ext cx="89916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41"/>
          <p:cNvSpPr>
            <a:spLocks noGrp="1" noChangeArrowheads="1"/>
          </p:cNvSpPr>
          <p:nvPr>
            <p:ph type="title"/>
          </p:nvPr>
        </p:nvSpPr>
        <p:spPr/>
        <p:txBody>
          <a:bodyPr/>
          <a:lstStyle/>
          <a:p>
            <a:r>
              <a:rPr lang="en-US" sz="2000" b="1" dirty="0" smtClean="0"/>
              <a:t>District Responsibilities</a:t>
            </a:r>
          </a:p>
        </p:txBody>
      </p:sp>
      <p:graphicFrame>
        <p:nvGraphicFramePr>
          <p:cNvPr id="8" name="Content Placeholder 7"/>
          <p:cNvGraphicFramePr>
            <a:graphicFrameLocks noGrp="1"/>
          </p:cNvGraphicFramePr>
          <p:nvPr>
            <p:ph idx="1"/>
          </p:nvPr>
        </p:nvGraphicFramePr>
        <p:xfrm>
          <a:off x="304800" y="838200"/>
          <a:ext cx="85344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nSpc>
                <a:spcPct val="80000"/>
              </a:lnSpc>
            </a:pPr>
            <a:r>
              <a:rPr lang="en-US" sz="2000" b="1" dirty="0" smtClean="0"/>
              <a:t>Procurement Details</a:t>
            </a:r>
            <a:endParaRPr lang="en-US" sz="2000" dirty="0" smtClean="0"/>
          </a:p>
        </p:txBody>
      </p:sp>
      <p:sp>
        <p:nvSpPr>
          <p:cNvPr id="200707" name="Rectangle 3"/>
          <p:cNvSpPr>
            <a:spLocks noGrp="1" noChangeArrowheads="1"/>
          </p:cNvSpPr>
          <p:nvPr>
            <p:ph idx="1"/>
          </p:nvPr>
        </p:nvSpPr>
        <p:spPr>
          <a:xfrm>
            <a:off x="1066800" y="1066800"/>
            <a:ext cx="7762875" cy="5029200"/>
          </a:xfrm>
        </p:spPr>
        <p:txBody>
          <a:bodyPr/>
          <a:lstStyle/>
          <a:p>
            <a:pPr>
              <a:lnSpc>
                <a:spcPct val="90000"/>
              </a:lnSpc>
            </a:pPr>
            <a:r>
              <a:rPr lang="en-US" sz="2800" dirty="0" smtClean="0"/>
              <a:t>Purchases must follow the local school district’s procurement procedures and Public School Contracts Law</a:t>
            </a:r>
          </a:p>
          <a:p>
            <a:pPr>
              <a:lnSpc>
                <a:spcPct val="90000"/>
              </a:lnSpc>
            </a:pPr>
            <a:r>
              <a:rPr lang="en-US" sz="2800" dirty="0" smtClean="0"/>
              <a:t>Services, technology and equipment must be used for secular, neutral, non-religious and non-ideological purposes</a:t>
            </a:r>
          </a:p>
          <a:p>
            <a:pPr marL="342900" lvl="2" indent="-342900">
              <a:lnSpc>
                <a:spcPct val="90000"/>
              </a:lnSpc>
            </a:pPr>
            <a:r>
              <a:rPr lang="en-US" sz="2800" dirty="0" smtClean="0"/>
              <a:t>Only the school district can dispose of technology and equipment purchased for this program, in accordance with the provisions of the Public School Contracts Law</a:t>
            </a:r>
          </a:p>
          <a:p>
            <a:pPr marL="342900" lvl="2" indent="-342900">
              <a:lnSpc>
                <a:spcPct val="90000"/>
              </a:lnSpc>
            </a:pPr>
            <a:r>
              <a:rPr lang="en-US" sz="2800" dirty="0" smtClean="0"/>
              <a:t>Nonpublic School Security Aid Program funding can be used for the disposal of technology and equipment</a:t>
            </a:r>
          </a:p>
          <a:p>
            <a:pPr>
              <a:lnSpc>
                <a:spcPct val="90000"/>
              </a:lnSpc>
              <a:buNone/>
            </a:pPr>
            <a:endParaRPr lang="en-US" sz="2800" dirty="0" smtClean="0"/>
          </a:p>
          <a:p>
            <a:pPr>
              <a:lnSpc>
                <a:spcPct val="90000"/>
              </a:lnSpc>
              <a:buNone/>
            </a:pPr>
            <a:endParaRPr lang="en-US" dirty="0" smtClean="0"/>
          </a:p>
          <a:p>
            <a:pPr>
              <a:lnSpc>
                <a:spcPct val="90000"/>
              </a:lnSpc>
            </a:pPr>
            <a:endParaRPr lang="en-US" dirty="0" smtClean="0"/>
          </a:p>
          <a:p>
            <a:pPr>
              <a:lnSpc>
                <a:spcPct val="90000"/>
              </a:lnSpc>
              <a:buNone/>
            </a:pPr>
            <a:endParaRPr lang="en-US" dirty="0" smtClean="0"/>
          </a:p>
          <a:p>
            <a:pPr>
              <a:lnSpc>
                <a:spcPct val="90000"/>
              </a:lnSpc>
              <a:buFontTx/>
              <a:buNone/>
            </a:pPr>
            <a:endParaRPr lang="en-US" sz="5400" b="1" dirty="0" smtClean="0"/>
          </a:p>
          <a:p>
            <a:pPr>
              <a:lnSpc>
                <a:spcPct val="90000"/>
              </a:lnSpc>
            </a:pPr>
            <a:endParaRPr lang="en-US" sz="4000" b="1" dirty="0" smtClean="0"/>
          </a:p>
          <a:p>
            <a:pPr lvl="1">
              <a:lnSpc>
                <a:spcPct val="90000"/>
              </a:lnSpc>
              <a:buFontTx/>
              <a:buNone/>
            </a:pPr>
            <a:endParaRPr lang="en-US" sz="4800"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41"/>
          <p:cNvSpPr>
            <a:spLocks noGrp="1" noChangeArrowheads="1"/>
          </p:cNvSpPr>
          <p:nvPr>
            <p:ph type="title"/>
          </p:nvPr>
        </p:nvSpPr>
        <p:spPr/>
        <p:txBody>
          <a:bodyPr/>
          <a:lstStyle/>
          <a:p>
            <a:r>
              <a:rPr lang="en-US" sz="2000" b="1" smtClean="0"/>
              <a:t>District Responsibilities</a:t>
            </a:r>
          </a:p>
        </p:txBody>
      </p:sp>
      <p:graphicFrame>
        <p:nvGraphicFramePr>
          <p:cNvPr id="8" name="Content Placeholder 7"/>
          <p:cNvGraphicFramePr>
            <a:graphicFrameLocks noGrp="1"/>
          </p:cNvGraphicFramePr>
          <p:nvPr>
            <p:ph idx="1"/>
          </p:nvPr>
        </p:nvGraphicFramePr>
        <p:xfrm>
          <a:off x="0" y="762000"/>
          <a:ext cx="91440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892D4E"/>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24828</TotalTime>
  <Words>965</Words>
  <Application>Microsoft Office PowerPoint</Application>
  <PresentationFormat>On-screen Show (4:3)</PresentationFormat>
  <Paragraphs>195</Paragraphs>
  <Slides>27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Constantia</vt:lpstr>
      <vt:lpstr>Times New Roman</vt:lpstr>
      <vt:lpstr>Wingdings</vt:lpstr>
      <vt:lpstr>Office Theme</vt:lpstr>
      <vt:lpstr>Nonpublic School  Security Aid Program 2017-2018</vt:lpstr>
      <vt:lpstr>Collaboration within NJDOE</vt:lpstr>
      <vt:lpstr>Nonpublic School Security Aid Program</vt:lpstr>
      <vt:lpstr>District Responsibilities</vt:lpstr>
      <vt:lpstr>District Responsibilities</vt:lpstr>
      <vt:lpstr>District Responsibilities</vt:lpstr>
      <vt:lpstr>District Responsibilities</vt:lpstr>
      <vt:lpstr>Procurement Details</vt:lpstr>
      <vt:lpstr>District Responsibilities</vt:lpstr>
      <vt:lpstr>District Responsibilities</vt:lpstr>
      <vt:lpstr>District Responsibilities</vt:lpstr>
      <vt:lpstr>District Responsibilities</vt:lpstr>
      <vt:lpstr>Disagreement Resolution</vt:lpstr>
      <vt:lpstr>Contact</vt:lpstr>
      <vt:lpstr>N.J. Nonpublic School Security Aid Program  Purchases and Strategies</vt:lpstr>
      <vt:lpstr>Assessment</vt:lpstr>
      <vt:lpstr>Purchases</vt:lpstr>
      <vt:lpstr>Purchases</vt:lpstr>
      <vt:lpstr>Purchases</vt:lpstr>
      <vt:lpstr>Strategy</vt:lpstr>
      <vt:lpstr>Strategy</vt:lpstr>
      <vt:lpstr>Strategy</vt:lpstr>
      <vt:lpstr>PowerPoint Presentation</vt:lpstr>
      <vt:lpstr>Ways to quickly lock doors - Classroom</vt:lpstr>
      <vt:lpstr>Locking Common Areas</vt:lpstr>
      <vt:lpstr>Strategy</vt:lpstr>
      <vt:lpstr>New Jersey Department of Education   Office of School Preparedness and Emergency Planning  http://www.state.nj.us/education/schools/security/   schoolsecurity@doe.state.nj.us  609-588-2323</vt:lpstr>
    </vt:vector>
  </TitlesOfParts>
  <Company>NJDOE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bhowell</dc:creator>
  <cp:lastModifiedBy>Gordon, Jessani</cp:lastModifiedBy>
  <cp:revision>557</cp:revision>
  <cp:lastPrinted>2015-04-30T21:12:53Z</cp:lastPrinted>
  <dcterms:created xsi:type="dcterms:W3CDTF">2012-04-20T04:57:52Z</dcterms:created>
  <dcterms:modified xsi:type="dcterms:W3CDTF">2017-05-04T15:28:25Z</dcterms:modified>
</cp:coreProperties>
</file>