
<file path=[Content_Types].xml><?xml version="1.0" encoding="utf-8"?>
<Types xmlns="http://schemas.openxmlformats.org/package/2006/content-types">
  <Override PartName="/ppt/slides/slide47.xml" ContentType="application/vnd.openxmlformats-officedocument.presentationml.slide+xml"/>
  <Override PartName="/ppt/diagrams/colors22.xml" ContentType="application/vnd.openxmlformats-officedocument.drawingml.diagramColors+xml"/>
  <Override PartName="/ppt/notesSlides/notesSlide2.xml" ContentType="application/vnd.openxmlformats-officedocument.presentationml.notesSlide+xml"/>
  <Override PartName="/ppt/diagrams/data35.xml" ContentType="application/vnd.openxmlformats-officedocument.drawingml.diagramData+xml"/>
  <Override PartName="/ppt/slides/slide36.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diagrams/quickStyle31.xml" ContentType="application/vnd.openxmlformats-officedocument.drawingml.diagramStyle+xml"/>
  <Override PartName="/ppt/diagrams/drawing32.xml" ContentType="application/vnd.ms-office.drawingml.diagramDrawing+xml"/>
  <Override PartName="/ppt/diagrams/colors3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drawing21.xml" ContentType="application/vnd.ms-office.drawingml.diagramDrawing+xml"/>
  <Override PartName="/ppt/diagrams/colors27.xml" ContentType="application/vnd.openxmlformats-officedocument.drawingml.diagramColors+xml"/>
  <Override PartName="/ppt/diagrams/data29.xml" ContentType="application/vnd.openxmlformats-officedocument.drawingml.diagramData+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layout20.xml" ContentType="application/vnd.openxmlformats-officedocument.drawingml.diagramLayout+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slides/slide33.xml" ContentType="application/vnd.openxmlformats-officedocument.presentationml.slide+xml"/>
  <Override PartName="/ppt/slides/slide44.xml" ContentType="application/vnd.openxmlformats-officedocument.presentationml.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36.xml" ContentType="application/vnd.openxmlformats-officedocument.drawingml.diagramStyle+xml"/>
  <Override PartName="/ppt/diagrams/drawing37.xml" ContentType="application/vnd.ms-office.drawingml.diagramDrawing+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quickStyle25.xml" ContentType="application/vnd.openxmlformats-officedocument.drawingml.diagramStyle+xml"/>
  <Override PartName="/ppt/diagrams/drawing26.xml" ContentType="application/vnd.ms-office.drawingml.diagramDrawing+xml"/>
  <Override PartName="/ppt/diagrams/layout36.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layout25.xml" ContentType="application/vnd.openxmlformats-officedocument.drawingml.diagramLayout+xml"/>
  <Override PartName="/ppt/diagrams/colors28.xml" ContentType="application/vnd.openxmlformats-officedocument.drawingml.diagramColors+xml"/>
  <Override PartName="/ppt/diagrams/quickStyle32.xml" ContentType="application/vnd.openxmlformats-officedocument.drawingml.diagramStyle+xml"/>
  <Override PartName="/ppt/diagrams/drawing3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layout32.xml" ContentType="application/vnd.openxmlformats-officedocument.drawingml.diagramLayout+xml"/>
  <Override PartName="/ppt/diagrams/colors35.xml" ContentType="application/vnd.openxmlformats-officedocument.drawingml.diagramColors+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ppt/diagrams/data37.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diagrams/colors3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diagrams/data33.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wmf" ContentType="image/x-wmf"/>
  <Override PartName="/ppt/diagrams/quickStyle37.xml" ContentType="application/vnd.openxmlformats-officedocument.drawingml.diagramStyle+xml"/>
  <Override PartName="/ppt/diagrams/drawing38.xml" ContentType="application/vnd.ms-office.drawingml.diagramDrawing+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quickStyle33.xml" ContentType="application/vnd.openxmlformats-officedocument.drawingml.diagramStyle+xml"/>
  <Override PartName="/ppt/diagrams/drawing34.xml" ContentType="application/vnd.ms-office.drawingml.diagramDrawing+xml"/>
  <Override PartName="/ppt/diagrams/layout37.xml" ContentType="application/vnd.openxmlformats-officedocument.drawingml.diagramLayout+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29.xml" ContentType="application/vnd.openxmlformats-officedocument.drawingml.diagramColors+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diagrams/drawing30.xml" ContentType="application/vnd.ms-office.drawingml.diagramDrawing+xml"/>
  <Override PartName="/ppt/diagrams/layout33.xml" ContentType="application/vnd.openxmlformats-officedocument.drawingml.diagramLayout+xml"/>
  <Override PartName="/ppt/diagrams/colors36.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diagrams/data38.xml" ContentType="application/vnd.openxmlformats-officedocument.drawingml.diagramData+xml"/>
  <Override PartName="/ppt/slides/slide28.xml" ContentType="application/vnd.openxmlformats-officedocument.presentationml.slide+xml"/>
  <Override PartName="/ppt/slides/slide39.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notesSlides/notesSlide1.xml" ContentType="application/vnd.openxmlformats-officedocument.presentationml.notesSlide+xml"/>
  <Override PartName="/ppt/diagrams/colors32.xml" ContentType="application/vnd.openxmlformats-officedocument.drawingml.diagramColors+xml"/>
  <Override PartName="/ppt/diagrams/data34.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diagrams/quickStyle38.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diagrams/layout38.xml" ContentType="application/vnd.openxmlformats-officedocument.drawingml.diagramLayout+xml"/>
  <Override PartName="/ppt/slides/slide20.xml" ContentType="application/vnd.openxmlformats-officedocument.presentationml.slide+xml"/>
  <Override PartName="/ppt/diagrams/layout4.xml" ContentType="application/vnd.openxmlformats-officedocument.drawingml.diagramLayout+xml"/>
  <Override PartName="/ppt/diagrams/layout27.xml" ContentType="application/vnd.openxmlformats-officedocument.drawingml.diagramLayout+xml"/>
  <Override PartName="/ppt/diagrams/quickStyle34.xml" ContentType="application/vnd.openxmlformats-officedocument.drawingml.diagramStyle+xml"/>
  <Override PartName="/ppt/diagrams/drawing35.xml" ContentType="application/vnd.ms-office.drawingml.diagramDrawing+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layout34.xml" ContentType="application/vnd.openxmlformats-officedocument.drawingml.diagramLayout+xml"/>
  <Override PartName="/ppt/diagrams/colors37.xml" ContentType="application/vnd.openxmlformats-officedocument.drawingml.diagramColors+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diagrams/drawing3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diagrams/data31.xml" ContentType="application/vnd.openxmlformats-officedocument.drawingml.diagramData+xml"/>
  <Override PartName="/ppt/slides/slide32.xml" ContentType="application/vnd.openxmlformats-officedocument.presentationml.slide+xml"/>
  <Override PartName="/ppt/diagrams/data20.xml" ContentType="application/vnd.openxmlformats-officedocument.drawingml.diagramData+xml"/>
  <Override PartName="/ppt/diagrams/quickStyle35.xml" ContentType="application/vnd.openxmlformats-officedocument.drawingml.diagramStyle+xml"/>
  <Override PartName="/ppt/diagrams/drawing36.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diagrams/quickStyle24.xml" ContentType="application/vnd.openxmlformats-officedocument.drawingml.diagramStyle+xml"/>
  <Override PartName="/ppt/diagrams/drawing25.xml" ContentType="application/vnd.ms-office.drawingml.diagramDrawing+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35.xml" ContentType="application/vnd.openxmlformats-officedocument.drawingml.diagramLayout+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diagrams/colors34.xml" ContentType="application/vnd.openxmlformats-officedocument.drawingml.diagramColors+xml"/>
  <Override PartName="/ppt/slides/slide48.xml" ContentType="application/vnd.openxmlformats-officedocument.presentationml.slide+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diagrams/data36.xml" ContentType="application/vnd.openxmlformats-officedocument.drawingml.diagramData+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quickStyle29.xml" ContentType="application/vnd.openxmlformats-officedocument.drawingml.diagramStyle+xml"/>
  <Override PartName="/ppt/diagrams/quickStyle18.xml" ContentType="application/vnd.openxmlformats-officedocument.drawingml.diagramStyle+xml"/>
  <Override PartName="/ppt/diagrams/layout29.xml" ContentType="application/vnd.openxmlformats-officedocument.drawingml.diagramLayout+xml"/>
  <Override PartName="/ppt/slides/slide40.xml" ContentType="application/vnd.openxmlformats-officedocument.presentationml.slide+xml"/>
  <Override PartName="/ppt/diagrams/layout18.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1"/>
  </p:notesMasterIdLst>
  <p:handoutMasterIdLst>
    <p:handoutMasterId r:id="rId52"/>
  </p:handoutMasterIdLst>
  <p:sldIdLst>
    <p:sldId id="350" r:id="rId2"/>
    <p:sldId id="517" r:id="rId3"/>
    <p:sldId id="493" r:id="rId4"/>
    <p:sldId id="476" r:id="rId5"/>
    <p:sldId id="472" r:id="rId6"/>
    <p:sldId id="474" r:id="rId7"/>
    <p:sldId id="473" r:id="rId8"/>
    <p:sldId id="475" r:id="rId9"/>
    <p:sldId id="477" r:id="rId10"/>
    <p:sldId id="478" r:id="rId11"/>
    <p:sldId id="479" r:id="rId12"/>
    <p:sldId id="480" r:id="rId13"/>
    <p:sldId id="522" r:id="rId14"/>
    <p:sldId id="518" r:id="rId15"/>
    <p:sldId id="482" r:id="rId16"/>
    <p:sldId id="481" r:id="rId17"/>
    <p:sldId id="483" r:id="rId18"/>
    <p:sldId id="484" r:id="rId19"/>
    <p:sldId id="485" r:id="rId20"/>
    <p:sldId id="486" r:id="rId21"/>
    <p:sldId id="519" r:id="rId22"/>
    <p:sldId id="487" r:id="rId23"/>
    <p:sldId id="488" r:id="rId24"/>
    <p:sldId id="489" r:id="rId25"/>
    <p:sldId id="490" r:id="rId26"/>
    <p:sldId id="491" r:id="rId27"/>
    <p:sldId id="492" r:id="rId28"/>
    <p:sldId id="494" r:id="rId29"/>
    <p:sldId id="532" r:id="rId30"/>
    <p:sldId id="533" r:id="rId31"/>
    <p:sldId id="496" r:id="rId32"/>
    <p:sldId id="497" r:id="rId33"/>
    <p:sldId id="499" r:id="rId34"/>
    <p:sldId id="528" r:id="rId35"/>
    <p:sldId id="500" r:id="rId36"/>
    <p:sldId id="501" r:id="rId37"/>
    <p:sldId id="524" r:id="rId38"/>
    <p:sldId id="502" r:id="rId39"/>
    <p:sldId id="503" r:id="rId40"/>
    <p:sldId id="504" r:id="rId41"/>
    <p:sldId id="530" r:id="rId42"/>
    <p:sldId id="529" r:id="rId43"/>
    <p:sldId id="510" r:id="rId44"/>
    <p:sldId id="511" r:id="rId45"/>
    <p:sldId id="512" r:id="rId46"/>
    <p:sldId id="509" r:id="rId47"/>
    <p:sldId id="531" r:id="rId48"/>
    <p:sldId id="521" r:id="rId49"/>
    <p:sldId id="527" r:id="rId5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gordon" initials="j" lastIdx="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E4D72"/>
    <a:srgbClr val="FF9900"/>
    <a:srgbClr val="920000"/>
    <a:srgbClr val="000099"/>
    <a:srgbClr val="0E8FD6"/>
    <a:srgbClr val="1D4779"/>
    <a:srgbClr val="314E5D"/>
    <a:srgbClr val="B9F3FF"/>
    <a:srgbClr val="FF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96605" autoAdjust="0"/>
  </p:normalViewPr>
  <p:slideViewPr>
    <p:cSldViewPr>
      <p:cViewPr varScale="1">
        <p:scale>
          <a:sx n="112" d="100"/>
          <a:sy n="112" d="100"/>
        </p:scale>
        <p:origin x="-158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768" y="-7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_rels/data37.xml.rels><?xml version="1.0" encoding="UTF-8" standalone="yes"?>
<Relationships xmlns="http://schemas.openxmlformats.org/package/2006/relationships"><Relationship Id="rId3" Type="http://schemas.openxmlformats.org/officeDocument/2006/relationships/hyperlink" Target="http://www.state.nj.us/education/finance/transportation/procedures/" TargetMode="External"/><Relationship Id="rId2" Type="http://schemas.openxmlformats.org/officeDocument/2006/relationships/hyperlink" Target="http://www.state.nj.us/education/finance/transportation/procedures/np_proc.pdf" TargetMode="External"/><Relationship Id="rId1" Type="http://schemas.openxmlformats.org/officeDocument/2006/relationships/hyperlink" Target="http://www.state.nj.us/education/techno/nptechtapres.pdf" TargetMode="External"/></Relationships>
</file>

<file path=ppt/diagrams/_rels/data38.xml.rels><?xml version="1.0" encoding="UTF-8" standalone="yes"?>
<Relationships xmlns="http://schemas.openxmlformats.org/package/2006/relationships"><Relationship Id="rId3" Type="http://schemas.openxmlformats.org/officeDocument/2006/relationships/hyperlink" Target="http://www.state.nj.us/education/title1/leg/policy/equitable.shtml" TargetMode="External"/><Relationship Id="rId2" Type="http://schemas.openxmlformats.org/officeDocument/2006/relationships/hyperlink" Target="mailto:anthony.wright@doe.state.nj.us" TargetMode="External"/><Relationship Id="rId1" Type="http://schemas.openxmlformats.org/officeDocument/2006/relationships/hyperlink" Target="mailto:patricia.gray@doe.state.nj.us" TargetMode="External"/><Relationship Id="rId5" Type="http://schemas.openxmlformats.org/officeDocument/2006/relationships/hyperlink" Target="http://www.state.nj.us/education/bilingual/title3/nonpublic.htm" TargetMode="External"/><Relationship Id="rId4" Type="http://schemas.openxmlformats.org/officeDocument/2006/relationships/hyperlink" Target="mailto:lori.ramella@doe.state.nj.us" TargetMode="External"/></Relationships>
</file>

<file path=ppt/diagrams/_rels/drawing37.xml.rels><?xml version="1.0" encoding="UTF-8" standalone="yes"?>
<Relationships xmlns="http://schemas.openxmlformats.org/package/2006/relationships"><Relationship Id="rId3" Type="http://schemas.openxmlformats.org/officeDocument/2006/relationships/hyperlink" Target="http://www.state.nj.us/education/finance/transportation/procedures/" TargetMode="External"/><Relationship Id="rId2" Type="http://schemas.openxmlformats.org/officeDocument/2006/relationships/hyperlink" Target="http://www.state.nj.us/education/finance/transportation/procedures/np_proc.pdf" TargetMode="External"/><Relationship Id="rId1" Type="http://schemas.openxmlformats.org/officeDocument/2006/relationships/hyperlink" Target="http://www.state.nj.us/education/techno/nptechtapres.pdf" TargetMode="External"/></Relationships>
</file>

<file path=ppt/diagrams/_rels/drawing38.xml.rels><?xml version="1.0" encoding="UTF-8" standalone="yes"?>
<Relationships xmlns="http://schemas.openxmlformats.org/package/2006/relationships"><Relationship Id="rId3" Type="http://schemas.openxmlformats.org/officeDocument/2006/relationships/hyperlink" Target="http://www.state.nj.us/education/title1/leg/policy/equitable.shtml" TargetMode="External"/><Relationship Id="rId2" Type="http://schemas.openxmlformats.org/officeDocument/2006/relationships/hyperlink" Target="mailto:anthony.wright@doe.state.nj.us" TargetMode="External"/><Relationship Id="rId1" Type="http://schemas.openxmlformats.org/officeDocument/2006/relationships/hyperlink" Target="mailto:patricia.gray@doe.state.nj.us" TargetMode="External"/><Relationship Id="rId5" Type="http://schemas.openxmlformats.org/officeDocument/2006/relationships/hyperlink" Target="http://www.state.nj.us/education/bilingual/title3/nonpublic.htm" TargetMode="External"/><Relationship Id="rId4" Type="http://schemas.openxmlformats.org/officeDocument/2006/relationships/hyperlink" Target="mailto:lori.ramella@doe.state.nj.us"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F05133-8533-41F6-9925-7E1ECA1CCCA6}" type="doc">
      <dgm:prSet loTypeId="urn:microsoft.com/office/officeart/2005/8/layout/process4" loCatId="list" qsTypeId="urn:microsoft.com/office/officeart/2005/8/quickstyle/simple5" qsCatId="simple" csTypeId="urn:microsoft.com/office/officeart/2005/8/colors/colorful1" csCatId="colorful" phldr="1"/>
      <dgm:spPr/>
      <dgm:t>
        <a:bodyPr/>
        <a:lstStyle/>
        <a:p>
          <a:endParaRPr lang="en-US"/>
        </a:p>
      </dgm:t>
    </dgm:pt>
    <dgm:pt modelId="{A3BE7744-D280-4B5F-BD04-FEAE050FD8D3}">
      <dgm:prSet/>
      <dgm:spPr/>
      <dgm:t>
        <a:bodyPr/>
        <a:lstStyle/>
        <a:p>
          <a:pPr algn="ctr" rtl="0"/>
          <a:r>
            <a:rPr lang="en-US" dirty="0" smtClean="0"/>
            <a:t>NJ Legislature</a:t>
          </a:r>
          <a:endParaRPr lang="en-US" dirty="0"/>
        </a:p>
      </dgm:t>
    </dgm:pt>
    <dgm:pt modelId="{863012F5-E74F-4B7C-B8D8-4B3170979153}" type="parTrans" cxnId="{B4E6E252-7FCD-4150-A821-5FBB607A9359}">
      <dgm:prSet/>
      <dgm:spPr/>
      <dgm:t>
        <a:bodyPr/>
        <a:lstStyle/>
        <a:p>
          <a:pPr algn="ctr"/>
          <a:endParaRPr lang="en-US"/>
        </a:p>
      </dgm:t>
    </dgm:pt>
    <dgm:pt modelId="{285094A7-D08E-4B9F-9D33-A66D39CA900F}" type="sibTrans" cxnId="{B4E6E252-7FCD-4150-A821-5FBB607A9359}">
      <dgm:prSet/>
      <dgm:spPr/>
      <dgm:t>
        <a:bodyPr/>
        <a:lstStyle/>
        <a:p>
          <a:pPr algn="ctr"/>
          <a:endParaRPr lang="en-US"/>
        </a:p>
      </dgm:t>
    </dgm:pt>
    <dgm:pt modelId="{E806FE81-3999-4BD2-8077-739012D2236D}">
      <dgm:prSet/>
      <dgm:spPr>
        <a:ln w="3175">
          <a:solidFill>
            <a:schemeClr val="tx1"/>
          </a:solidFill>
        </a:ln>
      </dgm:spPr>
      <dgm:t>
        <a:bodyPr/>
        <a:lstStyle/>
        <a:p>
          <a:pPr algn="ctr" rtl="0"/>
          <a:r>
            <a:rPr lang="en-US" dirty="0" smtClean="0"/>
            <a:t>Statutes</a:t>
          </a:r>
          <a:endParaRPr lang="en-US" dirty="0"/>
        </a:p>
      </dgm:t>
    </dgm:pt>
    <dgm:pt modelId="{1B8D0758-82CF-4E9D-825E-6C80484CA21F}" type="parTrans" cxnId="{859CD6B0-0491-4143-8A2E-8BB5E272A0A0}">
      <dgm:prSet/>
      <dgm:spPr/>
      <dgm:t>
        <a:bodyPr/>
        <a:lstStyle/>
        <a:p>
          <a:pPr algn="ctr"/>
          <a:endParaRPr lang="en-US"/>
        </a:p>
      </dgm:t>
    </dgm:pt>
    <dgm:pt modelId="{7F9E4FEB-C61E-4A7C-A49A-57A69146FBAB}" type="sibTrans" cxnId="{859CD6B0-0491-4143-8A2E-8BB5E272A0A0}">
      <dgm:prSet/>
      <dgm:spPr/>
      <dgm:t>
        <a:bodyPr/>
        <a:lstStyle/>
        <a:p>
          <a:pPr algn="ctr"/>
          <a:endParaRPr lang="en-US"/>
        </a:p>
      </dgm:t>
    </dgm:pt>
    <dgm:pt modelId="{D0A3AC19-AB8B-4D37-87BC-44E29930F32B}">
      <dgm:prSet/>
      <dgm:spPr>
        <a:solidFill>
          <a:schemeClr val="accent5">
            <a:lumMod val="20000"/>
            <a:lumOff val="80000"/>
            <a:alpha val="90000"/>
          </a:schemeClr>
        </a:solidFill>
        <a:ln w="3175"/>
      </dgm:spPr>
      <dgm:t>
        <a:bodyPr/>
        <a:lstStyle/>
        <a:p>
          <a:pPr algn="ctr" rtl="0"/>
          <a:r>
            <a:rPr lang="en-US" dirty="0" smtClean="0"/>
            <a:t>Annual funding amounts</a:t>
          </a:r>
          <a:endParaRPr lang="en-US" dirty="0"/>
        </a:p>
      </dgm:t>
    </dgm:pt>
    <dgm:pt modelId="{01EDE937-0420-4628-BFB8-126352A7136B}" type="parTrans" cxnId="{39A7293F-657F-4949-8C28-E743362FAE72}">
      <dgm:prSet/>
      <dgm:spPr/>
      <dgm:t>
        <a:bodyPr/>
        <a:lstStyle/>
        <a:p>
          <a:pPr algn="ctr"/>
          <a:endParaRPr lang="en-US"/>
        </a:p>
      </dgm:t>
    </dgm:pt>
    <dgm:pt modelId="{788AA8C8-2560-4331-A1E3-F0BDFB2AA5DD}" type="sibTrans" cxnId="{39A7293F-657F-4949-8C28-E743362FAE72}">
      <dgm:prSet/>
      <dgm:spPr/>
      <dgm:t>
        <a:bodyPr/>
        <a:lstStyle/>
        <a:p>
          <a:pPr algn="ctr"/>
          <a:endParaRPr lang="en-US"/>
        </a:p>
      </dgm:t>
    </dgm:pt>
    <dgm:pt modelId="{DD801019-C8CA-4925-8942-8AD81256D683}">
      <dgm:prSet/>
      <dgm:spPr/>
      <dgm:t>
        <a:bodyPr/>
        <a:lstStyle/>
        <a:p>
          <a:pPr algn="ctr" rtl="0"/>
          <a:r>
            <a:rPr lang="en-US" dirty="0" smtClean="0"/>
            <a:t>NJDOE </a:t>
          </a:r>
          <a:endParaRPr lang="en-US" dirty="0"/>
        </a:p>
      </dgm:t>
    </dgm:pt>
    <dgm:pt modelId="{93C4C83C-8E50-4C26-A532-9EEABC2DE305}" type="parTrans" cxnId="{1A07AE5B-2DD7-4A99-8B09-176194D87730}">
      <dgm:prSet/>
      <dgm:spPr/>
      <dgm:t>
        <a:bodyPr/>
        <a:lstStyle/>
        <a:p>
          <a:pPr algn="ctr"/>
          <a:endParaRPr lang="en-US"/>
        </a:p>
      </dgm:t>
    </dgm:pt>
    <dgm:pt modelId="{6FE800D6-CBBF-4BCD-88D3-4B8B5C2035D8}" type="sibTrans" cxnId="{1A07AE5B-2DD7-4A99-8B09-176194D87730}">
      <dgm:prSet/>
      <dgm:spPr/>
      <dgm:t>
        <a:bodyPr/>
        <a:lstStyle/>
        <a:p>
          <a:pPr algn="ctr"/>
          <a:endParaRPr lang="en-US"/>
        </a:p>
      </dgm:t>
    </dgm:pt>
    <dgm:pt modelId="{049649FD-455C-4E0E-9893-8E3896FDBC2A}">
      <dgm:prSet/>
      <dgm:spPr>
        <a:solidFill>
          <a:schemeClr val="accent4">
            <a:lumMod val="20000"/>
            <a:lumOff val="80000"/>
            <a:alpha val="90000"/>
          </a:schemeClr>
        </a:solidFill>
        <a:ln w="3175"/>
      </dgm:spPr>
      <dgm:t>
        <a:bodyPr/>
        <a:lstStyle/>
        <a:p>
          <a:pPr algn="ctr" rtl="0"/>
          <a:r>
            <a:rPr lang="en-US" dirty="0" smtClean="0"/>
            <a:t>Regulations</a:t>
          </a:r>
          <a:endParaRPr lang="en-US" dirty="0"/>
        </a:p>
      </dgm:t>
    </dgm:pt>
    <dgm:pt modelId="{C58E67BB-E087-4442-BAA5-FF42B374D1F0}" type="parTrans" cxnId="{B161ABF6-B343-45EB-90E0-0E774A9FAC3D}">
      <dgm:prSet/>
      <dgm:spPr/>
      <dgm:t>
        <a:bodyPr/>
        <a:lstStyle/>
        <a:p>
          <a:pPr algn="ctr"/>
          <a:endParaRPr lang="en-US"/>
        </a:p>
      </dgm:t>
    </dgm:pt>
    <dgm:pt modelId="{FE405B33-4871-42E1-AC06-5AAC25A460E0}" type="sibTrans" cxnId="{B161ABF6-B343-45EB-90E0-0E774A9FAC3D}">
      <dgm:prSet/>
      <dgm:spPr/>
      <dgm:t>
        <a:bodyPr/>
        <a:lstStyle/>
        <a:p>
          <a:pPr algn="ctr"/>
          <a:endParaRPr lang="en-US"/>
        </a:p>
      </dgm:t>
    </dgm:pt>
    <dgm:pt modelId="{B5EA3A62-BAE5-4C29-A29A-8A2C4C02A231}">
      <dgm:prSet/>
      <dgm:spPr>
        <a:solidFill>
          <a:schemeClr val="accent4">
            <a:lumMod val="40000"/>
            <a:lumOff val="60000"/>
            <a:alpha val="90000"/>
          </a:schemeClr>
        </a:solidFill>
        <a:ln w="3175"/>
      </dgm:spPr>
      <dgm:t>
        <a:bodyPr/>
        <a:lstStyle/>
        <a:p>
          <a:pPr algn="ctr" rtl="0"/>
          <a:r>
            <a:rPr lang="en-US" dirty="0" smtClean="0"/>
            <a:t>Funding disbursement </a:t>
          </a:r>
          <a:endParaRPr lang="en-US" dirty="0"/>
        </a:p>
      </dgm:t>
    </dgm:pt>
    <dgm:pt modelId="{A7F6586F-435F-4C12-9324-0D3E1F288BD9}" type="parTrans" cxnId="{E77C6E22-8A37-49C9-ACBF-601210B66D98}">
      <dgm:prSet/>
      <dgm:spPr/>
      <dgm:t>
        <a:bodyPr/>
        <a:lstStyle/>
        <a:p>
          <a:pPr algn="ctr"/>
          <a:endParaRPr lang="en-US"/>
        </a:p>
      </dgm:t>
    </dgm:pt>
    <dgm:pt modelId="{1EF01C9B-8A6B-4D79-B2D8-A516393DC582}" type="sibTrans" cxnId="{E77C6E22-8A37-49C9-ACBF-601210B66D98}">
      <dgm:prSet/>
      <dgm:spPr/>
      <dgm:t>
        <a:bodyPr/>
        <a:lstStyle/>
        <a:p>
          <a:pPr algn="ctr"/>
          <a:endParaRPr lang="en-US"/>
        </a:p>
      </dgm:t>
    </dgm:pt>
    <dgm:pt modelId="{B8BCC58A-0021-4DC8-8200-958C410BFA12}">
      <dgm:prSet/>
      <dgm:spPr>
        <a:ln w="3175"/>
      </dgm:spPr>
      <dgm:t>
        <a:bodyPr/>
        <a:lstStyle/>
        <a:p>
          <a:pPr algn="ctr" rtl="0"/>
          <a:r>
            <a:rPr lang="en-US" dirty="0" smtClean="0"/>
            <a:t>Oversight</a:t>
          </a:r>
          <a:endParaRPr lang="en-US" dirty="0"/>
        </a:p>
      </dgm:t>
    </dgm:pt>
    <dgm:pt modelId="{D07CBDE8-C272-4CBD-9905-116AF9E19F2D}" type="parTrans" cxnId="{6C741DFB-224D-4A0B-8AF9-C91DDE8AD6CD}">
      <dgm:prSet/>
      <dgm:spPr/>
      <dgm:t>
        <a:bodyPr/>
        <a:lstStyle/>
        <a:p>
          <a:pPr algn="ctr"/>
          <a:endParaRPr lang="en-US"/>
        </a:p>
      </dgm:t>
    </dgm:pt>
    <dgm:pt modelId="{C6420296-6382-4CCB-8E15-E7CDFA5F95FA}" type="sibTrans" cxnId="{6C741DFB-224D-4A0B-8AF9-C91DDE8AD6CD}">
      <dgm:prSet/>
      <dgm:spPr/>
      <dgm:t>
        <a:bodyPr/>
        <a:lstStyle/>
        <a:p>
          <a:pPr algn="ctr"/>
          <a:endParaRPr lang="en-US"/>
        </a:p>
      </dgm:t>
    </dgm:pt>
    <dgm:pt modelId="{176FC06E-BDB5-4EE1-9BD6-78A99ADB6FB8}">
      <dgm:prSet/>
      <dgm:spPr>
        <a:solidFill>
          <a:schemeClr val="accent3">
            <a:lumMod val="75000"/>
          </a:schemeClr>
        </a:solidFill>
      </dgm:spPr>
      <dgm:t>
        <a:bodyPr/>
        <a:lstStyle/>
        <a:p>
          <a:pPr algn="ctr" rtl="0"/>
          <a:r>
            <a:rPr lang="en-US" dirty="0" smtClean="0"/>
            <a:t>School Districts</a:t>
          </a:r>
          <a:endParaRPr lang="en-US" dirty="0"/>
        </a:p>
      </dgm:t>
    </dgm:pt>
    <dgm:pt modelId="{BD62750D-C681-451D-A2B7-09955CA24838}" type="parTrans" cxnId="{390E994F-E8A1-495E-8530-BD01D961AB64}">
      <dgm:prSet/>
      <dgm:spPr/>
      <dgm:t>
        <a:bodyPr/>
        <a:lstStyle/>
        <a:p>
          <a:pPr algn="ctr"/>
          <a:endParaRPr lang="en-US"/>
        </a:p>
      </dgm:t>
    </dgm:pt>
    <dgm:pt modelId="{2B8BB32D-8CFD-4473-BAAC-2060B641A264}" type="sibTrans" cxnId="{390E994F-E8A1-495E-8530-BD01D961AB64}">
      <dgm:prSet/>
      <dgm:spPr/>
      <dgm:t>
        <a:bodyPr/>
        <a:lstStyle/>
        <a:p>
          <a:pPr algn="ctr"/>
          <a:endParaRPr lang="en-US"/>
        </a:p>
      </dgm:t>
    </dgm:pt>
    <dgm:pt modelId="{A0D49CE4-EDA6-4846-95C2-6F430A8ECDD9}">
      <dgm:prSet/>
      <dgm:spPr>
        <a:solidFill>
          <a:schemeClr val="accent3">
            <a:lumMod val="20000"/>
            <a:lumOff val="80000"/>
            <a:alpha val="90000"/>
          </a:schemeClr>
        </a:solidFill>
        <a:ln w="3175"/>
      </dgm:spPr>
      <dgm:t>
        <a:bodyPr/>
        <a:lstStyle/>
        <a:p>
          <a:pPr algn="ctr" rtl="0"/>
          <a:r>
            <a:rPr lang="en-US" dirty="0" smtClean="0"/>
            <a:t>Consultation</a:t>
          </a:r>
          <a:endParaRPr lang="en-US" dirty="0"/>
        </a:p>
      </dgm:t>
    </dgm:pt>
    <dgm:pt modelId="{38D2C33E-2CDF-41AE-B226-35C0543C6F1B}" type="parTrans" cxnId="{56F69FA0-74F9-46AF-BD81-2992FE9BF36E}">
      <dgm:prSet/>
      <dgm:spPr/>
      <dgm:t>
        <a:bodyPr/>
        <a:lstStyle/>
        <a:p>
          <a:pPr algn="ctr"/>
          <a:endParaRPr lang="en-US"/>
        </a:p>
      </dgm:t>
    </dgm:pt>
    <dgm:pt modelId="{95401BA4-70B4-437A-BB9C-A3289DA9D9A7}" type="sibTrans" cxnId="{56F69FA0-74F9-46AF-BD81-2992FE9BF36E}">
      <dgm:prSet/>
      <dgm:spPr/>
      <dgm:t>
        <a:bodyPr/>
        <a:lstStyle/>
        <a:p>
          <a:pPr algn="ctr"/>
          <a:endParaRPr lang="en-US"/>
        </a:p>
      </dgm:t>
    </dgm:pt>
    <dgm:pt modelId="{45CCE924-D718-4477-B02A-5098FD1C8301}">
      <dgm:prSet/>
      <dgm:spPr>
        <a:solidFill>
          <a:schemeClr val="accent3">
            <a:lumMod val="40000"/>
            <a:lumOff val="60000"/>
            <a:alpha val="90000"/>
          </a:schemeClr>
        </a:solidFill>
        <a:ln w="3175"/>
      </dgm:spPr>
      <dgm:t>
        <a:bodyPr/>
        <a:lstStyle/>
        <a:p>
          <a:pPr algn="ctr" rtl="0"/>
          <a:r>
            <a:rPr lang="en-US" dirty="0" smtClean="0"/>
            <a:t>Management and oversight</a:t>
          </a:r>
          <a:endParaRPr lang="en-US" dirty="0"/>
        </a:p>
      </dgm:t>
    </dgm:pt>
    <dgm:pt modelId="{58F630FC-4C6A-4B7F-A441-615D9AA8CBCC}" type="parTrans" cxnId="{0DFB0534-5C72-4278-B6CE-C41E6CA9B6E0}">
      <dgm:prSet/>
      <dgm:spPr/>
      <dgm:t>
        <a:bodyPr/>
        <a:lstStyle/>
        <a:p>
          <a:pPr algn="ctr"/>
          <a:endParaRPr lang="en-US"/>
        </a:p>
      </dgm:t>
    </dgm:pt>
    <dgm:pt modelId="{7EBCCCCB-5881-4195-A2DE-F1D96CDAFD00}" type="sibTrans" cxnId="{0DFB0534-5C72-4278-B6CE-C41E6CA9B6E0}">
      <dgm:prSet/>
      <dgm:spPr/>
      <dgm:t>
        <a:bodyPr/>
        <a:lstStyle/>
        <a:p>
          <a:pPr algn="ctr"/>
          <a:endParaRPr lang="en-US"/>
        </a:p>
      </dgm:t>
    </dgm:pt>
    <dgm:pt modelId="{9ACBA701-D3C6-449C-B128-F843B650FE34}">
      <dgm:prSet/>
      <dgm:spPr>
        <a:solidFill>
          <a:schemeClr val="accent3">
            <a:lumMod val="60000"/>
            <a:lumOff val="40000"/>
            <a:alpha val="90000"/>
          </a:schemeClr>
        </a:solidFill>
        <a:ln w="3175"/>
      </dgm:spPr>
      <dgm:t>
        <a:bodyPr/>
        <a:lstStyle/>
        <a:p>
          <a:pPr algn="ctr" rtl="0"/>
          <a:r>
            <a:rPr lang="en-US" dirty="0" smtClean="0"/>
            <a:t>Implementation</a:t>
          </a:r>
          <a:endParaRPr lang="en-US" dirty="0"/>
        </a:p>
      </dgm:t>
    </dgm:pt>
    <dgm:pt modelId="{BB529316-2ED8-42E8-88B1-70E4AEF6C2C9}" type="parTrans" cxnId="{31B22785-9DF4-4B4C-A6D3-AC81E040F06F}">
      <dgm:prSet/>
      <dgm:spPr/>
      <dgm:t>
        <a:bodyPr/>
        <a:lstStyle/>
        <a:p>
          <a:pPr algn="ctr"/>
          <a:endParaRPr lang="en-US"/>
        </a:p>
      </dgm:t>
    </dgm:pt>
    <dgm:pt modelId="{6588A616-037D-477D-98CB-3F7B2C7118A2}" type="sibTrans" cxnId="{31B22785-9DF4-4B4C-A6D3-AC81E040F06F}">
      <dgm:prSet/>
      <dgm:spPr/>
      <dgm:t>
        <a:bodyPr/>
        <a:lstStyle/>
        <a:p>
          <a:pPr algn="ctr"/>
          <a:endParaRPr lang="en-US"/>
        </a:p>
      </dgm:t>
    </dgm:pt>
    <dgm:pt modelId="{59251C1E-CA59-42EF-9B3F-3D4C1724D381}">
      <dgm:prSet/>
      <dgm:spPr/>
      <dgm:t>
        <a:bodyPr/>
        <a:lstStyle/>
        <a:p>
          <a:pPr algn="ctr" rtl="0"/>
          <a:r>
            <a:rPr lang="en-US" dirty="0" smtClean="0"/>
            <a:t>Nonpublic Schools within District Boundaries</a:t>
          </a:r>
          <a:endParaRPr lang="en-US" dirty="0"/>
        </a:p>
      </dgm:t>
    </dgm:pt>
    <dgm:pt modelId="{0B1B52E9-5C26-4237-BCB8-5BDC9305331C}" type="parTrans" cxnId="{91E1A97F-E25F-4B49-B25E-7A3982564656}">
      <dgm:prSet/>
      <dgm:spPr/>
      <dgm:t>
        <a:bodyPr/>
        <a:lstStyle/>
        <a:p>
          <a:pPr algn="ctr"/>
          <a:endParaRPr lang="en-US"/>
        </a:p>
      </dgm:t>
    </dgm:pt>
    <dgm:pt modelId="{57E30563-AE65-406C-9CC4-2FAB6B75D5D8}" type="sibTrans" cxnId="{91E1A97F-E25F-4B49-B25E-7A3982564656}">
      <dgm:prSet/>
      <dgm:spPr/>
      <dgm:t>
        <a:bodyPr/>
        <a:lstStyle/>
        <a:p>
          <a:pPr algn="ctr"/>
          <a:endParaRPr lang="en-US"/>
        </a:p>
      </dgm:t>
    </dgm:pt>
    <dgm:pt modelId="{FEF69506-C0A3-46B8-BFCA-C5DABD26647F}">
      <dgm:prSet/>
      <dgm:spPr>
        <a:ln w="3175"/>
      </dgm:spPr>
      <dgm:t>
        <a:bodyPr/>
        <a:lstStyle/>
        <a:p>
          <a:pPr algn="ctr" rtl="0"/>
          <a:r>
            <a:rPr lang="en-US" dirty="0" smtClean="0"/>
            <a:t>Consultation</a:t>
          </a:r>
          <a:endParaRPr lang="en-US" dirty="0"/>
        </a:p>
      </dgm:t>
    </dgm:pt>
    <dgm:pt modelId="{04D013B3-D82E-4A7C-895B-DA0F33FA0748}" type="parTrans" cxnId="{08E73592-4D41-402E-8496-6B056FEA35D9}">
      <dgm:prSet/>
      <dgm:spPr/>
      <dgm:t>
        <a:bodyPr/>
        <a:lstStyle/>
        <a:p>
          <a:pPr algn="ctr"/>
          <a:endParaRPr lang="en-US"/>
        </a:p>
      </dgm:t>
    </dgm:pt>
    <dgm:pt modelId="{95DC4E6F-A1EC-41A3-8161-A84ADD0EDF84}" type="sibTrans" cxnId="{08E73592-4D41-402E-8496-6B056FEA35D9}">
      <dgm:prSet/>
      <dgm:spPr/>
      <dgm:t>
        <a:bodyPr/>
        <a:lstStyle/>
        <a:p>
          <a:pPr algn="ctr"/>
          <a:endParaRPr lang="en-US"/>
        </a:p>
      </dgm:t>
    </dgm:pt>
    <dgm:pt modelId="{0162F88E-F1A2-47C9-B3C8-3AF536732CAD}">
      <dgm:prSet/>
      <dgm:spPr>
        <a:solidFill>
          <a:schemeClr val="accent2">
            <a:lumMod val="60000"/>
            <a:lumOff val="40000"/>
            <a:alpha val="90000"/>
          </a:schemeClr>
        </a:solidFill>
        <a:ln w="3175"/>
      </dgm:spPr>
      <dgm:t>
        <a:bodyPr/>
        <a:lstStyle/>
        <a:p>
          <a:pPr algn="ctr" rtl="0"/>
          <a:r>
            <a:rPr lang="en-US" dirty="0" smtClean="0"/>
            <a:t>School and Student Participation</a:t>
          </a:r>
          <a:endParaRPr lang="en-US" dirty="0"/>
        </a:p>
      </dgm:t>
    </dgm:pt>
    <dgm:pt modelId="{0DB530A4-80C0-494A-8F12-99628C7EA738}" type="parTrans" cxnId="{420A3BCF-6057-4F23-B7BD-C06F85189F29}">
      <dgm:prSet/>
      <dgm:spPr/>
      <dgm:t>
        <a:bodyPr/>
        <a:lstStyle/>
        <a:p>
          <a:pPr algn="ctr"/>
          <a:endParaRPr lang="en-US"/>
        </a:p>
      </dgm:t>
    </dgm:pt>
    <dgm:pt modelId="{E496DFC7-AFF5-4BF9-AA7C-A8A80A5816AA}" type="sibTrans" cxnId="{420A3BCF-6057-4F23-B7BD-C06F85189F29}">
      <dgm:prSet/>
      <dgm:spPr/>
      <dgm:t>
        <a:bodyPr/>
        <a:lstStyle/>
        <a:p>
          <a:pPr algn="ctr"/>
          <a:endParaRPr lang="en-US"/>
        </a:p>
      </dgm:t>
    </dgm:pt>
    <dgm:pt modelId="{0591E81F-F672-48C9-AFB4-9423AC7338A0}" type="pres">
      <dgm:prSet presAssocID="{73F05133-8533-41F6-9925-7E1ECA1CCCA6}" presName="Name0" presStyleCnt="0">
        <dgm:presLayoutVars>
          <dgm:dir/>
          <dgm:animLvl val="lvl"/>
          <dgm:resizeHandles val="exact"/>
        </dgm:presLayoutVars>
      </dgm:prSet>
      <dgm:spPr/>
      <dgm:t>
        <a:bodyPr/>
        <a:lstStyle/>
        <a:p>
          <a:endParaRPr lang="en-US"/>
        </a:p>
      </dgm:t>
    </dgm:pt>
    <dgm:pt modelId="{8694A0BC-7F6F-419C-B07C-907AF38F15D0}" type="pres">
      <dgm:prSet presAssocID="{59251C1E-CA59-42EF-9B3F-3D4C1724D381}" presName="boxAndChildren" presStyleCnt="0"/>
      <dgm:spPr/>
      <dgm:t>
        <a:bodyPr/>
        <a:lstStyle/>
        <a:p>
          <a:endParaRPr lang="en-US"/>
        </a:p>
      </dgm:t>
    </dgm:pt>
    <dgm:pt modelId="{7F151F84-986E-4C38-899B-12B12337D79A}" type="pres">
      <dgm:prSet presAssocID="{59251C1E-CA59-42EF-9B3F-3D4C1724D381}" presName="parentTextBox" presStyleLbl="node1" presStyleIdx="0" presStyleCnt="4"/>
      <dgm:spPr/>
      <dgm:t>
        <a:bodyPr/>
        <a:lstStyle/>
        <a:p>
          <a:endParaRPr lang="en-US"/>
        </a:p>
      </dgm:t>
    </dgm:pt>
    <dgm:pt modelId="{5C05DAED-7B34-4E62-ADC6-6110670059D8}" type="pres">
      <dgm:prSet presAssocID="{59251C1E-CA59-42EF-9B3F-3D4C1724D381}" presName="entireBox" presStyleLbl="node1" presStyleIdx="0" presStyleCnt="4"/>
      <dgm:spPr/>
      <dgm:t>
        <a:bodyPr/>
        <a:lstStyle/>
        <a:p>
          <a:endParaRPr lang="en-US"/>
        </a:p>
      </dgm:t>
    </dgm:pt>
    <dgm:pt modelId="{BF8E7161-CF50-45E4-AEAF-A4982067BE7E}" type="pres">
      <dgm:prSet presAssocID="{59251C1E-CA59-42EF-9B3F-3D4C1724D381}" presName="descendantBox" presStyleCnt="0"/>
      <dgm:spPr/>
      <dgm:t>
        <a:bodyPr/>
        <a:lstStyle/>
        <a:p>
          <a:endParaRPr lang="en-US"/>
        </a:p>
      </dgm:t>
    </dgm:pt>
    <dgm:pt modelId="{23EC63C9-9199-4DFA-908D-F8CC9F7ECFA8}" type="pres">
      <dgm:prSet presAssocID="{FEF69506-C0A3-46B8-BFCA-C5DABD26647F}" presName="childTextBox" presStyleLbl="fgAccFollowNode1" presStyleIdx="0" presStyleCnt="10">
        <dgm:presLayoutVars>
          <dgm:bulletEnabled val="1"/>
        </dgm:presLayoutVars>
      </dgm:prSet>
      <dgm:spPr/>
      <dgm:t>
        <a:bodyPr/>
        <a:lstStyle/>
        <a:p>
          <a:endParaRPr lang="en-US"/>
        </a:p>
      </dgm:t>
    </dgm:pt>
    <dgm:pt modelId="{6BCF436C-7AAC-414F-9A24-631D999AD018}" type="pres">
      <dgm:prSet presAssocID="{0162F88E-F1A2-47C9-B3C8-3AF536732CAD}" presName="childTextBox" presStyleLbl="fgAccFollowNode1" presStyleIdx="1" presStyleCnt="10">
        <dgm:presLayoutVars>
          <dgm:bulletEnabled val="1"/>
        </dgm:presLayoutVars>
      </dgm:prSet>
      <dgm:spPr/>
      <dgm:t>
        <a:bodyPr/>
        <a:lstStyle/>
        <a:p>
          <a:endParaRPr lang="en-US"/>
        </a:p>
      </dgm:t>
    </dgm:pt>
    <dgm:pt modelId="{C052733F-0F1D-4F12-AA4B-49BB0CECC569}" type="pres">
      <dgm:prSet presAssocID="{2B8BB32D-8CFD-4473-BAAC-2060B641A264}" presName="sp" presStyleCnt="0"/>
      <dgm:spPr/>
      <dgm:t>
        <a:bodyPr/>
        <a:lstStyle/>
        <a:p>
          <a:endParaRPr lang="en-US"/>
        </a:p>
      </dgm:t>
    </dgm:pt>
    <dgm:pt modelId="{73A8CCEB-7D50-4A1D-ACA0-1008A71B5071}" type="pres">
      <dgm:prSet presAssocID="{176FC06E-BDB5-4EE1-9BD6-78A99ADB6FB8}" presName="arrowAndChildren" presStyleCnt="0"/>
      <dgm:spPr/>
      <dgm:t>
        <a:bodyPr/>
        <a:lstStyle/>
        <a:p>
          <a:endParaRPr lang="en-US"/>
        </a:p>
      </dgm:t>
    </dgm:pt>
    <dgm:pt modelId="{9DC4851E-AE84-43A3-93BE-F398347D8A78}" type="pres">
      <dgm:prSet presAssocID="{176FC06E-BDB5-4EE1-9BD6-78A99ADB6FB8}" presName="parentTextArrow" presStyleLbl="node1" presStyleIdx="0" presStyleCnt="4"/>
      <dgm:spPr/>
      <dgm:t>
        <a:bodyPr/>
        <a:lstStyle/>
        <a:p>
          <a:endParaRPr lang="en-US"/>
        </a:p>
      </dgm:t>
    </dgm:pt>
    <dgm:pt modelId="{4986A857-E371-4212-BD08-C15FFAC9B3F1}" type="pres">
      <dgm:prSet presAssocID="{176FC06E-BDB5-4EE1-9BD6-78A99ADB6FB8}" presName="arrow" presStyleLbl="node1" presStyleIdx="1" presStyleCnt="4"/>
      <dgm:spPr/>
      <dgm:t>
        <a:bodyPr/>
        <a:lstStyle/>
        <a:p>
          <a:endParaRPr lang="en-US"/>
        </a:p>
      </dgm:t>
    </dgm:pt>
    <dgm:pt modelId="{65C7430C-E1B0-4F71-904B-B02EBD773DB3}" type="pres">
      <dgm:prSet presAssocID="{176FC06E-BDB5-4EE1-9BD6-78A99ADB6FB8}" presName="descendantArrow" presStyleCnt="0"/>
      <dgm:spPr/>
      <dgm:t>
        <a:bodyPr/>
        <a:lstStyle/>
        <a:p>
          <a:endParaRPr lang="en-US"/>
        </a:p>
      </dgm:t>
    </dgm:pt>
    <dgm:pt modelId="{06674729-B53E-466E-A59E-E3C01AED54E6}" type="pres">
      <dgm:prSet presAssocID="{A0D49CE4-EDA6-4846-95C2-6F430A8ECDD9}" presName="childTextArrow" presStyleLbl="fgAccFollowNode1" presStyleIdx="2" presStyleCnt="10">
        <dgm:presLayoutVars>
          <dgm:bulletEnabled val="1"/>
        </dgm:presLayoutVars>
      </dgm:prSet>
      <dgm:spPr/>
      <dgm:t>
        <a:bodyPr/>
        <a:lstStyle/>
        <a:p>
          <a:endParaRPr lang="en-US"/>
        </a:p>
      </dgm:t>
    </dgm:pt>
    <dgm:pt modelId="{8946FF00-5413-44B2-B061-7AC24782D3B6}" type="pres">
      <dgm:prSet presAssocID="{45CCE924-D718-4477-B02A-5098FD1C8301}" presName="childTextArrow" presStyleLbl="fgAccFollowNode1" presStyleIdx="3" presStyleCnt="10">
        <dgm:presLayoutVars>
          <dgm:bulletEnabled val="1"/>
        </dgm:presLayoutVars>
      </dgm:prSet>
      <dgm:spPr/>
      <dgm:t>
        <a:bodyPr/>
        <a:lstStyle/>
        <a:p>
          <a:endParaRPr lang="en-US"/>
        </a:p>
      </dgm:t>
    </dgm:pt>
    <dgm:pt modelId="{CE857E59-4341-4F9A-A4F6-63AEAEE2EE2C}" type="pres">
      <dgm:prSet presAssocID="{9ACBA701-D3C6-449C-B128-F843B650FE34}" presName="childTextArrow" presStyleLbl="fgAccFollowNode1" presStyleIdx="4" presStyleCnt="10">
        <dgm:presLayoutVars>
          <dgm:bulletEnabled val="1"/>
        </dgm:presLayoutVars>
      </dgm:prSet>
      <dgm:spPr/>
      <dgm:t>
        <a:bodyPr/>
        <a:lstStyle/>
        <a:p>
          <a:endParaRPr lang="en-US"/>
        </a:p>
      </dgm:t>
    </dgm:pt>
    <dgm:pt modelId="{86787B62-9FD5-4DE2-8442-11BC8843553B}" type="pres">
      <dgm:prSet presAssocID="{6FE800D6-CBBF-4BCD-88D3-4B8B5C2035D8}" presName="sp" presStyleCnt="0"/>
      <dgm:spPr/>
      <dgm:t>
        <a:bodyPr/>
        <a:lstStyle/>
        <a:p>
          <a:endParaRPr lang="en-US"/>
        </a:p>
      </dgm:t>
    </dgm:pt>
    <dgm:pt modelId="{D64045CA-96BC-4EDA-BAF8-4944F3CA6ED6}" type="pres">
      <dgm:prSet presAssocID="{DD801019-C8CA-4925-8942-8AD81256D683}" presName="arrowAndChildren" presStyleCnt="0"/>
      <dgm:spPr/>
      <dgm:t>
        <a:bodyPr/>
        <a:lstStyle/>
        <a:p>
          <a:endParaRPr lang="en-US"/>
        </a:p>
      </dgm:t>
    </dgm:pt>
    <dgm:pt modelId="{EC17F232-904F-47DA-83D8-D88F1E910023}" type="pres">
      <dgm:prSet presAssocID="{DD801019-C8CA-4925-8942-8AD81256D683}" presName="parentTextArrow" presStyleLbl="node1" presStyleIdx="1" presStyleCnt="4"/>
      <dgm:spPr/>
      <dgm:t>
        <a:bodyPr/>
        <a:lstStyle/>
        <a:p>
          <a:endParaRPr lang="en-US"/>
        </a:p>
      </dgm:t>
    </dgm:pt>
    <dgm:pt modelId="{7FC33864-DAA0-49BB-BB54-CDD71B91B70D}" type="pres">
      <dgm:prSet presAssocID="{DD801019-C8CA-4925-8942-8AD81256D683}" presName="arrow" presStyleLbl="node1" presStyleIdx="2" presStyleCnt="4"/>
      <dgm:spPr/>
      <dgm:t>
        <a:bodyPr/>
        <a:lstStyle/>
        <a:p>
          <a:endParaRPr lang="en-US"/>
        </a:p>
      </dgm:t>
    </dgm:pt>
    <dgm:pt modelId="{80EC9F53-330E-4C93-9C9C-CA4D294253F4}" type="pres">
      <dgm:prSet presAssocID="{DD801019-C8CA-4925-8942-8AD81256D683}" presName="descendantArrow" presStyleCnt="0"/>
      <dgm:spPr/>
      <dgm:t>
        <a:bodyPr/>
        <a:lstStyle/>
        <a:p>
          <a:endParaRPr lang="en-US"/>
        </a:p>
      </dgm:t>
    </dgm:pt>
    <dgm:pt modelId="{D2DC0515-0E2D-4E86-9F46-A25F8088F6E3}" type="pres">
      <dgm:prSet presAssocID="{049649FD-455C-4E0E-9893-8E3896FDBC2A}" presName="childTextArrow" presStyleLbl="fgAccFollowNode1" presStyleIdx="5" presStyleCnt="10">
        <dgm:presLayoutVars>
          <dgm:bulletEnabled val="1"/>
        </dgm:presLayoutVars>
      </dgm:prSet>
      <dgm:spPr/>
      <dgm:t>
        <a:bodyPr/>
        <a:lstStyle/>
        <a:p>
          <a:endParaRPr lang="en-US"/>
        </a:p>
      </dgm:t>
    </dgm:pt>
    <dgm:pt modelId="{D27BF4C4-AA29-4CFD-A1B6-F5FC8E6B2E17}" type="pres">
      <dgm:prSet presAssocID="{B5EA3A62-BAE5-4C29-A29A-8A2C4C02A231}" presName="childTextArrow" presStyleLbl="fgAccFollowNode1" presStyleIdx="6" presStyleCnt="10">
        <dgm:presLayoutVars>
          <dgm:bulletEnabled val="1"/>
        </dgm:presLayoutVars>
      </dgm:prSet>
      <dgm:spPr/>
      <dgm:t>
        <a:bodyPr/>
        <a:lstStyle/>
        <a:p>
          <a:endParaRPr lang="en-US"/>
        </a:p>
      </dgm:t>
    </dgm:pt>
    <dgm:pt modelId="{C42AF43F-556F-4C96-9D1A-4748111694D0}" type="pres">
      <dgm:prSet presAssocID="{B8BCC58A-0021-4DC8-8200-958C410BFA12}" presName="childTextArrow" presStyleLbl="fgAccFollowNode1" presStyleIdx="7" presStyleCnt="10">
        <dgm:presLayoutVars>
          <dgm:bulletEnabled val="1"/>
        </dgm:presLayoutVars>
      </dgm:prSet>
      <dgm:spPr/>
      <dgm:t>
        <a:bodyPr/>
        <a:lstStyle/>
        <a:p>
          <a:endParaRPr lang="en-US"/>
        </a:p>
      </dgm:t>
    </dgm:pt>
    <dgm:pt modelId="{4FA84E13-A38C-4E67-834D-97B6ECF8DFA2}" type="pres">
      <dgm:prSet presAssocID="{285094A7-D08E-4B9F-9D33-A66D39CA900F}" presName="sp" presStyleCnt="0"/>
      <dgm:spPr/>
      <dgm:t>
        <a:bodyPr/>
        <a:lstStyle/>
        <a:p>
          <a:endParaRPr lang="en-US"/>
        </a:p>
      </dgm:t>
    </dgm:pt>
    <dgm:pt modelId="{88968B7B-0807-47FE-9736-2748AEF91C1A}" type="pres">
      <dgm:prSet presAssocID="{A3BE7744-D280-4B5F-BD04-FEAE050FD8D3}" presName="arrowAndChildren" presStyleCnt="0"/>
      <dgm:spPr/>
      <dgm:t>
        <a:bodyPr/>
        <a:lstStyle/>
        <a:p>
          <a:endParaRPr lang="en-US"/>
        </a:p>
      </dgm:t>
    </dgm:pt>
    <dgm:pt modelId="{500A5626-119D-4838-A458-D956640E84C8}" type="pres">
      <dgm:prSet presAssocID="{A3BE7744-D280-4B5F-BD04-FEAE050FD8D3}" presName="parentTextArrow" presStyleLbl="node1" presStyleIdx="2" presStyleCnt="4"/>
      <dgm:spPr/>
      <dgm:t>
        <a:bodyPr/>
        <a:lstStyle/>
        <a:p>
          <a:endParaRPr lang="en-US"/>
        </a:p>
      </dgm:t>
    </dgm:pt>
    <dgm:pt modelId="{49CDFA04-88EB-4463-80D6-85BD2CE53A60}" type="pres">
      <dgm:prSet presAssocID="{A3BE7744-D280-4B5F-BD04-FEAE050FD8D3}" presName="arrow" presStyleLbl="node1" presStyleIdx="3" presStyleCnt="4"/>
      <dgm:spPr/>
      <dgm:t>
        <a:bodyPr/>
        <a:lstStyle/>
        <a:p>
          <a:endParaRPr lang="en-US"/>
        </a:p>
      </dgm:t>
    </dgm:pt>
    <dgm:pt modelId="{084D3075-D70F-4B1B-80BD-B3929FC709AB}" type="pres">
      <dgm:prSet presAssocID="{A3BE7744-D280-4B5F-BD04-FEAE050FD8D3}" presName="descendantArrow" presStyleCnt="0"/>
      <dgm:spPr/>
      <dgm:t>
        <a:bodyPr/>
        <a:lstStyle/>
        <a:p>
          <a:endParaRPr lang="en-US"/>
        </a:p>
      </dgm:t>
    </dgm:pt>
    <dgm:pt modelId="{40C591E0-060A-447F-9A40-3A0461FBD425}" type="pres">
      <dgm:prSet presAssocID="{E806FE81-3999-4BD2-8077-739012D2236D}" presName="childTextArrow" presStyleLbl="fgAccFollowNode1" presStyleIdx="8" presStyleCnt="10">
        <dgm:presLayoutVars>
          <dgm:bulletEnabled val="1"/>
        </dgm:presLayoutVars>
      </dgm:prSet>
      <dgm:spPr/>
      <dgm:t>
        <a:bodyPr/>
        <a:lstStyle/>
        <a:p>
          <a:endParaRPr lang="en-US"/>
        </a:p>
      </dgm:t>
    </dgm:pt>
    <dgm:pt modelId="{353239B5-931E-4927-A24D-BE3FB74125F8}" type="pres">
      <dgm:prSet presAssocID="{D0A3AC19-AB8B-4D37-87BC-44E29930F32B}" presName="childTextArrow" presStyleLbl="fgAccFollowNode1" presStyleIdx="9" presStyleCnt="10" custLinFactNeighborY="15">
        <dgm:presLayoutVars>
          <dgm:bulletEnabled val="1"/>
        </dgm:presLayoutVars>
      </dgm:prSet>
      <dgm:spPr/>
      <dgm:t>
        <a:bodyPr/>
        <a:lstStyle/>
        <a:p>
          <a:endParaRPr lang="en-US"/>
        </a:p>
      </dgm:t>
    </dgm:pt>
  </dgm:ptLst>
  <dgm:cxnLst>
    <dgm:cxn modelId="{C03F4E21-5999-43D3-AEB1-462CC7B691C3}" type="presOf" srcId="{FEF69506-C0A3-46B8-BFCA-C5DABD26647F}" destId="{23EC63C9-9199-4DFA-908D-F8CC9F7ECFA8}" srcOrd="0" destOrd="0" presId="urn:microsoft.com/office/officeart/2005/8/layout/process4"/>
    <dgm:cxn modelId="{859CD6B0-0491-4143-8A2E-8BB5E272A0A0}" srcId="{A3BE7744-D280-4B5F-BD04-FEAE050FD8D3}" destId="{E806FE81-3999-4BD2-8077-739012D2236D}" srcOrd="0" destOrd="0" parTransId="{1B8D0758-82CF-4E9D-825E-6C80484CA21F}" sibTransId="{7F9E4FEB-C61E-4A7C-A49A-57A69146FBAB}"/>
    <dgm:cxn modelId="{B4E6E252-7FCD-4150-A821-5FBB607A9359}" srcId="{73F05133-8533-41F6-9925-7E1ECA1CCCA6}" destId="{A3BE7744-D280-4B5F-BD04-FEAE050FD8D3}" srcOrd="0" destOrd="0" parTransId="{863012F5-E74F-4B7C-B8D8-4B3170979153}" sibTransId="{285094A7-D08E-4B9F-9D33-A66D39CA900F}"/>
    <dgm:cxn modelId="{C8A377EE-4623-41B0-9B8B-220E49949F0F}" type="presOf" srcId="{A3BE7744-D280-4B5F-BD04-FEAE050FD8D3}" destId="{49CDFA04-88EB-4463-80D6-85BD2CE53A60}" srcOrd="1" destOrd="0" presId="urn:microsoft.com/office/officeart/2005/8/layout/process4"/>
    <dgm:cxn modelId="{D8461F72-653B-441B-A2A4-3E72041F92D1}" type="presOf" srcId="{176FC06E-BDB5-4EE1-9BD6-78A99ADB6FB8}" destId="{9DC4851E-AE84-43A3-93BE-F398347D8A78}" srcOrd="0" destOrd="0" presId="urn:microsoft.com/office/officeart/2005/8/layout/process4"/>
    <dgm:cxn modelId="{56D742F7-D34A-4668-AC46-5D36A0E1FF64}" type="presOf" srcId="{DD801019-C8CA-4925-8942-8AD81256D683}" destId="{EC17F232-904F-47DA-83D8-D88F1E910023}" srcOrd="0" destOrd="0" presId="urn:microsoft.com/office/officeart/2005/8/layout/process4"/>
    <dgm:cxn modelId="{117A91AB-8DDE-47A9-82BC-830974390C19}" type="presOf" srcId="{A0D49CE4-EDA6-4846-95C2-6F430A8ECDD9}" destId="{06674729-B53E-466E-A59E-E3C01AED54E6}" srcOrd="0" destOrd="0" presId="urn:microsoft.com/office/officeart/2005/8/layout/process4"/>
    <dgm:cxn modelId="{08E73592-4D41-402E-8496-6B056FEA35D9}" srcId="{59251C1E-CA59-42EF-9B3F-3D4C1724D381}" destId="{FEF69506-C0A3-46B8-BFCA-C5DABD26647F}" srcOrd="0" destOrd="0" parTransId="{04D013B3-D82E-4A7C-895B-DA0F33FA0748}" sibTransId="{95DC4E6F-A1EC-41A3-8161-A84ADD0EDF84}"/>
    <dgm:cxn modelId="{31B22785-9DF4-4B4C-A6D3-AC81E040F06F}" srcId="{176FC06E-BDB5-4EE1-9BD6-78A99ADB6FB8}" destId="{9ACBA701-D3C6-449C-B128-F843B650FE34}" srcOrd="2" destOrd="0" parTransId="{BB529316-2ED8-42E8-88B1-70E4AEF6C2C9}" sibTransId="{6588A616-037D-477D-98CB-3F7B2C7118A2}"/>
    <dgm:cxn modelId="{5F4C2248-682B-49DE-9F57-43E453C46424}" type="presOf" srcId="{59251C1E-CA59-42EF-9B3F-3D4C1724D381}" destId="{5C05DAED-7B34-4E62-ADC6-6110670059D8}" srcOrd="1" destOrd="0" presId="urn:microsoft.com/office/officeart/2005/8/layout/process4"/>
    <dgm:cxn modelId="{1A07AE5B-2DD7-4A99-8B09-176194D87730}" srcId="{73F05133-8533-41F6-9925-7E1ECA1CCCA6}" destId="{DD801019-C8CA-4925-8942-8AD81256D683}" srcOrd="1" destOrd="0" parTransId="{93C4C83C-8E50-4C26-A532-9EEABC2DE305}" sibTransId="{6FE800D6-CBBF-4BCD-88D3-4B8B5C2035D8}"/>
    <dgm:cxn modelId="{56F69FA0-74F9-46AF-BD81-2992FE9BF36E}" srcId="{176FC06E-BDB5-4EE1-9BD6-78A99ADB6FB8}" destId="{A0D49CE4-EDA6-4846-95C2-6F430A8ECDD9}" srcOrd="0" destOrd="0" parTransId="{38D2C33E-2CDF-41AE-B226-35C0543C6F1B}" sibTransId="{95401BA4-70B4-437A-BB9C-A3289DA9D9A7}"/>
    <dgm:cxn modelId="{420A3BCF-6057-4F23-B7BD-C06F85189F29}" srcId="{59251C1E-CA59-42EF-9B3F-3D4C1724D381}" destId="{0162F88E-F1A2-47C9-B3C8-3AF536732CAD}" srcOrd="1" destOrd="0" parTransId="{0DB530A4-80C0-494A-8F12-99628C7EA738}" sibTransId="{E496DFC7-AFF5-4BF9-AA7C-A8A80A5816AA}"/>
    <dgm:cxn modelId="{DD84492B-C577-40D6-A584-9575B13E9A49}" type="presOf" srcId="{DD801019-C8CA-4925-8942-8AD81256D683}" destId="{7FC33864-DAA0-49BB-BB54-CDD71B91B70D}" srcOrd="1" destOrd="0" presId="urn:microsoft.com/office/officeart/2005/8/layout/process4"/>
    <dgm:cxn modelId="{EA78396A-0DE6-4C45-A63D-6D84E3387765}" type="presOf" srcId="{D0A3AC19-AB8B-4D37-87BC-44E29930F32B}" destId="{353239B5-931E-4927-A24D-BE3FB74125F8}" srcOrd="0" destOrd="0" presId="urn:microsoft.com/office/officeart/2005/8/layout/process4"/>
    <dgm:cxn modelId="{AA87D124-C448-4FF1-B8E4-351CDAB545B4}" type="presOf" srcId="{0162F88E-F1A2-47C9-B3C8-3AF536732CAD}" destId="{6BCF436C-7AAC-414F-9A24-631D999AD018}" srcOrd="0" destOrd="0" presId="urn:microsoft.com/office/officeart/2005/8/layout/process4"/>
    <dgm:cxn modelId="{E77C6E22-8A37-49C9-ACBF-601210B66D98}" srcId="{DD801019-C8CA-4925-8942-8AD81256D683}" destId="{B5EA3A62-BAE5-4C29-A29A-8A2C4C02A231}" srcOrd="1" destOrd="0" parTransId="{A7F6586F-435F-4C12-9324-0D3E1F288BD9}" sibTransId="{1EF01C9B-8A6B-4D79-B2D8-A516393DC582}"/>
    <dgm:cxn modelId="{64715C39-0862-45F5-AADF-3443B6F08BAA}" type="presOf" srcId="{A3BE7744-D280-4B5F-BD04-FEAE050FD8D3}" destId="{500A5626-119D-4838-A458-D956640E84C8}" srcOrd="0" destOrd="0" presId="urn:microsoft.com/office/officeart/2005/8/layout/process4"/>
    <dgm:cxn modelId="{6C741DFB-224D-4A0B-8AF9-C91DDE8AD6CD}" srcId="{DD801019-C8CA-4925-8942-8AD81256D683}" destId="{B8BCC58A-0021-4DC8-8200-958C410BFA12}" srcOrd="2" destOrd="0" parTransId="{D07CBDE8-C272-4CBD-9905-116AF9E19F2D}" sibTransId="{C6420296-6382-4CCB-8E15-E7CDFA5F95FA}"/>
    <dgm:cxn modelId="{6E9F8E86-5F62-4872-992F-11D6AA5B4164}" type="presOf" srcId="{73F05133-8533-41F6-9925-7E1ECA1CCCA6}" destId="{0591E81F-F672-48C9-AFB4-9423AC7338A0}" srcOrd="0" destOrd="0" presId="urn:microsoft.com/office/officeart/2005/8/layout/process4"/>
    <dgm:cxn modelId="{EC7BE421-8249-499B-9559-79C5C792C331}" type="presOf" srcId="{45CCE924-D718-4477-B02A-5098FD1C8301}" destId="{8946FF00-5413-44B2-B061-7AC24782D3B6}" srcOrd="0" destOrd="0" presId="urn:microsoft.com/office/officeart/2005/8/layout/process4"/>
    <dgm:cxn modelId="{B161ABF6-B343-45EB-90E0-0E774A9FAC3D}" srcId="{DD801019-C8CA-4925-8942-8AD81256D683}" destId="{049649FD-455C-4E0E-9893-8E3896FDBC2A}" srcOrd="0" destOrd="0" parTransId="{C58E67BB-E087-4442-BAA5-FF42B374D1F0}" sibTransId="{FE405B33-4871-42E1-AC06-5AAC25A460E0}"/>
    <dgm:cxn modelId="{828D2A58-91B8-4AEC-8A85-AD56B1AA4968}" type="presOf" srcId="{E806FE81-3999-4BD2-8077-739012D2236D}" destId="{40C591E0-060A-447F-9A40-3A0461FBD425}" srcOrd="0" destOrd="0" presId="urn:microsoft.com/office/officeart/2005/8/layout/process4"/>
    <dgm:cxn modelId="{937DF155-3E0D-4708-A2BD-78697380E9ED}" type="presOf" srcId="{176FC06E-BDB5-4EE1-9BD6-78A99ADB6FB8}" destId="{4986A857-E371-4212-BD08-C15FFAC9B3F1}" srcOrd="1" destOrd="0" presId="urn:microsoft.com/office/officeart/2005/8/layout/process4"/>
    <dgm:cxn modelId="{DCC4B493-B799-49E8-BE08-DC7EEC8C5954}" type="presOf" srcId="{049649FD-455C-4E0E-9893-8E3896FDBC2A}" destId="{D2DC0515-0E2D-4E86-9F46-A25F8088F6E3}" srcOrd="0" destOrd="0" presId="urn:microsoft.com/office/officeart/2005/8/layout/process4"/>
    <dgm:cxn modelId="{BE382998-0591-4244-BA1C-F140A1D62F3E}" type="presOf" srcId="{B5EA3A62-BAE5-4C29-A29A-8A2C4C02A231}" destId="{D27BF4C4-AA29-4CFD-A1B6-F5FC8E6B2E17}" srcOrd="0" destOrd="0" presId="urn:microsoft.com/office/officeart/2005/8/layout/process4"/>
    <dgm:cxn modelId="{91E1A97F-E25F-4B49-B25E-7A3982564656}" srcId="{73F05133-8533-41F6-9925-7E1ECA1CCCA6}" destId="{59251C1E-CA59-42EF-9B3F-3D4C1724D381}" srcOrd="3" destOrd="0" parTransId="{0B1B52E9-5C26-4237-BCB8-5BDC9305331C}" sibTransId="{57E30563-AE65-406C-9CC4-2FAB6B75D5D8}"/>
    <dgm:cxn modelId="{56291C18-4A1F-4942-AD67-DA6F59B26CEB}" type="presOf" srcId="{59251C1E-CA59-42EF-9B3F-3D4C1724D381}" destId="{7F151F84-986E-4C38-899B-12B12337D79A}" srcOrd="0" destOrd="0" presId="urn:microsoft.com/office/officeart/2005/8/layout/process4"/>
    <dgm:cxn modelId="{F12D4A2F-66FF-4F26-B43B-A134B01996C3}" type="presOf" srcId="{9ACBA701-D3C6-449C-B128-F843B650FE34}" destId="{CE857E59-4341-4F9A-A4F6-63AEAEE2EE2C}" srcOrd="0" destOrd="0" presId="urn:microsoft.com/office/officeart/2005/8/layout/process4"/>
    <dgm:cxn modelId="{390E994F-E8A1-495E-8530-BD01D961AB64}" srcId="{73F05133-8533-41F6-9925-7E1ECA1CCCA6}" destId="{176FC06E-BDB5-4EE1-9BD6-78A99ADB6FB8}" srcOrd="2" destOrd="0" parTransId="{BD62750D-C681-451D-A2B7-09955CA24838}" sibTransId="{2B8BB32D-8CFD-4473-BAAC-2060B641A264}"/>
    <dgm:cxn modelId="{10545BB8-D66E-4432-81D0-485D4F7F8F44}" type="presOf" srcId="{B8BCC58A-0021-4DC8-8200-958C410BFA12}" destId="{C42AF43F-556F-4C96-9D1A-4748111694D0}" srcOrd="0" destOrd="0" presId="urn:microsoft.com/office/officeart/2005/8/layout/process4"/>
    <dgm:cxn modelId="{39A7293F-657F-4949-8C28-E743362FAE72}" srcId="{A3BE7744-D280-4B5F-BD04-FEAE050FD8D3}" destId="{D0A3AC19-AB8B-4D37-87BC-44E29930F32B}" srcOrd="1" destOrd="0" parTransId="{01EDE937-0420-4628-BFB8-126352A7136B}" sibTransId="{788AA8C8-2560-4331-A1E3-F0BDFB2AA5DD}"/>
    <dgm:cxn modelId="{0DFB0534-5C72-4278-B6CE-C41E6CA9B6E0}" srcId="{176FC06E-BDB5-4EE1-9BD6-78A99ADB6FB8}" destId="{45CCE924-D718-4477-B02A-5098FD1C8301}" srcOrd="1" destOrd="0" parTransId="{58F630FC-4C6A-4B7F-A441-615D9AA8CBCC}" sibTransId="{7EBCCCCB-5881-4195-A2DE-F1D96CDAFD00}"/>
    <dgm:cxn modelId="{D391B935-388E-426B-A344-C4EF20C5DDE9}" type="presParOf" srcId="{0591E81F-F672-48C9-AFB4-9423AC7338A0}" destId="{8694A0BC-7F6F-419C-B07C-907AF38F15D0}" srcOrd="0" destOrd="0" presId="urn:microsoft.com/office/officeart/2005/8/layout/process4"/>
    <dgm:cxn modelId="{7080B637-2649-43AA-B899-F1AE62251BE8}" type="presParOf" srcId="{8694A0BC-7F6F-419C-B07C-907AF38F15D0}" destId="{7F151F84-986E-4C38-899B-12B12337D79A}" srcOrd="0" destOrd="0" presId="urn:microsoft.com/office/officeart/2005/8/layout/process4"/>
    <dgm:cxn modelId="{662AD032-BAED-4B25-A3DF-48CCA8442F11}" type="presParOf" srcId="{8694A0BC-7F6F-419C-B07C-907AF38F15D0}" destId="{5C05DAED-7B34-4E62-ADC6-6110670059D8}" srcOrd="1" destOrd="0" presId="urn:microsoft.com/office/officeart/2005/8/layout/process4"/>
    <dgm:cxn modelId="{3E490970-B02B-4814-BCA1-64FF36C4B955}" type="presParOf" srcId="{8694A0BC-7F6F-419C-B07C-907AF38F15D0}" destId="{BF8E7161-CF50-45E4-AEAF-A4982067BE7E}" srcOrd="2" destOrd="0" presId="urn:microsoft.com/office/officeart/2005/8/layout/process4"/>
    <dgm:cxn modelId="{F2404284-4217-4125-A486-9A85C562DDC4}" type="presParOf" srcId="{BF8E7161-CF50-45E4-AEAF-A4982067BE7E}" destId="{23EC63C9-9199-4DFA-908D-F8CC9F7ECFA8}" srcOrd="0" destOrd="0" presId="urn:microsoft.com/office/officeart/2005/8/layout/process4"/>
    <dgm:cxn modelId="{0D8A1EA0-8683-4872-BCF1-A729B0ACD025}" type="presParOf" srcId="{BF8E7161-CF50-45E4-AEAF-A4982067BE7E}" destId="{6BCF436C-7AAC-414F-9A24-631D999AD018}" srcOrd="1" destOrd="0" presId="urn:microsoft.com/office/officeart/2005/8/layout/process4"/>
    <dgm:cxn modelId="{A0603702-2B2E-4BA4-ADB4-72E67ABE6EB0}" type="presParOf" srcId="{0591E81F-F672-48C9-AFB4-9423AC7338A0}" destId="{C052733F-0F1D-4F12-AA4B-49BB0CECC569}" srcOrd="1" destOrd="0" presId="urn:microsoft.com/office/officeart/2005/8/layout/process4"/>
    <dgm:cxn modelId="{99789420-0387-42EA-8B33-8F5792DEA32C}" type="presParOf" srcId="{0591E81F-F672-48C9-AFB4-9423AC7338A0}" destId="{73A8CCEB-7D50-4A1D-ACA0-1008A71B5071}" srcOrd="2" destOrd="0" presId="urn:microsoft.com/office/officeart/2005/8/layout/process4"/>
    <dgm:cxn modelId="{53C82AC8-7704-4049-88E9-E75C36FB402F}" type="presParOf" srcId="{73A8CCEB-7D50-4A1D-ACA0-1008A71B5071}" destId="{9DC4851E-AE84-43A3-93BE-F398347D8A78}" srcOrd="0" destOrd="0" presId="urn:microsoft.com/office/officeart/2005/8/layout/process4"/>
    <dgm:cxn modelId="{8DC0DC68-02B4-4A1B-8305-3F0B0F5472C0}" type="presParOf" srcId="{73A8CCEB-7D50-4A1D-ACA0-1008A71B5071}" destId="{4986A857-E371-4212-BD08-C15FFAC9B3F1}" srcOrd="1" destOrd="0" presId="urn:microsoft.com/office/officeart/2005/8/layout/process4"/>
    <dgm:cxn modelId="{0D30A09E-00C3-47F4-9421-D91267E4F418}" type="presParOf" srcId="{73A8CCEB-7D50-4A1D-ACA0-1008A71B5071}" destId="{65C7430C-E1B0-4F71-904B-B02EBD773DB3}" srcOrd="2" destOrd="0" presId="urn:microsoft.com/office/officeart/2005/8/layout/process4"/>
    <dgm:cxn modelId="{426B8CDD-4157-4C89-9013-D7EDD277F2A8}" type="presParOf" srcId="{65C7430C-E1B0-4F71-904B-B02EBD773DB3}" destId="{06674729-B53E-466E-A59E-E3C01AED54E6}" srcOrd="0" destOrd="0" presId="urn:microsoft.com/office/officeart/2005/8/layout/process4"/>
    <dgm:cxn modelId="{2EBFA6F1-1DDD-45AD-8BAB-ECD0BABAAF8C}" type="presParOf" srcId="{65C7430C-E1B0-4F71-904B-B02EBD773DB3}" destId="{8946FF00-5413-44B2-B061-7AC24782D3B6}" srcOrd="1" destOrd="0" presId="urn:microsoft.com/office/officeart/2005/8/layout/process4"/>
    <dgm:cxn modelId="{0ADABB76-0466-4416-9CEF-279C43FB1A71}" type="presParOf" srcId="{65C7430C-E1B0-4F71-904B-B02EBD773DB3}" destId="{CE857E59-4341-4F9A-A4F6-63AEAEE2EE2C}" srcOrd="2" destOrd="0" presId="urn:microsoft.com/office/officeart/2005/8/layout/process4"/>
    <dgm:cxn modelId="{46004E15-07FE-4013-A256-BF59C0FF1854}" type="presParOf" srcId="{0591E81F-F672-48C9-AFB4-9423AC7338A0}" destId="{86787B62-9FD5-4DE2-8442-11BC8843553B}" srcOrd="3" destOrd="0" presId="urn:microsoft.com/office/officeart/2005/8/layout/process4"/>
    <dgm:cxn modelId="{B1BED870-C302-434F-80FF-B752CBD5D301}" type="presParOf" srcId="{0591E81F-F672-48C9-AFB4-9423AC7338A0}" destId="{D64045CA-96BC-4EDA-BAF8-4944F3CA6ED6}" srcOrd="4" destOrd="0" presId="urn:microsoft.com/office/officeart/2005/8/layout/process4"/>
    <dgm:cxn modelId="{9F4A80B4-F19D-4869-A8BB-5757F0EFF3A9}" type="presParOf" srcId="{D64045CA-96BC-4EDA-BAF8-4944F3CA6ED6}" destId="{EC17F232-904F-47DA-83D8-D88F1E910023}" srcOrd="0" destOrd="0" presId="urn:microsoft.com/office/officeart/2005/8/layout/process4"/>
    <dgm:cxn modelId="{8E260AAB-E63A-4E41-9A31-98C8D6E13E47}" type="presParOf" srcId="{D64045CA-96BC-4EDA-BAF8-4944F3CA6ED6}" destId="{7FC33864-DAA0-49BB-BB54-CDD71B91B70D}" srcOrd="1" destOrd="0" presId="urn:microsoft.com/office/officeart/2005/8/layout/process4"/>
    <dgm:cxn modelId="{B9C809E5-F065-478F-B675-9D2515A86C20}" type="presParOf" srcId="{D64045CA-96BC-4EDA-BAF8-4944F3CA6ED6}" destId="{80EC9F53-330E-4C93-9C9C-CA4D294253F4}" srcOrd="2" destOrd="0" presId="urn:microsoft.com/office/officeart/2005/8/layout/process4"/>
    <dgm:cxn modelId="{1C6797CB-C5A3-439E-B960-11C8F25C93AE}" type="presParOf" srcId="{80EC9F53-330E-4C93-9C9C-CA4D294253F4}" destId="{D2DC0515-0E2D-4E86-9F46-A25F8088F6E3}" srcOrd="0" destOrd="0" presId="urn:microsoft.com/office/officeart/2005/8/layout/process4"/>
    <dgm:cxn modelId="{849DB7F6-D752-4DAD-9A27-57F79BD2C608}" type="presParOf" srcId="{80EC9F53-330E-4C93-9C9C-CA4D294253F4}" destId="{D27BF4C4-AA29-4CFD-A1B6-F5FC8E6B2E17}" srcOrd="1" destOrd="0" presId="urn:microsoft.com/office/officeart/2005/8/layout/process4"/>
    <dgm:cxn modelId="{073B1B47-0744-4852-B9EC-3C8865D0AE29}" type="presParOf" srcId="{80EC9F53-330E-4C93-9C9C-CA4D294253F4}" destId="{C42AF43F-556F-4C96-9D1A-4748111694D0}" srcOrd="2" destOrd="0" presId="urn:microsoft.com/office/officeart/2005/8/layout/process4"/>
    <dgm:cxn modelId="{CA3AAF70-DB3B-447C-BD64-59AB4BC79680}" type="presParOf" srcId="{0591E81F-F672-48C9-AFB4-9423AC7338A0}" destId="{4FA84E13-A38C-4E67-834D-97B6ECF8DFA2}" srcOrd="5" destOrd="0" presId="urn:microsoft.com/office/officeart/2005/8/layout/process4"/>
    <dgm:cxn modelId="{DF30C7E0-0EB3-4BBD-A57D-0AAB6E5431B0}" type="presParOf" srcId="{0591E81F-F672-48C9-AFB4-9423AC7338A0}" destId="{88968B7B-0807-47FE-9736-2748AEF91C1A}" srcOrd="6" destOrd="0" presId="urn:microsoft.com/office/officeart/2005/8/layout/process4"/>
    <dgm:cxn modelId="{8A5E0DC9-C364-440D-BDA8-E8E165861EA5}" type="presParOf" srcId="{88968B7B-0807-47FE-9736-2748AEF91C1A}" destId="{500A5626-119D-4838-A458-D956640E84C8}" srcOrd="0" destOrd="0" presId="urn:microsoft.com/office/officeart/2005/8/layout/process4"/>
    <dgm:cxn modelId="{E3F139DD-6B82-4A7C-807A-9F75E062F446}" type="presParOf" srcId="{88968B7B-0807-47FE-9736-2748AEF91C1A}" destId="{49CDFA04-88EB-4463-80D6-85BD2CE53A60}" srcOrd="1" destOrd="0" presId="urn:microsoft.com/office/officeart/2005/8/layout/process4"/>
    <dgm:cxn modelId="{98F2D792-9D3D-43C5-AAFF-E6F756D2C798}" type="presParOf" srcId="{88968B7B-0807-47FE-9736-2748AEF91C1A}" destId="{084D3075-D70F-4B1B-80BD-B3929FC709AB}" srcOrd="2" destOrd="0" presId="urn:microsoft.com/office/officeart/2005/8/layout/process4"/>
    <dgm:cxn modelId="{97F49774-4CB6-44DC-BA6C-18CD543A84FC}" type="presParOf" srcId="{084D3075-D70F-4B1B-80BD-B3929FC709AB}" destId="{40C591E0-060A-447F-9A40-3A0461FBD425}" srcOrd="0" destOrd="0" presId="urn:microsoft.com/office/officeart/2005/8/layout/process4"/>
    <dgm:cxn modelId="{60A6BAEF-B624-4E5F-B187-DC85CBFC5316}" type="presParOf" srcId="{084D3075-D70F-4B1B-80BD-B3929FC709AB}" destId="{353239B5-931E-4927-A24D-BE3FB74125F8}" srcOrd="1"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163AF06-B466-4887-80A7-4285614DB843}"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47669D10-73C2-429D-84B1-458245E25A2A}">
      <dgm:prSet/>
      <dgm:spPr/>
      <dgm:t>
        <a:bodyPr/>
        <a:lstStyle/>
        <a:p>
          <a:pPr rtl="0"/>
          <a:r>
            <a:rPr lang="en-US" dirty="0" smtClean="0"/>
            <a:t>For sectarian nonpublic schools:</a:t>
          </a:r>
          <a:endParaRPr lang="en-US" dirty="0"/>
        </a:p>
      </dgm:t>
    </dgm:pt>
    <dgm:pt modelId="{223AAE5B-27A7-44D3-825D-8C1F4CE2D4B7}" type="parTrans" cxnId="{FC6DE903-B177-495F-811A-CC2ECB666796}">
      <dgm:prSet/>
      <dgm:spPr/>
      <dgm:t>
        <a:bodyPr/>
        <a:lstStyle/>
        <a:p>
          <a:endParaRPr lang="en-US"/>
        </a:p>
      </dgm:t>
    </dgm:pt>
    <dgm:pt modelId="{64194BB7-1E9E-4FB0-8262-E44DB97CE980}" type="sibTrans" cxnId="{FC6DE903-B177-495F-811A-CC2ECB666796}">
      <dgm:prSet/>
      <dgm:spPr/>
      <dgm:t>
        <a:bodyPr/>
        <a:lstStyle/>
        <a:p>
          <a:endParaRPr lang="en-US"/>
        </a:p>
      </dgm:t>
    </dgm:pt>
    <dgm:pt modelId="{032879DD-4A46-47DE-B27E-C60071EE1134}">
      <dgm:prSet custT="1"/>
      <dgm:spPr/>
      <dgm:t>
        <a:bodyPr/>
        <a:lstStyle/>
        <a:p>
          <a:pPr rtl="0"/>
          <a:r>
            <a:rPr lang="en-US" sz="2800" dirty="0" smtClean="0"/>
            <a:t>Instructional services must be supervised by district or service provider staff</a:t>
          </a:r>
          <a:endParaRPr lang="en-US" sz="2800" dirty="0"/>
        </a:p>
      </dgm:t>
    </dgm:pt>
    <dgm:pt modelId="{C650411A-0963-4B91-B82B-F9EB57FA26A7}" type="parTrans" cxnId="{FE985605-8265-46F5-A969-52DCD1B019DE}">
      <dgm:prSet/>
      <dgm:spPr/>
      <dgm:t>
        <a:bodyPr/>
        <a:lstStyle/>
        <a:p>
          <a:endParaRPr lang="en-US"/>
        </a:p>
      </dgm:t>
    </dgm:pt>
    <dgm:pt modelId="{DFBD55AB-83B5-4D36-A551-3601578E0E1E}" type="sibTrans" cxnId="{FE985605-8265-46F5-A969-52DCD1B019DE}">
      <dgm:prSet/>
      <dgm:spPr/>
      <dgm:t>
        <a:bodyPr/>
        <a:lstStyle/>
        <a:p>
          <a:endParaRPr lang="en-US"/>
        </a:p>
      </dgm:t>
    </dgm:pt>
    <dgm:pt modelId="{2727850E-52C3-46B4-8068-0988C2A4BDDE}">
      <dgm:prSet custT="1"/>
      <dgm:spPr/>
      <dgm:t>
        <a:bodyPr/>
        <a:lstStyle/>
        <a:p>
          <a:pPr rtl="0"/>
          <a:r>
            <a:rPr lang="en-US" sz="2800" dirty="0" smtClean="0"/>
            <a:t>Religious instruction cannot be not introduced</a:t>
          </a:r>
          <a:endParaRPr lang="en-US" sz="2800" dirty="0"/>
        </a:p>
      </dgm:t>
    </dgm:pt>
    <dgm:pt modelId="{CC884702-44A3-486A-9CC9-105ECC8554BD}" type="parTrans" cxnId="{2B57A10A-2745-46D9-8B43-1984387F3E23}">
      <dgm:prSet/>
      <dgm:spPr/>
      <dgm:t>
        <a:bodyPr/>
        <a:lstStyle/>
        <a:p>
          <a:endParaRPr lang="en-US"/>
        </a:p>
      </dgm:t>
    </dgm:pt>
    <dgm:pt modelId="{BB750A4D-D8DD-4B5B-9903-CF1B180629B1}" type="sibTrans" cxnId="{2B57A10A-2745-46D9-8B43-1984387F3E23}">
      <dgm:prSet/>
      <dgm:spPr/>
      <dgm:t>
        <a:bodyPr/>
        <a:lstStyle/>
        <a:p>
          <a:endParaRPr lang="en-US"/>
        </a:p>
      </dgm:t>
    </dgm:pt>
    <dgm:pt modelId="{2C0E2C36-5537-4FE4-AF01-45DC0F6FA0CE}">
      <dgm:prSet custT="1"/>
      <dgm:spPr/>
      <dgm:t>
        <a:bodyPr/>
        <a:lstStyle/>
        <a:p>
          <a:pPr rtl="0"/>
          <a:r>
            <a:rPr lang="en-US" sz="2800" dirty="0" smtClean="0"/>
            <a:t>Staff providing instructional services must be employees of the district or contracted by the district</a:t>
          </a:r>
          <a:endParaRPr lang="en-US" sz="2800" dirty="0"/>
        </a:p>
      </dgm:t>
    </dgm:pt>
    <dgm:pt modelId="{B3547260-93F7-434C-950F-294D815C7710}" type="parTrans" cxnId="{37BDF9C2-8E58-412B-813F-BEF03919B937}">
      <dgm:prSet/>
      <dgm:spPr/>
      <dgm:t>
        <a:bodyPr/>
        <a:lstStyle/>
        <a:p>
          <a:endParaRPr lang="en-US"/>
        </a:p>
      </dgm:t>
    </dgm:pt>
    <dgm:pt modelId="{0D00ABEE-4EFE-4609-8D46-EE5CC13C15B8}" type="sibTrans" cxnId="{37BDF9C2-8E58-412B-813F-BEF03919B937}">
      <dgm:prSet/>
      <dgm:spPr/>
      <dgm:t>
        <a:bodyPr/>
        <a:lstStyle/>
        <a:p>
          <a:endParaRPr lang="en-US"/>
        </a:p>
      </dgm:t>
    </dgm:pt>
    <dgm:pt modelId="{7CCCB57C-2631-44E4-9CE6-D78198A0B064}" type="pres">
      <dgm:prSet presAssocID="{0163AF06-B466-4887-80A7-4285614DB843}" presName="linear" presStyleCnt="0">
        <dgm:presLayoutVars>
          <dgm:dir/>
          <dgm:animLvl val="lvl"/>
          <dgm:resizeHandles val="exact"/>
        </dgm:presLayoutVars>
      </dgm:prSet>
      <dgm:spPr/>
      <dgm:t>
        <a:bodyPr/>
        <a:lstStyle/>
        <a:p>
          <a:endParaRPr lang="en-US"/>
        </a:p>
      </dgm:t>
    </dgm:pt>
    <dgm:pt modelId="{EED34EA7-E3FD-4965-B8B1-367057D0D3CE}" type="pres">
      <dgm:prSet presAssocID="{47669D10-73C2-429D-84B1-458245E25A2A}" presName="parentLin" presStyleCnt="0"/>
      <dgm:spPr/>
      <dgm:t>
        <a:bodyPr/>
        <a:lstStyle/>
        <a:p>
          <a:endParaRPr lang="en-US"/>
        </a:p>
      </dgm:t>
    </dgm:pt>
    <dgm:pt modelId="{1FD1B9D1-4B60-47C6-B784-19972F2AFB54}" type="pres">
      <dgm:prSet presAssocID="{47669D10-73C2-429D-84B1-458245E25A2A}" presName="parentLeftMargin" presStyleLbl="node1" presStyleIdx="0" presStyleCnt="1"/>
      <dgm:spPr/>
      <dgm:t>
        <a:bodyPr/>
        <a:lstStyle/>
        <a:p>
          <a:endParaRPr lang="en-US"/>
        </a:p>
      </dgm:t>
    </dgm:pt>
    <dgm:pt modelId="{01B7C200-8408-409D-85DC-8BC8BE5714DE}" type="pres">
      <dgm:prSet presAssocID="{47669D10-73C2-429D-84B1-458245E25A2A}" presName="parentText" presStyleLbl="node1" presStyleIdx="0" presStyleCnt="1" custLinFactNeighborX="-7407" custLinFactNeighborY="-2890">
        <dgm:presLayoutVars>
          <dgm:chMax val="0"/>
          <dgm:bulletEnabled val="1"/>
        </dgm:presLayoutVars>
      </dgm:prSet>
      <dgm:spPr/>
      <dgm:t>
        <a:bodyPr/>
        <a:lstStyle/>
        <a:p>
          <a:endParaRPr lang="en-US"/>
        </a:p>
      </dgm:t>
    </dgm:pt>
    <dgm:pt modelId="{0DB4A5C5-86EC-41F0-B065-81E39FBE304F}" type="pres">
      <dgm:prSet presAssocID="{47669D10-73C2-429D-84B1-458245E25A2A}" presName="negativeSpace" presStyleCnt="0"/>
      <dgm:spPr/>
      <dgm:t>
        <a:bodyPr/>
        <a:lstStyle/>
        <a:p>
          <a:endParaRPr lang="en-US"/>
        </a:p>
      </dgm:t>
    </dgm:pt>
    <dgm:pt modelId="{A39DE919-4404-4C3B-BFC1-711BF5F056E9}" type="pres">
      <dgm:prSet presAssocID="{47669D10-73C2-429D-84B1-458245E25A2A}" presName="childText" presStyleLbl="conFgAcc1" presStyleIdx="0" presStyleCnt="1" custLinFactNeighborX="926" custLinFactNeighborY="27448">
        <dgm:presLayoutVars>
          <dgm:bulletEnabled val="1"/>
        </dgm:presLayoutVars>
      </dgm:prSet>
      <dgm:spPr/>
      <dgm:t>
        <a:bodyPr/>
        <a:lstStyle/>
        <a:p>
          <a:endParaRPr lang="en-US"/>
        </a:p>
      </dgm:t>
    </dgm:pt>
  </dgm:ptLst>
  <dgm:cxnLst>
    <dgm:cxn modelId="{7F1ECDAB-3BDE-4896-8AC8-AF5F815EAEEE}" type="presOf" srcId="{0163AF06-B466-4887-80A7-4285614DB843}" destId="{7CCCB57C-2631-44E4-9CE6-D78198A0B064}" srcOrd="0" destOrd="0" presId="urn:microsoft.com/office/officeart/2005/8/layout/list1"/>
    <dgm:cxn modelId="{FC6DE903-B177-495F-811A-CC2ECB666796}" srcId="{0163AF06-B466-4887-80A7-4285614DB843}" destId="{47669D10-73C2-429D-84B1-458245E25A2A}" srcOrd="0" destOrd="0" parTransId="{223AAE5B-27A7-44D3-825D-8C1F4CE2D4B7}" sibTransId="{64194BB7-1E9E-4FB0-8262-E44DB97CE980}"/>
    <dgm:cxn modelId="{FE985605-8265-46F5-A969-52DCD1B019DE}" srcId="{47669D10-73C2-429D-84B1-458245E25A2A}" destId="{032879DD-4A46-47DE-B27E-C60071EE1134}" srcOrd="0" destOrd="0" parTransId="{C650411A-0963-4B91-B82B-F9EB57FA26A7}" sibTransId="{DFBD55AB-83B5-4D36-A551-3601578E0E1E}"/>
    <dgm:cxn modelId="{06FB735C-7A27-493B-AFA0-F5FBF8149F12}" type="presOf" srcId="{47669D10-73C2-429D-84B1-458245E25A2A}" destId="{01B7C200-8408-409D-85DC-8BC8BE5714DE}" srcOrd="1" destOrd="0" presId="urn:microsoft.com/office/officeart/2005/8/layout/list1"/>
    <dgm:cxn modelId="{6CBF61A6-BAE6-407F-AA51-33C64A70C2A9}" type="presOf" srcId="{47669D10-73C2-429D-84B1-458245E25A2A}" destId="{1FD1B9D1-4B60-47C6-B784-19972F2AFB54}" srcOrd="0" destOrd="0" presId="urn:microsoft.com/office/officeart/2005/8/layout/list1"/>
    <dgm:cxn modelId="{37BDF9C2-8E58-412B-813F-BEF03919B937}" srcId="{47669D10-73C2-429D-84B1-458245E25A2A}" destId="{2C0E2C36-5537-4FE4-AF01-45DC0F6FA0CE}" srcOrd="2" destOrd="0" parTransId="{B3547260-93F7-434C-950F-294D815C7710}" sibTransId="{0D00ABEE-4EFE-4609-8D46-EE5CC13C15B8}"/>
    <dgm:cxn modelId="{7C21863D-10D9-4A2D-9C2C-4823F00EFF0D}" type="presOf" srcId="{2C0E2C36-5537-4FE4-AF01-45DC0F6FA0CE}" destId="{A39DE919-4404-4C3B-BFC1-711BF5F056E9}" srcOrd="0" destOrd="2" presId="urn:microsoft.com/office/officeart/2005/8/layout/list1"/>
    <dgm:cxn modelId="{A1476E52-6F6B-4F9F-B203-61BDC2768E73}" type="presOf" srcId="{032879DD-4A46-47DE-B27E-C60071EE1134}" destId="{A39DE919-4404-4C3B-BFC1-711BF5F056E9}" srcOrd="0" destOrd="0" presId="urn:microsoft.com/office/officeart/2005/8/layout/list1"/>
    <dgm:cxn modelId="{585D9C42-9379-4BBE-8635-473BFBCCC9AA}" type="presOf" srcId="{2727850E-52C3-46B4-8068-0988C2A4BDDE}" destId="{A39DE919-4404-4C3B-BFC1-711BF5F056E9}" srcOrd="0" destOrd="1" presId="urn:microsoft.com/office/officeart/2005/8/layout/list1"/>
    <dgm:cxn modelId="{2B57A10A-2745-46D9-8B43-1984387F3E23}" srcId="{47669D10-73C2-429D-84B1-458245E25A2A}" destId="{2727850E-52C3-46B4-8068-0988C2A4BDDE}" srcOrd="1" destOrd="0" parTransId="{CC884702-44A3-486A-9CC9-105ECC8554BD}" sibTransId="{BB750A4D-D8DD-4B5B-9903-CF1B180629B1}"/>
    <dgm:cxn modelId="{6DF3CADF-9855-4055-85C2-81CEBFAF1EEB}" type="presParOf" srcId="{7CCCB57C-2631-44E4-9CE6-D78198A0B064}" destId="{EED34EA7-E3FD-4965-B8B1-367057D0D3CE}" srcOrd="0" destOrd="0" presId="urn:microsoft.com/office/officeart/2005/8/layout/list1"/>
    <dgm:cxn modelId="{7FF84B1E-7566-40E6-A4C8-73186A7B3085}" type="presParOf" srcId="{EED34EA7-E3FD-4965-B8B1-367057D0D3CE}" destId="{1FD1B9D1-4B60-47C6-B784-19972F2AFB54}" srcOrd="0" destOrd="0" presId="urn:microsoft.com/office/officeart/2005/8/layout/list1"/>
    <dgm:cxn modelId="{F44894B1-A23C-4FC4-BA9E-2DF3DA017E0E}" type="presParOf" srcId="{EED34EA7-E3FD-4965-B8B1-367057D0D3CE}" destId="{01B7C200-8408-409D-85DC-8BC8BE5714DE}" srcOrd="1" destOrd="0" presId="urn:microsoft.com/office/officeart/2005/8/layout/list1"/>
    <dgm:cxn modelId="{BCFC86A3-7B59-432F-95D1-978530C44C9D}" type="presParOf" srcId="{7CCCB57C-2631-44E4-9CE6-D78198A0B064}" destId="{0DB4A5C5-86EC-41F0-B065-81E39FBE304F}" srcOrd="1" destOrd="0" presId="urn:microsoft.com/office/officeart/2005/8/layout/list1"/>
    <dgm:cxn modelId="{77F1697A-3F7A-4BC2-95E0-4C35B41E4A47}" type="presParOf" srcId="{7CCCB57C-2631-44E4-9CE6-D78198A0B064}" destId="{A39DE919-4404-4C3B-BFC1-711BF5F056E9}"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939AAC5-8D99-485A-98BD-3F38AE71E5FD}"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1F4DE0F0-442E-487B-B3A8-2D9B03F7FC87}">
      <dgm:prSet custT="1"/>
      <dgm:spPr/>
      <dgm:t>
        <a:bodyPr/>
        <a:lstStyle/>
        <a:p>
          <a:pPr rtl="0"/>
          <a:r>
            <a:rPr lang="en-US" sz="3600" dirty="0" smtClean="0"/>
            <a:t>Auxiliary Services (Ch. 192)</a:t>
          </a:r>
          <a:endParaRPr lang="en-US" sz="3600" dirty="0"/>
        </a:p>
      </dgm:t>
    </dgm:pt>
    <dgm:pt modelId="{35FF82FF-E7B9-4A64-82A0-E11DAF25843E}" type="parTrans" cxnId="{D800E88A-543B-45C3-B3E7-15D4342F98F0}">
      <dgm:prSet/>
      <dgm:spPr/>
      <dgm:t>
        <a:bodyPr/>
        <a:lstStyle/>
        <a:p>
          <a:endParaRPr lang="en-US"/>
        </a:p>
      </dgm:t>
    </dgm:pt>
    <dgm:pt modelId="{D5FFE0AF-815B-413A-9ADC-3FE8F3266165}" type="sibTrans" cxnId="{D800E88A-543B-45C3-B3E7-15D4342F98F0}">
      <dgm:prSet/>
      <dgm:spPr/>
      <dgm:t>
        <a:bodyPr/>
        <a:lstStyle/>
        <a:p>
          <a:endParaRPr lang="en-US"/>
        </a:p>
      </dgm:t>
    </dgm:pt>
    <dgm:pt modelId="{BC3CAC6E-80CA-4D3A-819E-7F110F41BA03}">
      <dgm:prSet custT="1"/>
      <dgm:spPr/>
      <dgm:t>
        <a:bodyPr/>
        <a:lstStyle/>
        <a:p>
          <a:pPr rtl="0"/>
          <a:r>
            <a:rPr lang="en-US" sz="2800" dirty="0" smtClean="0"/>
            <a:t>Compensatory education in language arts and math instruction</a:t>
          </a:r>
          <a:endParaRPr lang="en-US" sz="2800" dirty="0"/>
        </a:p>
      </dgm:t>
    </dgm:pt>
    <dgm:pt modelId="{1E7A7DF5-6026-49E0-A921-3CBCA12EEF3F}" type="parTrans" cxnId="{87B65A6F-A4E4-4951-86A3-B64A8FCCA812}">
      <dgm:prSet/>
      <dgm:spPr/>
      <dgm:t>
        <a:bodyPr/>
        <a:lstStyle/>
        <a:p>
          <a:endParaRPr lang="en-US"/>
        </a:p>
      </dgm:t>
    </dgm:pt>
    <dgm:pt modelId="{07376F1B-F1B0-4079-8E62-6DF8AA8F53F6}" type="sibTrans" cxnId="{87B65A6F-A4E4-4951-86A3-B64A8FCCA812}">
      <dgm:prSet/>
      <dgm:spPr/>
      <dgm:t>
        <a:bodyPr/>
        <a:lstStyle/>
        <a:p>
          <a:endParaRPr lang="en-US"/>
        </a:p>
      </dgm:t>
    </dgm:pt>
    <dgm:pt modelId="{D9713A88-FC97-4114-B96E-2423E5F8D267}">
      <dgm:prSet custT="1"/>
      <dgm:spPr/>
      <dgm:t>
        <a:bodyPr/>
        <a:lstStyle/>
        <a:p>
          <a:pPr rtl="0"/>
          <a:r>
            <a:rPr lang="en-US" sz="2800" dirty="0" smtClean="0"/>
            <a:t>ESL</a:t>
          </a:r>
          <a:endParaRPr lang="en-US" sz="2800" dirty="0"/>
        </a:p>
      </dgm:t>
    </dgm:pt>
    <dgm:pt modelId="{5D119515-C440-477F-8081-A678E84E47C5}" type="parTrans" cxnId="{BFE491A1-6946-4D26-A392-AD12BD3F17F3}">
      <dgm:prSet/>
      <dgm:spPr/>
      <dgm:t>
        <a:bodyPr/>
        <a:lstStyle/>
        <a:p>
          <a:endParaRPr lang="en-US"/>
        </a:p>
      </dgm:t>
    </dgm:pt>
    <dgm:pt modelId="{CD55EBF5-16AC-4909-AE32-E8BFDA59127F}" type="sibTrans" cxnId="{BFE491A1-6946-4D26-A392-AD12BD3F17F3}">
      <dgm:prSet/>
      <dgm:spPr/>
      <dgm:t>
        <a:bodyPr/>
        <a:lstStyle/>
        <a:p>
          <a:endParaRPr lang="en-US"/>
        </a:p>
      </dgm:t>
    </dgm:pt>
    <dgm:pt modelId="{5A8DA519-18A9-4197-8D27-7D526ED3D0E9}">
      <dgm:prSet custT="1"/>
      <dgm:spPr/>
      <dgm:t>
        <a:bodyPr/>
        <a:lstStyle/>
        <a:p>
          <a:pPr rtl="0"/>
          <a:r>
            <a:rPr lang="en-US" sz="2800" dirty="0" smtClean="0"/>
            <a:t>Home Instruction</a:t>
          </a:r>
          <a:endParaRPr lang="en-US" sz="2800" dirty="0"/>
        </a:p>
      </dgm:t>
    </dgm:pt>
    <dgm:pt modelId="{0805679F-0276-4951-96CC-EE03975DE640}" type="parTrans" cxnId="{93179629-C499-4B89-8B64-AA3EA49E372C}">
      <dgm:prSet/>
      <dgm:spPr/>
      <dgm:t>
        <a:bodyPr/>
        <a:lstStyle/>
        <a:p>
          <a:endParaRPr lang="en-US"/>
        </a:p>
      </dgm:t>
    </dgm:pt>
    <dgm:pt modelId="{8F4B3726-BB85-442F-B53A-39892A5D2A34}" type="sibTrans" cxnId="{93179629-C499-4B89-8B64-AA3EA49E372C}">
      <dgm:prSet/>
      <dgm:spPr/>
      <dgm:t>
        <a:bodyPr/>
        <a:lstStyle/>
        <a:p>
          <a:endParaRPr lang="en-US"/>
        </a:p>
      </dgm:t>
    </dgm:pt>
    <dgm:pt modelId="{A98F602C-2050-45F6-B9EA-AEE08F21BC91}" type="pres">
      <dgm:prSet presAssocID="{2939AAC5-8D99-485A-98BD-3F38AE71E5FD}" presName="linear" presStyleCnt="0">
        <dgm:presLayoutVars>
          <dgm:dir/>
          <dgm:animLvl val="lvl"/>
          <dgm:resizeHandles val="exact"/>
        </dgm:presLayoutVars>
      </dgm:prSet>
      <dgm:spPr/>
      <dgm:t>
        <a:bodyPr/>
        <a:lstStyle/>
        <a:p>
          <a:endParaRPr lang="en-US"/>
        </a:p>
      </dgm:t>
    </dgm:pt>
    <dgm:pt modelId="{2DE53F4D-1251-4BB1-956D-7A1971409021}" type="pres">
      <dgm:prSet presAssocID="{1F4DE0F0-442E-487B-B3A8-2D9B03F7FC87}" presName="parentLin" presStyleCnt="0"/>
      <dgm:spPr/>
    </dgm:pt>
    <dgm:pt modelId="{1EBFA6CF-0346-4844-8CC4-275B0CAB004C}" type="pres">
      <dgm:prSet presAssocID="{1F4DE0F0-442E-487B-B3A8-2D9B03F7FC87}" presName="parentLeftMargin" presStyleLbl="node1" presStyleIdx="0" presStyleCnt="1"/>
      <dgm:spPr/>
      <dgm:t>
        <a:bodyPr/>
        <a:lstStyle/>
        <a:p>
          <a:endParaRPr lang="en-US"/>
        </a:p>
      </dgm:t>
    </dgm:pt>
    <dgm:pt modelId="{F9BD3BA8-CF87-4C4D-9DC8-E61C93E2B461}" type="pres">
      <dgm:prSet presAssocID="{1F4DE0F0-442E-487B-B3A8-2D9B03F7FC87}" presName="parentText" presStyleLbl="node1" presStyleIdx="0" presStyleCnt="1" custScaleY="49250" custLinFactNeighborX="11111" custLinFactNeighborY="-14665">
        <dgm:presLayoutVars>
          <dgm:chMax val="0"/>
          <dgm:bulletEnabled val="1"/>
        </dgm:presLayoutVars>
      </dgm:prSet>
      <dgm:spPr/>
      <dgm:t>
        <a:bodyPr/>
        <a:lstStyle/>
        <a:p>
          <a:endParaRPr lang="en-US"/>
        </a:p>
      </dgm:t>
    </dgm:pt>
    <dgm:pt modelId="{5B13F362-E236-4560-B495-B359D5EED7AB}" type="pres">
      <dgm:prSet presAssocID="{1F4DE0F0-442E-487B-B3A8-2D9B03F7FC87}" presName="negativeSpace" presStyleCnt="0"/>
      <dgm:spPr/>
    </dgm:pt>
    <dgm:pt modelId="{174333E6-C297-4B40-BAF4-C2E73F9CD099}" type="pres">
      <dgm:prSet presAssocID="{1F4DE0F0-442E-487B-B3A8-2D9B03F7FC87}" presName="childText" presStyleLbl="conFgAcc1" presStyleIdx="0" presStyleCnt="1">
        <dgm:presLayoutVars>
          <dgm:bulletEnabled val="1"/>
        </dgm:presLayoutVars>
      </dgm:prSet>
      <dgm:spPr/>
      <dgm:t>
        <a:bodyPr/>
        <a:lstStyle/>
        <a:p>
          <a:endParaRPr lang="en-US"/>
        </a:p>
      </dgm:t>
    </dgm:pt>
  </dgm:ptLst>
  <dgm:cxnLst>
    <dgm:cxn modelId="{87B65A6F-A4E4-4951-86A3-B64A8FCCA812}" srcId="{1F4DE0F0-442E-487B-B3A8-2D9B03F7FC87}" destId="{BC3CAC6E-80CA-4D3A-819E-7F110F41BA03}" srcOrd="0" destOrd="0" parTransId="{1E7A7DF5-6026-49E0-A921-3CBCA12EEF3F}" sibTransId="{07376F1B-F1B0-4079-8E62-6DF8AA8F53F6}"/>
    <dgm:cxn modelId="{CCDFFD3A-BCCA-4E78-8990-CBA55DE2BFA2}" type="presOf" srcId="{5A8DA519-18A9-4197-8D27-7D526ED3D0E9}" destId="{174333E6-C297-4B40-BAF4-C2E73F9CD099}" srcOrd="0" destOrd="2" presId="urn:microsoft.com/office/officeart/2005/8/layout/list1"/>
    <dgm:cxn modelId="{1709BA23-1DF5-4EC8-B344-E8409C1DFA8B}" type="presOf" srcId="{2939AAC5-8D99-485A-98BD-3F38AE71E5FD}" destId="{A98F602C-2050-45F6-B9EA-AEE08F21BC91}" srcOrd="0" destOrd="0" presId="urn:microsoft.com/office/officeart/2005/8/layout/list1"/>
    <dgm:cxn modelId="{BFE491A1-6946-4D26-A392-AD12BD3F17F3}" srcId="{1F4DE0F0-442E-487B-B3A8-2D9B03F7FC87}" destId="{D9713A88-FC97-4114-B96E-2423E5F8D267}" srcOrd="1" destOrd="0" parTransId="{5D119515-C440-477F-8081-A678E84E47C5}" sibTransId="{CD55EBF5-16AC-4909-AE32-E8BFDA59127F}"/>
    <dgm:cxn modelId="{FD3EA1A9-C040-4CC2-A244-F82E7BF49EE2}" type="presOf" srcId="{D9713A88-FC97-4114-B96E-2423E5F8D267}" destId="{174333E6-C297-4B40-BAF4-C2E73F9CD099}" srcOrd="0" destOrd="1" presId="urn:microsoft.com/office/officeart/2005/8/layout/list1"/>
    <dgm:cxn modelId="{DC9556CB-16A7-42A2-BAB5-305BCBA0809E}" type="presOf" srcId="{1F4DE0F0-442E-487B-B3A8-2D9B03F7FC87}" destId="{F9BD3BA8-CF87-4C4D-9DC8-E61C93E2B461}" srcOrd="1" destOrd="0" presId="urn:microsoft.com/office/officeart/2005/8/layout/list1"/>
    <dgm:cxn modelId="{964EBB9B-F081-4CD2-B353-10803EAFB134}" type="presOf" srcId="{BC3CAC6E-80CA-4D3A-819E-7F110F41BA03}" destId="{174333E6-C297-4B40-BAF4-C2E73F9CD099}" srcOrd="0" destOrd="0" presId="urn:microsoft.com/office/officeart/2005/8/layout/list1"/>
    <dgm:cxn modelId="{D800E88A-543B-45C3-B3E7-15D4342F98F0}" srcId="{2939AAC5-8D99-485A-98BD-3F38AE71E5FD}" destId="{1F4DE0F0-442E-487B-B3A8-2D9B03F7FC87}" srcOrd="0" destOrd="0" parTransId="{35FF82FF-E7B9-4A64-82A0-E11DAF25843E}" sibTransId="{D5FFE0AF-815B-413A-9ADC-3FE8F3266165}"/>
    <dgm:cxn modelId="{EA81D446-B7D9-4414-B2D8-A439E4996E72}" type="presOf" srcId="{1F4DE0F0-442E-487B-B3A8-2D9B03F7FC87}" destId="{1EBFA6CF-0346-4844-8CC4-275B0CAB004C}" srcOrd="0" destOrd="0" presId="urn:microsoft.com/office/officeart/2005/8/layout/list1"/>
    <dgm:cxn modelId="{93179629-C499-4B89-8B64-AA3EA49E372C}" srcId="{1F4DE0F0-442E-487B-B3A8-2D9B03F7FC87}" destId="{5A8DA519-18A9-4197-8D27-7D526ED3D0E9}" srcOrd="2" destOrd="0" parTransId="{0805679F-0276-4951-96CC-EE03975DE640}" sibTransId="{8F4B3726-BB85-442F-B53A-39892A5D2A34}"/>
    <dgm:cxn modelId="{16A29755-4976-485A-B78F-C430898332E1}" type="presParOf" srcId="{A98F602C-2050-45F6-B9EA-AEE08F21BC91}" destId="{2DE53F4D-1251-4BB1-956D-7A1971409021}" srcOrd="0" destOrd="0" presId="urn:microsoft.com/office/officeart/2005/8/layout/list1"/>
    <dgm:cxn modelId="{904402E1-22AF-4707-9C3D-3350EACD226A}" type="presParOf" srcId="{2DE53F4D-1251-4BB1-956D-7A1971409021}" destId="{1EBFA6CF-0346-4844-8CC4-275B0CAB004C}" srcOrd="0" destOrd="0" presId="urn:microsoft.com/office/officeart/2005/8/layout/list1"/>
    <dgm:cxn modelId="{B266E87E-38C8-4AD2-A3F7-C3A3FD8B5B12}" type="presParOf" srcId="{2DE53F4D-1251-4BB1-956D-7A1971409021}" destId="{F9BD3BA8-CF87-4C4D-9DC8-E61C93E2B461}" srcOrd="1" destOrd="0" presId="urn:microsoft.com/office/officeart/2005/8/layout/list1"/>
    <dgm:cxn modelId="{0C5A68D2-1B2E-4578-B8B5-85491842BA62}" type="presParOf" srcId="{A98F602C-2050-45F6-B9EA-AEE08F21BC91}" destId="{5B13F362-E236-4560-B495-B359D5EED7AB}" srcOrd="1" destOrd="0" presId="urn:microsoft.com/office/officeart/2005/8/layout/list1"/>
    <dgm:cxn modelId="{8B8BFECB-3213-4861-B848-990A29A09CB8}" type="presParOf" srcId="{A98F602C-2050-45F6-B9EA-AEE08F21BC91}" destId="{174333E6-C297-4B40-BAF4-C2E73F9CD099}"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7D16C61-FD70-487A-84ED-FBD7D25879EB}"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US"/>
        </a:p>
      </dgm:t>
    </dgm:pt>
    <dgm:pt modelId="{6A249442-DD55-4878-ADD9-E99532E6AA8B}">
      <dgm:prSet custT="1"/>
      <dgm:spPr/>
      <dgm:t>
        <a:bodyPr/>
        <a:lstStyle/>
        <a:p>
          <a:pPr rtl="0"/>
          <a:r>
            <a:rPr lang="en-US" sz="3600" dirty="0" smtClean="0"/>
            <a:t>Compensatory Services</a:t>
          </a:r>
          <a:endParaRPr lang="en-US" sz="3600" dirty="0"/>
        </a:p>
      </dgm:t>
    </dgm:pt>
    <dgm:pt modelId="{C7380D47-3A5E-4CE8-80FA-2A4B8204FD49}" type="parTrans" cxnId="{5CF617F6-7676-4E16-A25E-0DB174CC2D26}">
      <dgm:prSet/>
      <dgm:spPr/>
      <dgm:t>
        <a:bodyPr/>
        <a:lstStyle/>
        <a:p>
          <a:endParaRPr lang="en-US"/>
        </a:p>
      </dgm:t>
    </dgm:pt>
    <dgm:pt modelId="{95CD0D62-77E3-4E11-8216-84723E51937E}" type="sibTrans" cxnId="{5CF617F6-7676-4E16-A25E-0DB174CC2D26}">
      <dgm:prSet/>
      <dgm:spPr/>
      <dgm:t>
        <a:bodyPr/>
        <a:lstStyle/>
        <a:p>
          <a:endParaRPr lang="en-US"/>
        </a:p>
      </dgm:t>
    </dgm:pt>
    <dgm:pt modelId="{30159F83-26CE-461F-B813-0DB5CA0EDC5A}">
      <dgm:prSet custT="1"/>
      <dgm:spPr/>
      <dgm:t>
        <a:bodyPr/>
        <a:lstStyle/>
        <a:p>
          <a:pPr rtl="0"/>
          <a:r>
            <a:rPr lang="en-US" sz="2800" dirty="0" smtClean="0"/>
            <a:t>To assist students who have academic needs that prevent them from succeeding in regular school programs</a:t>
          </a:r>
          <a:endParaRPr lang="en-US" sz="2800" dirty="0"/>
        </a:p>
      </dgm:t>
    </dgm:pt>
    <dgm:pt modelId="{55DC98FB-3558-4B3A-96D9-D9E9A3F9CE8F}" type="parTrans" cxnId="{849ECD44-3C38-4BA8-8566-F562976F1FA5}">
      <dgm:prSet/>
      <dgm:spPr/>
      <dgm:t>
        <a:bodyPr/>
        <a:lstStyle/>
        <a:p>
          <a:endParaRPr lang="en-US"/>
        </a:p>
      </dgm:t>
    </dgm:pt>
    <dgm:pt modelId="{2F1CE656-6AAC-4AA7-9A6C-0E7EE566D76B}" type="sibTrans" cxnId="{849ECD44-3C38-4BA8-8566-F562976F1FA5}">
      <dgm:prSet/>
      <dgm:spPr/>
      <dgm:t>
        <a:bodyPr/>
        <a:lstStyle/>
        <a:p>
          <a:endParaRPr lang="en-US"/>
        </a:p>
      </dgm:t>
    </dgm:pt>
    <dgm:pt modelId="{D7313063-409C-4882-80A7-518AF0C200F5}">
      <dgm:prSet custT="1"/>
      <dgm:spPr/>
      <dgm:t>
        <a:bodyPr/>
        <a:lstStyle/>
        <a:p>
          <a:pPr rtl="0"/>
          <a:r>
            <a:rPr lang="en-US" sz="2800" i="1" dirty="0" smtClean="0"/>
            <a:t>Supplemental</a:t>
          </a:r>
          <a:r>
            <a:rPr lang="en-US" sz="2800" dirty="0" smtClean="0"/>
            <a:t> to the regular programs</a:t>
          </a:r>
          <a:endParaRPr lang="en-US" sz="2800" dirty="0"/>
        </a:p>
      </dgm:t>
    </dgm:pt>
    <dgm:pt modelId="{91BD58AD-EDFB-43AC-8750-7B5C8595BC46}" type="parTrans" cxnId="{FBE8558A-2F04-4B63-8290-A0937B01B429}">
      <dgm:prSet/>
      <dgm:spPr/>
      <dgm:t>
        <a:bodyPr/>
        <a:lstStyle/>
        <a:p>
          <a:endParaRPr lang="en-US"/>
        </a:p>
      </dgm:t>
    </dgm:pt>
    <dgm:pt modelId="{00508EEA-201B-4872-84E1-CBBC46FC97DF}" type="sibTrans" cxnId="{FBE8558A-2F04-4B63-8290-A0937B01B429}">
      <dgm:prSet/>
      <dgm:spPr/>
      <dgm:t>
        <a:bodyPr/>
        <a:lstStyle/>
        <a:p>
          <a:endParaRPr lang="en-US"/>
        </a:p>
      </dgm:t>
    </dgm:pt>
    <dgm:pt modelId="{ABF45CBD-3C98-41F6-B501-1B0515CE9D1F}">
      <dgm:prSet custT="1"/>
      <dgm:spPr/>
      <dgm:t>
        <a:bodyPr/>
        <a:lstStyle/>
        <a:p>
          <a:pPr rtl="0"/>
          <a:r>
            <a:rPr lang="en-US" sz="2800" dirty="0" smtClean="0"/>
            <a:t>Programs in language arts and math offered during or beyond the normal school day</a:t>
          </a:r>
          <a:endParaRPr lang="en-US" sz="2800" dirty="0"/>
        </a:p>
      </dgm:t>
    </dgm:pt>
    <dgm:pt modelId="{A16C20BB-26B5-40B4-A7C7-FFD15469C877}" type="parTrans" cxnId="{314BBBAE-FA21-4840-94C7-E8688BFD3741}">
      <dgm:prSet/>
      <dgm:spPr/>
      <dgm:t>
        <a:bodyPr/>
        <a:lstStyle/>
        <a:p>
          <a:endParaRPr lang="en-US"/>
        </a:p>
      </dgm:t>
    </dgm:pt>
    <dgm:pt modelId="{CD1D4BC0-26BE-4C79-B8A5-0A6B0CEB77AC}" type="sibTrans" cxnId="{314BBBAE-FA21-4840-94C7-E8688BFD3741}">
      <dgm:prSet/>
      <dgm:spPr/>
      <dgm:t>
        <a:bodyPr/>
        <a:lstStyle/>
        <a:p>
          <a:endParaRPr lang="en-US"/>
        </a:p>
      </dgm:t>
    </dgm:pt>
    <dgm:pt modelId="{8232A59D-E4E9-4902-918C-C4E473FCF8B1}" type="pres">
      <dgm:prSet presAssocID="{17D16C61-FD70-487A-84ED-FBD7D25879EB}" presName="linear" presStyleCnt="0">
        <dgm:presLayoutVars>
          <dgm:dir/>
          <dgm:animLvl val="lvl"/>
          <dgm:resizeHandles val="exact"/>
        </dgm:presLayoutVars>
      </dgm:prSet>
      <dgm:spPr/>
      <dgm:t>
        <a:bodyPr/>
        <a:lstStyle/>
        <a:p>
          <a:endParaRPr lang="en-US"/>
        </a:p>
      </dgm:t>
    </dgm:pt>
    <dgm:pt modelId="{A73113A3-0984-4311-82B2-57D470642B8A}" type="pres">
      <dgm:prSet presAssocID="{6A249442-DD55-4878-ADD9-E99532E6AA8B}" presName="parentLin" presStyleCnt="0"/>
      <dgm:spPr/>
    </dgm:pt>
    <dgm:pt modelId="{2B601F5E-0D2E-4350-854D-5FB8FBC47230}" type="pres">
      <dgm:prSet presAssocID="{6A249442-DD55-4878-ADD9-E99532E6AA8B}" presName="parentLeftMargin" presStyleLbl="node1" presStyleIdx="0" presStyleCnt="1"/>
      <dgm:spPr/>
      <dgm:t>
        <a:bodyPr/>
        <a:lstStyle/>
        <a:p>
          <a:endParaRPr lang="en-US"/>
        </a:p>
      </dgm:t>
    </dgm:pt>
    <dgm:pt modelId="{B8F7C374-DD7D-4345-A8DF-2078BA68FC2A}" type="pres">
      <dgm:prSet presAssocID="{6A249442-DD55-4878-ADD9-E99532E6AA8B}" presName="parentText" presStyleLbl="node1" presStyleIdx="0" presStyleCnt="1" custScaleY="51798" custLinFactNeighborX="-7407" custLinFactNeighborY="-10788">
        <dgm:presLayoutVars>
          <dgm:chMax val="0"/>
          <dgm:bulletEnabled val="1"/>
        </dgm:presLayoutVars>
      </dgm:prSet>
      <dgm:spPr/>
      <dgm:t>
        <a:bodyPr/>
        <a:lstStyle/>
        <a:p>
          <a:endParaRPr lang="en-US"/>
        </a:p>
      </dgm:t>
    </dgm:pt>
    <dgm:pt modelId="{66C996A4-4D2E-40EE-822B-3997AF419A4B}" type="pres">
      <dgm:prSet presAssocID="{6A249442-DD55-4878-ADD9-E99532E6AA8B}" presName="negativeSpace" presStyleCnt="0"/>
      <dgm:spPr/>
    </dgm:pt>
    <dgm:pt modelId="{32388C9B-1065-494A-9EB4-0B268CE5055E}" type="pres">
      <dgm:prSet presAssocID="{6A249442-DD55-4878-ADD9-E99532E6AA8B}" presName="childText" presStyleLbl="conFgAcc1" presStyleIdx="0" presStyleCnt="1">
        <dgm:presLayoutVars>
          <dgm:bulletEnabled val="1"/>
        </dgm:presLayoutVars>
      </dgm:prSet>
      <dgm:spPr/>
      <dgm:t>
        <a:bodyPr/>
        <a:lstStyle/>
        <a:p>
          <a:endParaRPr lang="en-US"/>
        </a:p>
      </dgm:t>
    </dgm:pt>
  </dgm:ptLst>
  <dgm:cxnLst>
    <dgm:cxn modelId="{B1099ED1-F77D-4131-9613-BE9215CADFA2}" type="presOf" srcId="{ABF45CBD-3C98-41F6-B501-1B0515CE9D1F}" destId="{32388C9B-1065-494A-9EB4-0B268CE5055E}" srcOrd="0" destOrd="1" presId="urn:microsoft.com/office/officeart/2005/8/layout/list1"/>
    <dgm:cxn modelId="{B882E2CB-5898-49A0-9D7F-C7475C4E6A01}" type="presOf" srcId="{17D16C61-FD70-487A-84ED-FBD7D25879EB}" destId="{8232A59D-E4E9-4902-918C-C4E473FCF8B1}" srcOrd="0" destOrd="0" presId="urn:microsoft.com/office/officeart/2005/8/layout/list1"/>
    <dgm:cxn modelId="{849ECD44-3C38-4BA8-8566-F562976F1FA5}" srcId="{6A249442-DD55-4878-ADD9-E99532E6AA8B}" destId="{30159F83-26CE-461F-B813-0DB5CA0EDC5A}" srcOrd="0" destOrd="0" parTransId="{55DC98FB-3558-4B3A-96D9-D9E9A3F9CE8F}" sibTransId="{2F1CE656-6AAC-4AA7-9A6C-0E7EE566D76B}"/>
    <dgm:cxn modelId="{FBE8558A-2F04-4B63-8290-A0937B01B429}" srcId="{6A249442-DD55-4878-ADD9-E99532E6AA8B}" destId="{D7313063-409C-4882-80A7-518AF0C200F5}" srcOrd="2" destOrd="0" parTransId="{91BD58AD-EDFB-43AC-8750-7B5C8595BC46}" sibTransId="{00508EEA-201B-4872-84E1-CBBC46FC97DF}"/>
    <dgm:cxn modelId="{D84AD9B4-6788-4B64-B4CC-8FF618CCB665}" type="presOf" srcId="{30159F83-26CE-461F-B813-0DB5CA0EDC5A}" destId="{32388C9B-1065-494A-9EB4-0B268CE5055E}" srcOrd="0" destOrd="0" presId="urn:microsoft.com/office/officeart/2005/8/layout/list1"/>
    <dgm:cxn modelId="{6C8378BA-65DD-4920-A688-91364ABF2859}" type="presOf" srcId="{6A249442-DD55-4878-ADD9-E99532E6AA8B}" destId="{2B601F5E-0D2E-4350-854D-5FB8FBC47230}" srcOrd="0" destOrd="0" presId="urn:microsoft.com/office/officeart/2005/8/layout/list1"/>
    <dgm:cxn modelId="{5B2E1F88-DC17-4E25-9157-264F19B4F12C}" type="presOf" srcId="{6A249442-DD55-4878-ADD9-E99532E6AA8B}" destId="{B8F7C374-DD7D-4345-A8DF-2078BA68FC2A}" srcOrd="1" destOrd="0" presId="urn:microsoft.com/office/officeart/2005/8/layout/list1"/>
    <dgm:cxn modelId="{314BBBAE-FA21-4840-94C7-E8688BFD3741}" srcId="{6A249442-DD55-4878-ADD9-E99532E6AA8B}" destId="{ABF45CBD-3C98-41F6-B501-1B0515CE9D1F}" srcOrd="1" destOrd="0" parTransId="{A16C20BB-26B5-40B4-A7C7-FFD15469C877}" sibTransId="{CD1D4BC0-26BE-4C79-B8A5-0A6B0CEB77AC}"/>
    <dgm:cxn modelId="{52C0B87F-C802-49CA-BCF4-F59FAC39D1E4}" type="presOf" srcId="{D7313063-409C-4882-80A7-518AF0C200F5}" destId="{32388C9B-1065-494A-9EB4-0B268CE5055E}" srcOrd="0" destOrd="2" presId="urn:microsoft.com/office/officeart/2005/8/layout/list1"/>
    <dgm:cxn modelId="{5CF617F6-7676-4E16-A25E-0DB174CC2D26}" srcId="{17D16C61-FD70-487A-84ED-FBD7D25879EB}" destId="{6A249442-DD55-4878-ADD9-E99532E6AA8B}" srcOrd="0" destOrd="0" parTransId="{C7380D47-3A5E-4CE8-80FA-2A4B8204FD49}" sibTransId="{95CD0D62-77E3-4E11-8216-84723E51937E}"/>
    <dgm:cxn modelId="{9E01934E-33E2-4C57-BBB1-AD541B456B69}" type="presParOf" srcId="{8232A59D-E4E9-4902-918C-C4E473FCF8B1}" destId="{A73113A3-0984-4311-82B2-57D470642B8A}" srcOrd="0" destOrd="0" presId="urn:microsoft.com/office/officeart/2005/8/layout/list1"/>
    <dgm:cxn modelId="{1B1654AB-F22F-4539-81DA-EF4B5D866B43}" type="presParOf" srcId="{A73113A3-0984-4311-82B2-57D470642B8A}" destId="{2B601F5E-0D2E-4350-854D-5FB8FBC47230}" srcOrd="0" destOrd="0" presId="urn:microsoft.com/office/officeart/2005/8/layout/list1"/>
    <dgm:cxn modelId="{C5DE907E-31E7-4516-9CAD-0BF3C3202048}" type="presParOf" srcId="{A73113A3-0984-4311-82B2-57D470642B8A}" destId="{B8F7C374-DD7D-4345-A8DF-2078BA68FC2A}" srcOrd="1" destOrd="0" presId="urn:microsoft.com/office/officeart/2005/8/layout/list1"/>
    <dgm:cxn modelId="{F75C6433-31AB-4C12-840D-20860B23D373}" type="presParOf" srcId="{8232A59D-E4E9-4902-918C-C4E473FCF8B1}" destId="{66C996A4-4D2E-40EE-822B-3997AF419A4B}" srcOrd="1" destOrd="0" presId="urn:microsoft.com/office/officeart/2005/8/layout/list1"/>
    <dgm:cxn modelId="{7FCD2164-58CC-4723-A27C-2295A2CFF870}" type="presParOf" srcId="{8232A59D-E4E9-4902-918C-C4E473FCF8B1}" destId="{32388C9B-1065-494A-9EB4-0B268CE5055E}"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32DB540-AF47-48FF-8F72-1435230415E5}"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E311B8E0-179C-432F-A521-183ADFE60F0B}">
      <dgm:prSet custT="1"/>
      <dgm:spPr/>
      <dgm:t>
        <a:bodyPr/>
        <a:lstStyle/>
        <a:p>
          <a:pPr rtl="0"/>
          <a:r>
            <a:rPr lang="en-US" sz="2800" dirty="0" smtClean="0"/>
            <a:t>Kindergarten</a:t>
          </a:r>
          <a:endParaRPr lang="en-US" sz="2800" dirty="0"/>
        </a:p>
      </dgm:t>
    </dgm:pt>
    <dgm:pt modelId="{4CA0F6B1-651A-4024-B72D-A137F1C8F7E5}" type="parTrans" cxnId="{1B775FFB-E701-4BF4-A186-33BFC866B1EC}">
      <dgm:prSet/>
      <dgm:spPr/>
      <dgm:t>
        <a:bodyPr/>
        <a:lstStyle/>
        <a:p>
          <a:endParaRPr lang="en-US"/>
        </a:p>
      </dgm:t>
    </dgm:pt>
    <dgm:pt modelId="{1D04C417-92FF-47F9-B688-C52FEAF55F50}" type="sibTrans" cxnId="{1B775FFB-E701-4BF4-A186-33BFC866B1EC}">
      <dgm:prSet/>
      <dgm:spPr/>
      <dgm:t>
        <a:bodyPr/>
        <a:lstStyle/>
        <a:p>
          <a:endParaRPr lang="en-US"/>
        </a:p>
      </dgm:t>
    </dgm:pt>
    <dgm:pt modelId="{28670F16-34BF-4117-8076-D1C775A0194F}">
      <dgm:prSet custT="1"/>
      <dgm:spPr/>
      <dgm:t>
        <a:bodyPr/>
        <a:lstStyle/>
        <a:p>
          <a:pPr rtl="0"/>
          <a:r>
            <a:rPr lang="en-US" sz="2400" dirty="0" smtClean="0"/>
            <a:t>Observational assessment + work samples</a:t>
          </a:r>
          <a:endParaRPr lang="en-US" sz="2400" dirty="0"/>
        </a:p>
      </dgm:t>
    </dgm:pt>
    <dgm:pt modelId="{DEB82D40-551C-45D7-AD37-1150C1BA3507}" type="parTrans" cxnId="{CC87F014-CA68-4B4A-9A5A-B68B811C2E74}">
      <dgm:prSet/>
      <dgm:spPr/>
      <dgm:t>
        <a:bodyPr/>
        <a:lstStyle/>
        <a:p>
          <a:endParaRPr lang="en-US"/>
        </a:p>
      </dgm:t>
    </dgm:pt>
    <dgm:pt modelId="{6A402ECD-58DF-494F-9489-6A15C4A95340}" type="sibTrans" cxnId="{CC87F014-CA68-4B4A-9A5A-B68B811C2E74}">
      <dgm:prSet/>
      <dgm:spPr/>
      <dgm:t>
        <a:bodyPr/>
        <a:lstStyle/>
        <a:p>
          <a:endParaRPr lang="en-US"/>
        </a:p>
      </dgm:t>
    </dgm:pt>
    <dgm:pt modelId="{3EFC7B69-C387-408F-A57D-C8C2D0CAFE99}">
      <dgm:prSet custT="1"/>
      <dgm:spPr/>
      <dgm:t>
        <a:bodyPr/>
        <a:lstStyle/>
        <a:p>
          <a:pPr rtl="0"/>
          <a:r>
            <a:rPr lang="en-US" sz="2800" dirty="0" smtClean="0"/>
            <a:t>Grades 1-2: </a:t>
          </a:r>
          <a:r>
            <a:rPr lang="en-US" sz="2400" dirty="0" smtClean="0"/>
            <a:t>Three of the four measures listed</a:t>
          </a:r>
          <a:endParaRPr lang="en-US" sz="2800" dirty="0"/>
        </a:p>
      </dgm:t>
    </dgm:pt>
    <dgm:pt modelId="{EF412C2A-9872-4DF2-89DE-5E03B5667E3B}" type="parTrans" cxnId="{B34D02C2-A4A9-4D15-8331-A25F96EDD758}">
      <dgm:prSet/>
      <dgm:spPr/>
      <dgm:t>
        <a:bodyPr/>
        <a:lstStyle/>
        <a:p>
          <a:endParaRPr lang="en-US"/>
        </a:p>
      </dgm:t>
    </dgm:pt>
    <dgm:pt modelId="{37CFCB42-79B7-4B98-9A86-97F72138DC06}" type="sibTrans" cxnId="{B34D02C2-A4A9-4D15-8331-A25F96EDD758}">
      <dgm:prSet/>
      <dgm:spPr/>
      <dgm:t>
        <a:bodyPr/>
        <a:lstStyle/>
        <a:p>
          <a:endParaRPr lang="en-US"/>
        </a:p>
      </dgm:t>
    </dgm:pt>
    <dgm:pt modelId="{F61D5C36-0D31-40D5-84CC-3846D9DC2A9C}">
      <dgm:prSet custT="1"/>
      <dgm:spPr/>
      <dgm:t>
        <a:bodyPr/>
        <a:lstStyle/>
        <a:p>
          <a:pPr rtl="0"/>
          <a:r>
            <a:rPr lang="en-US" sz="2400" dirty="0" smtClean="0"/>
            <a:t>Work samples collected over time, including performance based assessments</a:t>
          </a:r>
          <a:endParaRPr lang="en-US" sz="2400" dirty="0"/>
        </a:p>
      </dgm:t>
    </dgm:pt>
    <dgm:pt modelId="{E43553DA-DFF1-4EBD-A70E-DA4FE9BA5E8E}" type="parTrans" cxnId="{14DF25A9-507D-4D75-9694-1ABE06B73645}">
      <dgm:prSet/>
      <dgm:spPr/>
      <dgm:t>
        <a:bodyPr/>
        <a:lstStyle/>
        <a:p>
          <a:endParaRPr lang="en-US"/>
        </a:p>
      </dgm:t>
    </dgm:pt>
    <dgm:pt modelId="{61007658-15FB-4656-BA3A-2FF0D00F5E45}" type="sibTrans" cxnId="{14DF25A9-507D-4D75-9694-1ABE06B73645}">
      <dgm:prSet/>
      <dgm:spPr/>
      <dgm:t>
        <a:bodyPr/>
        <a:lstStyle/>
        <a:p>
          <a:endParaRPr lang="en-US"/>
        </a:p>
      </dgm:t>
    </dgm:pt>
    <dgm:pt modelId="{BA357509-C4E3-4C57-B0F9-2D06F6592093}">
      <dgm:prSet custT="1"/>
      <dgm:spPr/>
      <dgm:t>
        <a:bodyPr/>
        <a:lstStyle/>
        <a:p>
          <a:pPr rtl="0"/>
          <a:r>
            <a:rPr lang="en-US" sz="2400" dirty="0" smtClean="0"/>
            <a:t>Developmental screenings, checklists</a:t>
          </a:r>
          <a:endParaRPr lang="en-US" sz="2400" dirty="0"/>
        </a:p>
      </dgm:t>
    </dgm:pt>
    <dgm:pt modelId="{0AA18B04-7548-43E8-B3DB-33DABC70EE9B}" type="parTrans" cxnId="{30A13A24-85A4-454C-85E0-B70ABD702F5C}">
      <dgm:prSet/>
      <dgm:spPr/>
      <dgm:t>
        <a:bodyPr/>
        <a:lstStyle/>
        <a:p>
          <a:endParaRPr lang="en-US"/>
        </a:p>
      </dgm:t>
    </dgm:pt>
    <dgm:pt modelId="{08AB51D7-6647-4C0C-985E-57F88499B48A}" type="sibTrans" cxnId="{30A13A24-85A4-454C-85E0-B70ABD702F5C}">
      <dgm:prSet/>
      <dgm:spPr/>
      <dgm:t>
        <a:bodyPr/>
        <a:lstStyle/>
        <a:p>
          <a:endParaRPr lang="en-US"/>
        </a:p>
      </dgm:t>
    </dgm:pt>
    <dgm:pt modelId="{A5F75349-8412-4045-87BD-204CDE600F8F}">
      <dgm:prSet custT="1"/>
      <dgm:spPr/>
      <dgm:t>
        <a:bodyPr/>
        <a:lstStyle/>
        <a:p>
          <a:pPr rtl="0"/>
          <a:r>
            <a:rPr lang="en-US" sz="2400" dirty="0" smtClean="0"/>
            <a:t>Report cards, tests, projects</a:t>
          </a:r>
          <a:endParaRPr lang="en-US" sz="2400" dirty="0"/>
        </a:p>
      </dgm:t>
    </dgm:pt>
    <dgm:pt modelId="{0F3C7BC9-806F-4426-B318-902D2F785768}" type="parTrans" cxnId="{02778CA3-EAB0-464E-B3DA-B4865EEB0246}">
      <dgm:prSet/>
      <dgm:spPr/>
      <dgm:t>
        <a:bodyPr/>
        <a:lstStyle/>
        <a:p>
          <a:endParaRPr lang="en-US"/>
        </a:p>
      </dgm:t>
    </dgm:pt>
    <dgm:pt modelId="{28A52686-7988-4D3B-86D7-B1E0A537809F}" type="sibTrans" cxnId="{02778CA3-EAB0-464E-B3DA-B4865EEB0246}">
      <dgm:prSet/>
      <dgm:spPr/>
      <dgm:t>
        <a:bodyPr/>
        <a:lstStyle/>
        <a:p>
          <a:endParaRPr lang="en-US"/>
        </a:p>
      </dgm:t>
    </dgm:pt>
    <dgm:pt modelId="{F47681C7-3C44-437A-90C7-C8FE7410EE98}">
      <dgm:prSet custT="1"/>
      <dgm:spPr/>
      <dgm:t>
        <a:bodyPr/>
        <a:lstStyle/>
        <a:p>
          <a:pPr rtl="0"/>
          <a:r>
            <a:rPr lang="en-US" sz="2400" dirty="0" smtClean="0"/>
            <a:t>Teacher and parent survey, interviews, observational assessments</a:t>
          </a:r>
          <a:endParaRPr lang="en-US" sz="2400" dirty="0"/>
        </a:p>
      </dgm:t>
    </dgm:pt>
    <dgm:pt modelId="{C50D2118-C69B-44CA-8C8A-FBCA7EBDE47E}" type="sibTrans" cxnId="{0B6A4E47-3596-4028-937C-083AF0DE5A52}">
      <dgm:prSet/>
      <dgm:spPr/>
      <dgm:t>
        <a:bodyPr/>
        <a:lstStyle/>
        <a:p>
          <a:endParaRPr lang="en-US"/>
        </a:p>
      </dgm:t>
    </dgm:pt>
    <dgm:pt modelId="{AA3778F1-1DB4-4A19-9792-9A864A6A7A5D}" type="parTrans" cxnId="{0B6A4E47-3596-4028-937C-083AF0DE5A52}">
      <dgm:prSet/>
      <dgm:spPr/>
      <dgm:t>
        <a:bodyPr/>
        <a:lstStyle/>
        <a:p>
          <a:endParaRPr lang="en-US"/>
        </a:p>
      </dgm:t>
    </dgm:pt>
    <dgm:pt modelId="{DDED444F-EE51-4D4D-BEC5-C9E84D0A0813}" type="pres">
      <dgm:prSet presAssocID="{432DB540-AF47-48FF-8F72-1435230415E5}" presName="linear" presStyleCnt="0">
        <dgm:presLayoutVars>
          <dgm:dir/>
          <dgm:animLvl val="lvl"/>
          <dgm:resizeHandles val="exact"/>
        </dgm:presLayoutVars>
      </dgm:prSet>
      <dgm:spPr/>
      <dgm:t>
        <a:bodyPr/>
        <a:lstStyle/>
        <a:p>
          <a:endParaRPr lang="en-US"/>
        </a:p>
      </dgm:t>
    </dgm:pt>
    <dgm:pt modelId="{79353198-D71B-4B46-84BC-5344F95FA4B7}" type="pres">
      <dgm:prSet presAssocID="{E311B8E0-179C-432F-A521-183ADFE60F0B}" presName="parentLin" presStyleCnt="0"/>
      <dgm:spPr/>
      <dgm:t>
        <a:bodyPr/>
        <a:lstStyle/>
        <a:p>
          <a:endParaRPr lang="en-US"/>
        </a:p>
      </dgm:t>
    </dgm:pt>
    <dgm:pt modelId="{D527F23E-468C-4DD3-BACA-EC10886D1399}" type="pres">
      <dgm:prSet presAssocID="{E311B8E0-179C-432F-A521-183ADFE60F0B}" presName="parentLeftMargin" presStyleLbl="node1" presStyleIdx="0" presStyleCnt="2"/>
      <dgm:spPr/>
      <dgm:t>
        <a:bodyPr/>
        <a:lstStyle/>
        <a:p>
          <a:endParaRPr lang="en-US"/>
        </a:p>
      </dgm:t>
    </dgm:pt>
    <dgm:pt modelId="{89AA59DC-07AF-41FC-BF6F-2A8569422984}" type="pres">
      <dgm:prSet presAssocID="{E311B8E0-179C-432F-A521-183ADFE60F0B}" presName="parentText" presStyleLbl="node1" presStyleIdx="0" presStyleCnt="2" custScaleX="102646" custScaleY="65788">
        <dgm:presLayoutVars>
          <dgm:chMax val="0"/>
          <dgm:bulletEnabled val="1"/>
        </dgm:presLayoutVars>
      </dgm:prSet>
      <dgm:spPr/>
      <dgm:t>
        <a:bodyPr/>
        <a:lstStyle/>
        <a:p>
          <a:endParaRPr lang="en-US"/>
        </a:p>
      </dgm:t>
    </dgm:pt>
    <dgm:pt modelId="{92BD5726-29DA-4CA6-8E50-C01A33C57DFC}" type="pres">
      <dgm:prSet presAssocID="{E311B8E0-179C-432F-A521-183ADFE60F0B}" presName="negativeSpace" presStyleCnt="0"/>
      <dgm:spPr/>
      <dgm:t>
        <a:bodyPr/>
        <a:lstStyle/>
        <a:p>
          <a:endParaRPr lang="en-US"/>
        </a:p>
      </dgm:t>
    </dgm:pt>
    <dgm:pt modelId="{29351709-B12E-4BD4-8F0B-7B8DA98DF446}" type="pres">
      <dgm:prSet presAssocID="{E311B8E0-179C-432F-A521-183ADFE60F0B}" presName="childText" presStyleLbl="conFgAcc1" presStyleIdx="0" presStyleCnt="2" custLinFactNeighborX="-926" custLinFactNeighborY="32337">
        <dgm:presLayoutVars>
          <dgm:bulletEnabled val="1"/>
        </dgm:presLayoutVars>
      </dgm:prSet>
      <dgm:spPr/>
      <dgm:t>
        <a:bodyPr/>
        <a:lstStyle/>
        <a:p>
          <a:endParaRPr lang="en-US"/>
        </a:p>
      </dgm:t>
    </dgm:pt>
    <dgm:pt modelId="{C64FD243-E76D-4143-95DB-BF5F7E20F16A}" type="pres">
      <dgm:prSet presAssocID="{1D04C417-92FF-47F9-B688-C52FEAF55F50}" presName="spaceBetweenRectangles" presStyleCnt="0"/>
      <dgm:spPr/>
      <dgm:t>
        <a:bodyPr/>
        <a:lstStyle/>
        <a:p>
          <a:endParaRPr lang="en-US"/>
        </a:p>
      </dgm:t>
    </dgm:pt>
    <dgm:pt modelId="{C0B4C0A2-3D9A-4ABE-8D90-D662BCC5713A}" type="pres">
      <dgm:prSet presAssocID="{3EFC7B69-C387-408F-A57D-C8C2D0CAFE99}" presName="parentLin" presStyleCnt="0"/>
      <dgm:spPr/>
      <dgm:t>
        <a:bodyPr/>
        <a:lstStyle/>
        <a:p>
          <a:endParaRPr lang="en-US"/>
        </a:p>
      </dgm:t>
    </dgm:pt>
    <dgm:pt modelId="{F95703E9-5208-4D50-82F1-B9159BC21034}" type="pres">
      <dgm:prSet presAssocID="{3EFC7B69-C387-408F-A57D-C8C2D0CAFE99}" presName="parentLeftMargin" presStyleLbl="node1" presStyleIdx="0" presStyleCnt="2"/>
      <dgm:spPr/>
      <dgm:t>
        <a:bodyPr/>
        <a:lstStyle/>
        <a:p>
          <a:endParaRPr lang="en-US"/>
        </a:p>
      </dgm:t>
    </dgm:pt>
    <dgm:pt modelId="{0B1899BC-A1DB-47C9-9895-ED1A2613DAC4}" type="pres">
      <dgm:prSet presAssocID="{3EFC7B69-C387-408F-A57D-C8C2D0CAFE99}" presName="parentText" presStyleLbl="node1" presStyleIdx="1" presStyleCnt="2" custScaleX="102646" custScaleY="67611" custLinFactNeighborX="11111" custLinFactNeighborY="8828">
        <dgm:presLayoutVars>
          <dgm:chMax val="0"/>
          <dgm:bulletEnabled val="1"/>
        </dgm:presLayoutVars>
      </dgm:prSet>
      <dgm:spPr/>
      <dgm:t>
        <a:bodyPr/>
        <a:lstStyle/>
        <a:p>
          <a:endParaRPr lang="en-US"/>
        </a:p>
      </dgm:t>
    </dgm:pt>
    <dgm:pt modelId="{AC3F3DCD-C1C0-441D-84D7-BD17B12BBA07}" type="pres">
      <dgm:prSet presAssocID="{3EFC7B69-C387-408F-A57D-C8C2D0CAFE99}" presName="negativeSpace" presStyleCnt="0"/>
      <dgm:spPr/>
      <dgm:t>
        <a:bodyPr/>
        <a:lstStyle/>
        <a:p>
          <a:endParaRPr lang="en-US"/>
        </a:p>
      </dgm:t>
    </dgm:pt>
    <dgm:pt modelId="{39809878-0966-40BB-BDA9-FAE149039C65}" type="pres">
      <dgm:prSet presAssocID="{3EFC7B69-C387-408F-A57D-C8C2D0CAFE99}" presName="childText" presStyleLbl="conFgAcc1" presStyleIdx="1" presStyleCnt="2">
        <dgm:presLayoutVars>
          <dgm:bulletEnabled val="1"/>
        </dgm:presLayoutVars>
      </dgm:prSet>
      <dgm:spPr/>
      <dgm:t>
        <a:bodyPr/>
        <a:lstStyle/>
        <a:p>
          <a:endParaRPr lang="en-US"/>
        </a:p>
      </dgm:t>
    </dgm:pt>
  </dgm:ptLst>
  <dgm:cxnLst>
    <dgm:cxn modelId="{E967321B-DDAF-443B-B4E1-6CC8A46D3C00}" type="presOf" srcId="{A5F75349-8412-4045-87BD-204CDE600F8F}" destId="{39809878-0966-40BB-BDA9-FAE149039C65}" srcOrd="0" destOrd="3" presId="urn:microsoft.com/office/officeart/2005/8/layout/list1"/>
    <dgm:cxn modelId="{1B775FFB-E701-4BF4-A186-33BFC866B1EC}" srcId="{432DB540-AF47-48FF-8F72-1435230415E5}" destId="{E311B8E0-179C-432F-A521-183ADFE60F0B}" srcOrd="0" destOrd="0" parTransId="{4CA0F6B1-651A-4024-B72D-A137F1C8F7E5}" sibTransId="{1D04C417-92FF-47F9-B688-C52FEAF55F50}"/>
    <dgm:cxn modelId="{02778CA3-EAB0-464E-B3DA-B4865EEB0246}" srcId="{3EFC7B69-C387-408F-A57D-C8C2D0CAFE99}" destId="{A5F75349-8412-4045-87BD-204CDE600F8F}" srcOrd="3" destOrd="0" parTransId="{0F3C7BC9-806F-4426-B318-902D2F785768}" sibTransId="{28A52686-7988-4D3B-86D7-B1E0A537809F}"/>
    <dgm:cxn modelId="{884624C1-AD1E-4CC3-8FF8-8D35118E7A57}" type="presOf" srcId="{E311B8E0-179C-432F-A521-183ADFE60F0B}" destId="{89AA59DC-07AF-41FC-BF6F-2A8569422984}" srcOrd="1" destOrd="0" presId="urn:microsoft.com/office/officeart/2005/8/layout/list1"/>
    <dgm:cxn modelId="{8084AD5A-C257-40E8-BDEF-3F14A0E00E4F}" type="presOf" srcId="{3EFC7B69-C387-408F-A57D-C8C2D0CAFE99}" destId="{F95703E9-5208-4D50-82F1-B9159BC21034}" srcOrd="0" destOrd="0" presId="urn:microsoft.com/office/officeart/2005/8/layout/list1"/>
    <dgm:cxn modelId="{2EAA8CBD-D2DD-476B-87A9-3BEEB9A3DABD}" type="presOf" srcId="{F47681C7-3C44-437A-90C7-C8FE7410EE98}" destId="{39809878-0966-40BB-BDA9-FAE149039C65}" srcOrd="0" destOrd="0" presId="urn:microsoft.com/office/officeart/2005/8/layout/list1"/>
    <dgm:cxn modelId="{63DD0BA6-E89D-4DA1-9DBF-C38798D5B4A6}" type="presOf" srcId="{BA357509-C4E3-4C57-B0F9-2D06F6592093}" destId="{39809878-0966-40BB-BDA9-FAE149039C65}" srcOrd="0" destOrd="2" presId="urn:microsoft.com/office/officeart/2005/8/layout/list1"/>
    <dgm:cxn modelId="{30A13A24-85A4-454C-85E0-B70ABD702F5C}" srcId="{3EFC7B69-C387-408F-A57D-C8C2D0CAFE99}" destId="{BA357509-C4E3-4C57-B0F9-2D06F6592093}" srcOrd="2" destOrd="0" parTransId="{0AA18B04-7548-43E8-B3DB-33DABC70EE9B}" sibTransId="{08AB51D7-6647-4C0C-985E-57F88499B48A}"/>
    <dgm:cxn modelId="{71EA6FBF-EC83-4F94-8041-BCE6A512A54C}" type="presOf" srcId="{432DB540-AF47-48FF-8F72-1435230415E5}" destId="{DDED444F-EE51-4D4D-BEC5-C9E84D0A0813}" srcOrd="0" destOrd="0" presId="urn:microsoft.com/office/officeart/2005/8/layout/list1"/>
    <dgm:cxn modelId="{21E554E9-87FB-4C40-B3AF-9C41377F4857}" type="presOf" srcId="{E311B8E0-179C-432F-A521-183ADFE60F0B}" destId="{D527F23E-468C-4DD3-BACA-EC10886D1399}" srcOrd="0" destOrd="0" presId="urn:microsoft.com/office/officeart/2005/8/layout/list1"/>
    <dgm:cxn modelId="{0B6A4E47-3596-4028-937C-083AF0DE5A52}" srcId="{3EFC7B69-C387-408F-A57D-C8C2D0CAFE99}" destId="{F47681C7-3C44-437A-90C7-C8FE7410EE98}" srcOrd="0" destOrd="0" parTransId="{AA3778F1-1DB4-4A19-9792-9A864A6A7A5D}" sibTransId="{C50D2118-C69B-44CA-8C8A-FBCA7EBDE47E}"/>
    <dgm:cxn modelId="{140D954D-0DB2-44DD-98ED-1637DCBC1238}" type="presOf" srcId="{28670F16-34BF-4117-8076-D1C775A0194F}" destId="{29351709-B12E-4BD4-8F0B-7B8DA98DF446}" srcOrd="0" destOrd="0" presId="urn:microsoft.com/office/officeart/2005/8/layout/list1"/>
    <dgm:cxn modelId="{14DF25A9-507D-4D75-9694-1ABE06B73645}" srcId="{3EFC7B69-C387-408F-A57D-C8C2D0CAFE99}" destId="{F61D5C36-0D31-40D5-84CC-3846D9DC2A9C}" srcOrd="1" destOrd="0" parTransId="{E43553DA-DFF1-4EBD-A70E-DA4FE9BA5E8E}" sibTransId="{61007658-15FB-4656-BA3A-2FF0D00F5E45}"/>
    <dgm:cxn modelId="{2FA27FB6-F4BA-4851-AE6E-AA62859ED1AD}" type="presOf" srcId="{3EFC7B69-C387-408F-A57D-C8C2D0CAFE99}" destId="{0B1899BC-A1DB-47C9-9895-ED1A2613DAC4}" srcOrd="1" destOrd="0" presId="urn:microsoft.com/office/officeart/2005/8/layout/list1"/>
    <dgm:cxn modelId="{B34D02C2-A4A9-4D15-8331-A25F96EDD758}" srcId="{432DB540-AF47-48FF-8F72-1435230415E5}" destId="{3EFC7B69-C387-408F-A57D-C8C2D0CAFE99}" srcOrd="1" destOrd="0" parTransId="{EF412C2A-9872-4DF2-89DE-5E03B5667E3B}" sibTransId="{37CFCB42-79B7-4B98-9A86-97F72138DC06}"/>
    <dgm:cxn modelId="{CC87F014-CA68-4B4A-9A5A-B68B811C2E74}" srcId="{E311B8E0-179C-432F-A521-183ADFE60F0B}" destId="{28670F16-34BF-4117-8076-D1C775A0194F}" srcOrd="0" destOrd="0" parTransId="{DEB82D40-551C-45D7-AD37-1150C1BA3507}" sibTransId="{6A402ECD-58DF-494F-9489-6A15C4A95340}"/>
    <dgm:cxn modelId="{DBC4A8B5-0DA4-4C1D-B869-2738E545B36A}" type="presOf" srcId="{F61D5C36-0D31-40D5-84CC-3846D9DC2A9C}" destId="{39809878-0966-40BB-BDA9-FAE149039C65}" srcOrd="0" destOrd="1" presId="urn:microsoft.com/office/officeart/2005/8/layout/list1"/>
    <dgm:cxn modelId="{6ECB0DB4-92F2-4AB1-94D4-D8C022832127}" type="presParOf" srcId="{DDED444F-EE51-4D4D-BEC5-C9E84D0A0813}" destId="{79353198-D71B-4B46-84BC-5344F95FA4B7}" srcOrd="0" destOrd="0" presId="urn:microsoft.com/office/officeart/2005/8/layout/list1"/>
    <dgm:cxn modelId="{9E164A26-C4E2-4BC7-AAA2-7BC906CA4C00}" type="presParOf" srcId="{79353198-D71B-4B46-84BC-5344F95FA4B7}" destId="{D527F23E-468C-4DD3-BACA-EC10886D1399}" srcOrd="0" destOrd="0" presId="urn:microsoft.com/office/officeart/2005/8/layout/list1"/>
    <dgm:cxn modelId="{BADDBB70-55FB-4BC1-95E1-1FECFFA4137E}" type="presParOf" srcId="{79353198-D71B-4B46-84BC-5344F95FA4B7}" destId="{89AA59DC-07AF-41FC-BF6F-2A8569422984}" srcOrd="1" destOrd="0" presId="urn:microsoft.com/office/officeart/2005/8/layout/list1"/>
    <dgm:cxn modelId="{3423AA28-1FDB-403B-8652-E57C4ED0BDE0}" type="presParOf" srcId="{DDED444F-EE51-4D4D-BEC5-C9E84D0A0813}" destId="{92BD5726-29DA-4CA6-8E50-C01A33C57DFC}" srcOrd="1" destOrd="0" presId="urn:microsoft.com/office/officeart/2005/8/layout/list1"/>
    <dgm:cxn modelId="{55B99D6A-6840-4B7F-8435-D4022EFE4DCE}" type="presParOf" srcId="{DDED444F-EE51-4D4D-BEC5-C9E84D0A0813}" destId="{29351709-B12E-4BD4-8F0B-7B8DA98DF446}" srcOrd="2" destOrd="0" presId="urn:microsoft.com/office/officeart/2005/8/layout/list1"/>
    <dgm:cxn modelId="{B78AECBF-DDA5-4A01-A1BB-3B09E3885CD9}" type="presParOf" srcId="{DDED444F-EE51-4D4D-BEC5-C9E84D0A0813}" destId="{C64FD243-E76D-4143-95DB-BF5F7E20F16A}" srcOrd="3" destOrd="0" presId="urn:microsoft.com/office/officeart/2005/8/layout/list1"/>
    <dgm:cxn modelId="{798FC608-E318-4880-AAA9-4770883229B3}" type="presParOf" srcId="{DDED444F-EE51-4D4D-BEC5-C9E84D0A0813}" destId="{C0B4C0A2-3D9A-4ABE-8D90-D662BCC5713A}" srcOrd="4" destOrd="0" presId="urn:microsoft.com/office/officeart/2005/8/layout/list1"/>
    <dgm:cxn modelId="{ECB2CB05-CA25-4E91-9189-3BA6C1B923F1}" type="presParOf" srcId="{C0B4C0A2-3D9A-4ABE-8D90-D662BCC5713A}" destId="{F95703E9-5208-4D50-82F1-B9159BC21034}" srcOrd="0" destOrd="0" presId="urn:microsoft.com/office/officeart/2005/8/layout/list1"/>
    <dgm:cxn modelId="{55BD8768-0D03-4AC1-9481-5B448B433D62}" type="presParOf" srcId="{C0B4C0A2-3D9A-4ABE-8D90-D662BCC5713A}" destId="{0B1899BC-A1DB-47C9-9895-ED1A2613DAC4}" srcOrd="1" destOrd="0" presId="urn:microsoft.com/office/officeart/2005/8/layout/list1"/>
    <dgm:cxn modelId="{1F1A906D-B8EA-446F-9F19-F49DB4921AAF}" type="presParOf" srcId="{DDED444F-EE51-4D4D-BEC5-C9E84D0A0813}" destId="{AC3F3DCD-C1C0-441D-84D7-BD17B12BBA07}" srcOrd="5" destOrd="0" presId="urn:microsoft.com/office/officeart/2005/8/layout/list1"/>
    <dgm:cxn modelId="{008FE571-70DA-45E4-8F0C-A6CA4DB310EE}" type="presParOf" srcId="{DDED444F-EE51-4D4D-BEC5-C9E84D0A0813}" destId="{39809878-0966-40BB-BDA9-FAE149039C65}"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F59BA64-E815-46D4-BBDE-223AA155600E}" type="doc">
      <dgm:prSet loTypeId="urn:microsoft.com/office/officeart/2005/8/layout/list1" loCatId="list" qsTypeId="urn:microsoft.com/office/officeart/2005/8/quickstyle/simple5" qsCatId="simple" csTypeId="urn:microsoft.com/office/officeart/2005/8/colors/colorful4" csCatId="colorful" phldr="1"/>
      <dgm:spPr/>
      <dgm:t>
        <a:bodyPr/>
        <a:lstStyle/>
        <a:p>
          <a:endParaRPr lang="en-US"/>
        </a:p>
      </dgm:t>
    </dgm:pt>
    <dgm:pt modelId="{2089967B-A886-42DB-A360-4EBCBA11797C}">
      <dgm:prSet/>
      <dgm:spPr/>
      <dgm:t>
        <a:bodyPr/>
        <a:lstStyle/>
        <a:p>
          <a:pPr rtl="0"/>
          <a:r>
            <a:rPr lang="en-US" dirty="0" smtClean="0"/>
            <a:t>Grades 3-12</a:t>
          </a:r>
          <a:endParaRPr lang="en-US" dirty="0"/>
        </a:p>
      </dgm:t>
    </dgm:pt>
    <dgm:pt modelId="{5419CB8D-A1DA-4569-8995-F6F6AD724535}" type="parTrans" cxnId="{87181BB0-5F1E-4B36-88E0-656A3136C36C}">
      <dgm:prSet/>
      <dgm:spPr/>
      <dgm:t>
        <a:bodyPr/>
        <a:lstStyle/>
        <a:p>
          <a:endParaRPr lang="en-US"/>
        </a:p>
      </dgm:t>
    </dgm:pt>
    <dgm:pt modelId="{E2F5B8A8-CF63-4FD9-BC32-8B6CAE4BD585}" type="sibTrans" cxnId="{87181BB0-5F1E-4B36-88E0-656A3136C36C}">
      <dgm:prSet/>
      <dgm:spPr/>
      <dgm:t>
        <a:bodyPr/>
        <a:lstStyle/>
        <a:p>
          <a:endParaRPr lang="en-US"/>
        </a:p>
      </dgm:t>
    </dgm:pt>
    <dgm:pt modelId="{84F33A8A-2305-46AA-9B90-A00A2C62EE68}">
      <dgm:prSet/>
      <dgm:spPr/>
      <dgm:t>
        <a:bodyPr/>
        <a:lstStyle/>
        <a:p>
          <a:pPr rtl="0"/>
          <a:r>
            <a:rPr lang="en-US" dirty="0" smtClean="0"/>
            <a:t>Tested annually (after March 15 of prior year)</a:t>
          </a:r>
          <a:endParaRPr lang="en-US" dirty="0"/>
        </a:p>
      </dgm:t>
    </dgm:pt>
    <dgm:pt modelId="{8A748D7F-058E-4D48-BCA2-206112F31D2C}" type="parTrans" cxnId="{B48AB9A4-406B-48DD-A1C0-CAA2369D44B0}">
      <dgm:prSet/>
      <dgm:spPr/>
      <dgm:t>
        <a:bodyPr/>
        <a:lstStyle/>
        <a:p>
          <a:endParaRPr lang="en-US"/>
        </a:p>
      </dgm:t>
    </dgm:pt>
    <dgm:pt modelId="{C076BCCF-951A-4DB4-BFEF-564C5E1421EC}" type="sibTrans" cxnId="{B48AB9A4-406B-48DD-A1C0-CAA2369D44B0}">
      <dgm:prSet/>
      <dgm:spPr/>
      <dgm:t>
        <a:bodyPr/>
        <a:lstStyle/>
        <a:p>
          <a:endParaRPr lang="en-US"/>
        </a:p>
      </dgm:t>
    </dgm:pt>
    <dgm:pt modelId="{D5D12BFE-8A4A-4761-8B57-9AB5F6EAF856}">
      <dgm:prSet/>
      <dgm:spPr/>
      <dgm:t>
        <a:bodyPr/>
        <a:lstStyle/>
        <a:p>
          <a:pPr rtl="0"/>
          <a:r>
            <a:rPr lang="en-US" dirty="0" smtClean="0"/>
            <a:t>Below the 40</a:t>
          </a:r>
          <a:r>
            <a:rPr lang="en-US" baseline="30000" dirty="0" smtClean="0"/>
            <a:t>th</a:t>
          </a:r>
          <a:r>
            <a:rPr lang="en-US" dirty="0" smtClean="0"/>
            <a:t> percentile on the most recent version of a valid and reliable standardized assessment </a:t>
          </a:r>
          <a:r>
            <a:rPr lang="en-US" b="1" dirty="0" smtClean="0"/>
            <a:t>or</a:t>
          </a:r>
          <a:r>
            <a:rPr lang="en-US" dirty="0" smtClean="0"/>
            <a:t> below established proficiency level on the PARCC </a:t>
          </a:r>
          <a:endParaRPr lang="en-US" dirty="0"/>
        </a:p>
      </dgm:t>
    </dgm:pt>
    <dgm:pt modelId="{31D3663A-76D9-497A-99B4-4A70408871E8}" type="parTrans" cxnId="{3D1A7A3A-7551-44C0-91FC-669BC9C260BF}">
      <dgm:prSet/>
      <dgm:spPr/>
      <dgm:t>
        <a:bodyPr/>
        <a:lstStyle/>
        <a:p>
          <a:endParaRPr lang="en-US"/>
        </a:p>
      </dgm:t>
    </dgm:pt>
    <dgm:pt modelId="{6074532C-963F-459D-B18D-43AFDABDC5E1}" type="sibTrans" cxnId="{3D1A7A3A-7551-44C0-91FC-669BC9C260BF}">
      <dgm:prSet/>
      <dgm:spPr/>
      <dgm:t>
        <a:bodyPr/>
        <a:lstStyle/>
        <a:p>
          <a:endParaRPr lang="en-US"/>
        </a:p>
      </dgm:t>
    </dgm:pt>
    <dgm:pt modelId="{6822903A-4EF0-4B0D-ABCA-E235B46EEF3E}">
      <dgm:prSet/>
      <dgm:spPr/>
      <dgm:t>
        <a:bodyPr/>
        <a:lstStyle/>
        <a:p>
          <a:pPr rtl="0"/>
          <a:r>
            <a:rPr lang="en-US" dirty="0" smtClean="0"/>
            <a:t>For students exhibiting poor classroom performance who scored below the 50</a:t>
          </a:r>
          <a:r>
            <a:rPr lang="en-US" baseline="30000" dirty="0" smtClean="0"/>
            <a:t>th </a:t>
          </a:r>
          <a:r>
            <a:rPr lang="en-US" dirty="0" smtClean="0"/>
            <a:t>percentile but not below the 40</a:t>
          </a:r>
          <a:r>
            <a:rPr lang="en-US" baseline="30000" dirty="0" smtClean="0"/>
            <a:t>th</a:t>
          </a:r>
          <a:r>
            <a:rPr lang="en-US" dirty="0" smtClean="0"/>
            <a:t> percentile, use additional criteria, such as report cards, book level tests, teacher ratings and writing samples  </a:t>
          </a:r>
          <a:endParaRPr lang="en-US" dirty="0"/>
        </a:p>
      </dgm:t>
    </dgm:pt>
    <dgm:pt modelId="{63AA8057-C90E-49D0-91A5-3244AF862E1B}" type="parTrans" cxnId="{F8B9F980-79C6-4943-8F61-E2106E07D836}">
      <dgm:prSet/>
      <dgm:spPr/>
      <dgm:t>
        <a:bodyPr/>
        <a:lstStyle/>
        <a:p>
          <a:endParaRPr lang="en-US"/>
        </a:p>
      </dgm:t>
    </dgm:pt>
    <dgm:pt modelId="{9D02ED04-7CF4-4FC9-9AE5-117DC0038259}" type="sibTrans" cxnId="{F8B9F980-79C6-4943-8F61-E2106E07D836}">
      <dgm:prSet/>
      <dgm:spPr/>
      <dgm:t>
        <a:bodyPr/>
        <a:lstStyle/>
        <a:p>
          <a:endParaRPr lang="en-US"/>
        </a:p>
      </dgm:t>
    </dgm:pt>
    <dgm:pt modelId="{3666532B-B3DA-41DB-9D1F-6DBF12D603BB}" type="pres">
      <dgm:prSet presAssocID="{7F59BA64-E815-46D4-BBDE-223AA155600E}" presName="linear" presStyleCnt="0">
        <dgm:presLayoutVars>
          <dgm:dir/>
          <dgm:animLvl val="lvl"/>
          <dgm:resizeHandles val="exact"/>
        </dgm:presLayoutVars>
      </dgm:prSet>
      <dgm:spPr/>
      <dgm:t>
        <a:bodyPr/>
        <a:lstStyle/>
        <a:p>
          <a:endParaRPr lang="en-US"/>
        </a:p>
      </dgm:t>
    </dgm:pt>
    <dgm:pt modelId="{1375F78D-0833-4E56-88CB-DB20A3217BB6}" type="pres">
      <dgm:prSet presAssocID="{2089967B-A886-42DB-A360-4EBCBA11797C}" presName="parentLin" presStyleCnt="0"/>
      <dgm:spPr/>
      <dgm:t>
        <a:bodyPr/>
        <a:lstStyle/>
        <a:p>
          <a:endParaRPr lang="en-US"/>
        </a:p>
      </dgm:t>
    </dgm:pt>
    <dgm:pt modelId="{50A14663-82A2-478A-94D1-FF53CF133002}" type="pres">
      <dgm:prSet presAssocID="{2089967B-A886-42DB-A360-4EBCBA11797C}" presName="parentLeftMargin" presStyleLbl="node1" presStyleIdx="0" presStyleCnt="1"/>
      <dgm:spPr/>
      <dgm:t>
        <a:bodyPr/>
        <a:lstStyle/>
        <a:p>
          <a:endParaRPr lang="en-US"/>
        </a:p>
      </dgm:t>
    </dgm:pt>
    <dgm:pt modelId="{F4BF6D3E-103C-4D9C-AD1B-DFE7B0AECB3C}" type="pres">
      <dgm:prSet presAssocID="{2089967B-A886-42DB-A360-4EBCBA11797C}" presName="parentText" presStyleLbl="node1" presStyleIdx="0" presStyleCnt="1">
        <dgm:presLayoutVars>
          <dgm:chMax val="0"/>
          <dgm:bulletEnabled val="1"/>
        </dgm:presLayoutVars>
      </dgm:prSet>
      <dgm:spPr/>
      <dgm:t>
        <a:bodyPr/>
        <a:lstStyle/>
        <a:p>
          <a:endParaRPr lang="en-US"/>
        </a:p>
      </dgm:t>
    </dgm:pt>
    <dgm:pt modelId="{C0EA8CC1-60F9-4AD2-8884-4BAA9ECC68B7}" type="pres">
      <dgm:prSet presAssocID="{2089967B-A886-42DB-A360-4EBCBA11797C}" presName="negativeSpace" presStyleCnt="0"/>
      <dgm:spPr/>
      <dgm:t>
        <a:bodyPr/>
        <a:lstStyle/>
        <a:p>
          <a:endParaRPr lang="en-US"/>
        </a:p>
      </dgm:t>
    </dgm:pt>
    <dgm:pt modelId="{AA2D12E8-2E93-4F17-8440-9ED57D280B50}" type="pres">
      <dgm:prSet presAssocID="{2089967B-A886-42DB-A360-4EBCBA11797C}" presName="childText" presStyleLbl="conFgAcc1" presStyleIdx="0" presStyleCnt="1">
        <dgm:presLayoutVars>
          <dgm:bulletEnabled val="1"/>
        </dgm:presLayoutVars>
      </dgm:prSet>
      <dgm:spPr/>
      <dgm:t>
        <a:bodyPr/>
        <a:lstStyle/>
        <a:p>
          <a:endParaRPr lang="en-US"/>
        </a:p>
      </dgm:t>
    </dgm:pt>
  </dgm:ptLst>
  <dgm:cxnLst>
    <dgm:cxn modelId="{6E404DCA-AF6B-45B2-9878-19AD24D8DEAF}" type="presOf" srcId="{D5D12BFE-8A4A-4761-8B57-9AB5F6EAF856}" destId="{AA2D12E8-2E93-4F17-8440-9ED57D280B50}" srcOrd="0" destOrd="1" presId="urn:microsoft.com/office/officeart/2005/8/layout/list1"/>
    <dgm:cxn modelId="{87181BB0-5F1E-4B36-88E0-656A3136C36C}" srcId="{7F59BA64-E815-46D4-BBDE-223AA155600E}" destId="{2089967B-A886-42DB-A360-4EBCBA11797C}" srcOrd="0" destOrd="0" parTransId="{5419CB8D-A1DA-4569-8995-F6F6AD724535}" sibTransId="{E2F5B8A8-CF63-4FD9-BC32-8B6CAE4BD585}"/>
    <dgm:cxn modelId="{CB0A84E0-29EE-4173-BF75-8E28539556D4}" type="presOf" srcId="{6822903A-4EF0-4B0D-ABCA-E235B46EEF3E}" destId="{AA2D12E8-2E93-4F17-8440-9ED57D280B50}" srcOrd="0" destOrd="2" presId="urn:microsoft.com/office/officeart/2005/8/layout/list1"/>
    <dgm:cxn modelId="{3D1A7A3A-7551-44C0-91FC-669BC9C260BF}" srcId="{2089967B-A886-42DB-A360-4EBCBA11797C}" destId="{D5D12BFE-8A4A-4761-8B57-9AB5F6EAF856}" srcOrd="1" destOrd="0" parTransId="{31D3663A-76D9-497A-99B4-4A70408871E8}" sibTransId="{6074532C-963F-459D-B18D-43AFDABDC5E1}"/>
    <dgm:cxn modelId="{05FA7062-5BF7-4009-8436-4E950D67210E}" type="presOf" srcId="{7F59BA64-E815-46D4-BBDE-223AA155600E}" destId="{3666532B-B3DA-41DB-9D1F-6DBF12D603BB}" srcOrd="0" destOrd="0" presId="urn:microsoft.com/office/officeart/2005/8/layout/list1"/>
    <dgm:cxn modelId="{F8B9F980-79C6-4943-8F61-E2106E07D836}" srcId="{2089967B-A886-42DB-A360-4EBCBA11797C}" destId="{6822903A-4EF0-4B0D-ABCA-E235B46EEF3E}" srcOrd="2" destOrd="0" parTransId="{63AA8057-C90E-49D0-91A5-3244AF862E1B}" sibTransId="{9D02ED04-7CF4-4FC9-9AE5-117DC0038259}"/>
    <dgm:cxn modelId="{5B5DCA73-387A-45AA-BF97-9BB9EB02B9AC}" type="presOf" srcId="{2089967B-A886-42DB-A360-4EBCBA11797C}" destId="{F4BF6D3E-103C-4D9C-AD1B-DFE7B0AECB3C}" srcOrd="1" destOrd="0" presId="urn:microsoft.com/office/officeart/2005/8/layout/list1"/>
    <dgm:cxn modelId="{B48AB9A4-406B-48DD-A1C0-CAA2369D44B0}" srcId="{2089967B-A886-42DB-A360-4EBCBA11797C}" destId="{84F33A8A-2305-46AA-9B90-A00A2C62EE68}" srcOrd="0" destOrd="0" parTransId="{8A748D7F-058E-4D48-BCA2-206112F31D2C}" sibTransId="{C076BCCF-951A-4DB4-BFEF-564C5E1421EC}"/>
    <dgm:cxn modelId="{C742239A-1F3E-44AC-9DED-E3C245108980}" type="presOf" srcId="{84F33A8A-2305-46AA-9B90-A00A2C62EE68}" destId="{AA2D12E8-2E93-4F17-8440-9ED57D280B50}" srcOrd="0" destOrd="0" presId="urn:microsoft.com/office/officeart/2005/8/layout/list1"/>
    <dgm:cxn modelId="{D8F48A9E-A8FC-498F-A24A-4FAB72C98A83}" type="presOf" srcId="{2089967B-A886-42DB-A360-4EBCBA11797C}" destId="{50A14663-82A2-478A-94D1-FF53CF133002}" srcOrd="0" destOrd="0" presId="urn:microsoft.com/office/officeart/2005/8/layout/list1"/>
    <dgm:cxn modelId="{EADB1FD4-5560-4AC6-ABD7-93A9CBB7C5EF}" type="presParOf" srcId="{3666532B-B3DA-41DB-9D1F-6DBF12D603BB}" destId="{1375F78D-0833-4E56-88CB-DB20A3217BB6}" srcOrd="0" destOrd="0" presId="urn:microsoft.com/office/officeart/2005/8/layout/list1"/>
    <dgm:cxn modelId="{4426DB5C-3AD2-4A96-AB39-8339491E3931}" type="presParOf" srcId="{1375F78D-0833-4E56-88CB-DB20A3217BB6}" destId="{50A14663-82A2-478A-94D1-FF53CF133002}" srcOrd="0" destOrd="0" presId="urn:microsoft.com/office/officeart/2005/8/layout/list1"/>
    <dgm:cxn modelId="{339D7CF7-FD7D-45D6-B094-B7D56EA32B84}" type="presParOf" srcId="{1375F78D-0833-4E56-88CB-DB20A3217BB6}" destId="{F4BF6D3E-103C-4D9C-AD1B-DFE7B0AECB3C}" srcOrd="1" destOrd="0" presId="urn:microsoft.com/office/officeart/2005/8/layout/list1"/>
    <dgm:cxn modelId="{B590D1A3-586A-4F29-B436-8FED896F2FF4}" type="presParOf" srcId="{3666532B-B3DA-41DB-9D1F-6DBF12D603BB}" destId="{C0EA8CC1-60F9-4AD2-8884-4BAA9ECC68B7}" srcOrd="1" destOrd="0" presId="urn:microsoft.com/office/officeart/2005/8/layout/list1"/>
    <dgm:cxn modelId="{AB8D7ED8-DB99-41C0-8FBF-527F99174F00}" type="presParOf" srcId="{3666532B-B3DA-41DB-9D1F-6DBF12D603BB}" destId="{AA2D12E8-2E93-4F17-8440-9ED57D280B50}"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AF92549-09A2-483E-AB23-5317A60FF7D3}"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US"/>
        </a:p>
      </dgm:t>
    </dgm:pt>
    <dgm:pt modelId="{E35C3E36-B715-4FA4-972E-C38EC5F0909A}">
      <dgm:prSet custT="1"/>
      <dgm:spPr/>
      <dgm:t>
        <a:bodyPr/>
        <a:lstStyle/>
        <a:p>
          <a:pPr rtl="0"/>
          <a:r>
            <a:rPr lang="en-US" sz="2400" dirty="0" smtClean="0"/>
            <a:t>Native language other than English</a:t>
          </a:r>
          <a:endParaRPr lang="en-US" sz="2400" dirty="0"/>
        </a:p>
      </dgm:t>
    </dgm:pt>
    <dgm:pt modelId="{FB2E821F-E457-4BD3-B0B8-07859A686A28}" type="parTrans" cxnId="{E4B3D1BA-9CC1-40D3-9139-475973F9C671}">
      <dgm:prSet/>
      <dgm:spPr/>
      <dgm:t>
        <a:bodyPr/>
        <a:lstStyle/>
        <a:p>
          <a:endParaRPr lang="en-US"/>
        </a:p>
      </dgm:t>
    </dgm:pt>
    <dgm:pt modelId="{AEBDC7D4-9CCF-4610-B578-C352043913A8}" type="sibTrans" cxnId="{E4B3D1BA-9CC1-40D3-9139-475973F9C671}">
      <dgm:prSet/>
      <dgm:spPr/>
      <dgm:t>
        <a:bodyPr/>
        <a:lstStyle/>
        <a:p>
          <a:endParaRPr lang="en-US"/>
        </a:p>
      </dgm:t>
    </dgm:pt>
    <dgm:pt modelId="{F1255C29-28F5-496D-B760-B380517BBD64}">
      <dgm:prSet custT="1"/>
      <dgm:spPr/>
      <dgm:t>
        <a:bodyPr/>
        <a:lstStyle/>
        <a:p>
          <a:pPr rtl="0"/>
          <a:r>
            <a:rPr lang="en-US" sz="2400" dirty="0" smtClean="0"/>
            <a:t>Scores below cut-off level of English language proficiency on a NJDOE-approved language proficiency test</a:t>
          </a:r>
          <a:endParaRPr lang="en-US" sz="2400" i="1" dirty="0"/>
        </a:p>
      </dgm:t>
    </dgm:pt>
    <dgm:pt modelId="{663A8035-FD4E-4C72-A90B-4EC1BA9690FD}" type="parTrans" cxnId="{3A82ED6E-BA98-4A43-8664-48E6A00B6111}">
      <dgm:prSet/>
      <dgm:spPr/>
      <dgm:t>
        <a:bodyPr/>
        <a:lstStyle/>
        <a:p>
          <a:endParaRPr lang="en-US"/>
        </a:p>
      </dgm:t>
    </dgm:pt>
    <dgm:pt modelId="{01FC78E5-D083-4105-890F-C3B7DF1D3760}" type="sibTrans" cxnId="{3A82ED6E-BA98-4A43-8664-48E6A00B6111}">
      <dgm:prSet/>
      <dgm:spPr/>
      <dgm:t>
        <a:bodyPr/>
        <a:lstStyle/>
        <a:p>
          <a:endParaRPr lang="en-US"/>
        </a:p>
      </dgm:t>
    </dgm:pt>
    <dgm:pt modelId="{4F8638C0-B09E-452A-B788-4312B02BBC12}">
      <dgm:prSet custT="1"/>
      <dgm:spPr/>
      <dgm:t>
        <a:bodyPr/>
        <a:lstStyle/>
        <a:p>
          <a:pPr rtl="0"/>
          <a:r>
            <a:rPr lang="en-US" sz="2400" dirty="0" smtClean="0"/>
            <a:t>At least one other indicator: </a:t>
          </a:r>
          <a:endParaRPr lang="en-US" sz="2400" dirty="0"/>
        </a:p>
      </dgm:t>
    </dgm:pt>
    <dgm:pt modelId="{37D5AE92-F181-4EB9-831F-6C24A03C755D}" type="parTrans" cxnId="{E5538E9C-469C-42FE-986A-D225CDEFF3D2}">
      <dgm:prSet/>
      <dgm:spPr/>
      <dgm:t>
        <a:bodyPr/>
        <a:lstStyle/>
        <a:p>
          <a:endParaRPr lang="en-US"/>
        </a:p>
      </dgm:t>
    </dgm:pt>
    <dgm:pt modelId="{57A12822-31CC-4090-89D4-6C2ADE41B079}" type="sibTrans" cxnId="{E5538E9C-469C-42FE-986A-D225CDEFF3D2}">
      <dgm:prSet/>
      <dgm:spPr/>
      <dgm:t>
        <a:bodyPr/>
        <a:lstStyle/>
        <a:p>
          <a:endParaRPr lang="en-US"/>
        </a:p>
      </dgm:t>
    </dgm:pt>
    <dgm:pt modelId="{22D27DF0-7B09-47A2-A33C-44A582B73E17}">
      <dgm:prSet custT="1"/>
      <dgm:spPr/>
      <dgm:t>
        <a:bodyPr/>
        <a:lstStyle/>
        <a:p>
          <a:pPr rtl="0"/>
          <a:r>
            <a:rPr lang="en-US" sz="2000" dirty="0" smtClean="0"/>
            <a:t>Level of reading English</a:t>
          </a:r>
          <a:endParaRPr lang="en-US" sz="2000" dirty="0"/>
        </a:p>
      </dgm:t>
    </dgm:pt>
    <dgm:pt modelId="{222E542A-49B3-4FEA-A671-17E7C6C40E5C}" type="parTrans" cxnId="{0E6D7348-C9D5-4F0E-A90C-B4C9CB042052}">
      <dgm:prSet/>
      <dgm:spPr/>
      <dgm:t>
        <a:bodyPr/>
        <a:lstStyle/>
        <a:p>
          <a:endParaRPr lang="en-US"/>
        </a:p>
      </dgm:t>
    </dgm:pt>
    <dgm:pt modelId="{374F93ED-2DF5-4476-BB7A-C6E94B2E90F8}" type="sibTrans" cxnId="{0E6D7348-C9D5-4F0E-A90C-B4C9CB042052}">
      <dgm:prSet/>
      <dgm:spPr/>
      <dgm:t>
        <a:bodyPr/>
        <a:lstStyle/>
        <a:p>
          <a:endParaRPr lang="en-US"/>
        </a:p>
      </dgm:t>
    </dgm:pt>
    <dgm:pt modelId="{D3EAC430-75DE-4672-81F0-1E4BC59B3C84}">
      <dgm:prSet custT="1"/>
      <dgm:spPr/>
      <dgm:t>
        <a:bodyPr/>
        <a:lstStyle/>
        <a:p>
          <a:pPr rtl="0"/>
          <a:r>
            <a:rPr lang="en-US" sz="2000" dirty="0" smtClean="0"/>
            <a:t>Previous academic performance on a standardized test in English</a:t>
          </a:r>
          <a:endParaRPr lang="en-US" sz="2000" dirty="0"/>
        </a:p>
      </dgm:t>
    </dgm:pt>
    <dgm:pt modelId="{EBEE93BE-94B1-4A74-B41F-522A392B30AC}" type="parTrans" cxnId="{B88DF00A-8D7D-4FED-82E2-27AD88975D17}">
      <dgm:prSet/>
      <dgm:spPr/>
      <dgm:t>
        <a:bodyPr/>
        <a:lstStyle/>
        <a:p>
          <a:endParaRPr lang="en-US"/>
        </a:p>
      </dgm:t>
    </dgm:pt>
    <dgm:pt modelId="{4B174519-80F1-4392-9B28-DAA88A232F32}" type="sibTrans" cxnId="{B88DF00A-8D7D-4FED-82E2-27AD88975D17}">
      <dgm:prSet/>
      <dgm:spPr/>
      <dgm:t>
        <a:bodyPr/>
        <a:lstStyle/>
        <a:p>
          <a:endParaRPr lang="en-US"/>
        </a:p>
      </dgm:t>
    </dgm:pt>
    <dgm:pt modelId="{59DC5666-7CAF-454A-B58E-53589BE2D957}">
      <dgm:prSet custT="1"/>
      <dgm:spPr/>
      <dgm:t>
        <a:bodyPr/>
        <a:lstStyle/>
        <a:p>
          <a:pPr rtl="0"/>
          <a:r>
            <a:rPr lang="en-US" sz="2000" dirty="0" smtClean="0"/>
            <a:t>Input of teachers and other staff</a:t>
          </a:r>
          <a:endParaRPr lang="en-US" sz="2000" dirty="0"/>
        </a:p>
      </dgm:t>
    </dgm:pt>
    <dgm:pt modelId="{CCA03856-4A24-4A69-8FC5-DF3F961EB97C}" type="parTrans" cxnId="{BAD69CD1-EF9F-4807-B4FB-E0B1EB9EA466}">
      <dgm:prSet/>
      <dgm:spPr/>
      <dgm:t>
        <a:bodyPr/>
        <a:lstStyle/>
        <a:p>
          <a:endParaRPr lang="en-US"/>
        </a:p>
      </dgm:t>
    </dgm:pt>
    <dgm:pt modelId="{AE710FBB-035A-4E3B-AEFC-56920474C70B}" type="sibTrans" cxnId="{BAD69CD1-EF9F-4807-B4FB-E0B1EB9EA466}">
      <dgm:prSet/>
      <dgm:spPr/>
      <dgm:t>
        <a:bodyPr/>
        <a:lstStyle/>
        <a:p>
          <a:endParaRPr lang="en-US"/>
        </a:p>
      </dgm:t>
    </dgm:pt>
    <dgm:pt modelId="{35F7235A-2121-4E94-88D8-ADC260773A7B}" type="pres">
      <dgm:prSet presAssocID="{3AF92549-09A2-483E-AB23-5317A60FF7D3}" presName="linear" presStyleCnt="0">
        <dgm:presLayoutVars>
          <dgm:dir/>
          <dgm:animLvl val="lvl"/>
          <dgm:resizeHandles val="exact"/>
        </dgm:presLayoutVars>
      </dgm:prSet>
      <dgm:spPr/>
      <dgm:t>
        <a:bodyPr/>
        <a:lstStyle/>
        <a:p>
          <a:endParaRPr lang="en-US"/>
        </a:p>
      </dgm:t>
    </dgm:pt>
    <dgm:pt modelId="{DFB0A804-48ED-412A-8073-968B2E5B2D3E}" type="pres">
      <dgm:prSet presAssocID="{E35C3E36-B715-4FA4-972E-C38EC5F0909A}" presName="parentLin" presStyleCnt="0"/>
      <dgm:spPr/>
      <dgm:t>
        <a:bodyPr/>
        <a:lstStyle/>
        <a:p>
          <a:endParaRPr lang="en-US"/>
        </a:p>
      </dgm:t>
    </dgm:pt>
    <dgm:pt modelId="{F99EC608-7F8B-47E8-AC50-1FE0B3666DB1}" type="pres">
      <dgm:prSet presAssocID="{E35C3E36-B715-4FA4-972E-C38EC5F0909A}" presName="parentLeftMargin" presStyleLbl="node1" presStyleIdx="0" presStyleCnt="3"/>
      <dgm:spPr/>
      <dgm:t>
        <a:bodyPr/>
        <a:lstStyle/>
        <a:p>
          <a:endParaRPr lang="en-US"/>
        </a:p>
      </dgm:t>
    </dgm:pt>
    <dgm:pt modelId="{208C5A12-A3F0-4E77-ADB1-391324440681}" type="pres">
      <dgm:prSet presAssocID="{E35C3E36-B715-4FA4-972E-C38EC5F0909A}" presName="parentText" presStyleLbl="node1" presStyleIdx="0" presStyleCnt="3" custScaleX="107936" custScaleY="98461">
        <dgm:presLayoutVars>
          <dgm:chMax val="0"/>
          <dgm:bulletEnabled val="1"/>
        </dgm:presLayoutVars>
      </dgm:prSet>
      <dgm:spPr/>
      <dgm:t>
        <a:bodyPr/>
        <a:lstStyle/>
        <a:p>
          <a:endParaRPr lang="en-US"/>
        </a:p>
      </dgm:t>
    </dgm:pt>
    <dgm:pt modelId="{854338A8-4E16-4527-959E-DF36A7412418}" type="pres">
      <dgm:prSet presAssocID="{E35C3E36-B715-4FA4-972E-C38EC5F0909A}" presName="negativeSpace" presStyleCnt="0"/>
      <dgm:spPr/>
      <dgm:t>
        <a:bodyPr/>
        <a:lstStyle/>
        <a:p>
          <a:endParaRPr lang="en-US"/>
        </a:p>
      </dgm:t>
    </dgm:pt>
    <dgm:pt modelId="{9056905D-FAB4-4CC4-BB1B-398C88B01AA1}" type="pres">
      <dgm:prSet presAssocID="{E35C3E36-B715-4FA4-972E-C38EC5F0909A}" presName="childText" presStyleLbl="conFgAcc1" presStyleIdx="0" presStyleCnt="3">
        <dgm:presLayoutVars>
          <dgm:bulletEnabled val="1"/>
        </dgm:presLayoutVars>
      </dgm:prSet>
      <dgm:spPr/>
      <dgm:t>
        <a:bodyPr/>
        <a:lstStyle/>
        <a:p>
          <a:endParaRPr lang="en-US"/>
        </a:p>
      </dgm:t>
    </dgm:pt>
    <dgm:pt modelId="{257CBF91-690F-4EAC-AF95-6E6CE81D7E6A}" type="pres">
      <dgm:prSet presAssocID="{AEBDC7D4-9CCF-4610-B578-C352043913A8}" presName="spaceBetweenRectangles" presStyleCnt="0"/>
      <dgm:spPr/>
      <dgm:t>
        <a:bodyPr/>
        <a:lstStyle/>
        <a:p>
          <a:endParaRPr lang="en-US"/>
        </a:p>
      </dgm:t>
    </dgm:pt>
    <dgm:pt modelId="{9D816CEA-A9CA-4FF5-8D74-A6539E4B425D}" type="pres">
      <dgm:prSet presAssocID="{F1255C29-28F5-496D-B760-B380517BBD64}" presName="parentLin" presStyleCnt="0"/>
      <dgm:spPr/>
      <dgm:t>
        <a:bodyPr/>
        <a:lstStyle/>
        <a:p>
          <a:endParaRPr lang="en-US"/>
        </a:p>
      </dgm:t>
    </dgm:pt>
    <dgm:pt modelId="{7FB524A5-A2C6-4A93-B559-A051F751128D}" type="pres">
      <dgm:prSet presAssocID="{F1255C29-28F5-496D-B760-B380517BBD64}" presName="parentLeftMargin" presStyleLbl="node1" presStyleIdx="0" presStyleCnt="3"/>
      <dgm:spPr/>
      <dgm:t>
        <a:bodyPr/>
        <a:lstStyle/>
        <a:p>
          <a:endParaRPr lang="en-US"/>
        </a:p>
      </dgm:t>
    </dgm:pt>
    <dgm:pt modelId="{48857A8F-AF91-4953-B8EE-8865F32847CA}" type="pres">
      <dgm:prSet presAssocID="{F1255C29-28F5-496D-B760-B380517BBD64}" presName="parentText" presStyleLbl="node1" presStyleIdx="1" presStyleCnt="3" custScaleX="108994" custScaleY="182069" custLinFactNeighborX="-7407" custLinFactNeighborY="4631">
        <dgm:presLayoutVars>
          <dgm:chMax val="0"/>
          <dgm:bulletEnabled val="1"/>
        </dgm:presLayoutVars>
      </dgm:prSet>
      <dgm:spPr/>
      <dgm:t>
        <a:bodyPr/>
        <a:lstStyle/>
        <a:p>
          <a:endParaRPr lang="en-US"/>
        </a:p>
      </dgm:t>
    </dgm:pt>
    <dgm:pt modelId="{18547908-ADDD-4FA2-A9DA-96B70FC62185}" type="pres">
      <dgm:prSet presAssocID="{F1255C29-28F5-496D-B760-B380517BBD64}" presName="negativeSpace" presStyleCnt="0"/>
      <dgm:spPr/>
      <dgm:t>
        <a:bodyPr/>
        <a:lstStyle/>
        <a:p>
          <a:endParaRPr lang="en-US"/>
        </a:p>
      </dgm:t>
    </dgm:pt>
    <dgm:pt modelId="{48E49BB2-00A6-4C80-9E9F-71DBB1D25DC6}" type="pres">
      <dgm:prSet presAssocID="{F1255C29-28F5-496D-B760-B380517BBD64}" presName="childText" presStyleLbl="conFgAcc1" presStyleIdx="1" presStyleCnt="3">
        <dgm:presLayoutVars>
          <dgm:bulletEnabled val="1"/>
        </dgm:presLayoutVars>
      </dgm:prSet>
      <dgm:spPr/>
      <dgm:t>
        <a:bodyPr/>
        <a:lstStyle/>
        <a:p>
          <a:endParaRPr lang="en-US"/>
        </a:p>
      </dgm:t>
    </dgm:pt>
    <dgm:pt modelId="{D269EA9A-57B7-440A-BAEF-59795A43A9A0}" type="pres">
      <dgm:prSet presAssocID="{01FC78E5-D083-4105-890F-C3B7DF1D3760}" presName="spaceBetweenRectangles" presStyleCnt="0"/>
      <dgm:spPr/>
      <dgm:t>
        <a:bodyPr/>
        <a:lstStyle/>
        <a:p>
          <a:endParaRPr lang="en-US"/>
        </a:p>
      </dgm:t>
    </dgm:pt>
    <dgm:pt modelId="{E1579A19-35D9-46C1-823A-A204451D7702}" type="pres">
      <dgm:prSet presAssocID="{4F8638C0-B09E-452A-B788-4312B02BBC12}" presName="parentLin" presStyleCnt="0"/>
      <dgm:spPr/>
      <dgm:t>
        <a:bodyPr/>
        <a:lstStyle/>
        <a:p>
          <a:endParaRPr lang="en-US"/>
        </a:p>
      </dgm:t>
    </dgm:pt>
    <dgm:pt modelId="{DF59B018-0A1B-455F-BFC9-EE38ABF4269F}" type="pres">
      <dgm:prSet presAssocID="{4F8638C0-B09E-452A-B788-4312B02BBC12}" presName="parentLeftMargin" presStyleLbl="node1" presStyleIdx="1" presStyleCnt="3"/>
      <dgm:spPr/>
      <dgm:t>
        <a:bodyPr/>
        <a:lstStyle/>
        <a:p>
          <a:endParaRPr lang="en-US"/>
        </a:p>
      </dgm:t>
    </dgm:pt>
    <dgm:pt modelId="{3DF53CF4-054E-4751-9790-93CBFFF35BF8}" type="pres">
      <dgm:prSet presAssocID="{4F8638C0-B09E-452A-B788-4312B02BBC12}" presName="parentText" presStyleLbl="node1" presStyleIdx="2" presStyleCnt="3" custScaleX="108995" custLinFactNeighborX="29630" custLinFactNeighborY="2181">
        <dgm:presLayoutVars>
          <dgm:chMax val="0"/>
          <dgm:bulletEnabled val="1"/>
        </dgm:presLayoutVars>
      </dgm:prSet>
      <dgm:spPr/>
      <dgm:t>
        <a:bodyPr/>
        <a:lstStyle/>
        <a:p>
          <a:endParaRPr lang="en-US"/>
        </a:p>
      </dgm:t>
    </dgm:pt>
    <dgm:pt modelId="{9F537DC1-AC57-4F29-AD8A-85AA834ACD7F}" type="pres">
      <dgm:prSet presAssocID="{4F8638C0-B09E-452A-B788-4312B02BBC12}" presName="negativeSpace" presStyleCnt="0"/>
      <dgm:spPr/>
      <dgm:t>
        <a:bodyPr/>
        <a:lstStyle/>
        <a:p>
          <a:endParaRPr lang="en-US"/>
        </a:p>
      </dgm:t>
    </dgm:pt>
    <dgm:pt modelId="{A78904B8-B430-445A-BE36-E70BF67EFDF7}" type="pres">
      <dgm:prSet presAssocID="{4F8638C0-B09E-452A-B788-4312B02BBC12}" presName="childText" presStyleLbl="conFgAcc1" presStyleIdx="2" presStyleCnt="3">
        <dgm:presLayoutVars>
          <dgm:bulletEnabled val="1"/>
        </dgm:presLayoutVars>
      </dgm:prSet>
      <dgm:spPr/>
      <dgm:t>
        <a:bodyPr/>
        <a:lstStyle/>
        <a:p>
          <a:endParaRPr lang="en-US"/>
        </a:p>
      </dgm:t>
    </dgm:pt>
  </dgm:ptLst>
  <dgm:cxnLst>
    <dgm:cxn modelId="{E4B3D1BA-9CC1-40D3-9139-475973F9C671}" srcId="{3AF92549-09A2-483E-AB23-5317A60FF7D3}" destId="{E35C3E36-B715-4FA4-972E-C38EC5F0909A}" srcOrd="0" destOrd="0" parTransId="{FB2E821F-E457-4BD3-B0B8-07859A686A28}" sibTransId="{AEBDC7D4-9CCF-4610-B578-C352043913A8}"/>
    <dgm:cxn modelId="{CCFC5556-CEF0-4CF9-BA71-56E7892189C7}" type="presOf" srcId="{3AF92549-09A2-483E-AB23-5317A60FF7D3}" destId="{35F7235A-2121-4E94-88D8-ADC260773A7B}" srcOrd="0" destOrd="0" presId="urn:microsoft.com/office/officeart/2005/8/layout/list1"/>
    <dgm:cxn modelId="{0E6D7348-C9D5-4F0E-A90C-B4C9CB042052}" srcId="{4F8638C0-B09E-452A-B788-4312B02BBC12}" destId="{22D27DF0-7B09-47A2-A33C-44A582B73E17}" srcOrd="0" destOrd="0" parTransId="{222E542A-49B3-4FEA-A671-17E7C6C40E5C}" sibTransId="{374F93ED-2DF5-4476-BB7A-C6E94B2E90F8}"/>
    <dgm:cxn modelId="{F1E6BC87-8C9E-4622-B715-4BBA90024C91}" type="presOf" srcId="{E35C3E36-B715-4FA4-972E-C38EC5F0909A}" destId="{F99EC608-7F8B-47E8-AC50-1FE0B3666DB1}" srcOrd="0" destOrd="0" presId="urn:microsoft.com/office/officeart/2005/8/layout/list1"/>
    <dgm:cxn modelId="{3A82ED6E-BA98-4A43-8664-48E6A00B6111}" srcId="{3AF92549-09A2-483E-AB23-5317A60FF7D3}" destId="{F1255C29-28F5-496D-B760-B380517BBD64}" srcOrd="1" destOrd="0" parTransId="{663A8035-FD4E-4C72-A90B-4EC1BA9690FD}" sibTransId="{01FC78E5-D083-4105-890F-C3B7DF1D3760}"/>
    <dgm:cxn modelId="{E5538E9C-469C-42FE-986A-D225CDEFF3D2}" srcId="{3AF92549-09A2-483E-AB23-5317A60FF7D3}" destId="{4F8638C0-B09E-452A-B788-4312B02BBC12}" srcOrd="2" destOrd="0" parTransId="{37D5AE92-F181-4EB9-831F-6C24A03C755D}" sibTransId="{57A12822-31CC-4090-89D4-6C2ADE41B079}"/>
    <dgm:cxn modelId="{17A87BE2-447E-442D-856D-F554B15FF0FC}" type="presOf" srcId="{59DC5666-7CAF-454A-B58E-53589BE2D957}" destId="{A78904B8-B430-445A-BE36-E70BF67EFDF7}" srcOrd="0" destOrd="2" presId="urn:microsoft.com/office/officeart/2005/8/layout/list1"/>
    <dgm:cxn modelId="{C6D691EB-9A31-46F5-A794-978356B81957}" type="presOf" srcId="{E35C3E36-B715-4FA4-972E-C38EC5F0909A}" destId="{208C5A12-A3F0-4E77-ADB1-391324440681}" srcOrd="1" destOrd="0" presId="urn:microsoft.com/office/officeart/2005/8/layout/list1"/>
    <dgm:cxn modelId="{67D2A332-9588-4F9B-B600-1A50981D5331}" type="presOf" srcId="{F1255C29-28F5-496D-B760-B380517BBD64}" destId="{48857A8F-AF91-4953-B8EE-8865F32847CA}" srcOrd="1" destOrd="0" presId="urn:microsoft.com/office/officeart/2005/8/layout/list1"/>
    <dgm:cxn modelId="{06C1286C-1FF2-49F3-967F-071FADB9A966}" type="presOf" srcId="{4F8638C0-B09E-452A-B788-4312B02BBC12}" destId="{3DF53CF4-054E-4751-9790-93CBFFF35BF8}" srcOrd="1" destOrd="0" presId="urn:microsoft.com/office/officeart/2005/8/layout/list1"/>
    <dgm:cxn modelId="{B88DF00A-8D7D-4FED-82E2-27AD88975D17}" srcId="{4F8638C0-B09E-452A-B788-4312B02BBC12}" destId="{D3EAC430-75DE-4672-81F0-1E4BC59B3C84}" srcOrd="1" destOrd="0" parTransId="{EBEE93BE-94B1-4A74-B41F-522A392B30AC}" sibTransId="{4B174519-80F1-4392-9B28-DAA88A232F32}"/>
    <dgm:cxn modelId="{BAD69CD1-EF9F-4807-B4FB-E0B1EB9EA466}" srcId="{4F8638C0-B09E-452A-B788-4312B02BBC12}" destId="{59DC5666-7CAF-454A-B58E-53589BE2D957}" srcOrd="2" destOrd="0" parTransId="{CCA03856-4A24-4A69-8FC5-DF3F961EB97C}" sibTransId="{AE710FBB-035A-4E3B-AEFC-56920474C70B}"/>
    <dgm:cxn modelId="{163ED434-6E8E-4656-8375-33346E2DD763}" type="presOf" srcId="{4F8638C0-B09E-452A-B788-4312B02BBC12}" destId="{DF59B018-0A1B-455F-BFC9-EE38ABF4269F}" srcOrd="0" destOrd="0" presId="urn:microsoft.com/office/officeart/2005/8/layout/list1"/>
    <dgm:cxn modelId="{0E41C429-CDF9-4628-88D3-1DAAB646582A}" type="presOf" srcId="{D3EAC430-75DE-4672-81F0-1E4BC59B3C84}" destId="{A78904B8-B430-445A-BE36-E70BF67EFDF7}" srcOrd="0" destOrd="1" presId="urn:microsoft.com/office/officeart/2005/8/layout/list1"/>
    <dgm:cxn modelId="{1287B53A-3905-4B24-97DF-616A73F18ABB}" type="presOf" srcId="{22D27DF0-7B09-47A2-A33C-44A582B73E17}" destId="{A78904B8-B430-445A-BE36-E70BF67EFDF7}" srcOrd="0" destOrd="0" presId="urn:microsoft.com/office/officeart/2005/8/layout/list1"/>
    <dgm:cxn modelId="{CA6A7A23-0F68-4720-A3D6-D67DC320FF85}" type="presOf" srcId="{F1255C29-28F5-496D-B760-B380517BBD64}" destId="{7FB524A5-A2C6-4A93-B559-A051F751128D}" srcOrd="0" destOrd="0" presId="urn:microsoft.com/office/officeart/2005/8/layout/list1"/>
    <dgm:cxn modelId="{00578864-C687-4DFE-A1ED-9349085F74DB}" type="presParOf" srcId="{35F7235A-2121-4E94-88D8-ADC260773A7B}" destId="{DFB0A804-48ED-412A-8073-968B2E5B2D3E}" srcOrd="0" destOrd="0" presId="urn:microsoft.com/office/officeart/2005/8/layout/list1"/>
    <dgm:cxn modelId="{4DCD2FB6-668C-452E-AF15-4938FA663138}" type="presParOf" srcId="{DFB0A804-48ED-412A-8073-968B2E5B2D3E}" destId="{F99EC608-7F8B-47E8-AC50-1FE0B3666DB1}" srcOrd="0" destOrd="0" presId="urn:microsoft.com/office/officeart/2005/8/layout/list1"/>
    <dgm:cxn modelId="{42BC9626-0F4B-4949-B40B-82DD3A3CFCE6}" type="presParOf" srcId="{DFB0A804-48ED-412A-8073-968B2E5B2D3E}" destId="{208C5A12-A3F0-4E77-ADB1-391324440681}" srcOrd="1" destOrd="0" presId="urn:microsoft.com/office/officeart/2005/8/layout/list1"/>
    <dgm:cxn modelId="{8FC697EA-EFB2-437F-9AF6-AE88B0C3CC87}" type="presParOf" srcId="{35F7235A-2121-4E94-88D8-ADC260773A7B}" destId="{854338A8-4E16-4527-959E-DF36A7412418}" srcOrd="1" destOrd="0" presId="urn:microsoft.com/office/officeart/2005/8/layout/list1"/>
    <dgm:cxn modelId="{D2A3AE9A-8479-4455-92CB-90C4AE8050A4}" type="presParOf" srcId="{35F7235A-2121-4E94-88D8-ADC260773A7B}" destId="{9056905D-FAB4-4CC4-BB1B-398C88B01AA1}" srcOrd="2" destOrd="0" presId="urn:microsoft.com/office/officeart/2005/8/layout/list1"/>
    <dgm:cxn modelId="{124C0048-E255-494B-B6D6-550D9C6156C1}" type="presParOf" srcId="{35F7235A-2121-4E94-88D8-ADC260773A7B}" destId="{257CBF91-690F-4EAC-AF95-6E6CE81D7E6A}" srcOrd="3" destOrd="0" presId="urn:microsoft.com/office/officeart/2005/8/layout/list1"/>
    <dgm:cxn modelId="{0C13F825-90FE-4CD2-BE4B-34C90C44C3A4}" type="presParOf" srcId="{35F7235A-2121-4E94-88D8-ADC260773A7B}" destId="{9D816CEA-A9CA-4FF5-8D74-A6539E4B425D}" srcOrd="4" destOrd="0" presId="urn:microsoft.com/office/officeart/2005/8/layout/list1"/>
    <dgm:cxn modelId="{15C82A36-EC32-4F1B-B1C7-FCAF01F1CDBA}" type="presParOf" srcId="{9D816CEA-A9CA-4FF5-8D74-A6539E4B425D}" destId="{7FB524A5-A2C6-4A93-B559-A051F751128D}" srcOrd="0" destOrd="0" presId="urn:microsoft.com/office/officeart/2005/8/layout/list1"/>
    <dgm:cxn modelId="{A15CEC9F-BE49-4348-A0ED-BD8F50B81DF3}" type="presParOf" srcId="{9D816CEA-A9CA-4FF5-8D74-A6539E4B425D}" destId="{48857A8F-AF91-4953-B8EE-8865F32847CA}" srcOrd="1" destOrd="0" presId="urn:microsoft.com/office/officeart/2005/8/layout/list1"/>
    <dgm:cxn modelId="{77964962-B679-4F85-8E01-650D6C57A2F8}" type="presParOf" srcId="{35F7235A-2121-4E94-88D8-ADC260773A7B}" destId="{18547908-ADDD-4FA2-A9DA-96B70FC62185}" srcOrd="5" destOrd="0" presId="urn:microsoft.com/office/officeart/2005/8/layout/list1"/>
    <dgm:cxn modelId="{3C2D33B4-A341-428D-A058-2E08E61BA03F}" type="presParOf" srcId="{35F7235A-2121-4E94-88D8-ADC260773A7B}" destId="{48E49BB2-00A6-4C80-9E9F-71DBB1D25DC6}" srcOrd="6" destOrd="0" presId="urn:microsoft.com/office/officeart/2005/8/layout/list1"/>
    <dgm:cxn modelId="{0120B788-A517-4A91-A7D4-73761B867448}" type="presParOf" srcId="{35F7235A-2121-4E94-88D8-ADC260773A7B}" destId="{D269EA9A-57B7-440A-BAEF-59795A43A9A0}" srcOrd="7" destOrd="0" presId="urn:microsoft.com/office/officeart/2005/8/layout/list1"/>
    <dgm:cxn modelId="{31729EF1-D39E-47CD-85AD-E568ADA2EDF6}" type="presParOf" srcId="{35F7235A-2121-4E94-88D8-ADC260773A7B}" destId="{E1579A19-35D9-46C1-823A-A204451D7702}" srcOrd="8" destOrd="0" presId="urn:microsoft.com/office/officeart/2005/8/layout/list1"/>
    <dgm:cxn modelId="{5DB3CAC9-DA62-400D-995A-C71466FC88B6}" type="presParOf" srcId="{E1579A19-35D9-46C1-823A-A204451D7702}" destId="{DF59B018-0A1B-455F-BFC9-EE38ABF4269F}" srcOrd="0" destOrd="0" presId="urn:microsoft.com/office/officeart/2005/8/layout/list1"/>
    <dgm:cxn modelId="{822932E2-D390-41B7-B66A-880AB8C43CD0}" type="presParOf" srcId="{E1579A19-35D9-46C1-823A-A204451D7702}" destId="{3DF53CF4-054E-4751-9790-93CBFFF35BF8}" srcOrd="1" destOrd="0" presId="urn:microsoft.com/office/officeart/2005/8/layout/list1"/>
    <dgm:cxn modelId="{AE83B680-35FE-4764-819B-C6978392CA28}" type="presParOf" srcId="{35F7235A-2121-4E94-88D8-ADC260773A7B}" destId="{9F537DC1-AC57-4F29-AD8A-85AA834ACD7F}" srcOrd="9" destOrd="0" presId="urn:microsoft.com/office/officeart/2005/8/layout/list1"/>
    <dgm:cxn modelId="{83A19241-83BB-49BF-A49B-572CCAF46ED5}" type="presParOf" srcId="{35F7235A-2121-4E94-88D8-ADC260773A7B}" destId="{A78904B8-B430-445A-BE36-E70BF67EFDF7}"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0A0D3E2-AB2C-4F13-9139-F0B306349753}" type="doc">
      <dgm:prSet loTypeId="urn:microsoft.com/office/officeart/2005/8/layout/list1" loCatId="list" qsTypeId="urn:microsoft.com/office/officeart/2005/8/quickstyle/simple5" qsCatId="simple" csTypeId="urn:microsoft.com/office/officeart/2005/8/colors/colorful3" csCatId="colorful" phldr="1"/>
      <dgm:spPr/>
      <dgm:t>
        <a:bodyPr/>
        <a:lstStyle/>
        <a:p>
          <a:endParaRPr lang="en-US"/>
        </a:p>
      </dgm:t>
    </dgm:pt>
    <dgm:pt modelId="{DE95756F-FC49-4492-869C-CBEF0B73C919}">
      <dgm:prSet custT="1"/>
      <dgm:spPr/>
      <dgm:t>
        <a:bodyPr/>
        <a:lstStyle/>
        <a:p>
          <a:pPr rtl="0"/>
          <a:r>
            <a:rPr lang="en-US" sz="2400" dirty="0" smtClean="0"/>
            <a:t>Unable to attend school for more than 10 consecutive days or 20 cumulative days due to a temporary or chronic </a:t>
          </a:r>
          <a:r>
            <a:rPr lang="en-US" sz="2400" u="sng" dirty="0" smtClean="0"/>
            <a:t>health condition</a:t>
          </a:r>
          <a:endParaRPr lang="en-US" sz="2400" dirty="0"/>
        </a:p>
      </dgm:t>
    </dgm:pt>
    <dgm:pt modelId="{EEDA58FB-DE43-4D40-AB0A-518BCB5E6206}" type="parTrans" cxnId="{8F046F8F-C44A-4F58-8F75-3E183C3BBF5C}">
      <dgm:prSet/>
      <dgm:spPr/>
      <dgm:t>
        <a:bodyPr/>
        <a:lstStyle/>
        <a:p>
          <a:endParaRPr lang="en-US"/>
        </a:p>
      </dgm:t>
    </dgm:pt>
    <dgm:pt modelId="{93B9DD41-6482-4609-B96E-31859E5F9D73}" type="sibTrans" cxnId="{8F046F8F-C44A-4F58-8F75-3E183C3BBF5C}">
      <dgm:prSet/>
      <dgm:spPr/>
      <dgm:t>
        <a:bodyPr/>
        <a:lstStyle/>
        <a:p>
          <a:endParaRPr lang="en-US"/>
        </a:p>
      </dgm:t>
    </dgm:pt>
    <dgm:pt modelId="{F47B68A1-FE42-49A2-A00C-DA00A8E13412}">
      <dgm:prSet custT="1"/>
      <dgm:spPr/>
      <dgm:t>
        <a:bodyPr/>
        <a:lstStyle/>
        <a:p>
          <a:pPr rtl="0"/>
          <a:r>
            <a:rPr lang="en-US" sz="2400" dirty="0" smtClean="0"/>
            <a:t>Written determination from the student’s physician documenting need for confinement at the student’s residence or other treatment setting  </a:t>
          </a:r>
          <a:endParaRPr lang="en-US" sz="2400" dirty="0"/>
        </a:p>
      </dgm:t>
    </dgm:pt>
    <dgm:pt modelId="{9BFDC1AA-C687-4EB4-BEF2-37EC3EED8F73}" type="parTrans" cxnId="{D6EB1CD4-A8E6-4C08-8D64-77A75340101E}">
      <dgm:prSet/>
      <dgm:spPr/>
      <dgm:t>
        <a:bodyPr/>
        <a:lstStyle/>
        <a:p>
          <a:endParaRPr lang="en-US"/>
        </a:p>
      </dgm:t>
    </dgm:pt>
    <dgm:pt modelId="{977CF898-3D5F-42DC-8F7F-57F42C122DE5}" type="sibTrans" cxnId="{D6EB1CD4-A8E6-4C08-8D64-77A75340101E}">
      <dgm:prSet/>
      <dgm:spPr/>
      <dgm:t>
        <a:bodyPr/>
        <a:lstStyle/>
        <a:p>
          <a:endParaRPr lang="en-US"/>
        </a:p>
      </dgm:t>
    </dgm:pt>
    <dgm:pt modelId="{0FD902F7-1089-48F2-9DCC-E3B197E21408}">
      <dgm:prSet custT="1"/>
      <dgm:spPr/>
      <dgm:t>
        <a:bodyPr/>
        <a:lstStyle/>
        <a:p>
          <a:pPr rtl="0"/>
          <a:r>
            <a:rPr lang="en-US" sz="2400" dirty="0" smtClean="0"/>
            <a:t>Verification of documentation by the school district’s physician and approval or denial</a:t>
          </a:r>
          <a:endParaRPr lang="en-US" sz="2400" dirty="0"/>
        </a:p>
      </dgm:t>
    </dgm:pt>
    <dgm:pt modelId="{380C3E9F-4766-4D09-A839-691A94FFD527}" type="parTrans" cxnId="{35ED0FCF-1346-400E-9737-BA66CFBA7D77}">
      <dgm:prSet/>
      <dgm:spPr/>
      <dgm:t>
        <a:bodyPr/>
        <a:lstStyle/>
        <a:p>
          <a:endParaRPr lang="en-US"/>
        </a:p>
      </dgm:t>
    </dgm:pt>
    <dgm:pt modelId="{EAFBAC65-3400-4A7D-8F65-0FF65E425911}" type="sibTrans" cxnId="{35ED0FCF-1346-400E-9737-BA66CFBA7D77}">
      <dgm:prSet/>
      <dgm:spPr/>
      <dgm:t>
        <a:bodyPr/>
        <a:lstStyle/>
        <a:p>
          <a:endParaRPr lang="en-US"/>
        </a:p>
      </dgm:t>
    </dgm:pt>
    <dgm:pt modelId="{E711DB69-DDCE-41B6-89EC-B139B5B68465}" type="pres">
      <dgm:prSet presAssocID="{00A0D3E2-AB2C-4F13-9139-F0B306349753}" presName="linear" presStyleCnt="0">
        <dgm:presLayoutVars>
          <dgm:dir/>
          <dgm:animLvl val="lvl"/>
          <dgm:resizeHandles val="exact"/>
        </dgm:presLayoutVars>
      </dgm:prSet>
      <dgm:spPr/>
      <dgm:t>
        <a:bodyPr/>
        <a:lstStyle/>
        <a:p>
          <a:endParaRPr lang="en-US"/>
        </a:p>
      </dgm:t>
    </dgm:pt>
    <dgm:pt modelId="{1D797114-03E2-4CEA-923C-AB9C23CD2D11}" type="pres">
      <dgm:prSet presAssocID="{DE95756F-FC49-4492-869C-CBEF0B73C919}" presName="parentLin" presStyleCnt="0"/>
      <dgm:spPr/>
      <dgm:t>
        <a:bodyPr/>
        <a:lstStyle/>
        <a:p>
          <a:endParaRPr lang="en-US"/>
        </a:p>
      </dgm:t>
    </dgm:pt>
    <dgm:pt modelId="{D02560FE-C401-42FB-A11F-7B20674332D3}" type="pres">
      <dgm:prSet presAssocID="{DE95756F-FC49-4492-869C-CBEF0B73C919}" presName="parentLeftMargin" presStyleLbl="node1" presStyleIdx="0" presStyleCnt="3"/>
      <dgm:spPr/>
      <dgm:t>
        <a:bodyPr/>
        <a:lstStyle/>
        <a:p>
          <a:endParaRPr lang="en-US"/>
        </a:p>
      </dgm:t>
    </dgm:pt>
    <dgm:pt modelId="{B264279F-3841-470F-BA7F-650C777A396D}" type="pres">
      <dgm:prSet presAssocID="{DE95756F-FC49-4492-869C-CBEF0B73C919}" presName="parentText" presStyleLbl="node1" presStyleIdx="0" presStyleCnt="3" custScaleX="118519" custScaleY="131678">
        <dgm:presLayoutVars>
          <dgm:chMax val="0"/>
          <dgm:bulletEnabled val="1"/>
        </dgm:presLayoutVars>
      </dgm:prSet>
      <dgm:spPr/>
      <dgm:t>
        <a:bodyPr/>
        <a:lstStyle/>
        <a:p>
          <a:endParaRPr lang="en-US"/>
        </a:p>
      </dgm:t>
    </dgm:pt>
    <dgm:pt modelId="{69266446-6D10-4F4A-B7B5-37931AD38169}" type="pres">
      <dgm:prSet presAssocID="{DE95756F-FC49-4492-869C-CBEF0B73C919}" presName="negativeSpace" presStyleCnt="0"/>
      <dgm:spPr/>
      <dgm:t>
        <a:bodyPr/>
        <a:lstStyle/>
        <a:p>
          <a:endParaRPr lang="en-US"/>
        </a:p>
      </dgm:t>
    </dgm:pt>
    <dgm:pt modelId="{2C6EBA19-FF5A-4A6F-87DE-C8382F822D40}" type="pres">
      <dgm:prSet presAssocID="{DE95756F-FC49-4492-869C-CBEF0B73C919}" presName="childText" presStyleLbl="conFgAcc1" presStyleIdx="0" presStyleCnt="3" custLinFactNeighborY="-1718">
        <dgm:presLayoutVars>
          <dgm:bulletEnabled val="1"/>
        </dgm:presLayoutVars>
      </dgm:prSet>
      <dgm:spPr/>
      <dgm:t>
        <a:bodyPr/>
        <a:lstStyle/>
        <a:p>
          <a:endParaRPr lang="en-US"/>
        </a:p>
      </dgm:t>
    </dgm:pt>
    <dgm:pt modelId="{EFE415DA-4620-4863-A1E2-7C59DCA170BF}" type="pres">
      <dgm:prSet presAssocID="{93B9DD41-6482-4609-B96E-31859E5F9D73}" presName="spaceBetweenRectangles" presStyleCnt="0"/>
      <dgm:spPr/>
      <dgm:t>
        <a:bodyPr/>
        <a:lstStyle/>
        <a:p>
          <a:endParaRPr lang="en-US"/>
        </a:p>
      </dgm:t>
    </dgm:pt>
    <dgm:pt modelId="{D0EBAF20-D332-4935-843E-FD9591610E24}" type="pres">
      <dgm:prSet presAssocID="{F47B68A1-FE42-49A2-A00C-DA00A8E13412}" presName="parentLin" presStyleCnt="0"/>
      <dgm:spPr/>
      <dgm:t>
        <a:bodyPr/>
        <a:lstStyle/>
        <a:p>
          <a:endParaRPr lang="en-US"/>
        </a:p>
      </dgm:t>
    </dgm:pt>
    <dgm:pt modelId="{BE097C97-F898-4955-BAD4-E9507393B42F}" type="pres">
      <dgm:prSet presAssocID="{F47B68A1-FE42-49A2-A00C-DA00A8E13412}" presName="parentLeftMargin" presStyleLbl="node1" presStyleIdx="0" presStyleCnt="3"/>
      <dgm:spPr/>
      <dgm:t>
        <a:bodyPr/>
        <a:lstStyle/>
        <a:p>
          <a:endParaRPr lang="en-US"/>
        </a:p>
      </dgm:t>
    </dgm:pt>
    <dgm:pt modelId="{33A77C7F-4AC7-419E-A2E2-143590DF0608}" type="pres">
      <dgm:prSet presAssocID="{F47B68A1-FE42-49A2-A00C-DA00A8E13412}" presName="parentText" presStyleLbl="node1" presStyleIdx="1" presStyleCnt="3" custScaleX="118519" custScaleY="120215">
        <dgm:presLayoutVars>
          <dgm:chMax val="0"/>
          <dgm:bulletEnabled val="1"/>
        </dgm:presLayoutVars>
      </dgm:prSet>
      <dgm:spPr/>
      <dgm:t>
        <a:bodyPr/>
        <a:lstStyle/>
        <a:p>
          <a:endParaRPr lang="en-US"/>
        </a:p>
      </dgm:t>
    </dgm:pt>
    <dgm:pt modelId="{0488C68F-1B22-48A3-A4AE-A7C10DBB2C61}" type="pres">
      <dgm:prSet presAssocID="{F47B68A1-FE42-49A2-A00C-DA00A8E13412}" presName="negativeSpace" presStyleCnt="0"/>
      <dgm:spPr/>
      <dgm:t>
        <a:bodyPr/>
        <a:lstStyle/>
        <a:p>
          <a:endParaRPr lang="en-US"/>
        </a:p>
      </dgm:t>
    </dgm:pt>
    <dgm:pt modelId="{79018ED5-22F1-463C-B129-FCAC2351451F}" type="pres">
      <dgm:prSet presAssocID="{F47B68A1-FE42-49A2-A00C-DA00A8E13412}" presName="childText" presStyleLbl="conFgAcc1" presStyleIdx="1" presStyleCnt="3" custLinFactNeighborY="2212">
        <dgm:presLayoutVars>
          <dgm:bulletEnabled val="1"/>
        </dgm:presLayoutVars>
      </dgm:prSet>
      <dgm:spPr/>
      <dgm:t>
        <a:bodyPr/>
        <a:lstStyle/>
        <a:p>
          <a:endParaRPr lang="en-US"/>
        </a:p>
      </dgm:t>
    </dgm:pt>
    <dgm:pt modelId="{2DCEF191-4610-4330-9B67-DE5FFAE35403}" type="pres">
      <dgm:prSet presAssocID="{977CF898-3D5F-42DC-8F7F-57F42C122DE5}" presName="spaceBetweenRectangles" presStyleCnt="0"/>
      <dgm:spPr/>
    </dgm:pt>
    <dgm:pt modelId="{A29848F0-77D7-4496-9EA7-9406657C74F8}" type="pres">
      <dgm:prSet presAssocID="{0FD902F7-1089-48F2-9DCC-E3B197E21408}" presName="parentLin" presStyleCnt="0"/>
      <dgm:spPr/>
    </dgm:pt>
    <dgm:pt modelId="{03DFED20-74D5-4AF0-8ED5-CC0FDD900408}" type="pres">
      <dgm:prSet presAssocID="{0FD902F7-1089-48F2-9DCC-E3B197E21408}" presName="parentLeftMargin" presStyleLbl="node1" presStyleIdx="1" presStyleCnt="3"/>
      <dgm:spPr/>
      <dgm:t>
        <a:bodyPr/>
        <a:lstStyle/>
        <a:p>
          <a:endParaRPr lang="en-US"/>
        </a:p>
      </dgm:t>
    </dgm:pt>
    <dgm:pt modelId="{A7110AFC-0A4B-49F8-BA45-1C02386C4221}" type="pres">
      <dgm:prSet presAssocID="{0FD902F7-1089-48F2-9DCC-E3B197E21408}" presName="parentText" presStyleLbl="node1" presStyleIdx="2" presStyleCnt="3" custScaleX="118518" custScaleY="112138" custLinFactNeighborX="11111" custLinFactNeighborY="8321">
        <dgm:presLayoutVars>
          <dgm:chMax val="0"/>
          <dgm:bulletEnabled val="1"/>
        </dgm:presLayoutVars>
      </dgm:prSet>
      <dgm:spPr/>
      <dgm:t>
        <a:bodyPr/>
        <a:lstStyle/>
        <a:p>
          <a:endParaRPr lang="en-US"/>
        </a:p>
      </dgm:t>
    </dgm:pt>
    <dgm:pt modelId="{FC1B1E0C-7372-48ED-9DCC-C212F66E249A}" type="pres">
      <dgm:prSet presAssocID="{0FD902F7-1089-48F2-9DCC-E3B197E21408}" presName="negativeSpace" presStyleCnt="0"/>
      <dgm:spPr/>
    </dgm:pt>
    <dgm:pt modelId="{C558BC92-6954-4F28-8081-ECF857D07B7D}" type="pres">
      <dgm:prSet presAssocID="{0FD902F7-1089-48F2-9DCC-E3B197E21408}" presName="childText" presStyleLbl="conFgAcc1" presStyleIdx="2" presStyleCnt="3">
        <dgm:presLayoutVars>
          <dgm:bulletEnabled val="1"/>
        </dgm:presLayoutVars>
      </dgm:prSet>
      <dgm:spPr/>
    </dgm:pt>
  </dgm:ptLst>
  <dgm:cxnLst>
    <dgm:cxn modelId="{E20F6A8D-1B66-4EB1-B599-42B80AB0BC1F}" type="presOf" srcId="{00A0D3E2-AB2C-4F13-9139-F0B306349753}" destId="{E711DB69-DDCE-41B6-89EC-B139B5B68465}" srcOrd="0" destOrd="0" presId="urn:microsoft.com/office/officeart/2005/8/layout/list1"/>
    <dgm:cxn modelId="{B8DE9D3F-64A6-42B3-87F8-F6DBE0302749}" type="presOf" srcId="{0FD902F7-1089-48F2-9DCC-E3B197E21408}" destId="{03DFED20-74D5-4AF0-8ED5-CC0FDD900408}" srcOrd="0" destOrd="0" presId="urn:microsoft.com/office/officeart/2005/8/layout/list1"/>
    <dgm:cxn modelId="{8F046F8F-C44A-4F58-8F75-3E183C3BBF5C}" srcId="{00A0D3E2-AB2C-4F13-9139-F0B306349753}" destId="{DE95756F-FC49-4492-869C-CBEF0B73C919}" srcOrd="0" destOrd="0" parTransId="{EEDA58FB-DE43-4D40-AB0A-518BCB5E6206}" sibTransId="{93B9DD41-6482-4609-B96E-31859E5F9D73}"/>
    <dgm:cxn modelId="{B51C3D40-17DB-47D8-9B50-F98BCEA76713}" type="presOf" srcId="{F47B68A1-FE42-49A2-A00C-DA00A8E13412}" destId="{33A77C7F-4AC7-419E-A2E2-143590DF0608}" srcOrd="1" destOrd="0" presId="urn:microsoft.com/office/officeart/2005/8/layout/list1"/>
    <dgm:cxn modelId="{35ED0FCF-1346-400E-9737-BA66CFBA7D77}" srcId="{00A0D3E2-AB2C-4F13-9139-F0B306349753}" destId="{0FD902F7-1089-48F2-9DCC-E3B197E21408}" srcOrd="2" destOrd="0" parTransId="{380C3E9F-4766-4D09-A839-691A94FFD527}" sibTransId="{EAFBAC65-3400-4A7D-8F65-0FF65E425911}"/>
    <dgm:cxn modelId="{4A6EB15A-82C0-4810-B399-6EAE68BCA02D}" type="presOf" srcId="{DE95756F-FC49-4492-869C-CBEF0B73C919}" destId="{D02560FE-C401-42FB-A11F-7B20674332D3}" srcOrd="0" destOrd="0" presId="urn:microsoft.com/office/officeart/2005/8/layout/list1"/>
    <dgm:cxn modelId="{D6EB1CD4-A8E6-4C08-8D64-77A75340101E}" srcId="{00A0D3E2-AB2C-4F13-9139-F0B306349753}" destId="{F47B68A1-FE42-49A2-A00C-DA00A8E13412}" srcOrd="1" destOrd="0" parTransId="{9BFDC1AA-C687-4EB4-BEF2-37EC3EED8F73}" sibTransId="{977CF898-3D5F-42DC-8F7F-57F42C122DE5}"/>
    <dgm:cxn modelId="{5FE2AD5E-50EC-49F4-937B-CFC922E47AFF}" type="presOf" srcId="{0FD902F7-1089-48F2-9DCC-E3B197E21408}" destId="{A7110AFC-0A4B-49F8-BA45-1C02386C4221}" srcOrd="1" destOrd="0" presId="urn:microsoft.com/office/officeart/2005/8/layout/list1"/>
    <dgm:cxn modelId="{ADD154CF-8493-4252-AC14-47D07C304AE0}" type="presOf" srcId="{DE95756F-FC49-4492-869C-CBEF0B73C919}" destId="{B264279F-3841-470F-BA7F-650C777A396D}" srcOrd="1" destOrd="0" presId="urn:microsoft.com/office/officeart/2005/8/layout/list1"/>
    <dgm:cxn modelId="{E5A0DF77-D7E4-4ADF-8523-99AC22555D06}" type="presOf" srcId="{F47B68A1-FE42-49A2-A00C-DA00A8E13412}" destId="{BE097C97-F898-4955-BAD4-E9507393B42F}" srcOrd="0" destOrd="0" presId="urn:microsoft.com/office/officeart/2005/8/layout/list1"/>
    <dgm:cxn modelId="{B2182324-6196-437D-B3A0-F812D0A18C79}" type="presParOf" srcId="{E711DB69-DDCE-41B6-89EC-B139B5B68465}" destId="{1D797114-03E2-4CEA-923C-AB9C23CD2D11}" srcOrd="0" destOrd="0" presId="urn:microsoft.com/office/officeart/2005/8/layout/list1"/>
    <dgm:cxn modelId="{E962AD99-3B61-48A2-B45D-F80285AC094D}" type="presParOf" srcId="{1D797114-03E2-4CEA-923C-AB9C23CD2D11}" destId="{D02560FE-C401-42FB-A11F-7B20674332D3}" srcOrd="0" destOrd="0" presId="urn:microsoft.com/office/officeart/2005/8/layout/list1"/>
    <dgm:cxn modelId="{093C7C3D-8B4B-4A45-840B-9BEF5CEA91D7}" type="presParOf" srcId="{1D797114-03E2-4CEA-923C-AB9C23CD2D11}" destId="{B264279F-3841-470F-BA7F-650C777A396D}" srcOrd="1" destOrd="0" presId="urn:microsoft.com/office/officeart/2005/8/layout/list1"/>
    <dgm:cxn modelId="{DE499CB5-2849-44C6-A8F3-75118B08D9D4}" type="presParOf" srcId="{E711DB69-DDCE-41B6-89EC-B139B5B68465}" destId="{69266446-6D10-4F4A-B7B5-37931AD38169}" srcOrd="1" destOrd="0" presId="urn:microsoft.com/office/officeart/2005/8/layout/list1"/>
    <dgm:cxn modelId="{65BE137A-4F10-4D62-9927-18B4755457E8}" type="presParOf" srcId="{E711DB69-DDCE-41B6-89EC-B139B5B68465}" destId="{2C6EBA19-FF5A-4A6F-87DE-C8382F822D40}" srcOrd="2" destOrd="0" presId="urn:microsoft.com/office/officeart/2005/8/layout/list1"/>
    <dgm:cxn modelId="{5FAA294D-A151-4E0F-923B-9AEF0F84CB72}" type="presParOf" srcId="{E711DB69-DDCE-41B6-89EC-B139B5B68465}" destId="{EFE415DA-4620-4863-A1E2-7C59DCA170BF}" srcOrd="3" destOrd="0" presId="urn:microsoft.com/office/officeart/2005/8/layout/list1"/>
    <dgm:cxn modelId="{1C1D928A-4DD3-4A11-B8E4-857734EDE44F}" type="presParOf" srcId="{E711DB69-DDCE-41B6-89EC-B139B5B68465}" destId="{D0EBAF20-D332-4935-843E-FD9591610E24}" srcOrd="4" destOrd="0" presId="urn:microsoft.com/office/officeart/2005/8/layout/list1"/>
    <dgm:cxn modelId="{73DA6766-04E8-4874-A81B-E4140CEAD988}" type="presParOf" srcId="{D0EBAF20-D332-4935-843E-FD9591610E24}" destId="{BE097C97-F898-4955-BAD4-E9507393B42F}" srcOrd="0" destOrd="0" presId="urn:microsoft.com/office/officeart/2005/8/layout/list1"/>
    <dgm:cxn modelId="{ED365F01-5A8D-4A4B-BF6D-29221670CCDA}" type="presParOf" srcId="{D0EBAF20-D332-4935-843E-FD9591610E24}" destId="{33A77C7F-4AC7-419E-A2E2-143590DF0608}" srcOrd="1" destOrd="0" presId="urn:microsoft.com/office/officeart/2005/8/layout/list1"/>
    <dgm:cxn modelId="{D744FCEA-DFA7-43FA-896D-726E28BBFDCC}" type="presParOf" srcId="{E711DB69-DDCE-41B6-89EC-B139B5B68465}" destId="{0488C68F-1B22-48A3-A4AE-A7C10DBB2C61}" srcOrd="5" destOrd="0" presId="urn:microsoft.com/office/officeart/2005/8/layout/list1"/>
    <dgm:cxn modelId="{C5B3951F-A20B-4B94-93FF-A753C0B7D49E}" type="presParOf" srcId="{E711DB69-DDCE-41B6-89EC-B139B5B68465}" destId="{79018ED5-22F1-463C-B129-FCAC2351451F}" srcOrd="6" destOrd="0" presId="urn:microsoft.com/office/officeart/2005/8/layout/list1"/>
    <dgm:cxn modelId="{9B91FC3F-9A9C-48DC-81D8-616A466D1C8B}" type="presParOf" srcId="{E711DB69-DDCE-41B6-89EC-B139B5B68465}" destId="{2DCEF191-4610-4330-9B67-DE5FFAE35403}" srcOrd="7" destOrd="0" presId="urn:microsoft.com/office/officeart/2005/8/layout/list1"/>
    <dgm:cxn modelId="{3FE748E3-56FE-4D5B-87EB-8CCF9A543AC1}" type="presParOf" srcId="{E711DB69-DDCE-41B6-89EC-B139B5B68465}" destId="{A29848F0-77D7-4496-9EA7-9406657C74F8}" srcOrd="8" destOrd="0" presId="urn:microsoft.com/office/officeart/2005/8/layout/list1"/>
    <dgm:cxn modelId="{C70E1943-E29D-416B-BF37-5A5D3468BD29}" type="presParOf" srcId="{A29848F0-77D7-4496-9EA7-9406657C74F8}" destId="{03DFED20-74D5-4AF0-8ED5-CC0FDD900408}" srcOrd="0" destOrd="0" presId="urn:microsoft.com/office/officeart/2005/8/layout/list1"/>
    <dgm:cxn modelId="{C84CA2BE-782C-4759-A53D-22049EAAC2E8}" type="presParOf" srcId="{A29848F0-77D7-4496-9EA7-9406657C74F8}" destId="{A7110AFC-0A4B-49F8-BA45-1C02386C4221}" srcOrd="1" destOrd="0" presId="urn:microsoft.com/office/officeart/2005/8/layout/list1"/>
    <dgm:cxn modelId="{71CDB502-0A7C-4DDE-A2EF-CDCF799A9217}" type="presParOf" srcId="{E711DB69-DDCE-41B6-89EC-B139B5B68465}" destId="{FC1B1E0C-7372-48ED-9DCC-C212F66E249A}" srcOrd="9" destOrd="0" presId="urn:microsoft.com/office/officeart/2005/8/layout/list1"/>
    <dgm:cxn modelId="{34B68125-0773-44F2-90E1-6AB5FBBA1980}" type="presParOf" srcId="{E711DB69-DDCE-41B6-89EC-B139B5B68465}" destId="{C558BC92-6954-4F28-8081-ECF857D07B7D}"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B627E6D-BF8D-4B08-A255-7C35C1806281}" type="doc">
      <dgm:prSet loTypeId="urn:microsoft.com/office/officeart/2005/8/layout/list1" loCatId="list" qsTypeId="urn:microsoft.com/office/officeart/2005/8/quickstyle/simple5" qsCatId="simple" csTypeId="urn:microsoft.com/office/officeart/2005/8/colors/colorful4" csCatId="colorful" phldr="1"/>
      <dgm:spPr/>
      <dgm:t>
        <a:bodyPr/>
        <a:lstStyle/>
        <a:p>
          <a:endParaRPr lang="en-US"/>
        </a:p>
      </dgm:t>
    </dgm:pt>
    <dgm:pt modelId="{BCA1DCE3-D964-4E15-98B1-0010A029302C}">
      <dgm:prSet custT="1"/>
      <dgm:spPr/>
      <dgm:t>
        <a:bodyPr/>
        <a:lstStyle/>
        <a:p>
          <a:pPr rtl="0"/>
          <a:r>
            <a:rPr lang="en-US" sz="2400" dirty="0" smtClean="0"/>
            <a:t>The school district or third-party provider must establish a written plan for delivery of instruction</a:t>
          </a:r>
          <a:endParaRPr lang="en-US" sz="2400" dirty="0"/>
        </a:p>
      </dgm:t>
    </dgm:pt>
    <dgm:pt modelId="{B07880EC-8211-4579-BCEC-1767151F0359}" type="parTrans" cxnId="{08BCB870-FB73-455B-820C-E499E246257B}">
      <dgm:prSet/>
      <dgm:spPr/>
      <dgm:t>
        <a:bodyPr/>
        <a:lstStyle/>
        <a:p>
          <a:endParaRPr lang="en-US"/>
        </a:p>
      </dgm:t>
    </dgm:pt>
    <dgm:pt modelId="{C940E6E1-C340-40A5-AF8C-C2C0237921F2}" type="sibTrans" cxnId="{08BCB870-FB73-455B-820C-E499E246257B}">
      <dgm:prSet/>
      <dgm:spPr/>
      <dgm:t>
        <a:bodyPr/>
        <a:lstStyle/>
        <a:p>
          <a:endParaRPr lang="en-US"/>
        </a:p>
      </dgm:t>
    </dgm:pt>
    <dgm:pt modelId="{F7C66D41-9C13-4CAE-BE20-7F5D844DCA67}">
      <dgm:prSet custT="1"/>
      <dgm:spPr/>
      <dgm:t>
        <a:bodyPr/>
        <a:lstStyle/>
        <a:p>
          <a:pPr rtl="0"/>
          <a:r>
            <a:rPr lang="en-US" sz="2400" dirty="0" smtClean="0"/>
            <a:t>The teacher providing instruction must be appropriately certified</a:t>
          </a:r>
          <a:endParaRPr lang="en-US" sz="2400" dirty="0"/>
        </a:p>
      </dgm:t>
    </dgm:pt>
    <dgm:pt modelId="{76807FE9-E9FF-43FF-B807-A3A7EAEEE04C}" type="parTrans" cxnId="{EDC8417F-24CB-4DFF-8513-F0F4D8B0A4A2}">
      <dgm:prSet/>
      <dgm:spPr/>
      <dgm:t>
        <a:bodyPr/>
        <a:lstStyle/>
        <a:p>
          <a:endParaRPr lang="en-US"/>
        </a:p>
      </dgm:t>
    </dgm:pt>
    <dgm:pt modelId="{70DD394D-A6CD-488E-BE67-71DE0D5DFF92}" type="sibTrans" cxnId="{EDC8417F-24CB-4DFF-8513-F0F4D8B0A4A2}">
      <dgm:prSet/>
      <dgm:spPr/>
      <dgm:t>
        <a:bodyPr/>
        <a:lstStyle/>
        <a:p>
          <a:endParaRPr lang="en-US"/>
        </a:p>
      </dgm:t>
    </dgm:pt>
    <dgm:pt modelId="{3D779249-58D0-479A-95A8-C0CB1A34B834}">
      <dgm:prSet custT="1"/>
      <dgm:spPr/>
      <dgm:t>
        <a:bodyPr/>
        <a:lstStyle/>
        <a:p>
          <a:pPr rtl="0"/>
          <a:r>
            <a:rPr lang="en-US" sz="2400" dirty="0" smtClean="0"/>
            <a:t>The teacher must provide instruction for the number of days and length of time sufficient to continue the student’s academic progress dependent upon the student’s ability to participate</a:t>
          </a:r>
          <a:endParaRPr lang="en-US" sz="2400" dirty="0"/>
        </a:p>
      </dgm:t>
    </dgm:pt>
    <dgm:pt modelId="{B7CE1DAC-6EA0-489E-937F-1287C66FDF79}" type="parTrans" cxnId="{63ADB95E-DEA9-4B8D-B99F-A98E061605C8}">
      <dgm:prSet/>
      <dgm:spPr/>
      <dgm:t>
        <a:bodyPr/>
        <a:lstStyle/>
        <a:p>
          <a:endParaRPr lang="en-US"/>
        </a:p>
      </dgm:t>
    </dgm:pt>
    <dgm:pt modelId="{3535B863-4F7B-4FD4-AA4F-AA038A5992A2}" type="sibTrans" cxnId="{63ADB95E-DEA9-4B8D-B99F-A98E061605C8}">
      <dgm:prSet/>
      <dgm:spPr/>
      <dgm:t>
        <a:bodyPr/>
        <a:lstStyle/>
        <a:p>
          <a:endParaRPr lang="en-US"/>
        </a:p>
      </dgm:t>
    </dgm:pt>
    <dgm:pt modelId="{3EFEAD8E-B73C-44D7-B4E4-F177887F461E}" type="pres">
      <dgm:prSet presAssocID="{CB627E6D-BF8D-4B08-A255-7C35C1806281}" presName="linear" presStyleCnt="0">
        <dgm:presLayoutVars>
          <dgm:dir/>
          <dgm:animLvl val="lvl"/>
          <dgm:resizeHandles val="exact"/>
        </dgm:presLayoutVars>
      </dgm:prSet>
      <dgm:spPr/>
      <dgm:t>
        <a:bodyPr/>
        <a:lstStyle/>
        <a:p>
          <a:endParaRPr lang="en-US"/>
        </a:p>
      </dgm:t>
    </dgm:pt>
    <dgm:pt modelId="{5B111A82-CA2A-4535-9533-9A68406F30A3}" type="pres">
      <dgm:prSet presAssocID="{BCA1DCE3-D964-4E15-98B1-0010A029302C}" presName="parentLin" presStyleCnt="0"/>
      <dgm:spPr/>
      <dgm:t>
        <a:bodyPr/>
        <a:lstStyle/>
        <a:p>
          <a:endParaRPr lang="en-US"/>
        </a:p>
      </dgm:t>
    </dgm:pt>
    <dgm:pt modelId="{D1979B6C-7399-44F3-BF8B-A6FBA765E847}" type="pres">
      <dgm:prSet presAssocID="{BCA1DCE3-D964-4E15-98B1-0010A029302C}" presName="parentLeftMargin" presStyleLbl="node1" presStyleIdx="0" presStyleCnt="3"/>
      <dgm:spPr/>
      <dgm:t>
        <a:bodyPr/>
        <a:lstStyle/>
        <a:p>
          <a:endParaRPr lang="en-US"/>
        </a:p>
      </dgm:t>
    </dgm:pt>
    <dgm:pt modelId="{DE92BA5C-78B9-472C-BE17-1C077FABA306}" type="pres">
      <dgm:prSet presAssocID="{BCA1DCE3-D964-4E15-98B1-0010A029302C}" presName="parentText" presStyleLbl="node1" presStyleIdx="0" presStyleCnt="3" custScaleX="121164" custScaleY="151712">
        <dgm:presLayoutVars>
          <dgm:chMax val="0"/>
          <dgm:bulletEnabled val="1"/>
        </dgm:presLayoutVars>
      </dgm:prSet>
      <dgm:spPr/>
      <dgm:t>
        <a:bodyPr/>
        <a:lstStyle/>
        <a:p>
          <a:endParaRPr lang="en-US"/>
        </a:p>
      </dgm:t>
    </dgm:pt>
    <dgm:pt modelId="{29983AFB-8E4F-47A5-AA25-5D6BFB357384}" type="pres">
      <dgm:prSet presAssocID="{BCA1DCE3-D964-4E15-98B1-0010A029302C}" presName="negativeSpace" presStyleCnt="0"/>
      <dgm:spPr/>
      <dgm:t>
        <a:bodyPr/>
        <a:lstStyle/>
        <a:p>
          <a:endParaRPr lang="en-US"/>
        </a:p>
      </dgm:t>
    </dgm:pt>
    <dgm:pt modelId="{007E472E-EC27-4C0D-A7DA-5DFB07030480}" type="pres">
      <dgm:prSet presAssocID="{BCA1DCE3-D964-4E15-98B1-0010A029302C}" presName="childText" presStyleLbl="conFgAcc1" presStyleIdx="0" presStyleCnt="3" custLinFactY="6711" custLinFactNeighborX="3704" custLinFactNeighborY="100000">
        <dgm:presLayoutVars>
          <dgm:bulletEnabled val="1"/>
        </dgm:presLayoutVars>
      </dgm:prSet>
      <dgm:spPr/>
      <dgm:t>
        <a:bodyPr/>
        <a:lstStyle/>
        <a:p>
          <a:endParaRPr lang="en-US"/>
        </a:p>
      </dgm:t>
    </dgm:pt>
    <dgm:pt modelId="{A29769BE-748C-4803-8A67-C9E7C35D2A10}" type="pres">
      <dgm:prSet presAssocID="{C940E6E1-C340-40A5-AF8C-C2C0237921F2}" presName="spaceBetweenRectangles" presStyleCnt="0"/>
      <dgm:spPr/>
      <dgm:t>
        <a:bodyPr/>
        <a:lstStyle/>
        <a:p>
          <a:endParaRPr lang="en-US"/>
        </a:p>
      </dgm:t>
    </dgm:pt>
    <dgm:pt modelId="{42F99C3C-D022-4D6E-843F-6B8B73859A44}" type="pres">
      <dgm:prSet presAssocID="{F7C66D41-9C13-4CAE-BE20-7F5D844DCA67}" presName="parentLin" presStyleCnt="0"/>
      <dgm:spPr/>
      <dgm:t>
        <a:bodyPr/>
        <a:lstStyle/>
        <a:p>
          <a:endParaRPr lang="en-US"/>
        </a:p>
      </dgm:t>
    </dgm:pt>
    <dgm:pt modelId="{D7A8CD0D-CDF3-43AD-9D6E-904E95C5FF19}" type="pres">
      <dgm:prSet presAssocID="{F7C66D41-9C13-4CAE-BE20-7F5D844DCA67}" presName="parentLeftMargin" presStyleLbl="node1" presStyleIdx="0" presStyleCnt="3"/>
      <dgm:spPr/>
      <dgm:t>
        <a:bodyPr/>
        <a:lstStyle/>
        <a:p>
          <a:endParaRPr lang="en-US"/>
        </a:p>
      </dgm:t>
    </dgm:pt>
    <dgm:pt modelId="{3C6CB9DC-6486-4BD7-9CBD-67A329772D49}" type="pres">
      <dgm:prSet presAssocID="{F7C66D41-9C13-4CAE-BE20-7F5D844DCA67}" presName="parentText" presStyleLbl="node1" presStyleIdx="1" presStyleCnt="3" custScaleX="118519" custScaleY="104506" custLinFactNeighborX="29630" custLinFactNeighborY="8714">
        <dgm:presLayoutVars>
          <dgm:chMax val="0"/>
          <dgm:bulletEnabled val="1"/>
        </dgm:presLayoutVars>
      </dgm:prSet>
      <dgm:spPr/>
      <dgm:t>
        <a:bodyPr/>
        <a:lstStyle/>
        <a:p>
          <a:endParaRPr lang="en-US"/>
        </a:p>
      </dgm:t>
    </dgm:pt>
    <dgm:pt modelId="{5C53F310-A740-4ACC-9B47-5614061C9559}" type="pres">
      <dgm:prSet presAssocID="{F7C66D41-9C13-4CAE-BE20-7F5D844DCA67}" presName="negativeSpace" presStyleCnt="0"/>
      <dgm:spPr/>
      <dgm:t>
        <a:bodyPr/>
        <a:lstStyle/>
        <a:p>
          <a:endParaRPr lang="en-US"/>
        </a:p>
      </dgm:t>
    </dgm:pt>
    <dgm:pt modelId="{383CF775-B6D7-49A4-A44A-4B896091045B}" type="pres">
      <dgm:prSet presAssocID="{F7C66D41-9C13-4CAE-BE20-7F5D844DCA67}" presName="childText" presStyleLbl="conFgAcc1" presStyleIdx="1" presStyleCnt="3" custLinFactNeighborY="31890">
        <dgm:presLayoutVars>
          <dgm:bulletEnabled val="1"/>
        </dgm:presLayoutVars>
      </dgm:prSet>
      <dgm:spPr/>
      <dgm:t>
        <a:bodyPr/>
        <a:lstStyle/>
        <a:p>
          <a:endParaRPr lang="en-US"/>
        </a:p>
      </dgm:t>
    </dgm:pt>
    <dgm:pt modelId="{7A460AA9-31E8-4324-A01A-4855AAC09E97}" type="pres">
      <dgm:prSet presAssocID="{70DD394D-A6CD-488E-BE67-71DE0D5DFF92}" presName="spaceBetweenRectangles" presStyleCnt="0"/>
      <dgm:spPr/>
      <dgm:t>
        <a:bodyPr/>
        <a:lstStyle/>
        <a:p>
          <a:endParaRPr lang="en-US"/>
        </a:p>
      </dgm:t>
    </dgm:pt>
    <dgm:pt modelId="{B7384277-1FEC-4001-8150-3FCDA2BEDB25}" type="pres">
      <dgm:prSet presAssocID="{3D779249-58D0-479A-95A8-C0CB1A34B834}" presName="parentLin" presStyleCnt="0"/>
      <dgm:spPr/>
      <dgm:t>
        <a:bodyPr/>
        <a:lstStyle/>
        <a:p>
          <a:endParaRPr lang="en-US"/>
        </a:p>
      </dgm:t>
    </dgm:pt>
    <dgm:pt modelId="{9753F52E-78AC-4332-8179-27CD28FBDC8E}" type="pres">
      <dgm:prSet presAssocID="{3D779249-58D0-479A-95A8-C0CB1A34B834}" presName="parentLeftMargin" presStyleLbl="node1" presStyleIdx="1" presStyleCnt="3"/>
      <dgm:spPr/>
      <dgm:t>
        <a:bodyPr/>
        <a:lstStyle/>
        <a:p>
          <a:endParaRPr lang="en-US"/>
        </a:p>
      </dgm:t>
    </dgm:pt>
    <dgm:pt modelId="{171F50BE-F56A-49EC-B756-4A3FE1916340}" type="pres">
      <dgm:prSet presAssocID="{3D779249-58D0-479A-95A8-C0CB1A34B834}" presName="parentText" presStyleLbl="node1" presStyleIdx="2" presStyleCnt="3" custScaleX="121164" custScaleY="229533">
        <dgm:presLayoutVars>
          <dgm:chMax val="0"/>
          <dgm:bulletEnabled val="1"/>
        </dgm:presLayoutVars>
      </dgm:prSet>
      <dgm:spPr/>
      <dgm:t>
        <a:bodyPr/>
        <a:lstStyle/>
        <a:p>
          <a:endParaRPr lang="en-US"/>
        </a:p>
      </dgm:t>
    </dgm:pt>
    <dgm:pt modelId="{58BD458B-3DD3-49D7-B9D9-C6FC59E81B07}" type="pres">
      <dgm:prSet presAssocID="{3D779249-58D0-479A-95A8-C0CB1A34B834}" presName="negativeSpace" presStyleCnt="0"/>
      <dgm:spPr/>
      <dgm:t>
        <a:bodyPr/>
        <a:lstStyle/>
        <a:p>
          <a:endParaRPr lang="en-US"/>
        </a:p>
      </dgm:t>
    </dgm:pt>
    <dgm:pt modelId="{0C085353-C59F-4408-8D23-967CD85FDD4C}" type="pres">
      <dgm:prSet presAssocID="{3D779249-58D0-479A-95A8-C0CB1A34B834}" presName="childText" presStyleLbl="conFgAcc1" presStyleIdx="2" presStyleCnt="3">
        <dgm:presLayoutVars>
          <dgm:bulletEnabled val="1"/>
        </dgm:presLayoutVars>
      </dgm:prSet>
      <dgm:spPr/>
      <dgm:t>
        <a:bodyPr/>
        <a:lstStyle/>
        <a:p>
          <a:endParaRPr lang="en-US"/>
        </a:p>
      </dgm:t>
    </dgm:pt>
  </dgm:ptLst>
  <dgm:cxnLst>
    <dgm:cxn modelId="{63ADB95E-DEA9-4B8D-B99F-A98E061605C8}" srcId="{CB627E6D-BF8D-4B08-A255-7C35C1806281}" destId="{3D779249-58D0-479A-95A8-C0CB1A34B834}" srcOrd="2" destOrd="0" parTransId="{B7CE1DAC-6EA0-489E-937F-1287C66FDF79}" sibTransId="{3535B863-4F7B-4FD4-AA4F-AA038A5992A2}"/>
    <dgm:cxn modelId="{67DAF13B-E7BA-4ECE-8E0E-645AFB19DE63}" type="presOf" srcId="{F7C66D41-9C13-4CAE-BE20-7F5D844DCA67}" destId="{3C6CB9DC-6486-4BD7-9CBD-67A329772D49}" srcOrd="1" destOrd="0" presId="urn:microsoft.com/office/officeart/2005/8/layout/list1"/>
    <dgm:cxn modelId="{EDC8417F-24CB-4DFF-8513-F0F4D8B0A4A2}" srcId="{CB627E6D-BF8D-4B08-A255-7C35C1806281}" destId="{F7C66D41-9C13-4CAE-BE20-7F5D844DCA67}" srcOrd="1" destOrd="0" parTransId="{76807FE9-E9FF-43FF-B807-A3A7EAEEE04C}" sibTransId="{70DD394D-A6CD-488E-BE67-71DE0D5DFF92}"/>
    <dgm:cxn modelId="{08BCB870-FB73-455B-820C-E499E246257B}" srcId="{CB627E6D-BF8D-4B08-A255-7C35C1806281}" destId="{BCA1DCE3-D964-4E15-98B1-0010A029302C}" srcOrd="0" destOrd="0" parTransId="{B07880EC-8211-4579-BCEC-1767151F0359}" sibTransId="{C940E6E1-C340-40A5-AF8C-C2C0237921F2}"/>
    <dgm:cxn modelId="{EACD214F-2F62-4D79-B8C5-B5999FE6339C}" type="presOf" srcId="{F7C66D41-9C13-4CAE-BE20-7F5D844DCA67}" destId="{D7A8CD0D-CDF3-43AD-9D6E-904E95C5FF19}" srcOrd="0" destOrd="0" presId="urn:microsoft.com/office/officeart/2005/8/layout/list1"/>
    <dgm:cxn modelId="{E4A72486-E5FC-4162-9450-78B9393BEF72}" type="presOf" srcId="{3D779249-58D0-479A-95A8-C0CB1A34B834}" destId="{9753F52E-78AC-4332-8179-27CD28FBDC8E}" srcOrd="0" destOrd="0" presId="urn:microsoft.com/office/officeart/2005/8/layout/list1"/>
    <dgm:cxn modelId="{A214934A-9065-4948-9C90-C91F8059A4B3}" type="presOf" srcId="{BCA1DCE3-D964-4E15-98B1-0010A029302C}" destId="{D1979B6C-7399-44F3-BF8B-A6FBA765E847}" srcOrd="0" destOrd="0" presId="urn:microsoft.com/office/officeart/2005/8/layout/list1"/>
    <dgm:cxn modelId="{5DBB9551-2054-4BC4-802B-0F823E7012DF}" type="presOf" srcId="{3D779249-58D0-479A-95A8-C0CB1A34B834}" destId="{171F50BE-F56A-49EC-B756-4A3FE1916340}" srcOrd="1" destOrd="0" presId="urn:microsoft.com/office/officeart/2005/8/layout/list1"/>
    <dgm:cxn modelId="{9A845BBE-2CB8-45A7-8C4C-76F0297CF017}" type="presOf" srcId="{CB627E6D-BF8D-4B08-A255-7C35C1806281}" destId="{3EFEAD8E-B73C-44D7-B4E4-F177887F461E}" srcOrd="0" destOrd="0" presId="urn:microsoft.com/office/officeart/2005/8/layout/list1"/>
    <dgm:cxn modelId="{1D3BE35F-E0E1-4B15-8265-976C8663F9E4}" type="presOf" srcId="{BCA1DCE3-D964-4E15-98B1-0010A029302C}" destId="{DE92BA5C-78B9-472C-BE17-1C077FABA306}" srcOrd="1" destOrd="0" presId="urn:microsoft.com/office/officeart/2005/8/layout/list1"/>
    <dgm:cxn modelId="{92C06A26-A27C-49AB-A578-0A64F659CBE8}" type="presParOf" srcId="{3EFEAD8E-B73C-44D7-B4E4-F177887F461E}" destId="{5B111A82-CA2A-4535-9533-9A68406F30A3}" srcOrd="0" destOrd="0" presId="urn:microsoft.com/office/officeart/2005/8/layout/list1"/>
    <dgm:cxn modelId="{EC9E6173-C3F5-4432-8C8C-1E15494ADF0A}" type="presParOf" srcId="{5B111A82-CA2A-4535-9533-9A68406F30A3}" destId="{D1979B6C-7399-44F3-BF8B-A6FBA765E847}" srcOrd="0" destOrd="0" presId="urn:microsoft.com/office/officeart/2005/8/layout/list1"/>
    <dgm:cxn modelId="{17D60448-A9F5-4133-B58C-5C3FD47DB864}" type="presParOf" srcId="{5B111A82-CA2A-4535-9533-9A68406F30A3}" destId="{DE92BA5C-78B9-472C-BE17-1C077FABA306}" srcOrd="1" destOrd="0" presId="urn:microsoft.com/office/officeart/2005/8/layout/list1"/>
    <dgm:cxn modelId="{ED1D3C8F-5873-4068-931E-451976B532F4}" type="presParOf" srcId="{3EFEAD8E-B73C-44D7-B4E4-F177887F461E}" destId="{29983AFB-8E4F-47A5-AA25-5D6BFB357384}" srcOrd="1" destOrd="0" presId="urn:microsoft.com/office/officeart/2005/8/layout/list1"/>
    <dgm:cxn modelId="{E355A790-7834-441E-8D83-B4C7FFBD1B1D}" type="presParOf" srcId="{3EFEAD8E-B73C-44D7-B4E4-F177887F461E}" destId="{007E472E-EC27-4C0D-A7DA-5DFB07030480}" srcOrd="2" destOrd="0" presId="urn:microsoft.com/office/officeart/2005/8/layout/list1"/>
    <dgm:cxn modelId="{2A30FE44-6C2B-4750-91A2-3587BBDB76CC}" type="presParOf" srcId="{3EFEAD8E-B73C-44D7-B4E4-F177887F461E}" destId="{A29769BE-748C-4803-8A67-C9E7C35D2A10}" srcOrd="3" destOrd="0" presId="urn:microsoft.com/office/officeart/2005/8/layout/list1"/>
    <dgm:cxn modelId="{DDD2C2C0-2CE9-4C53-8793-16CE7F158194}" type="presParOf" srcId="{3EFEAD8E-B73C-44D7-B4E4-F177887F461E}" destId="{42F99C3C-D022-4D6E-843F-6B8B73859A44}" srcOrd="4" destOrd="0" presId="urn:microsoft.com/office/officeart/2005/8/layout/list1"/>
    <dgm:cxn modelId="{66B3D84A-3114-400D-BEDB-CB499946EB9C}" type="presParOf" srcId="{42F99C3C-D022-4D6E-843F-6B8B73859A44}" destId="{D7A8CD0D-CDF3-43AD-9D6E-904E95C5FF19}" srcOrd="0" destOrd="0" presId="urn:microsoft.com/office/officeart/2005/8/layout/list1"/>
    <dgm:cxn modelId="{EA72D980-A5EE-4CD1-9660-3BF0572FDA30}" type="presParOf" srcId="{42F99C3C-D022-4D6E-843F-6B8B73859A44}" destId="{3C6CB9DC-6486-4BD7-9CBD-67A329772D49}" srcOrd="1" destOrd="0" presId="urn:microsoft.com/office/officeart/2005/8/layout/list1"/>
    <dgm:cxn modelId="{A4EEA55E-21C2-4C53-98AD-B2FC4E513E70}" type="presParOf" srcId="{3EFEAD8E-B73C-44D7-B4E4-F177887F461E}" destId="{5C53F310-A740-4ACC-9B47-5614061C9559}" srcOrd="5" destOrd="0" presId="urn:microsoft.com/office/officeart/2005/8/layout/list1"/>
    <dgm:cxn modelId="{420977AC-7802-42B2-81E1-F1B06C101184}" type="presParOf" srcId="{3EFEAD8E-B73C-44D7-B4E4-F177887F461E}" destId="{383CF775-B6D7-49A4-A44A-4B896091045B}" srcOrd="6" destOrd="0" presId="urn:microsoft.com/office/officeart/2005/8/layout/list1"/>
    <dgm:cxn modelId="{D62BD133-8404-4923-98ED-FA4314B478F1}" type="presParOf" srcId="{3EFEAD8E-B73C-44D7-B4E4-F177887F461E}" destId="{7A460AA9-31E8-4324-A01A-4855AAC09E97}" srcOrd="7" destOrd="0" presId="urn:microsoft.com/office/officeart/2005/8/layout/list1"/>
    <dgm:cxn modelId="{A13303F4-366B-4F2F-A2D1-DDD892499D56}" type="presParOf" srcId="{3EFEAD8E-B73C-44D7-B4E4-F177887F461E}" destId="{B7384277-1FEC-4001-8150-3FCDA2BEDB25}" srcOrd="8" destOrd="0" presId="urn:microsoft.com/office/officeart/2005/8/layout/list1"/>
    <dgm:cxn modelId="{F8B43643-02CE-4C6E-8DAD-384FF97CE4FD}" type="presParOf" srcId="{B7384277-1FEC-4001-8150-3FCDA2BEDB25}" destId="{9753F52E-78AC-4332-8179-27CD28FBDC8E}" srcOrd="0" destOrd="0" presId="urn:microsoft.com/office/officeart/2005/8/layout/list1"/>
    <dgm:cxn modelId="{C99FFDAA-6B78-4381-BB33-51D0C37BCEE7}" type="presParOf" srcId="{B7384277-1FEC-4001-8150-3FCDA2BEDB25}" destId="{171F50BE-F56A-49EC-B756-4A3FE1916340}" srcOrd="1" destOrd="0" presId="urn:microsoft.com/office/officeart/2005/8/layout/list1"/>
    <dgm:cxn modelId="{01D1F0F4-344F-486E-B6B4-360E9ECC768F}" type="presParOf" srcId="{3EFEAD8E-B73C-44D7-B4E4-F177887F461E}" destId="{58BD458B-3DD3-49D7-B9D9-C6FC59E81B07}" srcOrd="9" destOrd="0" presId="urn:microsoft.com/office/officeart/2005/8/layout/list1"/>
    <dgm:cxn modelId="{C729AF3C-6A69-417C-9062-1F5F149533B0}" type="presParOf" srcId="{3EFEAD8E-B73C-44D7-B4E4-F177887F461E}" destId="{0C085353-C59F-4408-8D23-967CD85FDD4C}"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5CB613B-FEE2-432B-8BEF-E6203771A15C}" type="doc">
      <dgm:prSet loTypeId="urn:microsoft.com/office/officeart/2005/8/layout/list1" loCatId="list" qsTypeId="urn:microsoft.com/office/officeart/2005/8/quickstyle/simple5" qsCatId="simple" csTypeId="urn:microsoft.com/office/officeart/2005/8/colors/colorful4" csCatId="colorful" phldr="1"/>
      <dgm:spPr/>
      <dgm:t>
        <a:bodyPr/>
        <a:lstStyle/>
        <a:p>
          <a:endParaRPr lang="en-US"/>
        </a:p>
      </dgm:t>
    </dgm:pt>
    <dgm:pt modelId="{94CBE2C5-73C8-4E8D-97B2-8283CC851D81}">
      <dgm:prSet/>
      <dgm:spPr/>
      <dgm:t>
        <a:bodyPr/>
        <a:lstStyle/>
        <a:p>
          <a:pPr rtl="0"/>
          <a:r>
            <a:rPr lang="en-US" dirty="0" smtClean="0"/>
            <a:t>Chapter 193 – Remedial Services</a:t>
          </a:r>
          <a:endParaRPr lang="en-US" dirty="0"/>
        </a:p>
      </dgm:t>
    </dgm:pt>
    <dgm:pt modelId="{5DDF913C-D596-49B5-B0CE-040E0985CC5B}" type="parTrans" cxnId="{A75F039E-2760-4CCC-BC27-8B73B263190A}">
      <dgm:prSet/>
      <dgm:spPr/>
      <dgm:t>
        <a:bodyPr/>
        <a:lstStyle/>
        <a:p>
          <a:endParaRPr lang="en-US"/>
        </a:p>
      </dgm:t>
    </dgm:pt>
    <dgm:pt modelId="{7C772D19-3FD7-41C7-BDB7-F34A6D65239D}" type="sibTrans" cxnId="{A75F039E-2760-4CCC-BC27-8B73B263190A}">
      <dgm:prSet/>
      <dgm:spPr/>
      <dgm:t>
        <a:bodyPr/>
        <a:lstStyle/>
        <a:p>
          <a:endParaRPr lang="en-US"/>
        </a:p>
      </dgm:t>
    </dgm:pt>
    <dgm:pt modelId="{928EA32D-CF91-4B38-8F78-D9DA9C2F9914}">
      <dgm:prSet custT="1"/>
      <dgm:spPr/>
      <dgm:t>
        <a:bodyPr/>
        <a:lstStyle/>
        <a:p>
          <a:pPr rtl="0"/>
          <a:r>
            <a:rPr lang="en-US" sz="2600" dirty="0" smtClean="0"/>
            <a:t>Examination and Classification</a:t>
          </a:r>
          <a:endParaRPr lang="en-US" sz="2600" dirty="0"/>
        </a:p>
      </dgm:t>
    </dgm:pt>
    <dgm:pt modelId="{A5238B84-9974-49B4-8C82-CDA7C574FE68}" type="parTrans" cxnId="{C8E3ABD6-622E-41EA-AC8D-0264D2B44732}">
      <dgm:prSet/>
      <dgm:spPr/>
      <dgm:t>
        <a:bodyPr/>
        <a:lstStyle/>
        <a:p>
          <a:endParaRPr lang="en-US"/>
        </a:p>
      </dgm:t>
    </dgm:pt>
    <dgm:pt modelId="{C7EA381A-F44E-447F-BC3B-30BF7A4AD034}" type="sibTrans" cxnId="{C8E3ABD6-622E-41EA-AC8D-0264D2B44732}">
      <dgm:prSet/>
      <dgm:spPr/>
      <dgm:t>
        <a:bodyPr/>
        <a:lstStyle/>
        <a:p>
          <a:endParaRPr lang="en-US"/>
        </a:p>
      </dgm:t>
    </dgm:pt>
    <dgm:pt modelId="{78B1F655-C3FD-450C-94D9-89D2EB8611C3}">
      <dgm:prSet custT="1"/>
      <dgm:spPr/>
      <dgm:t>
        <a:bodyPr/>
        <a:lstStyle/>
        <a:p>
          <a:pPr rtl="0"/>
          <a:r>
            <a:rPr lang="en-US" sz="2400" dirty="0" smtClean="0"/>
            <a:t>Annual evaluation</a:t>
          </a:r>
          <a:endParaRPr lang="en-US" sz="2400" dirty="0"/>
        </a:p>
      </dgm:t>
    </dgm:pt>
    <dgm:pt modelId="{645219FD-1996-4640-A7D8-8BDC894F4ED0}" type="parTrans" cxnId="{90682F99-1D5C-4BCF-BDA8-1351E90EA7F6}">
      <dgm:prSet/>
      <dgm:spPr/>
      <dgm:t>
        <a:bodyPr/>
        <a:lstStyle/>
        <a:p>
          <a:endParaRPr lang="en-US"/>
        </a:p>
      </dgm:t>
    </dgm:pt>
    <dgm:pt modelId="{D106B289-C030-41A7-B7BC-E255D79F7CD9}" type="sibTrans" cxnId="{90682F99-1D5C-4BCF-BDA8-1351E90EA7F6}">
      <dgm:prSet/>
      <dgm:spPr/>
      <dgm:t>
        <a:bodyPr/>
        <a:lstStyle/>
        <a:p>
          <a:endParaRPr lang="en-US"/>
        </a:p>
      </dgm:t>
    </dgm:pt>
    <dgm:pt modelId="{4B1E2BF7-398E-4FBB-B354-4CC6B9029F97}">
      <dgm:prSet custT="1"/>
      <dgm:spPr/>
      <dgm:t>
        <a:bodyPr/>
        <a:lstStyle/>
        <a:p>
          <a:pPr rtl="0"/>
          <a:r>
            <a:rPr lang="en-US" sz="2400" dirty="0" smtClean="0"/>
            <a:t>Re-evaluation</a:t>
          </a:r>
          <a:endParaRPr lang="en-US" sz="2400" dirty="0"/>
        </a:p>
      </dgm:t>
    </dgm:pt>
    <dgm:pt modelId="{22F18110-7A5A-49C7-8EA4-08BB8A7EFDEB}" type="parTrans" cxnId="{B4DF8C77-6A1B-4C0C-86D8-5871D1A687E8}">
      <dgm:prSet/>
      <dgm:spPr/>
      <dgm:t>
        <a:bodyPr/>
        <a:lstStyle/>
        <a:p>
          <a:endParaRPr lang="en-US"/>
        </a:p>
      </dgm:t>
    </dgm:pt>
    <dgm:pt modelId="{751E8653-2B60-4240-9BBC-98A28E027914}" type="sibTrans" cxnId="{B4DF8C77-6A1B-4C0C-86D8-5871D1A687E8}">
      <dgm:prSet/>
      <dgm:spPr/>
      <dgm:t>
        <a:bodyPr/>
        <a:lstStyle/>
        <a:p>
          <a:endParaRPr lang="en-US"/>
        </a:p>
      </dgm:t>
    </dgm:pt>
    <dgm:pt modelId="{68180469-6A1D-47D4-B5CC-BF96115B203F}">
      <dgm:prSet/>
      <dgm:spPr/>
      <dgm:t>
        <a:bodyPr/>
        <a:lstStyle/>
        <a:p>
          <a:pPr rtl="0"/>
          <a:r>
            <a:rPr lang="en-US" sz="2600" dirty="0" smtClean="0"/>
            <a:t>Supplementary Instruction</a:t>
          </a:r>
          <a:endParaRPr lang="en-US" sz="2600" dirty="0"/>
        </a:p>
      </dgm:t>
    </dgm:pt>
    <dgm:pt modelId="{8619AB45-5886-45C5-92B2-ACAAEE214E59}" type="parTrans" cxnId="{CE87BD39-2E9C-482E-8CC3-CC549A4270C2}">
      <dgm:prSet/>
      <dgm:spPr/>
      <dgm:t>
        <a:bodyPr/>
        <a:lstStyle/>
        <a:p>
          <a:endParaRPr lang="en-US"/>
        </a:p>
      </dgm:t>
    </dgm:pt>
    <dgm:pt modelId="{C4B362E8-FA1F-4931-996D-0E69DD238FDA}" type="sibTrans" cxnId="{CE87BD39-2E9C-482E-8CC3-CC549A4270C2}">
      <dgm:prSet/>
      <dgm:spPr/>
      <dgm:t>
        <a:bodyPr/>
        <a:lstStyle/>
        <a:p>
          <a:endParaRPr lang="en-US"/>
        </a:p>
      </dgm:t>
    </dgm:pt>
    <dgm:pt modelId="{68626CF7-E8E5-4C04-9EBD-5D0AFF0C9E19}">
      <dgm:prSet/>
      <dgm:spPr/>
      <dgm:t>
        <a:bodyPr/>
        <a:lstStyle/>
        <a:p>
          <a:pPr rtl="0"/>
          <a:r>
            <a:rPr lang="en-US" sz="2600" dirty="0" smtClean="0"/>
            <a:t>Speech Language Services</a:t>
          </a:r>
          <a:endParaRPr lang="en-US" sz="2600" dirty="0"/>
        </a:p>
      </dgm:t>
    </dgm:pt>
    <dgm:pt modelId="{6791DEAF-8710-44D6-A17E-E370F75CCBCB}" type="parTrans" cxnId="{DA1BBF99-C8C3-4643-8198-95DD1D80851E}">
      <dgm:prSet/>
      <dgm:spPr/>
      <dgm:t>
        <a:bodyPr/>
        <a:lstStyle/>
        <a:p>
          <a:endParaRPr lang="en-US"/>
        </a:p>
      </dgm:t>
    </dgm:pt>
    <dgm:pt modelId="{6278235B-F746-4B19-BC26-341D97E70042}" type="sibTrans" cxnId="{DA1BBF99-C8C3-4643-8198-95DD1D80851E}">
      <dgm:prSet/>
      <dgm:spPr/>
      <dgm:t>
        <a:bodyPr/>
        <a:lstStyle/>
        <a:p>
          <a:endParaRPr lang="en-US"/>
        </a:p>
      </dgm:t>
    </dgm:pt>
    <dgm:pt modelId="{12980896-9144-4045-8137-D468824441A0}">
      <dgm:prSet/>
      <dgm:spPr/>
      <dgm:t>
        <a:bodyPr/>
        <a:lstStyle/>
        <a:p>
          <a:pPr rtl="0"/>
          <a:endParaRPr lang="en-US" sz="2600" dirty="0"/>
        </a:p>
      </dgm:t>
    </dgm:pt>
    <dgm:pt modelId="{E9391A0A-0340-4CAB-887A-778E861600C9}" type="parTrans" cxnId="{6761904B-233F-47AF-AB82-5CF0F577D83E}">
      <dgm:prSet/>
      <dgm:spPr/>
      <dgm:t>
        <a:bodyPr/>
        <a:lstStyle/>
        <a:p>
          <a:endParaRPr lang="en-US"/>
        </a:p>
      </dgm:t>
    </dgm:pt>
    <dgm:pt modelId="{82DA394C-512C-443E-ABCC-0376217195C4}" type="sibTrans" cxnId="{6761904B-233F-47AF-AB82-5CF0F577D83E}">
      <dgm:prSet/>
      <dgm:spPr/>
      <dgm:t>
        <a:bodyPr/>
        <a:lstStyle/>
        <a:p>
          <a:endParaRPr lang="en-US"/>
        </a:p>
      </dgm:t>
    </dgm:pt>
    <dgm:pt modelId="{355FA9FB-FD41-477D-82F2-CCCE80239DAB}">
      <dgm:prSet/>
      <dgm:spPr/>
      <dgm:t>
        <a:bodyPr/>
        <a:lstStyle/>
        <a:p>
          <a:pPr rtl="0"/>
          <a:endParaRPr lang="en-US" sz="2600" dirty="0"/>
        </a:p>
      </dgm:t>
    </dgm:pt>
    <dgm:pt modelId="{7BDE376D-DF00-40CC-819B-A8009B67A1E2}" type="parTrans" cxnId="{5BF60113-5A29-4644-B89B-C8A283CD8DCF}">
      <dgm:prSet/>
      <dgm:spPr/>
      <dgm:t>
        <a:bodyPr/>
        <a:lstStyle/>
        <a:p>
          <a:endParaRPr lang="en-US"/>
        </a:p>
      </dgm:t>
    </dgm:pt>
    <dgm:pt modelId="{DA204729-2937-47BF-B9DE-4C3AD395EB7D}" type="sibTrans" cxnId="{5BF60113-5A29-4644-B89B-C8A283CD8DCF}">
      <dgm:prSet/>
      <dgm:spPr/>
      <dgm:t>
        <a:bodyPr/>
        <a:lstStyle/>
        <a:p>
          <a:endParaRPr lang="en-US"/>
        </a:p>
      </dgm:t>
    </dgm:pt>
    <dgm:pt modelId="{B7BCADB0-08D3-464B-8689-539D9B3B8620}">
      <dgm:prSet custT="1"/>
      <dgm:spPr/>
      <dgm:t>
        <a:bodyPr/>
        <a:lstStyle/>
        <a:p>
          <a:pPr rtl="0"/>
          <a:r>
            <a:rPr lang="en-US" sz="2400" dirty="0" smtClean="0"/>
            <a:t>Initial evaluation</a:t>
          </a:r>
          <a:endParaRPr lang="en-US" sz="2600" dirty="0"/>
        </a:p>
      </dgm:t>
    </dgm:pt>
    <dgm:pt modelId="{1821F02B-9469-44E2-9E18-2B1E5C2805C3}" type="parTrans" cxnId="{EABE0305-38CE-4D70-B45D-0A70A2689DDD}">
      <dgm:prSet/>
      <dgm:spPr/>
      <dgm:t>
        <a:bodyPr/>
        <a:lstStyle/>
        <a:p>
          <a:endParaRPr lang="en-US"/>
        </a:p>
      </dgm:t>
    </dgm:pt>
    <dgm:pt modelId="{46CBEC6F-C830-4EB9-BB96-D6246F3B3C4D}" type="sibTrans" cxnId="{EABE0305-38CE-4D70-B45D-0A70A2689DDD}">
      <dgm:prSet/>
      <dgm:spPr/>
      <dgm:t>
        <a:bodyPr/>
        <a:lstStyle/>
        <a:p>
          <a:endParaRPr lang="en-US"/>
        </a:p>
      </dgm:t>
    </dgm:pt>
    <dgm:pt modelId="{F77743CB-E841-416C-9E1E-914201754D60}" type="pres">
      <dgm:prSet presAssocID="{95CB613B-FEE2-432B-8BEF-E6203771A15C}" presName="linear" presStyleCnt="0">
        <dgm:presLayoutVars>
          <dgm:dir/>
          <dgm:animLvl val="lvl"/>
          <dgm:resizeHandles val="exact"/>
        </dgm:presLayoutVars>
      </dgm:prSet>
      <dgm:spPr/>
      <dgm:t>
        <a:bodyPr/>
        <a:lstStyle/>
        <a:p>
          <a:endParaRPr lang="en-US"/>
        </a:p>
      </dgm:t>
    </dgm:pt>
    <dgm:pt modelId="{168F9E15-4306-4E5B-844C-B26729162804}" type="pres">
      <dgm:prSet presAssocID="{94CBE2C5-73C8-4E8D-97B2-8283CC851D81}" presName="parentLin" presStyleCnt="0"/>
      <dgm:spPr/>
    </dgm:pt>
    <dgm:pt modelId="{32295A61-8ED7-49D4-862D-B901AE5DD3DA}" type="pres">
      <dgm:prSet presAssocID="{94CBE2C5-73C8-4E8D-97B2-8283CC851D81}" presName="parentLeftMargin" presStyleLbl="node1" presStyleIdx="0" presStyleCnt="1"/>
      <dgm:spPr/>
      <dgm:t>
        <a:bodyPr/>
        <a:lstStyle/>
        <a:p>
          <a:endParaRPr lang="en-US"/>
        </a:p>
      </dgm:t>
    </dgm:pt>
    <dgm:pt modelId="{06AAB2BE-6D21-4E30-8D52-AC3AD1250B21}" type="pres">
      <dgm:prSet presAssocID="{94CBE2C5-73C8-4E8D-97B2-8283CC851D81}" presName="parentText" presStyleLbl="node1" presStyleIdx="0" presStyleCnt="1" custScaleY="78457">
        <dgm:presLayoutVars>
          <dgm:chMax val="0"/>
          <dgm:bulletEnabled val="1"/>
        </dgm:presLayoutVars>
      </dgm:prSet>
      <dgm:spPr/>
      <dgm:t>
        <a:bodyPr/>
        <a:lstStyle/>
        <a:p>
          <a:endParaRPr lang="en-US"/>
        </a:p>
      </dgm:t>
    </dgm:pt>
    <dgm:pt modelId="{0704216D-0D61-4C48-8D13-77279B511592}" type="pres">
      <dgm:prSet presAssocID="{94CBE2C5-73C8-4E8D-97B2-8283CC851D81}" presName="negativeSpace" presStyleCnt="0"/>
      <dgm:spPr/>
    </dgm:pt>
    <dgm:pt modelId="{2F8B1E86-EAD3-4905-A0C1-A78F3E027738}" type="pres">
      <dgm:prSet presAssocID="{94CBE2C5-73C8-4E8D-97B2-8283CC851D81}" presName="childText" presStyleLbl="conFgAcc1" presStyleIdx="0" presStyleCnt="1" custLinFactNeighborX="-926" custLinFactNeighborY="1032">
        <dgm:presLayoutVars>
          <dgm:bulletEnabled val="1"/>
        </dgm:presLayoutVars>
      </dgm:prSet>
      <dgm:spPr/>
      <dgm:t>
        <a:bodyPr/>
        <a:lstStyle/>
        <a:p>
          <a:endParaRPr lang="en-US"/>
        </a:p>
      </dgm:t>
    </dgm:pt>
  </dgm:ptLst>
  <dgm:cxnLst>
    <dgm:cxn modelId="{B4DF8C77-6A1B-4C0C-86D8-5871D1A687E8}" srcId="{928EA32D-CF91-4B38-8F78-D9DA9C2F9914}" destId="{4B1E2BF7-398E-4FBB-B354-4CC6B9029F97}" srcOrd="2" destOrd="0" parTransId="{22F18110-7A5A-49C7-8EA4-08BB8A7EFDEB}" sibTransId="{751E8653-2B60-4240-9BBC-98A28E027914}"/>
    <dgm:cxn modelId="{5BF60113-5A29-4644-B89B-C8A283CD8DCF}" srcId="{12980896-9144-4045-8137-D468824441A0}" destId="{355FA9FB-FD41-477D-82F2-CCCE80239DAB}" srcOrd="0" destOrd="0" parTransId="{7BDE376D-DF00-40CC-819B-A8009B67A1E2}" sibTransId="{DA204729-2937-47BF-B9DE-4C3AD395EB7D}"/>
    <dgm:cxn modelId="{DA1BBF99-C8C3-4643-8198-95DD1D80851E}" srcId="{94CBE2C5-73C8-4E8D-97B2-8283CC851D81}" destId="{68626CF7-E8E5-4C04-9EBD-5D0AFF0C9E19}" srcOrd="2" destOrd="0" parTransId="{6791DEAF-8710-44D6-A17E-E370F75CCBCB}" sibTransId="{6278235B-F746-4B19-BC26-341D97E70042}"/>
    <dgm:cxn modelId="{E879B6AF-CAFA-4D2D-905D-BA9D144C7428}" type="presOf" srcId="{12980896-9144-4045-8137-D468824441A0}" destId="{2F8B1E86-EAD3-4905-A0C1-A78F3E027738}" srcOrd="0" destOrd="6" presId="urn:microsoft.com/office/officeart/2005/8/layout/list1"/>
    <dgm:cxn modelId="{C0C51909-C1A3-460E-BCBE-E96E0A30510E}" type="presOf" srcId="{4B1E2BF7-398E-4FBB-B354-4CC6B9029F97}" destId="{2F8B1E86-EAD3-4905-A0C1-A78F3E027738}" srcOrd="0" destOrd="3" presId="urn:microsoft.com/office/officeart/2005/8/layout/list1"/>
    <dgm:cxn modelId="{55237F48-32AE-4C68-A604-BE30C6C81DFF}" type="presOf" srcId="{94CBE2C5-73C8-4E8D-97B2-8283CC851D81}" destId="{06AAB2BE-6D21-4E30-8D52-AC3AD1250B21}" srcOrd="1" destOrd="0" presId="urn:microsoft.com/office/officeart/2005/8/layout/list1"/>
    <dgm:cxn modelId="{BB55F117-9E1F-4C85-8DB7-929304B3BCA1}" type="presOf" srcId="{928EA32D-CF91-4B38-8F78-D9DA9C2F9914}" destId="{2F8B1E86-EAD3-4905-A0C1-A78F3E027738}" srcOrd="0" destOrd="0" presId="urn:microsoft.com/office/officeart/2005/8/layout/list1"/>
    <dgm:cxn modelId="{C8E3ABD6-622E-41EA-AC8D-0264D2B44732}" srcId="{94CBE2C5-73C8-4E8D-97B2-8283CC851D81}" destId="{928EA32D-CF91-4B38-8F78-D9DA9C2F9914}" srcOrd="0" destOrd="0" parTransId="{A5238B84-9974-49B4-8C82-CDA7C574FE68}" sibTransId="{C7EA381A-F44E-447F-BC3B-30BF7A4AD034}"/>
    <dgm:cxn modelId="{4E91964F-E827-46B3-866A-A4DFBFC1C428}" type="presOf" srcId="{94CBE2C5-73C8-4E8D-97B2-8283CC851D81}" destId="{32295A61-8ED7-49D4-862D-B901AE5DD3DA}" srcOrd="0" destOrd="0" presId="urn:microsoft.com/office/officeart/2005/8/layout/list1"/>
    <dgm:cxn modelId="{AE5343A0-1ACC-4086-87AD-7ACFEBF68093}" type="presOf" srcId="{78B1F655-C3FD-450C-94D9-89D2EB8611C3}" destId="{2F8B1E86-EAD3-4905-A0C1-A78F3E027738}" srcOrd="0" destOrd="2" presId="urn:microsoft.com/office/officeart/2005/8/layout/list1"/>
    <dgm:cxn modelId="{85B09403-879D-48AA-912C-1B0CF633AE00}" type="presOf" srcId="{95CB613B-FEE2-432B-8BEF-E6203771A15C}" destId="{F77743CB-E841-416C-9E1E-914201754D60}" srcOrd="0" destOrd="0" presId="urn:microsoft.com/office/officeart/2005/8/layout/list1"/>
    <dgm:cxn modelId="{A75F039E-2760-4CCC-BC27-8B73B263190A}" srcId="{95CB613B-FEE2-432B-8BEF-E6203771A15C}" destId="{94CBE2C5-73C8-4E8D-97B2-8283CC851D81}" srcOrd="0" destOrd="0" parTransId="{5DDF913C-D596-49B5-B0CE-040E0985CC5B}" sibTransId="{7C772D19-3FD7-41C7-BDB7-F34A6D65239D}"/>
    <dgm:cxn modelId="{90682F99-1D5C-4BCF-BDA8-1351E90EA7F6}" srcId="{928EA32D-CF91-4B38-8F78-D9DA9C2F9914}" destId="{78B1F655-C3FD-450C-94D9-89D2EB8611C3}" srcOrd="1" destOrd="0" parTransId="{645219FD-1996-4640-A7D8-8BDC894F4ED0}" sibTransId="{D106B289-C030-41A7-B7BC-E255D79F7CD9}"/>
    <dgm:cxn modelId="{5BB75E9E-2FAE-44EB-B6D9-E09FD59EFF82}" type="presOf" srcId="{68626CF7-E8E5-4C04-9EBD-5D0AFF0C9E19}" destId="{2F8B1E86-EAD3-4905-A0C1-A78F3E027738}" srcOrd="0" destOrd="5" presId="urn:microsoft.com/office/officeart/2005/8/layout/list1"/>
    <dgm:cxn modelId="{EABE0305-38CE-4D70-B45D-0A70A2689DDD}" srcId="{928EA32D-CF91-4B38-8F78-D9DA9C2F9914}" destId="{B7BCADB0-08D3-464B-8689-539D9B3B8620}" srcOrd="0" destOrd="0" parTransId="{1821F02B-9469-44E2-9E18-2B1E5C2805C3}" sibTransId="{46CBEC6F-C830-4EB9-BB96-D6246F3B3C4D}"/>
    <dgm:cxn modelId="{CE87BD39-2E9C-482E-8CC3-CC549A4270C2}" srcId="{94CBE2C5-73C8-4E8D-97B2-8283CC851D81}" destId="{68180469-6A1D-47D4-B5CC-BF96115B203F}" srcOrd="1" destOrd="0" parTransId="{8619AB45-5886-45C5-92B2-ACAAEE214E59}" sibTransId="{C4B362E8-FA1F-4931-996D-0E69DD238FDA}"/>
    <dgm:cxn modelId="{CA6C813B-949D-47A6-9057-0FD688E08FBE}" type="presOf" srcId="{B7BCADB0-08D3-464B-8689-539D9B3B8620}" destId="{2F8B1E86-EAD3-4905-A0C1-A78F3E027738}" srcOrd="0" destOrd="1" presId="urn:microsoft.com/office/officeart/2005/8/layout/list1"/>
    <dgm:cxn modelId="{574DAD73-5DE7-4EA5-B823-A3D3A0D47DE9}" type="presOf" srcId="{68180469-6A1D-47D4-B5CC-BF96115B203F}" destId="{2F8B1E86-EAD3-4905-A0C1-A78F3E027738}" srcOrd="0" destOrd="4" presId="urn:microsoft.com/office/officeart/2005/8/layout/list1"/>
    <dgm:cxn modelId="{6761904B-233F-47AF-AB82-5CF0F577D83E}" srcId="{94CBE2C5-73C8-4E8D-97B2-8283CC851D81}" destId="{12980896-9144-4045-8137-D468824441A0}" srcOrd="3" destOrd="0" parTransId="{E9391A0A-0340-4CAB-887A-778E861600C9}" sibTransId="{82DA394C-512C-443E-ABCC-0376217195C4}"/>
    <dgm:cxn modelId="{9F1E45F3-CEE0-4CF9-B1D8-80D8737ECAAC}" type="presOf" srcId="{355FA9FB-FD41-477D-82F2-CCCE80239DAB}" destId="{2F8B1E86-EAD3-4905-A0C1-A78F3E027738}" srcOrd="0" destOrd="7" presId="urn:microsoft.com/office/officeart/2005/8/layout/list1"/>
    <dgm:cxn modelId="{FE9FC87F-FC67-4B08-B3F1-824058534938}" type="presParOf" srcId="{F77743CB-E841-416C-9E1E-914201754D60}" destId="{168F9E15-4306-4E5B-844C-B26729162804}" srcOrd="0" destOrd="0" presId="urn:microsoft.com/office/officeart/2005/8/layout/list1"/>
    <dgm:cxn modelId="{CD155ED4-FAA9-4CF1-828D-0D3546591BC1}" type="presParOf" srcId="{168F9E15-4306-4E5B-844C-B26729162804}" destId="{32295A61-8ED7-49D4-862D-B901AE5DD3DA}" srcOrd="0" destOrd="0" presId="urn:microsoft.com/office/officeart/2005/8/layout/list1"/>
    <dgm:cxn modelId="{84C5FD51-718D-4291-81E0-835488019D81}" type="presParOf" srcId="{168F9E15-4306-4E5B-844C-B26729162804}" destId="{06AAB2BE-6D21-4E30-8D52-AC3AD1250B21}" srcOrd="1" destOrd="0" presId="urn:microsoft.com/office/officeart/2005/8/layout/list1"/>
    <dgm:cxn modelId="{294C5547-CA82-4775-9FAE-B25E2A436526}" type="presParOf" srcId="{F77743CB-E841-416C-9E1E-914201754D60}" destId="{0704216D-0D61-4C48-8D13-77279B511592}" srcOrd="1" destOrd="0" presId="urn:microsoft.com/office/officeart/2005/8/layout/list1"/>
    <dgm:cxn modelId="{60A872AB-3AE6-41BC-B731-B82B567ABAB6}" type="presParOf" srcId="{F77743CB-E841-416C-9E1E-914201754D60}" destId="{2F8B1E86-EAD3-4905-A0C1-A78F3E027738}"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0435EB5-3841-4279-9C67-04D8160B0410}" type="doc">
      <dgm:prSet loTypeId="urn:microsoft.com/office/officeart/2005/8/layout/chevron2" loCatId="process" qsTypeId="urn:microsoft.com/office/officeart/2005/8/quickstyle/simple5" qsCatId="simple" csTypeId="urn:microsoft.com/office/officeart/2005/8/colors/colorful5" csCatId="colorful" phldr="1"/>
      <dgm:spPr/>
      <dgm:t>
        <a:bodyPr/>
        <a:lstStyle/>
        <a:p>
          <a:endParaRPr lang="en-US"/>
        </a:p>
      </dgm:t>
    </dgm:pt>
    <dgm:pt modelId="{1A22019D-E538-43B3-AC57-C152F7A58EDD}">
      <dgm:prSet/>
      <dgm:spPr/>
      <dgm:t>
        <a:bodyPr/>
        <a:lstStyle/>
        <a:p>
          <a:pPr rtl="0"/>
          <a:r>
            <a:rPr lang="en-US" dirty="0" smtClean="0"/>
            <a:t>Why?</a:t>
          </a:r>
          <a:endParaRPr lang="en-US" dirty="0"/>
        </a:p>
      </dgm:t>
    </dgm:pt>
    <dgm:pt modelId="{CDF8DF38-4930-4C3B-9132-2701C6280B16}" type="parTrans" cxnId="{0269980A-079C-48EC-B321-8231FE9D4F44}">
      <dgm:prSet/>
      <dgm:spPr/>
      <dgm:t>
        <a:bodyPr/>
        <a:lstStyle/>
        <a:p>
          <a:endParaRPr lang="en-US"/>
        </a:p>
      </dgm:t>
    </dgm:pt>
    <dgm:pt modelId="{9F2B9947-D672-4AC1-AA4D-D72430BFED9B}" type="sibTrans" cxnId="{0269980A-079C-48EC-B321-8231FE9D4F44}">
      <dgm:prSet/>
      <dgm:spPr/>
      <dgm:t>
        <a:bodyPr/>
        <a:lstStyle/>
        <a:p>
          <a:endParaRPr lang="en-US"/>
        </a:p>
      </dgm:t>
    </dgm:pt>
    <dgm:pt modelId="{187642E8-6EEE-4FB2-B941-B228816C9A06}">
      <dgm:prSet custT="1"/>
      <dgm:spPr/>
      <dgm:t>
        <a:bodyPr/>
        <a:lstStyle/>
        <a:p>
          <a:pPr rtl="0"/>
          <a:r>
            <a:rPr lang="en-US" sz="2400" dirty="0" smtClean="0"/>
            <a:t>To determine if a student is eligible to receive Chapter 193 services and if so develop a service plan</a:t>
          </a:r>
          <a:endParaRPr lang="en-US" sz="2400" dirty="0"/>
        </a:p>
      </dgm:t>
    </dgm:pt>
    <dgm:pt modelId="{4B5AF44B-32E4-4983-AF12-33C6DDF20FB4}" type="parTrans" cxnId="{1F1D8D0D-46FD-47FB-BF43-6238D8D83279}">
      <dgm:prSet/>
      <dgm:spPr/>
      <dgm:t>
        <a:bodyPr/>
        <a:lstStyle/>
        <a:p>
          <a:endParaRPr lang="en-US"/>
        </a:p>
      </dgm:t>
    </dgm:pt>
    <dgm:pt modelId="{A2449ED3-685B-4BC0-B421-40D57AE57F4E}" type="sibTrans" cxnId="{1F1D8D0D-46FD-47FB-BF43-6238D8D83279}">
      <dgm:prSet/>
      <dgm:spPr/>
      <dgm:t>
        <a:bodyPr/>
        <a:lstStyle/>
        <a:p>
          <a:endParaRPr lang="en-US"/>
        </a:p>
      </dgm:t>
    </dgm:pt>
    <dgm:pt modelId="{4DA60857-FD28-48B7-B27D-E62E0D9F129D}">
      <dgm:prSet/>
      <dgm:spPr/>
      <dgm:t>
        <a:bodyPr/>
        <a:lstStyle/>
        <a:p>
          <a:pPr rtl="0"/>
          <a:r>
            <a:rPr lang="en-US" dirty="0" smtClean="0"/>
            <a:t>When?</a:t>
          </a:r>
          <a:endParaRPr lang="en-US" dirty="0"/>
        </a:p>
      </dgm:t>
    </dgm:pt>
    <dgm:pt modelId="{2E7FDA9A-EC6A-4A13-B579-E45C4968721A}" type="parTrans" cxnId="{B8A0F787-9898-423D-9453-1D6B043F74B9}">
      <dgm:prSet/>
      <dgm:spPr/>
      <dgm:t>
        <a:bodyPr/>
        <a:lstStyle/>
        <a:p>
          <a:endParaRPr lang="en-US"/>
        </a:p>
      </dgm:t>
    </dgm:pt>
    <dgm:pt modelId="{8002BCF1-5DC7-4726-A80C-7E35C83A8F1F}" type="sibTrans" cxnId="{B8A0F787-9898-423D-9453-1D6B043F74B9}">
      <dgm:prSet/>
      <dgm:spPr/>
      <dgm:t>
        <a:bodyPr/>
        <a:lstStyle/>
        <a:p>
          <a:endParaRPr lang="en-US"/>
        </a:p>
      </dgm:t>
    </dgm:pt>
    <dgm:pt modelId="{E521035A-58E7-49EB-B6A2-8EE16D5662F5}">
      <dgm:prSet custT="1"/>
      <dgm:spPr/>
      <dgm:t>
        <a:bodyPr/>
        <a:lstStyle/>
        <a:p>
          <a:pPr rtl="0"/>
          <a:r>
            <a:rPr lang="en-US" sz="2400" dirty="0" smtClean="0"/>
            <a:t>Throughout the school year</a:t>
          </a:r>
          <a:endParaRPr lang="en-US" sz="2400" dirty="0"/>
        </a:p>
      </dgm:t>
    </dgm:pt>
    <dgm:pt modelId="{2AF69541-D1E5-4115-A323-B7374BC594A0}" type="parTrans" cxnId="{975597F5-49BC-4463-871F-D16C594EDFFD}">
      <dgm:prSet/>
      <dgm:spPr/>
      <dgm:t>
        <a:bodyPr/>
        <a:lstStyle/>
        <a:p>
          <a:endParaRPr lang="en-US"/>
        </a:p>
      </dgm:t>
    </dgm:pt>
    <dgm:pt modelId="{5D4B3940-0784-44CA-9DC5-B7DFEC18EA79}" type="sibTrans" cxnId="{975597F5-49BC-4463-871F-D16C594EDFFD}">
      <dgm:prSet/>
      <dgm:spPr/>
      <dgm:t>
        <a:bodyPr/>
        <a:lstStyle/>
        <a:p>
          <a:endParaRPr lang="en-US"/>
        </a:p>
      </dgm:t>
    </dgm:pt>
    <dgm:pt modelId="{70809F52-7C6B-4179-97D8-A7D950461F05}">
      <dgm:prSet custT="1"/>
      <dgm:spPr/>
      <dgm:t>
        <a:bodyPr/>
        <a:lstStyle/>
        <a:p>
          <a:pPr rtl="0"/>
          <a:r>
            <a:rPr lang="en-US" sz="2400" dirty="0" smtClean="0"/>
            <a:t>All evaluations must be completed by June 30 or if not, the entire evaluation is billed to the next school year </a:t>
          </a:r>
          <a:endParaRPr lang="en-US" sz="2400" dirty="0"/>
        </a:p>
      </dgm:t>
    </dgm:pt>
    <dgm:pt modelId="{170D592A-522A-4E0E-BAB2-30B056EE78D6}" type="parTrans" cxnId="{852FED14-F380-4C78-8A74-982B9685EE5C}">
      <dgm:prSet/>
      <dgm:spPr/>
      <dgm:t>
        <a:bodyPr/>
        <a:lstStyle/>
        <a:p>
          <a:endParaRPr lang="en-US"/>
        </a:p>
      </dgm:t>
    </dgm:pt>
    <dgm:pt modelId="{30D09117-460B-4401-959B-80BB3F4BF946}" type="sibTrans" cxnId="{852FED14-F380-4C78-8A74-982B9685EE5C}">
      <dgm:prSet/>
      <dgm:spPr/>
      <dgm:t>
        <a:bodyPr/>
        <a:lstStyle/>
        <a:p>
          <a:endParaRPr lang="en-US"/>
        </a:p>
      </dgm:t>
    </dgm:pt>
    <dgm:pt modelId="{26AD13DF-9F47-4D52-A59F-20815C968DFB}" type="pres">
      <dgm:prSet presAssocID="{80435EB5-3841-4279-9C67-04D8160B0410}" presName="linearFlow" presStyleCnt="0">
        <dgm:presLayoutVars>
          <dgm:dir/>
          <dgm:animLvl val="lvl"/>
          <dgm:resizeHandles val="exact"/>
        </dgm:presLayoutVars>
      </dgm:prSet>
      <dgm:spPr/>
      <dgm:t>
        <a:bodyPr/>
        <a:lstStyle/>
        <a:p>
          <a:endParaRPr lang="en-US"/>
        </a:p>
      </dgm:t>
    </dgm:pt>
    <dgm:pt modelId="{C884A39A-521A-4AE5-AA4D-E6270F5E2BD6}" type="pres">
      <dgm:prSet presAssocID="{1A22019D-E538-43B3-AC57-C152F7A58EDD}" presName="composite" presStyleCnt="0"/>
      <dgm:spPr/>
      <dgm:t>
        <a:bodyPr/>
        <a:lstStyle/>
        <a:p>
          <a:endParaRPr lang="en-US"/>
        </a:p>
      </dgm:t>
    </dgm:pt>
    <dgm:pt modelId="{09CD7CCF-0322-4505-BDCB-4A04F2A1D1C5}" type="pres">
      <dgm:prSet presAssocID="{1A22019D-E538-43B3-AC57-C152F7A58EDD}" presName="parentText" presStyleLbl="alignNode1" presStyleIdx="0" presStyleCnt="2">
        <dgm:presLayoutVars>
          <dgm:chMax val="1"/>
          <dgm:bulletEnabled val="1"/>
        </dgm:presLayoutVars>
      </dgm:prSet>
      <dgm:spPr/>
      <dgm:t>
        <a:bodyPr/>
        <a:lstStyle/>
        <a:p>
          <a:endParaRPr lang="en-US"/>
        </a:p>
      </dgm:t>
    </dgm:pt>
    <dgm:pt modelId="{C5823F80-5675-4A3F-8439-9D4E00EDB6EB}" type="pres">
      <dgm:prSet presAssocID="{1A22019D-E538-43B3-AC57-C152F7A58EDD}" presName="descendantText" presStyleLbl="alignAcc1" presStyleIdx="0" presStyleCnt="2">
        <dgm:presLayoutVars>
          <dgm:bulletEnabled val="1"/>
        </dgm:presLayoutVars>
      </dgm:prSet>
      <dgm:spPr/>
      <dgm:t>
        <a:bodyPr/>
        <a:lstStyle/>
        <a:p>
          <a:endParaRPr lang="en-US"/>
        </a:p>
      </dgm:t>
    </dgm:pt>
    <dgm:pt modelId="{F53643C8-D37E-4D7A-A5B3-C9B4487B92C5}" type="pres">
      <dgm:prSet presAssocID="{9F2B9947-D672-4AC1-AA4D-D72430BFED9B}" presName="sp" presStyleCnt="0"/>
      <dgm:spPr/>
      <dgm:t>
        <a:bodyPr/>
        <a:lstStyle/>
        <a:p>
          <a:endParaRPr lang="en-US"/>
        </a:p>
      </dgm:t>
    </dgm:pt>
    <dgm:pt modelId="{4813E591-6FFD-4050-8A85-FA9F812CBF8F}" type="pres">
      <dgm:prSet presAssocID="{4DA60857-FD28-48B7-B27D-E62E0D9F129D}" presName="composite" presStyleCnt="0"/>
      <dgm:spPr/>
      <dgm:t>
        <a:bodyPr/>
        <a:lstStyle/>
        <a:p>
          <a:endParaRPr lang="en-US"/>
        </a:p>
      </dgm:t>
    </dgm:pt>
    <dgm:pt modelId="{1D0CA733-25D8-40A8-8EBD-82976797E566}" type="pres">
      <dgm:prSet presAssocID="{4DA60857-FD28-48B7-B27D-E62E0D9F129D}" presName="parentText" presStyleLbl="alignNode1" presStyleIdx="1" presStyleCnt="2">
        <dgm:presLayoutVars>
          <dgm:chMax val="1"/>
          <dgm:bulletEnabled val="1"/>
        </dgm:presLayoutVars>
      </dgm:prSet>
      <dgm:spPr/>
      <dgm:t>
        <a:bodyPr/>
        <a:lstStyle/>
        <a:p>
          <a:endParaRPr lang="en-US"/>
        </a:p>
      </dgm:t>
    </dgm:pt>
    <dgm:pt modelId="{26D65777-39C8-4E2C-B4FC-30D943751F0E}" type="pres">
      <dgm:prSet presAssocID="{4DA60857-FD28-48B7-B27D-E62E0D9F129D}" presName="descendantText" presStyleLbl="alignAcc1" presStyleIdx="1" presStyleCnt="2" custScaleY="125715">
        <dgm:presLayoutVars>
          <dgm:bulletEnabled val="1"/>
        </dgm:presLayoutVars>
      </dgm:prSet>
      <dgm:spPr/>
      <dgm:t>
        <a:bodyPr/>
        <a:lstStyle/>
        <a:p>
          <a:endParaRPr lang="en-US"/>
        </a:p>
      </dgm:t>
    </dgm:pt>
  </dgm:ptLst>
  <dgm:cxnLst>
    <dgm:cxn modelId="{48EFC98A-E700-4BE5-BA55-D556DB065F26}" type="presOf" srcId="{1A22019D-E538-43B3-AC57-C152F7A58EDD}" destId="{09CD7CCF-0322-4505-BDCB-4A04F2A1D1C5}" srcOrd="0" destOrd="0" presId="urn:microsoft.com/office/officeart/2005/8/layout/chevron2"/>
    <dgm:cxn modelId="{852FED14-F380-4C78-8A74-982B9685EE5C}" srcId="{4DA60857-FD28-48B7-B27D-E62E0D9F129D}" destId="{70809F52-7C6B-4179-97D8-A7D950461F05}" srcOrd="1" destOrd="0" parTransId="{170D592A-522A-4E0E-BAB2-30B056EE78D6}" sibTransId="{30D09117-460B-4401-959B-80BB3F4BF946}"/>
    <dgm:cxn modelId="{93991534-1C5A-4682-8140-0275DDAC1DCF}" type="presOf" srcId="{4DA60857-FD28-48B7-B27D-E62E0D9F129D}" destId="{1D0CA733-25D8-40A8-8EBD-82976797E566}" srcOrd="0" destOrd="0" presId="urn:microsoft.com/office/officeart/2005/8/layout/chevron2"/>
    <dgm:cxn modelId="{A0315D36-8B8B-4F41-8116-82F0B665AB81}" type="presOf" srcId="{80435EB5-3841-4279-9C67-04D8160B0410}" destId="{26AD13DF-9F47-4D52-A59F-20815C968DFB}" srcOrd="0" destOrd="0" presId="urn:microsoft.com/office/officeart/2005/8/layout/chevron2"/>
    <dgm:cxn modelId="{E50E7756-6A19-4DBF-BC03-DB9FD7AFF0A6}" type="presOf" srcId="{187642E8-6EEE-4FB2-B941-B228816C9A06}" destId="{C5823F80-5675-4A3F-8439-9D4E00EDB6EB}" srcOrd="0" destOrd="0" presId="urn:microsoft.com/office/officeart/2005/8/layout/chevron2"/>
    <dgm:cxn modelId="{98B0FC39-57AB-4ED2-9AFA-B08EC41E3CE3}" type="presOf" srcId="{E521035A-58E7-49EB-B6A2-8EE16D5662F5}" destId="{26D65777-39C8-4E2C-B4FC-30D943751F0E}" srcOrd="0" destOrd="0" presId="urn:microsoft.com/office/officeart/2005/8/layout/chevron2"/>
    <dgm:cxn modelId="{1F1D8D0D-46FD-47FB-BF43-6238D8D83279}" srcId="{1A22019D-E538-43B3-AC57-C152F7A58EDD}" destId="{187642E8-6EEE-4FB2-B941-B228816C9A06}" srcOrd="0" destOrd="0" parTransId="{4B5AF44B-32E4-4983-AF12-33C6DDF20FB4}" sibTransId="{A2449ED3-685B-4BC0-B421-40D57AE57F4E}"/>
    <dgm:cxn modelId="{0269980A-079C-48EC-B321-8231FE9D4F44}" srcId="{80435EB5-3841-4279-9C67-04D8160B0410}" destId="{1A22019D-E538-43B3-AC57-C152F7A58EDD}" srcOrd="0" destOrd="0" parTransId="{CDF8DF38-4930-4C3B-9132-2701C6280B16}" sibTransId="{9F2B9947-D672-4AC1-AA4D-D72430BFED9B}"/>
    <dgm:cxn modelId="{B8A0F787-9898-423D-9453-1D6B043F74B9}" srcId="{80435EB5-3841-4279-9C67-04D8160B0410}" destId="{4DA60857-FD28-48B7-B27D-E62E0D9F129D}" srcOrd="1" destOrd="0" parTransId="{2E7FDA9A-EC6A-4A13-B579-E45C4968721A}" sibTransId="{8002BCF1-5DC7-4726-A80C-7E35C83A8F1F}"/>
    <dgm:cxn modelId="{975597F5-49BC-4463-871F-D16C594EDFFD}" srcId="{4DA60857-FD28-48B7-B27D-E62E0D9F129D}" destId="{E521035A-58E7-49EB-B6A2-8EE16D5662F5}" srcOrd="0" destOrd="0" parTransId="{2AF69541-D1E5-4115-A323-B7374BC594A0}" sibTransId="{5D4B3940-0784-44CA-9DC5-B7DFEC18EA79}"/>
    <dgm:cxn modelId="{37F3378D-5C26-4E75-8B3C-6B1633F91DEB}" type="presOf" srcId="{70809F52-7C6B-4179-97D8-A7D950461F05}" destId="{26D65777-39C8-4E2C-B4FC-30D943751F0E}" srcOrd="0" destOrd="1" presId="urn:microsoft.com/office/officeart/2005/8/layout/chevron2"/>
    <dgm:cxn modelId="{B1AD1F9F-84CA-402E-8BB6-97B29EB2F2E7}" type="presParOf" srcId="{26AD13DF-9F47-4D52-A59F-20815C968DFB}" destId="{C884A39A-521A-4AE5-AA4D-E6270F5E2BD6}" srcOrd="0" destOrd="0" presId="urn:microsoft.com/office/officeart/2005/8/layout/chevron2"/>
    <dgm:cxn modelId="{646C0E9D-A516-49C3-AF89-F42ECF1B12A3}" type="presParOf" srcId="{C884A39A-521A-4AE5-AA4D-E6270F5E2BD6}" destId="{09CD7CCF-0322-4505-BDCB-4A04F2A1D1C5}" srcOrd="0" destOrd="0" presId="urn:microsoft.com/office/officeart/2005/8/layout/chevron2"/>
    <dgm:cxn modelId="{380AF353-7881-4DAE-9089-146D78DD6EC1}" type="presParOf" srcId="{C884A39A-521A-4AE5-AA4D-E6270F5E2BD6}" destId="{C5823F80-5675-4A3F-8439-9D4E00EDB6EB}" srcOrd="1" destOrd="0" presId="urn:microsoft.com/office/officeart/2005/8/layout/chevron2"/>
    <dgm:cxn modelId="{08B5E767-440D-42D1-BC02-55CD3CB1484A}" type="presParOf" srcId="{26AD13DF-9F47-4D52-A59F-20815C968DFB}" destId="{F53643C8-D37E-4D7A-A5B3-C9B4487B92C5}" srcOrd="1" destOrd="0" presId="urn:microsoft.com/office/officeart/2005/8/layout/chevron2"/>
    <dgm:cxn modelId="{2005C344-A4C0-4389-AB10-93FB9C16BE48}" type="presParOf" srcId="{26AD13DF-9F47-4D52-A59F-20815C968DFB}" destId="{4813E591-6FFD-4050-8A85-FA9F812CBF8F}" srcOrd="2" destOrd="0" presId="urn:microsoft.com/office/officeart/2005/8/layout/chevron2"/>
    <dgm:cxn modelId="{23728BF6-A65F-4920-8EC8-6ABDD9D3741E}" type="presParOf" srcId="{4813E591-6FFD-4050-8A85-FA9F812CBF8F}" destId="{1D0CA733-25D8-40A8-8EBD-82976797E566}" srcOrd="0" destOrd="0" presId="urn:microsoft.com/office/officeart/2005/8/layout/chevron2"/>
    <dgm:cxn modelId="{D25FA513-DC62-4E06-918A-468BB2C64F3A}" type="presParOf" srcId="{4813E591-6FFD-4050-8A85-FA9F812CBF8F}" destId="{26D65777-39C8-4E2C-B4FC-30D943751F0E}"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4E5608-8540-43E2-B02A-AD7126CF30E5}"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US"/>
        </a:p>
      </dgm:t>
    </dgm:pt>
    <dgm:pt modelId="{9116FCE3-387D-413A-BD5B-7500AF260CBC}">
      <dgm:prSet custT="1"/>
      <dgm:spPr/>
      <dgm:t>
        <a:bodyPr/>
        <a:lstStyle/>
        <a:p>
          <a:pPr rtl="0"/>
          <a:r>
            <a:rPr lang="en-US" sz="2400" dirty="0" smtClean="0"/>
            <a:t>Chapter 192 – Auxiliary Services   </a:t>
          </a:r>
          <a:endParaRPr lang="en-US" sz="2400" dirty="0"/>
        </a:p>
      </dgm:t>
    </dgm:pt>
    <dgm:pt modelId="{C833B922-333E-40C3-B776-6AB879BB9686}" type="parTrans" cxnId="{38728356-3273-4B84-BB4B-1D57733DE8CE}">
      <dgm:prSet/>
      <dgm:spPr/>
      <dgm:t>
        <a:bodyPr/>
        <a:lstStyle/>
        <a:p>
          <a:endParaRPr lang="en-US"/>
        </a:p>
      </dgm:t>
    </dgm:pt>
    <dgm:pt modelId="{CA91E81E-E6C6-4AB3-BED0-702D76EB42A6}" type="sibTrans" cxnId="{38728356-3273-4B84-BB4B-1D57733DE8CE}">
      <dgm:prSet/>
      <dgm:spPr/>
      <dgm:t>
        <a:bodyPr/>
        <a:lstStyle/>
        <a:p>
          <a:endParaRPr lang="en-US"/>
        </a:p>
      </dgm:t>
    </dgm:pt>
    <dgm:pt modelId="{4A27888E-37A4-4EAB-9684-6BF1A85D1F88}">
      <dgm:prSet custT="1"/>
      <dgm:spPr/>
      <dgm:t>
        <a:bodyPr/>
        <a:lstStyle/>
        <a:p>
          <a:pPr rtl="0"/>
          <a:r>
            <a:rPr lang="en-US" sz="2400" dirty="0" smtClean="0"/>
            <a:t>Chapter 193 – Remedial Services</a:t>
          </a:r>
          <a:endParaRPr lang="en-US" sz="2400" dirty="0"/>
        </a:p>
      </dgm:t>
    </dgm:pt>
    <dgm:pt modelId="{3D712979-F623-4FB6-A194-71E54DAB8C31}" type="parTrans" cxnId="{1AFD2ADB-0B7D-42AE-BE66-4CC8B5A76FC9}">
      <dgm:prSet/>
      <dgm:spPr/>
      <dgm:t>
        <a:bodyPr/>
        <a:lstStyle/>
        <a:p>
          <a:endParaRPr lang="en-US"/>
        </a:p>
      </dgm:t>
    </dgm:pt>
    <dgm:pt modelId="{45FFCE6F-78C2-486D-B93C-26C86FDB8549}" type="sibTrans" cxnId="{1AFD2ADB-0B7D-42AE-BE66-4CC8B5A76FC9}">
      <dgm:prSet/>
      <dgm:spPr/>
      <dgm:t>
        <a:bodyPr/>
        <a:lstStyle/>
        <a:p>
          <a:endParaRPr lang="en-US"/>
        </a:p>
      </dgm:t>
    </dgm:pt>
    <dgm:pt modelId="{77D459F5-FB4D-4129-A4D3-3B3A03F5F53E}">
      <dgm:prSet custT="1"/>
      <dgm:spPr/>
      <dgm:t>
        <a:bodyPr/>
        <a:lstStyle/>
        <a:p>
          <a:pPr rtl="0"/>
          <a:r>
            <a:rPr lang="en-US" sz="2400" dirty="0" smtClean="0"/>
            <a:t>Nonpublic School Health Services</a:t>
          </a:r>
          <a:endParaRPr lang="en-US" sz="2400" dirty="0"/>
        </a:p>
      </dgm:t>
    </dgm:pt>
    <dgm:pt modelId="{59C45A4F-AE7C-4F2B-BE75-22808FDB58B0}" type="parTrans" cxnId="{BFA62EE7-2771-455D-96E2-1D8862202000}">
      <dgm:prSet/>
      <dgm:spPr/>
      <dgm:t>
        <a:bodyPr/>
        <a:lstStyle/>
        <a:p>
          <a:endParaRPr lang="en-US"/>
        </a:p>
      </dgm:t>
    </dgm:pt>
    <dgm:pt modelId="{0804C887-4667-4603-B9CB-4ECDBD92F164}" type="sibTrans" cxnId="{BFA62EE7-2771-455D-96E2-1D8862202000}">
      <dgm:prSet/>
      <dgm:spPr/>
      <dgm:t>
        <a:bodyPr/>
        <a:lstStyle/>
        <a:p>
          <a:endParaRPr lang="en-US"/>
        </a:p>
      </dgm:t>
    </dgm:pt>
    <dgm:pt modelId="{0257FA7B-ED52-4565-BCE8-9784918F26CE}">
      <dgm:prSet custT="1"/>
      <dgm:spPr/>
      <dgm:t>
        <a:bodyPr/>
        <a:lstStyle/>
        <a:p>
          <a:pPr rtl="0"/>
          <a:r>
            <a:rPr lang="en-US" sz="2400" dirty="0" smtClean="0"/>
            <a:t>Nonpublic School Textbook Program</a:t>
          </a:r>
          <a:endParaRPr lang="en-US" sz="2400" dirty="0"/>
        </a:p>
      </dgm:t>
    </dgm:pt>
    <dgm:pt modelId="{60A731FD-C7FE-4308-91B9-0AD17D02DF05}" type="parTrans" cxnId="{73F6F6D1-119B-4833-A11E-C070A95DC199}">
      <dgm:prSet/>
      <dgm:spPr/>
      <dgm:t>
        <a:bodyPr/>
        <a:lstStyle/>
        <a:p>
          <a:endParaRPr lang="en-US"/>
        </a:p>
      </dgm:t>
    </dgm:pt>
    <dgm:pt modelId="{3F1AEF79-CED0-4BE5-99AC-2DB2F63D5330}" type="sibTrans" cxnId="{73F6F6D1-119B-4833-A11E-C070A95DC199}">
      <dgm:prSet/>
      <dgm:spPr/>
      <dgm:t>
        <a:bodyPr/>
        <a:lstStyle/>
        <a:p>
          <a:endParaRPr lang="en-US"/>
        </a:p>
      </dgm:t>
    </dgm:pt>
    <dgm:pt modelId="{29DA96A6-960E-47D7-B16B-003E5D7A0B89}">
      <dgm:prSet custT="1"/>
      <dgm:spPr/>
      <dgm:t>
        <a:bodyPr/>
        <a:lstStyle/>
        <a:p>
          <a:pPr rtl="0"/>
          <a:r>
            <a:rPr lang="en-US" sz="2400" dirty="0" smtClean="0"/>
            <a:t>Nonpublic School Technology Initiative</a:t>
          </a:r>
          <a:endParaRPr lang="en-US" sz="2400" dirty="0"/>
        </a:p>
      </dgm:t>
    </dgm:pt>
    <dgm:pt modelId="{967AEC70-2B45-4E9E-8B03-1E780B5D5FF7}" type="parTrans" cxnId="{30E17392-3D75-4E2A-AEF7-0057215257D0}">
      <dgm:prSet/>
      <dgm:spPr/>
      <dgm:t>
        <a:bodyPr/>
        <a:lstStyle/>
        <a:p>
          <a:endParaRPr lang="en-US"/>
        </a:p>
      </dgm:t>
    </dgm:pt>
    <dgm:pt modelId="{D6D0F4A8-D427-4CFA-BE82-388D4701BBDC}" type="sibTrans" cxnId="{30E17392-3D75-4E2A-AEF7-0057215257D0}">
      <dgm:prSet/>
      <dgm:spPr/>
      <dgm:t>
        <a:bodyPr/>
        <a:lstStyle/>
        <a:p>
          <a:endParaRPr lang="en-US"/>
        </a:p>
      </dgm:t>
    </dgm:pt>
    <dgm:pt modelId="{F396D36E-660F-4200-9837-2F8D5C0F560F}">
      <dgm:prSet custT="1"/>
      <dgm:spPr/>
      <dgm:t>
        <a:bodyPr/>
        <a:lstStyle/>
        <a:p>
          <a:pPr rtl="0"/>
          <a:r>
            <a:rPr lang="en-US" sz="2400" dirty="0" smtClean="0"/>
            <a:t>Nonpublic School Transportation</a:t>
          </a:r>
          <a:endParaRPr lang="en-US" sz="2400" dirty="0"/>
        </a:p>
      </dgm:t>
    </dgm:pt>
    <dgm:pt modelId="{632392FE-23D7-4CEF-8BA4-CCC2CC162DA2}" type="parTrans" cxnId="{6961D3EF-373B-4CA4-80F3-C3D242A0D558}">
      <dgm:prSet/>
      <dgm:spPr/>
      <dgm:t>
        <a:bodyPr/>
        <a:lstStyle/>
        <a:p>
          <a:endParaRPr lang="en-US"/>
        </a:p>
      </dgm:t>
    </dgm:pt>
    <dgm:pt modelId="{86CE089B-319B-42B0-BFC0-BB73E12B9DCC}" type="sibTrans" cxnId="{6961D3EF-373B-4CA4-80F3-C3D242A0D558}">
      <dgm:prSet/>
      <dgm:spPr/>
      <dgm:t>
        <a:bodyPr/>
        <a:lstStyle/>
        <a:p>
          <a:endParaRPr lang="en-US"/>
        </a:p>
      </dgm:t>
    </dgm:pt>
    <dgm:pt modelId="{C84894DB-DCA1-4622-8197-43704B56798E}" type="pres">
      <dgm:prSet presAssocID="{C94E5608-8540-43E2-B02A-AD7126CF30E5}" presName="linear" presStyleCnt="0">
        <dgm:presLayoutVars>
          <dgm:dir/>
          <dgm:animLvl val="lvl"/>
          <dgm:resizeHandles val="exact"/>
        </dgm:presLayoutVars>
      </dgm:prSet>
      <dgm:spPr/>
      <dgm:t>
        <a:bodyPr/>
        <a:lstStyle/>
        <a:p>
          <a:endParaRPr lang="en-US"/>
        </a:p>
      </dgm:t>
    </dgm:pt>
    <dgm:pt modelId="{7CDD4839-DFDE-47E5-A465-98BB850D4F8A}" type="pres">
      <dgm:prSet presAssocID="{9116FCE3-387D-413A-BD5B-7500AF260CBC}" presName="parentLin" presStyleCnt="0"/>
      <dgm:spPr/>
      <dgm:t>
        <a:bodyPr/>
        <a:lstStyle/>
        <a:p>
          <a:endParaRPr lang="en-US"/>
        </a:p>
      </dgm:t>
    </dgm:pt>
    <dgm:pt modelId="{A9349DC8-CBC9-4CC8-B7B8-49F45D328D78}" type="pres">
      <dgm:prSet presAssocID="{9116FCE3-387D-413A-BD5B-7500AF260CBC}" presName="parentLeftMargin" presStyleLbl="node1" presStyleIdx="0" presStyleCnt="6"/>
      <dgm:spPr/>
      <dgm:t>
        <a:bodyPr/>
        <a:lstStyle/>
        <a:p>
          <a:endParaRPr lang="en-US"/>
        </a:p>
      </dgm:t>
    </dgm:pt>
    <dgm:pt modelId="{E2AFE891-F74D-43ED-825D-1961DC74D254}" type="pres">
      <dgm:prSet presAssocID="{9116FCE3-387D-413A-BD5B-7500AF260CBC}" presName="parentText" presStyleLbl="node1" presStyleIdx="0" presStyleCnt="6" custScaleX="107937" custScaleY="138589">
        <dgm:presLayoutVars>
          <dgm:chMax val="0"/>
          <dgm:bulletEnabled val="1"/>
        </dgm:presLayoutVars>
      </dgm:prSet>
      <dgm:spPr/>
      <dgm:t>
        <a:bodyPr/>
        <a:lstStyle/>
        <a:p>
          <a:endParaRPr lang="en-US"/>
        </a:p>
      </dgm:t>
    </dgm:pt>
    <dgm:pt modelId="{5D8ED749-C9C8-4B9F-8599-A2198247D1EC}" type="pres">
      <dgm:prSet presAssocID="{9116FCE3-387D-413A-BD5B-7500AF260CBC}" presName="negativeSpace" presStyleCnt="0"/>
      <dgm:spPr/>
      <dgm:t>
        <a:bodyPr/>
        <a:lstStyle/>
        <a:p>
          <a:endParaRPr lang="en-US"/>
        </a:p>
      </dgm:t>
    </dgm:pt>
    <dgm:pt modelId="{064D2C56-0241-4EC0-BFD0-0577F898379A}" type="pres">
      <dgm:prSet presAssocID="{9116FCE3-387D-413A-BD5B-7500AF260CBC}" presName="childText" presStyleLbl="conFgAcc1" presStyleIdx="0" presStyleCnt="6" custLinFactNeighborX="926" custLinFactNeighborY="-28231">
        <dgm:presLayoutVars>
          <dgm:bulletEnabled val="1"/>
        </dgm:presLayoutVars>
      </dgm:prSet>
      <dgm:spPr/>
      <dgm:t>
        <a:bodyPr/>
        <a:lstStyle/>
        <a:p>
          <a:endParaRPr lang="en-US"/>
        </a:p>
      </dgm:t>
    </dgm:pt>
    <dgm:pt modelId="{6E41323B-296C-49AD-A796-7F3B5A545B84}" type="pres">
      <dgm:prSet presAssocID="{CA91E81E-E6C6-4AB3-BED0-702D76EB42A6}" presName="spaceBetweenRectangles" presStyleCnt="0"/>
      <dgm:spPr/>
      <dgm:t>
        <a:bodyPr/>
        <a:lstStyle/>
        <a:p>
          <a:endParaRPr lang="en-US"/>
        </a:p>
      </dgm:t>
    </dgm:pt>
    <dgm:pt modelId="{7497CFF0-0D58-4C93-9426-D2F6823CDC39}" type="pres">
      <dgm:prSet presAssocID="{4A27888E-37A4-4EAB-9684-6BF1A85D1F88}" presName="parentLin" presStyleCnt="0"/>
      <dgm:spPr/>
      <dgm:t>
        <a:bodyPr/>
        <a:lstStyle/>
        <a:p>
          <a:endParaRPr lang="en-US"/>
        </a:p>
      </dgm:t>
    </dgm:pt>
    <dgm:pt modelId="{6FB55D97-7F11-4A23-91B4-200FFA4D27D1}" type="pres">
      <dgm:prSet presAssocID="{4A27888E-37A4-4EAB-9684-6BF1A85D1F88}" presName="parentLeftMargin" presStyleLbl="node1" presStyleIdx="0" presStyleCnt="6"/>
      <dgm:spPr/>
      <dgm:t>
        <a:bodyPr/>
        <a:lstStyle/>
        <a:p>
          <a:endParaRPr lang="en-US"/>
        </a:p>
      </dgm:t>
    </dgm:pt>
    <dgm:pt modelId="{BCA4341C-828A-42DB-BA5A-977E848594F1}" type="pres">
      <dgm:prSet presAssocID="{4A27888E-37A4-4EAB-9684-6BF1A85D1F88}" presName="parentText" presStyleLbl="node1" presStyleIdx="1" presStyleCnt="6" custScaleX="106350" custScaleY="137905" custLinFactNeighborX="11111" custLinFactNeighborY="9322">
        <dgm:presLayoutVars>
          <dgm:chMax val="0"/>
          <dgm:bulletEnabled val="1"/>
        </dgm:presLayoutVars>
      </dgm:prSet>
      <dgm:spPr/>
      <dgm:t>
        <a:bodyPr/>
        <a:lstStyle/>
        <a:p>
          <a:endParaRPr lang="en-US"/>
        </a:p>
      </dgm:t>
    </dgm:pt>
    <dgm:pt modelId="{1D9F64BA-3680-4985-A948-3776E30C73A6}" type="pres">
      <dgm:prSet presAssocID="{4A27888E-37A4-4EAB-9684-6BF1A85D1F88}" presName="negativeSpace" presStyleCnt="0"/>
      <dgm:spPr/>
      <dgm:t>
        <a:bodyPr/>
        <a:lstStyle/>
        <a:p>
          <a:endParaRPr lang="en-US"/>
        </a:p>
      </dgm:t>
    </dgm:pt>
    <dgm:pt modelId="{63D43211-D223-4D04-AD04-46A87D2D5ECD}" type="pres">
      <dgm:prSet presAssocID="{4A27888E-37A4-4EAB-9684-6BF1A85D1F88}" presName="childText" presStyleLbl="conFgAcc1" presStyleIdx="1" presStyleCnt="6" custLinFactNeighborX="926" custLinFactNeighborY="19303">
        <dgm:presLayoutVars>
          <dgm:bulletEnabled val="1"/>
        </dgm:presLayoutVars>
      </dgm:prSet>
      <dgm:spPr/>
      <dgm:t>
        <a:bodyPr/>
        <a:lstStyle/>
        <a:p>
          <a:endParaRPr lang="en-US"/>
        </a:p>
      </dgm:t>
    </dgm:pt>
    <dgm:pt modelId="{EA68FF5B-DB98-4F24-A2EC-B8E309110AD4}" type="pres">
      <dgm:prSet presAssocID="{45FFCE6F-78C2-486D-B93C-26C86FDB8549}" presName="spaceBetweenRectangles" presStyleCnt="0"/>
      <dgm:spPr/>
      <dgm:t>
        <a:bodyPr/>
        <a:lstStyle/>
        <a:p>
          <a:endParaRPr lang="en-US"/>
        </a:p>
      </dgm:t>
    </dgm:pt>
    <dgm:pt modelId="{99FB11D4-F1D2-4372-8349-DB60AB600EB3}" type="pres">
      <dgm:prSet presAssocID="{77D459F5-FB4D-4129-A4D3-3B3A03F5F53E}" presName="parentLin" presStyleCnt="0"/>
      <dgm:spPr/>
      <dgm:t>
        <a:bodyPr/>
        <a:lstStyle/>
        <a:p>
          <a:endParaRPr lang="en-US"/>
        </a:p>
      </dgm:t>
    </dgm:pt>
    <dgm:pt modelId="{3CC3A61C-A712-4E32-B877-19C4A65A6611}" type="pres">
      <dgm:prSet presAssocID="{77D459F5-FB4D-4129-A4D3-3B3A03F5F53E}" presName="parentLeftMargin" presStyleLbl="node1" presStyleIdx="1" presStyleCnt="6"/>
      <dgm:spPr/>
      <dgm:t>
        <a:bodyPr/>
        <a:lstStyle/>
        <a:p>
          <a:endParaRPr lang="en-US"/>
        </a:p>
      </dgm:t>
    </dgm:pt>
    <dgm:pt modelId="{E6747A60-F8EB-4AD6-922E-C8BA30A5F5EA}" type="pres">
      <dgm:prSet presAssocID="{77D459F5-FB4D-4129-A4D3-3B3A03F5F53E}" presName="parentText" presStyleLbl="node1" presStyleIdx="2" presStyleCnt="6" custScaleX="107936" custScaleY="144080">
        <dgm:presLayoutVars>
          <dgm:chMax val="0"/>
          <dgm:bulletEnabled val="1"/>
        </dgm:presLayoutVars>
      </dgm:prSet>
      <dgm:spPr/>
      <dgm:t>
        <a:bodyPr/>
        <a:lstStyle/>
        <a:p>
          <a:endParaRPr lang="en-US"/>
        </a:p>
      </dgm:t>
    </dgm:pt>
    <dgm:pt modelId="{00660017-0CDA-4EC4-B16C-8118C8B98FA8}" type="pres">
      <dgm:prSet presAssocID="{77D459F5-FB4D-4129-A4D3-3B3A03F5F53E}" presName="negativeSpace" presStyleCnt="0"/>
      <dgm:spPr/>
      <dgm:t>
        <a:bodyPr/>
        <a:lstStyle/>
        <a:p>
          <a:endParaRPr lang="en-US"/>
        </a:p>
      </dgm:t>
    </dgm:pt>
    <dgm:pt modelId="{330028A8-CDD3-4680-9944-3D96CD9D81B0}" type="pres">
      <dgm:prSet presAssocID="{77D459F5-FB4D-4129-A4D3-3B3A03F5F53E}" presName="childText" presStyleLbl="conFgAcc1" presStyleIdx="2" presStyleCnt="6" custLinFactNeighborX="926" custLinFactNeighborY="-2799">
        <dgm:presLayoutVars>
          <dgm:bulletEnabled val="1"/>
        </dgm:presLayoutVars>
      </dgm:prSet>
      <dgm:spPr/>
      <dgm:t>
        <a:bodyPr/>
        <a:lstStyle/>
        <a:p>
          <a:endParaRPr lang="en-US"/>
        </a:p>
      </dgm:t>
    </dgm:pt>
    <dgm:pt modelId="{B565BFF4-5109-45E9-BC73-12BC645EB7D6}" type="pres">
      <dgm:prSet presAssocID="{0804C887-4667-4603-B9CB-4ECDBD92F164}" presName="spaceBetweenRectangles" presStyleCnt="0"/>
      <dgm:spPr/>
      <dgm:t>
        <a:bodyPr/>
        <a:lstStyle/>
        <a:p>
          <a:endParaRPr lang="en-US"/>
        </a:p>
      </dgm:t>
    </dgm:pt>
    <dgm:pt modelId="{C3361919-5129-4906-9403-A5548AF9A549}" type="pres">
      <dgm:prSet presAssocID="{0257FA7B-ED52-4565-BCE8-9784918F26CE}" presName="parentLin" presStyleCnt="0"/>
      <dgm:spPr/>
      <dgm:t>
        <a:bodyPr/>
        <a:lstStyle/>
        <a:p>
          <a:endParaRPr lang="en-US"/>
        </a:p>
      </dgm:t>
    </dgm:pt>
    <dgm:pt modelId="{35B8880E-4932-40E5-B0BD-45604041C96A}" type="pres">
      <dgm:prSet presAssocID="{0257FA7B-ED52-4565-BCE8-9784918F26CE}" presName="parentLeftMargin" presStyleLbl="node1" presStyleIdx="2" presStyleCnt="6"/>
      <dgm:spPr/>
      <dgm:t>
        <a:bodyPr/>
        <a:lstStyle/>
        <a:p>
          <a:endParaRPr lang="en-US"/>
        </a:p>
      </dgm:t>
    </dgm:pt>
    <dgm:pt modelId="{BE8EE46F-4ADD-4509-BBFB-F16DF0A6ED5F}" type="pres">
      <dgm:prSet presAssocID="{0257FA7B-ED52-4565-BCE8-9784918F26CE}" presName="parentText" presStyleLbl="node1" presStyleIdx="3" presStyleCnt="6" custScaleX="107937" custScaleY="148186">
        <dgm:presLayoutVars>
          <dgm:chMax val="0"/>
          <dgm:bulletEnabled val="1"/>
        </dgm:presLayoutVars>
      </dgm:prSet>
      <dgm:spPr/>
      <dgm:t>
        <a:bodyPr/>
        <a:lstStyle/>
        <a:p>
          <a:endParaRPr lang="en-US"/>
        </a:p>
      </dgm:t>
    </dgm:pt>
    <dgm:pt modelId="{99F38571-7633-4B7B-A7AB-C773AFBFB754}" type="pres">
      <dgm:prSet presAssocID="{0257FA7B-ED52-4565-BCE8-9784918F26CE}" presName="negativeSpace" presStyleCnt="0"/>
      <dgm:spPr/>
      <dgm:t>
        <a:bodyPr/>
        <a:lstStyle/>
        <a:p>
          <a:endParaRPr lang="en-US"/>
        </a:p>
      </dgm:t>
    </dgm:pt>
    <dgm:pt modelId="{268F06E2-7256-4B2B-B919-CC650EFDB557}" type="pres">
      <dgm:prSet presAssocID="{0257FA7B-ED52-4565-BCE8-9784918F26CE}" presName="childText" presStyleLbl="conFgAcc1" presStyleIdx="3" presStyleCnt="6" custLinFactY="9202" custLinFactNeighborX="926" custLinFactNeighborY="100000">
        <dgm:presLayoutVars>
          <dgm:bulletEnabled val="1"/>
        </dgm:presLayoutVars>
      </dgm:prSet>
      <dgm:spPr/>
      <dgm:t>
        <a:bodyPr/>
        <a:lstStyle/>
        <a:p>
          <a:endParaRPr lang="en-US"/>
        </a:p>
      </dgm:t>
    </dgm:pt>
    <dgm:pt modelId="{78FB8601-3730-4EED-B4EE-6C41736E72FD}" type="pres">
      <dgm:prSet presAssocID="{3F1AEF79-CED0-4BE5-99AC-2DB2F63D5330}" presName="spaceBetweenRectangles" presStyleCnt="0"/>
      <dgm:spPr/>
      <dgm:t>
        <a:bodyPr/>
        <a:lstStyle/>
        <a:p>
          <a:endParaRPr lang="en-US"/>
        </a:p>
      </dgm:t>
    </dgm:pt>
    <dgm:pt modelId="{F8CF4A74-CD7E-479D-B173-7343022BCBF8}" type="pres">
      <dgm:prSet presAssocID="{29DA96A6-960E-47D7-B16B-003E5D7A0B89}" presName="parentLin" presStyleCnt="0"/>
      <dgm:spPr/>
      <dgm:t>
        <a:bodyPr/>
        <a:lstStyle/>
        <a:p>
          <a:endParaRPr lang="en-US"/>
        </a:p>
      </dgm:t>
    </dgm:pt>
    <dgm:pt modelId="{1F60C85A-7BE9-406D-8580-1B7C4F8EC64D}" type="pres">
      <dgm:prSet presAssocID="{29DA96A6-960E-47D7-B16B-003E5D7A0B89}" presName="parentLeftMargin" presStyleLbl="node1" presStyleIdx="3" presStyleCnt="6"/>
      <dgm:spPr/>
      <dgm:t>
        <a:bodyPr/>
        <a:lstStyle/>
        <a:p>
          <a:endParaRPr lang="en-US"/>
        </a:p>
      </dgm:t>
    </dgm:pt>
    <dgm:pt modelId="{EC609DF6-10DA-40E6-A193-0F5F5011C942}" type="pres">
      <dgm:prSet presAssocID="{29DA96A6-960E-47D7-B16B-003E5D7A0B89}" presName="parentText" presStyleLbl="node1" presStyleIdx="4" presStyleCnt="6" custScaleX="107937" custScaleY="147611">
        <dgm:presLayoutVars>
          <dgm:chMax val="0"/>
          <dgm:bulletEnabled val="1"/>
        </dgm:presLayoutVars>
      </dgm:prSet>
      <dgm:spPr/>
      <dgm:t>
        <a:bodyPr/>
        <a:lstStyle/>
        <a:p>
          <a:endParaRPr lang="en-US"/>
        </a:p>
      </dgm:t>
    </dgm:pt>
    <dgm:pt modelId="{7346BFCF-2A39-496F-BF7E-DC2AB7A0B5ED}" type="pres">
      <dgm:prSet presAssocID="{29DA96A6-960E-47D7-B16B-003E5D7A0B89}" presName="negativeSpace" presStyleCnt="0"/>
      <dgm:spPr/>
      <dgm:t>
        <a:bodyPr/>
        <a:lstStyle/>
        <a:p>
          <a:endParaRPr lang="en-US"/>
        </a:p>
      </dgm:t>
    </dgm:pt>
    <dgm:pt modelId="{77B88019-EDD7-49F8-92CE-17CBB0BBA3CD}" type="pres">
      <dgm:prSet presAssocID="{29DA96A6-960E-47D7-B16B-003E5D7A0B89}" presName="childText" presStyleLbl="conFgAcc1" presStyleIdx="4" presStyleCnt="6" custLinFactY="16151" custLinFactNeighborY="100000">
        <dgm:presLayoutVars>
          <dgm:bulletEnabled val="1"/>
        </dgm:presLayoutVars>
      </dgm:prSet>
      <dgm:spPr/>
      <dgm:t>
        <a:bodyPr/>
        <a:lstStyle/>
        <a:p>
          <a:endParaRPr lang="en-US"/>
        </a:p>
      </dgm:t>
    </dgm:pt>
    <dgm:pt modelId="{8C12F85C-E0A7-41D0-BAAE-65D2B572EA9C}" type="pres">
      <dgm:prSet presAssocID="{D6D0F4A8-D427-4CFA-BE82-388D4701BBDC}" presName="spaceBetweenRectangles" presStyleCnt="0"/>
      <dgm:spPr/>
      <dgm:t>
        <a:bodyPr/>
        <a:lstStyle/>
        <a:p>
          <a:endParaRPr lang="en-US"/>
        </a:p>
      </dgm:t>
    </dgm:pt>
    <dgm:pt modelId="{8A4217DD-7DCD-40FA-A8B2-288D23EB25A1}" type="pres">
      <dgm:prSet presAssocID="{F396D36E-660F-4200-9837-2F8D5C0F560F}" presName="parentLin" presStyleCnt="0"/>
      <dgm:spPr/>
      <dgm:t>
        <a:bodyPr/>
        <a:lstStyle/>
        <a:p>
          <a:endParaRPr lang="en-US"/>
        </a:p>
      </dgm:t>
    </dgm:pt>
    <dgm:pt modelId="{0054D24A-8573-4ADB-9C25-A1369824CEC3}" type="pres">
      <dgm:prSet presAssocID="{F396D36E-660F-4200-9837-2F8D5C0F560F}" presName="parentLeftMargin" presStyleLbl="node1" presStyleIdx="4" presStyleCnt="6"/>
      <dgm:spPr/>
      <dgm:t>
        <a:bodyPr/>
        <a:lstStyle/>
        <a:p>
          <a:endParaRPr lang="en-US"/>
        </a:p>
      </dgm:t>
    </dgm:pt>
    <dgm:pt modelId="{D2EAA2E5-B6A2-49EF-830E-E058CED0930E}" type="pres">
      <dgm:prSet presAssocID="{F396D36E-660F-4200-9837-2F8D5C0F560F}" presName="parentText" presStyleLbl="node1" presStyleIdx="5" presStyleCnt="6" custScaleX="107937" custScaleY="131238">
        <dgm:presLayoutVars>
          <dgm:chMax val="0"/>
          <dgm:bulletEnabled val="1"/>
        </dgm:presLayoutVars>
      </dgm:prSet>
      <dgm:spPr/>
      <dgm:t>
        <a:bodyPr/>
        <a:lstStyle/>
        <a:p>
          <a:endParaRPr lang="en-US"/>
        </a:p>
      </dgm:t>
    </dgm:pt>
    <dgm:pt modelId="{961F0226-541F-4181-8028-E084D58B7BC3}" type="pres">
      <dgm:prSet presAssocID="{F396D36E-660F-4200-9837-2F8D5C0F560F}" presName="negativeSpace" presStyleCnt="0"/>
      <dgm:spPr/>
      <dgm:t>
        <a:bodyPr/>
        <a:lstStyle/>
        <a:p>
          <a:endParaRPr lang="en-US"/>
        </a:p>
      </dgm:t>
    </dgm:pt>
    <dgm:pt modelId="{1F8F8B00-40BF-4B2E-A81E-06BE0F23EAFA}" type="pres">
      <dgm:prSet presAssocID="{F396D36E-660F-4200-9837-2F8D5C0F560F}" presName="childText" presStyleLbl="conFgAcc1" presStyleIdx="5" presStyleCnt="6">
        <dgm:presLayoutVars>
          <dgm:bulletEnabled val="1"/>
        </dgm:presLayoutVars>
      </dgm:prSet>
      <dgm:spPr/>
      <dgm:t>
        <a:bodyPr/>
        <a:lstStyle/>
        <a:p>
          <a:endParaRPr lang="en-US"/>
        </a:p>
      </dgm:t>
    </dgm:pt>
  </dgm:ptLst>
  <dgm:cxnLst>
    <dgm:cxn modelId="{B0F872A6-40B5-4FCD-8EE8-5114040116FB}" type="presOf" srcId="{F396D36E-660F-4200-9837-2F8D5C0F560F}" destId="{0054D24A-8573-4ADB-9C25-A1369824CEC3}" srcOrd="0" destOrd="0" presId="urn:microsoft.com/office/officeart/2005/8/layout/list1"/>
    <dgm:cxn modelId="{BFA62EE7-2771-455D-96E2-1D8862202000}" srcId="{C94E5608-8540-43E2-B02A-AD7126CF30E5}" destId="{77D459F5-FB4D-4129-A4D3-3B3A03F5F53E}" srcOrd="2" destOrd="0" parTransId="{59C45A4F-AE7C-4F2B-BE75-22808FDB58B0}" sibTransId="{0804C887-4667-4603-B9CB-4ECDBD92F164}"/>
    <dgm:cxn modelId="{30E17392-3D75-4E2A-AEF7-0057215257D0}" srcId="{C94E5608-8540-43E2-B02A-AD7126CF30E5}" destId="{29DA96A6-960E-47D7-B16B-003E5D7A0B89}" srcOrd="4" destOrd="0" parTransId="{967AEC70-2B45-4E9E-8B03-1E780B5D5FF7}" sibTransId="{D6D0F4A8-D427-4CFA-BE82-388D4701BBDC}"/>
    <dgm:cxn modelId="{F76F0FBE-3DF6-4EDF-94B2-4F6F64A9A9E9}" type="presOf" srcId="{29DA96A6-960E-47D7-B16B-003E5D7A0B89}" destId="{1F60C85A-7BE9-406D-8580-1B7C4F8EC64D}" srcOrd="0" destOrd="0" presId="urn:microsoft.com/office/officeart/2005/8/layout/list1"/>
    <dgm:cxn modelId="{83DA0629-0D84-4981-90BD-D8AEA002680B}" type="presOf" srcId="{F396D36E-660F-4200-9837-2F8D5C0F560F}" destId="{D2EAA2E5-B6A2-49EF-830E-E058CED0930E}" srcOrd="1" destOrd="0" presId="urn:microsoft.com/office/officeart/2005/8/layout/list1"/>
    <dgm:cxn modelId="{BA581AA0-3A27-4263-A850-BF7CED7179F4}" type="presOf" srcId="{0257FA7B-ED52-4565-BCE8-9784918F26CE}" destId="{BE8EE46F-4ADD-4509-BBFB-F16DF0A6ED5F}" srcOrd="1" destOrd="0" presId="urn:microsoft.com/office/officeart/2005/8/layout/list1"/>
    <dgm:cxn modelId="{6961D3EF-373B-4CA4-80F3-C3D242A0D558}" srcId="{C94E5608-8540-43E2-B02A-AD7126CF30E5}" destId="{F396D36E-660F-4200-9837-2F8D5C0F560F}" srcOrd="5" destOrd="0" parTransId="{632392FE-23D7-4CEF-8BA4-CCC2CC162DA2}" sibTransId="{86CE089B-319B-42B0-BFC0-BB73E12B9DCC}"/>
    <dgm:cxn modelId="{CC90324B-9D57-49AD-B5FB-AA6663105D9B}" type="presOf" srcId="{9116FCE3-387D-413A-BD5B-7500AF260CBC}" destId="{A9349DC8-CBC9-4CC8-B7B8-49F45D328D78}" srcOrd="0" destOrd="0" presId="urn:microsoft.com/office/officeart/2005/8/layout/list1"/>
    <dgm:cxn modelId="{FF0515FA-0799-4614-A0BE-6C9638E681A4}" type="presOf" srcId="{77D459F5-FB4D-4129-A4D3-3B3A03F5F53E}" destId="{3CC3A61C-A712-4E32-B877-19C4A65A6611}" srcOrd="0" destOrd="0" presId="urn:microsoft.com/office/officeart/2005/8/layout/list1"/>
    <dgm:cxn modelId="{6BB58832-2D6A-4423-8D48-F9DCCF3F4075}" type="presOf" srcId="{4A27888E-37A4-4EAB-9684-6BF1A85D1F88}" destId="{BCA4341C-828A-42DB-BA5A-977E848594F1}" srcOrd="1" destOrd="0" presId="urn:microsoft.com/office/officeart/2005/8/layout/list1"/>
    <dgm:cxn modelId="{793861FD-019E-4B91-BD09-F13DD3D7E59D}" type="presOf" srcId="{77D459F5-FB4D-4129-A4D3-3B3A03F5F53E}" destId="{E6747A60-F8EB-4AD6-922E-C8BA30A5F5EA}" srcOrd="1" destOrd="0" presId="urn:microsoft.com/office/officeart/2005/8/layout/list1"/>
    <dgm:cxn modelId="{1AFD2ADB-0B7D-42AE-BE66-4CC8B5A76FC9}" srcId="{C94E5608-8540-43E2-B02A-AD7126CF30E5}" destId="{4A27888E-37A4-4EAB-9684-6BF1A85D1F88}" srcOrd="1" destOrd="0" parTransId="{3D712979-F623-4FB6-A194-71E54DAB8C31}" sibTransId="{45FFCE6F-78C2-486D-B93C-26C86FDB8549}"/>
    <dgm:cxn modelId="{324FE8E4-E422-4B37-A72E-EAF6A217A7B5}" type="presOf" srcId="{C94E5608-8540-43E2-B02A-AD7126CF30E5}" destId="{C84894DB-DCA1-4622-8197-43704B56798E}" srcOrd="0" destOrd="0" presId="urn:microsoft.com/office/officeart/2005/8/layout/list1"/>
    <dgm:cxn modelId="{65E1AECF-DB7A-48DC-A570-6C9BCFB8E196}" type="presOf" srcId="{29DA96A6-960E-47D7-B16B-003E5D7A0B89}" destId="{EC609DF6-10DA-40E6-A193-0F5F5011C942}" srcOrd="1" destOrd="0" presId="urn:microsoft.com/office/officeart/2005/8/layout/list1"/>
    <dgm:cxn modelId="{B11969A3-EA1E-401D-B9DB-CD2B2CC1BB54}" type="presOf" srcId="{0257FA7B-ED52-4565-BCE8-9784918F26CE}" destId="{35B8880E-4932-40E5-B0BD-45604041C96A}" srcOrd="0" destOrd="0" presId="urn:microsoft.com/office/officeart/2005/8/layout/list1"/>
    <dgm:cxn modelId="{50F3EFE7-597C-472D-B6C9-224FAD63D28B}" type="presOf" srcId="{9116FCE3-387D-413A-BD5B-7500AF260CBC}" destId="{E2AFE891-F74D-43ED-825D-1961DC74D254}" srcOrd="1" destOrd="0" presId="urn:microsoft.com/office/officeart/2005/8/layout/list1"/>
    <dgm:cxn modelId="{92DAB09D-150B-464C-8984-84CAC9E62A6F}" type="presOf" srcId="{4A27888E-37A4-4EAB-9684-6BF1A85D1F88}" destId="{6FB55D97-7F11-4A23-91B4-200FFA4D27D1}" srcOrd="0" destOrd="0" presId="urn:microsoft.com/office/officeart/2005/8/layout/list1"/>
    <dgm:cxn modelId="{73F6F6D1-119B-4833-A11E-C070A95DC199}" srcId="{C94E5608-8540-43E2-B02A-AD7126CF30E5}" destId="{0257FA7B-ED52-4565-BCE8-9784918F26CE}" srcOrd="3" destOrd="0" parTransId="{60A731FD-C7FE-4308-91B9-0AD17D02DF05}" sibTransId="{3F1AEF79-CED0-4BE5-99AC-2DB2F63D5330}"/>
    <dgm:cxn modelId="{38728356-3273-4B84-BB4B-1D57733DE8CE}" srcId="{C94E5608-8540-43E2-B02A-AD7126CF30E5}" destId="{9116FCE3-387D-413A-BD5B-7500AF260CBC}" srcOrd="0" destOrd="0" parTransId="{C833B922-333E-40C3-B776-6AB879BB9686}" sibTransId="{CA91E81E-E6C6-4AB3-BED0-702D76EB42A6}"/>
    <dgm:cxn modelId="{138762F0-9009-430F-8A1C-2DD6335F5893}" type="presParOf" srcId="{C84894DB-DCA1-4622-8197-43704B56798E}" destId="{7CDD4839-DFDE-47E5-A465-98BB850D4F8A}" srcOrd="0" destOrd="0" presId="urn:microsoft.com/office/officeart/2005/8/layout/list1"/>
    <dgm:cxn modelId="{61F4F2BD-9BA0-4137-83B9-7076BD998AF5}" type="presParOf" srcId="{7CDD4839-DFDE-47E5-A465-98BB850D4F8A}" destId="{A9349DC8-CBC9-4CC8-B7B8-49F45D328D78}" srcOrd="0" destOrd="0" presId="urn:microsoft.com/office/officeart/2005/8/layout/list1"/>
    <dgm:cxn modelId="{A34B4414-9C07-48B3-A436-F2BE2B6B9A8B}" type="presParOf" srcId="{7CDD4839-DFDE-47E5-A465-98BB850D4F8A}" destId="{E2AFE891-F74D-43ED-825D-1961DC74D254}" srcOrd="1" destOrd="0" presId="urn:microsoft.com/office/officeart/2005/8/layout/list1"/>
    <dgm:cxn modelId="{4673635E-8D61-48EF-8B1F-08FBAB392FC1}" type="presParOf" srcId="{C84894DB-DCA1-4622-8197-43704B56798E}" destId="{5D8ED749-C9C8-4B9F-8599-A2198247D1EC}" srcOrd="1" destOrd="0" presId="urn:microsoft.com/office/officeart/2005/8/layout/list1"/>
    <dgm:cxn modelId="{2702F588-3F9A-4F60-A24A-1545F91ACF7B}" type="presParOf" srcId="{C84894DB-DCA1-4622-8197-43704B56798E}" destId="{064D2C56-0241-4EC0-BFD0-0577F898379A}" srcOrd="2" destOrd="0" presId="urn:microsoft.com/office/officeart/2005/8/layout/list1"/>
    <dgm:cxn modelId="{68EC338E-32A4-479B-BFBF-BB4155040063}" type="presParOf" srcId="{C84894DB-DCA1-4622-8197-43704B56798E}" destId="{6E41323B-296C-49AD-A796-7F3B5A545B84}" srcOrd="3" destOrd="0" presId="urn:microsoft.com/office/officeart/2005/8/layout/list1"/>
    <dgm:cxn modelId="{4D854D4C-E725-492B-96B0-656AAE010747}" type="presParOf" srcId="{C84894DB-DCA1-4622-8197-43704B56798E}" destId="{7497CFF0-0D58-4C93-9426-D2F6823CDC39}" srcOrd="4" destOrd="0" presId="urn:microsoft.com/office/officeart/2005/8/layout/list1"/>
    <dgm:cxn modelId="{10405528-012A-4292-86FC-1649C0FB1CAE}" type="presParOf" srcId="{7497CFF0-0D58-4C93-9426-D2F6823CDC39}" destId="{6FB55D97-7F11-4A23-91B4-200FFA4D27D1}" srcOrd="0" destOrd="0" presId="urn:microsoft.com/office/officeart/2005/8/layout/list1"/>
    <dgm:cxn modelId="{9A12C4A6-1750-424C-ACCC-DA6CB7650C7E}" type="presParOf" srcId="{7497CFF0-0D58-4C93-9426-D2F6823CDC39}" destId="{BCA4341C-828A-42DB-BA5A-977E848594F1}" srcOrd="1" destOrd="0" presId="urn:microsoft.com/office/officeart/2005/8/layout/list1"/>
    <dgm:cxn modelId="{D9501243-8C33-4900-B79D-645ECCAA5664}" type="presParOf" srcId="{C84894DB-DCA1-4622-8197-43704B56798E}" destId="{1D9F64BA-3680-4985-A948-3776E30C73A6}" srcOrd="5" destOrd="0" presId="urn:microsoft.com/office/officeart/2005/8/layout/list1"/>
    <dgm:cxn modelId="{7B260B43-24C4-40DE-AED6-B3D9EA1B9761}" type="presParOf" srcId="{C84894DB-DCA1-4622-8197-43704B56798E}" destId="{63D43211-D223-4D04-AD04-46A87D2D5ECD}" srcOrd="6" destOrd="0" presId="urn:microsoft.com/office/officeart/2005/8/layout/list1"/>
    <dgm:cxn modelId="{7C743A80-0306-4E85-B41C-7FB36BF37B01}" type="presParOf" srcId="{C84894DB-DCA1-4622-8197-43704B56798E}" destId="{EA68FF5B-DB98-4F24-A2EC-B8E309110AD4}" srcOrd="7" destOrd="0" presId="urn:microsoft.com/office/officeart/2005/8/layout/list1"/>
    <dgm:cxn modelId="{4AE14475-17AC-4817-8DDC-6EFEA679C320}" type="presParOf" srcId="{C84894DB-DCA1-4622-8197-43704B56798E}" destId="{99FB11D4-F1D2-4372-8349-DB60AB600EB3}" srcOrd="8" destOrd="0" presId="urn:microsoft.com/office/officeart/2005/8/layout/list1"/>
    <dgm:cxn modelId="{1E16B4E8-D910-41F1-9104-CE48D2149A37}" type="presParOf" srcId="{99FB11D4-F1D2-4372-8349-DB60AB600EB3}" destId="{3CC3A61C-A712-4E32-B877-19C4A65A6611}" srcOrd="0" destOrd="0" presId="urn:microsoft.com/office/officeart/2005/8/layout/list1"/>
    <dgm:cxn modelId="{42132ADD-DF3B-40A8-8A61-FAE31FDE4F5C}" type="presParOf" srcId="{99FB11D4-F1D2-4372-8349-DB60AB600EB3}" destId="{E6747A60-F8EB-4AD6-922E-C8BA30A5F5EA}" srcOrd="1" destOrd="0" presId="urn:microsoft.com/office/officeart/2005/8/layout/list1"/>
    <dgm:cxn modelId="{5B5D64D3-E08B-4C86-B84F-81A35DEF3DED}" type="presParOf" srcId="{C84894DB-DCA1-4622-8197-43704B56798E}" destId="{00660017-0CDA-4EC4-B16C-8118C8B98FA8}" srcOrd="9" destOrd="0" presId="urn:microsoft.com/office/officeart/2005/8/layout/list1"/>
    <dgm:cxn modelId="{B1B93FFB-99C7-43A1-9E72-0B88332CE083}" type="presParOf" srcId="{C84894DB-DCA1-4622-8197-43704B56798E}" destId="{330028A8-CDD3-4680-9944-3D96CD9D81B0}" srcOrd="10" destOrd="0" presId="urn:microsoft.com/office/officeart/2005/8/layout/list1"/>
    <dgm:cxn modelId="{2A11A8D0-B4AD-4D71-AFD1-C2E335869668}" type="presParOf" srcId="{C84894DB-DCA1-4622-8197-43704B56798E}" destId="{B565BFF4-5109-45E9-BC73-12BC645EB7D6}" srcOrd="11" destOrd="0" presId="urn:microsoft.com/office/officeart/2005/8/layout/list1"/>
    <dgm:cxn modelId="{F186D5D6-BC96-41FF-9B6B-D476FBA2C498}" type="presParOf" srcId="{C84894DB-DCA1-4622-8197-43704B56798E}" destId="{C3361919-5129-4906-9403-A5548AF9A549}" srcOrd="12" destOrd="0" presId="urn:microsoft.com/office/officeart/2005/8/layout/list1"/>
    <dgm:cxn modelId="{49399401-C4D6-408B-A5EC-59A311985BC6}" type="presParOf" srcId="{C3361919-5129-4906-9403-A5548AF9A549}" destId="{35B8880E-4932-40E5-B0BD-45604041C96A}" srcOrd="0" destOrd="0" presId="urn:microsoft.com/office/officeart/2005/8/layout/list1"/>
    <dgm:cxn modelId="{036B075F-9C7C-4157-9EAE-8047AFB880F8}" type="presParOf" srcId="{C3361919-5129-4906-9403-A5548AF9A549}" destId="{BE8EE46F-4ADD-4509-BBFB-F16DF0A6ED5F}" srcOrd="1" destOrd="0" presId="urn:microsoft.com/office/officeart/2005/8/layout/list1"/>
    <dgm:cxn modelId="{530EFA26-89F3-432F-AF0C-CDDAE4228C80}" type="presParOf" srcId="{C84894DB-DCA1-4622-8197-43704B56798E}" destId="{99F38571-7633-4B7B-A7AB-C773AFBFB754}" srcOrd="13" destOrd="0" presId="urn:microsoft.com/office/officeart/2005/8/layout/list1"/>
    <dgm:cxn modelId="{F14FD183-8EE0-4609-8E6B-302EBE505580}" type="presParOf" srcId="{C84894DB-DCA1-4622-8197-43704B56798E}" destId="{268F06E2-7256-4B2B-B919-CC650EFDB557}" srcOrd="14" destOrd="0" presId="urn:microsoft.com/office/officeart/2005/8/layout/list1"/>
    <dgm:cxn modelId="{95A44646-4B57-4A13-B2E4-56B2A43E73BE}" type="presParOf" srcId="{C84894DB-DCA1-4622-8197-43704B56798E}" destId="{78FB8601-3730-4EED-B4EE-6C41736E72FD}" srcOrd="15" destOrd="0" presId="urn:microsoft.com/office/officeart/2005/8/layout/list1"/>
    <dgm:cxn modelId="{3AABD257-FC6A-40A9-AAA3-DF324AA86CA1}" type="presParOf" srcId="{C84894DB-DCA1-4622-8197-43704B56798E}" destId="{F8CF4A74-CD7E-479D-B173-7343022BCBF8}" srcOrd="16" destOrd="0" presId="urn:microsoft.com/office/officeart/2005/8/layout/list1"/>
    <dgm:cxn modelId="{9559EEA4-141B-433D-A35D-E7A36E7DC7F2}" type="presParOf" srcId="{F8CF4A74-CD7E-479D-B173-7343022BCBF8}" destId="{1F60C85A-7BE9-406D-8580-1B7C4F8EC64D}" srcOrd="0" destOrd="0" presId="urn:microsoft.com/office/officeart/2005/8/layout/list1"/>
    <dgm:cxn modelId="{4039E0E1-C743-4006-89F1-CFF35463DCE9}" type="presParOf" srcId="{F8CF4A74-CD7E-479D-B173-7343022BCBF8}" destId="{EC609DF6-10DA-40E6-A193-0F5F5011C942}" srcOrd="1" destOrd="0" presId="urn:microsoft.com/office/officeart/2005/8/layout/list1"/>
    <dgm:cxn modelId="{681E20AC-B144-4CC0-9C59-B5F6BBC6E0A6}" type="presParOf" srcId="{C84894DB-DCA1-4622-8197-43704B56798E}" destId="{7346BFCF-2A39-496F-BF7E-DC2AB7A0B5ED}" srcOrd="17" destOrd="0" presId="urn:microsoft.com/office/officeart/2005/8/layout/list1"/>
    <dgm:cxn modelId="{7ECBF585-DCC8-4320-9232-0982FBDD0D78}" type="presParOf" srcId="{C84894DB-DCA1-4622-8197-43704B56798E}" destId="{77B88019-EDD7-49F8-92CE-17CBB0BBA3CD}" srcOrd="18" destOrd="0" presId="urn:microsoft.com/office/officeart/2005/8/layout/list1"/>
    <dgm:cxn modelId="{9B0E39BF-233C-450C-8DFA-AA2D3F4A3026}" type="presParOf" srcId="{C84894DB-DCA1-4622-8197-43704B56798E}" destId="{8C12F85C-E0A7-41D0-BAAE-65D2B572EA9C}" srcOrd="19" destOrd="0" presId="urn:microsoft.com/office/officeart/2005/8/layout/list1"/>
    <dgm:cxn modelId="{E5F14518-CE2F-4F10-9719-AEF307D318AE}" type="presParOf" srcId="{C84894DB-DCA1-4622-8197-43704B56798E}" destId="{8A4217DD-7DCD-40FA-A8B2-288D23EB25A1}" srcOrd="20" destOrd="0" presId="urn:microsoft.com/office/officeart/2005/8/layout/list1"/>
    <dgm:cxn modelId="{1CF0EB6C-DB66-46ED-8C43-5B3046E0B904}" type="presParOf" srcId="{8A4217DD-7DCD-40FA-A8B2-288D23EB25A1}" destId="{0054D24A-8573-4ADB-9C25-A1369824CEC3}" srcOrd="0" destOrd="0" presId="urn:microsoft.com/office/officeart/2005/8/layout/list1"/>
    <dgm:cxn modelId="{2569F36F-88BA-4F69-8FB5-07DC9216A3DA}" type="presParOf" srcId="{8A4217DD-7DCD-40FA-A8B2-288D23EB25A1}" destId="{D2EAA2E5-B6A2-49EF-830E-E058CED0930E}" srcOrd="1" destOrd="0" presId="urn:microsoft.com/office/officeart/2005/8/layout/list1"/>
    <dgm:cxn modelId="{E4DDA4B0-E6B8-4A2E-B63C-8433E863F76B}" type="presParOf" srcId="{C84894DB-DCA1-4622-8197-43704B56798E}" destId="{961F0226-541F-4181-8028-E084D58B7BC3}" srcOrd="21" destOrd="0" presId="urn:microsoft.com/office/officeart/2005/8/layout/list1"/>
    <dgm:cxn modelId="{E2BC5853-F753-44A8-8236-A2B93E57BC89}" type="presParOf" srcId="{C84894DB-DCA1-4622-8197-43704B56798E}" destId="{1F8F8B00-40BF-4B2E-A81E-06BE0F23EAFA}" srcOrd="2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8A3DA89-9B62-46FB-B46A-E424DD64A32B}" type="doc">
      <dgm:prSet loTypeId="urn:microsoft.com/office/officeart/2005/8/layout/chevron2" loCatId="process" qsTypeId="urn:microsoft.com/office/officeart/2005/8/quickstyle/simple5" qsCatId="simple" csTypeId="urn:microsoft.com/office/officeart/2005/8/colors/colorful2" csCatId="colorful" phldr="1"/>
      <dgm:spPr/>
      <dgm:t>
        <a:bodyPr/>
        <a:lstStyle/>
        <a:p>
          <a:endParaRPr lang="en-US"/>
        </a:p>
      </dgm:t>
    </dgm:pt>
    <dgm:pt modelId="{64263CFF-4850-4E28-8643-FFF198A415AA}">
      <dgm:prSet/>
      <dgm:spPr/>
      <dgm:t>
        <a:bodyPr/>
        <a:lstStyle/>
        <a:p>
          <a:pPr rtl="0"/>
          <a:r>
            <a:rPr lang="en-US" dirty="0" smtClean="0"/>
            <a:t>Why?</a:t>
          </a:r>
          <a:endParaRPr lang="en-US" dirty="0"/>
        </a:p>
      </dgm:t>
    </dgm:pt>
    <dgm:pt modelId="{11231631-D179-4F77-AC84-6C5B7C71E741}" type="parTrans" cxnId="{C7FEC6C0-42DD-4810-8977-E0686DADC3A2}">
      <dgm:prSet/>
      <dgm:spPr/>
      <dgm:t>
        <a:bodyPr/>
        <a:lstStyle/>
        <a:p>
          <a:endParaRPr lang="en-US"/>
        </a:p>
      </dgm:t>
    </dgm:pt>
    <dgm:pt modelId="{FB30CAAC-FB8A-4256-8353-D4881E4AAC2F}" type="sibTrans" cxnId="{C7FEC6C0-42DD-4810-8977-E0686DADC3A2}">
      <dgm:prSet/>
      <dgm:spPr/>
      <dgm:t>
        <a:bodyPr/>
        <a:lstStyle/>
        <a:p>
          <a:endParaRPr lang="en-US"/>
        </a:p>
      </dgm:t>
    </dgm:pt>
    <dgm:pt modelId="{E46E9B53-3A4D-48BA-BFC8-74D0CAA07EE2}">
      <dgm:prSet custT="1"/>
      <dgm:spPr/>
      <dgm:t>
        <a:bodyPr/>
        <a:lstStyle/>
        <a:p>
          <a:pPr rtl="0"/>
          <a:r>
            <a:rPr lang="en-US" sz="2800" dirty="0" smtClean="0"/>
            <a:t>To determine if any revisions of a student’s service plan are required</a:t>
          </a:r>
          <a:endParaRPr lang="en-US" sz="2800" dirty="0"/>
        </a:p>
      </dgm:t>
    </dgm:pt>
    <dgm:pt modelId="{5E6C3455-8A75-4375-90B9-261B08FB9056}" type="parTrans" cxnId="{7EF43C5B-A7F0-47D3-84C4-B3F290413126}">
      <dgm:prSet/>
      <dgm:spPr/>
      <dgm:t>
        <a:bodyPr/>
        <a:lstStyle/>
        <a:p>
          <a:endParaRPr lang="en-US"/>
        </a:p>
      </dgm:t>
    </dgm:pt>
    <dgm:pt modelId="{964B6F28-C93B-4C88-9C56-4EB8496E6039}" type="sibTrans" cxnId="{7EF43C5B-A7F0-47D3-84C4-B3F290413126}">
      <dgm:prSet/>
      <dgm:spPr/>
      <dgm:t>
        <a:bodyPr/>
        <a:lstStyle/>
        <a:p>
          <a:endParaRPr lang="en-US"/>
        </a:p>
      </dgm:t>
    </dgm:pt>
    <dgm:pt modelId="{90A55C1F-A47A-4B15-B804-2158AC8700A2}">
      <dgm:prSet/>
      <dgm:spPr/>
      <dgm:t>
        <a:bodyPr/>
        <a:lstStyle/>
        <a:p>
          <a:pPr rtl="0"/>
          <a:r>
            <a:rPr lang="en-US" dirty="0" smtClean="0"/>
            <a:t>When?</a:t>
          </a:r>
          <a:endParaRPr lang="en-US" dirty="0"/>
        </a:p>
      </dgm:t>
    </dgm:pt>
    <dgm:pt modelId="{117EDE1C-3F98-48F8-BB89-53C35BE96BD8}" type="parTrans" cxnId="{23C8F330-3767-4CBC-9255-DC2ECF0BD43C}">
      <dgm:prSet/>
      <dgm:spPr/>
      <dgm:t>
        <a:bodyPr/>
        <a:lstStyle/>
        <a:p>
          <a:endParaRPr lang="en-US"/>
        </a:p>
      </dgm:t>
    </dgm:pt>
    <dgm:pt modelId="{FCF756D1-0924-4A3A-BA95-6D9FD105F7F1}" type="sibTrans" cxnId="{23C8F330-3767-4CBC-9255-DC2ECF0BD43C}">
      <dgm:prSet/>
      <dgm:spPr/>
      <dgm:t>
        <a:bodyPr/>
        <a:lstStyle/>
        <a:p>
          <a:endParaRPr lang="en-US"/>
        </a:p>
      </dgm:t>
    </dgm:pt>
    <dgm:pt modelId="{BB35378A-BD81-4BC7-8EE1-6EBB7F3ED4DC}">
      <dgm:prSet custT="1"/>
      <dgm:spPr/>
      <dgm:t>
        <a:bodyPr/>
        <a:lstStyle/>
        <a:p>
          <a:pPr rtl="0"/>
          <a:r>
            <a:rPr lang="en-US" sz="2800" dirty="0" smtClean="0"/>
            <a:t>Annually, or more often if necessary</a:t>
          </a:r>
          <a:endParaRPr lang="en-US" sz="2800" dirty="0"/>
        </a:p>
      </dgm:t>
    </dgm:pt>
    <dgm:pt modelId="{DA137E55-3D5D-4DB9-BF2F-E0A2EF772F0D}" type="parTrans" cxnId="{3AF51808-8A0E-4A87-BA0D-11BD361B8F1D}">
      <dgm:prSet/>
      <dgm:spPr/>
      <dgm:t>
        <a:bodyPr/>
        <a:lstStyle/>
        <a:p>
          <a:endParaRPr lang="en-US"/>
        </a:p>
      </dgm:t>
    </dgm:pt>
    <dgm:pt modelId="{388423E3-C2B0-4963-82F6-15DD44F12917}" type="sibTrans" cxnId="{3AF51808-8A0E-4A87-BA0D-11BD361B8F1D}">
      <dgm:prSet/>
      <dgm:spPr/>
      <dgm:t>
        <a:bodyPr/>
        <a:lstStyle/>
        <a:p>
          <a:endParaRPr lang="en-US"/>
        </a:p>
      </dgm:t>
    </dgm:pt>
    <dgm:pt modelId="{69BC06D2-1872-4B46-A05B-9544B8200891}" type="pres">
      <dgm:prSet presAssocID="{E8A3DA89-9B62-46FB-B46A-E424DD64A32B}" presName="linearFlow" presStyleCnt="0">
        <dgm:presLayoutVars>
          <dgm:dir/>
          <dgm:animLvl val="lvl"/>
          <dgm:resizeHandles val="exact"/>
        </dgm:presLayoutVars>
      </dgm:prSet>
      <dgm:spPr/>
      <dgm:t>
        <a:bodyPr/>
        <a:lstStyle/>
        <a:p>
          <a:endParaRPr lang="en-US"/>
        </a:p>
      </dgm:t>
    </dgm:pt>
    <dgm:pt modelId="{2CE59762-776C-450B-B822-0D4F49263E1E}" type="pres">
      <dgm:prSet presAssocID="{64263CFF-4850-4E28-8643-FFF198A415AA}" presName="composite" presStyleCnt="0"/>
      <dgm:spPr/>
      <dgm:t>
        <a:bodyPr/>
        <a:lstStyle/>
        <a:p>
          <a:endParaRPr lang="en-US"/>
        </a:p>
      </dgm:t>
    </dgm:pt>
    <dgm:pt modelId="{FF3D8DF8-744B-4003-96FA-4D3A4B6C0A2C}" type="pres">
      <dgm:prSet presAssocID="{64263CFF-4850-4E28-8643-FFF198A415AA}" presName="parentText" presStyleLbl="alignNode1" presStyleIdx="0" presStyleCnt="2">
        <dgm:presLayoutVars>
          <dgm:chMax val="1"/>
          <dgm:bulletEnabled val="1"/>
        </dgm:presLayoutVars>
      </dgm:prSet>
      <dgm:spPr/>
      <dgm:t>
        <a:bodyPr/>
        <a:lstStyle/>
        <a:p>
          <a:endParaRPr lang="en-US"/>
        </a:p>
      </dgm:t>
    </dgm:pt>
    <dgm:pt modelId="{C0B90AAC-4C28-4F23-BF72-01DED17A77E4}" type="pres">
      <dgm:prSet presAssocID="{64263CFF-4850-4E28-8643-FFF198A415AA}" presName="descendantText" presStyleLbl="alignAcc1" presStyleIdx="0" presStyleCnt="2">
        <dgm:presLayoutVars>
          <dgm:bulletEnabled val="1"/>
        </dgm:presLayoutVars>
      </dgm:prSet>
      <dgm:spPr/>
      <dgm:t>
        <a:bodyPr/>
        <a:lstStyle/>
        <a:p>
          <a:endParaRPr lang="en-US"/>
        </a:p>
      </dgm:t>
    </dgm:pt>
    <dgm:pt modelId="{037510C2-08FC-46B9-BA8A-9177DF11C55B}" type="pres">
      <dgm:prSet presAssocID="{FB30CAAC-FB8A-4256-8353-D4881E4AAC2F}" presName="sp" presStyleCnt="0"/>
      <dgm:spPr/>
      <dgm:t>
        <a:bodyPr/>
        <a:lstStyle/>
        <a:p>
          <a:endParaRPr lang="en-US"/>
        </a:p>
      </dgm:t>
    </dgm:pt>
    <dgm:pt modelId="{764F7F46-5D73-42A5-A1C5-FA9866C29041}" type="pres">
      <dgm:prSet presAssocID="{90A55C1F-A47A-4B15-B804-2158AC8700A2}" presName="composite" presStyleCnt="0"/>
      <dgm:spPr/>
      <dgm:t>
        <a:bodyPr/>
        <a:lstStyle/>
        <a:p>
          <a:endParaRPr lang="en-US"/>
        </a:p>
      </dgm:t>
    </dgm:pt>
    <dgm:pt modelId="{2294A6FC-90BE-492F-8618-A52E2F5C468C}" type="pres">
      <dgm:prSet presAssocID="{90A55C1F-A47A-4B15-B804-2158AC8700A2}" presName="parentText" presStyleLbl="alignNode1" presStyleIdx="1" presStyleCnt="2">
        <dgm:presLayoutVars>
          <dgm:chMax val="1"/>
          <dgm:bulletEnabled val="1"/>
        </dgm:presLayoutVars>
      </dgm:prSet>
      <dgm:spPr/>
      <dgm:t>
        <a:bodyPr/>
        <a:lstStyle/>
        <a:p>
          <a:endParaRPr lang="en-US"/>
        </a:p>
      </dgm:t>
    </dgm:pt>
    <dgm:pt modelId="{372C05F4-90AF-4101-96F8-513F4015C64F}" type="pres">
      <dgm:prSet presAssocID="{90A55C1F-A47A-4B15-B804-2158AC8700A2}" presName="descendantText" presStyleLbl="alignAcc1" presStyleIdx="1" presStyleCnt="2" custLinFactNeighborX="-102" custLinFactNeighborY="826">
        <dgm:presLayoutVars>
          <dgm:bulletEnabled val="1"/>
        </dgm:presLayoutVars>
      </dgm:prSet>
      <dgm:spPr/>
      <dgm:t>
        <a:bodyPr/>
        <a:lstStyle/>
        <a:p>
          <a:endParaRPr lang="en-US"/>
        </a:p>
      </dgm:t>
    </dgm:pt>
  </dgm:ptLst>
  <dgm:cxnLst>
    <dgm:cxn modelId="{23C8F330-3767-4CBC-9255-DC2ECF0BD43C}" srcId="{E8A3DA89-9B62-46FB-B46A-E424DD64A32B}" destId="{90A55C1F-A47A-4B15-B804-2158AC8700A2}" srcOrd="1" destOrd="0" parTransId="{117EDE1C-3F98-48F8-BB89-53C35BE96BD8}" sibTransId="{FCF756D1-0924-4A3A-BA95-6D9FD105F7F1}"/>
    <dgm:cxn modelId="{7EF43C5B-A7F0-47D3-84C4-B3F290413126}" srcId="{64263CFF-4850-4E28-8643-FFF198A415AA}" destId="{E46E9B53-3A4D-48BA-BFC8-74D0CAA07EE2}" srcOrd="0" destOrd="0" parTransId="{5E6C3455-8A75-4375-90B9-261B08FB9056}" sibTransId="{964B6F28-C93B-4C88-9C56-4EB8496E6039}"/>
    <dgm:cxn modelId="{C7FEC6C0-42DD-4810-8977-E0686DADC3A2}" srcId="{E8A3DA89-9B62-46FB-B46A-E424DD64A32B}" destId="{64263CFF-4850-4E28-8643-FFF198A415AA}" srcOrd="0" destOrd="0" parTransId="{11231631-D179-4F77-AC84-6C5B7C71E741}" sibTransId="{FB30CAAC-FB8A-4256-8353-D4881E4AAC2F}"/>
    <dgm:cxn modelId="{3AF51808-8A0E-4A87-BA0D-11BD361B8F1D}" srcId="{90A55C1F-A47A-4B15-B804-2158AC8700A2}" destId="{BB35378A-BD81-4BC7-8EE1-6EBB7F3ED4DC}" srcOrd="0" destOrd="0" parTransId="{DA137E55-3D5D-4DB9-BF2F-E0A2EF772F0D}" sibTransId="{388423E3-C2B0-4963-82F6-15DD44F12917}"/>
    <dgm:cxn modelId="{9ADB7685-C625-4A89-B868-7E944E09176E}" type="presOf" srcId="{E46E9B53-3A4D-48BA-BFC8-74D0CAA07EE2}" destId="{C0B90AAC-4C28-4F23-BF72-01DED17A77E4}" srcOrd="0" destOrd="0" presId="urn:microsoft.com/office/officeart/2005/8/layout/chevron2"/>
    <dgm:cxn modelId="{DEA71F10-23C6-44C7-8B17-0F8345D710B5}" type="presOf" srcId="{E8A3DA89-9B62-46FB-B46A-E424DD64A32B}" destId="{69BC06D2-1872-4B46-A05B-9544B8200891}" srcOrd="0" destOrd="0" presId="urn:microsoft.com/office/officeart/2005/8/layout/chevron2"/>
    <dgm:cxn modelId="{D791A30A-88A5-431A-9592-A58007EE3605}" type="presOf" srcId="{64263CFF-4850-4E28-8643-FFF198A415AA}" destId="{FF3D8DF8-744B-4003-96FA-4D3A4B6C0A2C}" srcOrd="0" destOrd="0" presId="urn:microsoft.com/office/officeart/2005/8/layout/chevron2"/>
    <dgm:cxn modelId="{134BCCDE-FDF8-4E27-B25A-BD81BFDB7468}" type="presOf" srcId="{90A55C1F-A47A-4B15-B804-2158AC8700A2}" destId="{2294A6FC-90BE-492F-8618-A52E2F5C468C}" srcOrd="0" destOrd="0" presId="urn:microsoft.com/office/officeart/2005/8/layout/chevron2"/>
    <dgm:cxn modelId="{B6D90065-4D61-47BA-8BA9-146D69EC99B7}" type="presOf" srcId="{BB35378A-BD81-4BC7-8EE1-6EBB7F3ED4DC}" destId="{372C05F4-90AF-4101-96F8-513F4015C64F}" srcOrd="0" destOrd="0" presId="urn:microsoft.com/office/officeart/2005/8/layout/chevron2"/>
    <dgm:cxn modelId="{EC7F08D9-DFD2-4633-BE67-54F410B65B55}" type="presParOf" srcId="{69BC06D2-1872-4B46-A05B-9544B8200891}" destId="{2CE59762-776C-450B-B822-0D4F49263E1E}" srcOrd="0" destOrd="0" presId="urn:microsoft.com/office/officeart/2005/8/layout/chevron2"/>
    <dgm:cxn modelId="{24265690-C80A-4F08-B23C-7AE13224876B}" type="presParOf" srcId="{2CE59762-776C-450B-B822-0D4F49263E1E}" destId="{FF3D8DF8-744B-4003-96FA-4D3A4B6C0A2C}" srcOrd="0" destOrd="0" presId="urn:microsoft.com/office/officeart/2005/8/layout/chevron2"/>
    <dgm:cxn modelId="{D7F32FE9-5C69-44AB-8984-910E1CFC430E}" type="presParOf" srcId="{2CE59762-776C-450B-B822-0D4F49263E1E}" destId="{C0B90AAC-4C28-4F23-BF72-01DED17A77E4}" srcOrd="1" destOrd="0" presId="urn:microsoft.com/office/officeart/2005/8/layout/chevron2"/>
    <dgm:cxn modelId="{25EF6F7F-73F8-4A7F-85FF-419A57D5A453}" type="presParOf" srcId="{69BC06D2-1872-4B46-A05B-9544B8200891}" destId="{037510C2-08FC-46B9-BA8A-9177DF11C55B}" srcOrd="1" destOrd="0" presId="urn:microsoft.com/office/officeart/2005/8/layout/chevron2"/>
    <dgm:cxn modelId="{75BCECF5-E7AB-4DA1-9F94-97B6ED1B2E66}" type="presParOf" srcId="{69BC06D2-1872-4B46-A05B-9544B8200891}" destId="{764F7F46-5D73-42A5-A1C5-FA9866C29041}" srcOrd="2" destOrd="0" presId="urn:microsoft.com/office/officeart/2005/8/layout/chevron2"/>
    <dgm:cxn modelId="{79E86801-FDDE-4BA5-9C0E-C483894BE6BF}" type="presParOf" srcId="{764F7F46-5D73-42A5-A1C5-FA9866C29041}" destId="{2294A6FC-90BE-492F-8618-A52E2F5C468C}" srcOrd="0" destOrd="0" presId="urn:microsoft.com/office/officeart/2005/8/layout/chevron2"/>
    <dgm:cxn modelId="{B7232478-02D2-47C3-A97E-0416B85AC3F9}" type="presParOf" srcId="{764F7F46-5D73-42A5-A1C5-FA9866C29041}" destId="{372C05F4-90AF-4101-96F8-513F4015C64F}"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B1BDC02-784D-41D1-B3B0-64286F1559F5}" type="doc">
      <dgm:prSet loTypeId="urn:microsoft.com/office/officeart/2005/8/layout/chevron2" loCatId="process" qsTypeId="urn:microsoft.com/office/officeart/2005/8/quickstyle/simple5" qsCatId="simple" csTypeId="urn:microsoft.com/office/officeart/2005/8/colors/colorful4" csCatId="colorful" phldr="1"/>
      <dgm:spPr/>
      <dgm:t>
        <a:bodyPr/>
        <a:lstStyle/>
        <a:p>
          <a:endParaRPr lang="en-US"/>
        </a:p>
      </dgm:t>
    </dgm:pt>
    <dgm:pt modelId="{E0F354C4-FA0F-4FA7-89E7-81139D130274}">
      <dgm:prSet/>
      <dgm:spPr/>
      <dgm:t>
        <a:bodyPr/>
        <a:lstStyle/>
        <a:p>
          <a:pPr rtl="0"/>
          <a:r>
            <a:rPr lang="en-US" dirty="0" smtClean="0"/>
            <a:t>Why? </a:t>
          </a:r>
          <a:endParaRPr lang="en-US" dirty="0"/>
        </a:p>
      </dgm:t>
    </dgm:pt>
    <dgm:pt modelId="{E14E16A5-9800-43B5-9016-5EF479829603}" type="parTrans" cxnId="{EA138B4C-4CDA-4B9C-B013-1EB1572176A5}">
      <dgm:prSet/>
      <dgm:spPr/>
      <dgm:t>
        <a:bodyPr/>
        <a:lstStyle/>
        <a:p>
          <a:endParaRPr lang="en-US"/>
        </a:p>
      </dgm:t>
    </dgm:pt>
    <dgm:pt modelId="{01B182BB-B51B-4E3C-B355-DE543FBA9BA5}" type="sibTrans" cxnId="{EA138B4C-4CDA-4B9C-B013-1EB1572176A5}">
      <dgm:prSet/>
      <dgm:spPr/>
      <dgm:t>
        <a:bodyPr/>
        <a:lstStyle/>
        <a:p>
          <a:endParaRPr lang="en-US"/>
        </a:p>
      </dgm:t>
    </dgm:pt>
    <dgm:pt modelId="{0597022A-0BEB-41DF-AE7F-73E027DA9F19}">
      <dgm:prSet/>
      <dgm:spPr/>
      <dgm:t>
        <a:bodyPr/>
        <a:lstStyle/>
        <a:p>
          <a:pPr rtl="0"/>
          <a:r>
            <a:rPr lang="en-US" dirty="0" smtClean="0"/>
            <a:t>To determine if the student continues to be a student with a disability</a:t>
          </a:r>
          <a:endParaRPr lang="en-US" dirty="0"/>
        </a:p>
      </dgm:t>
    </dgm:pt>
    <dgm:pt modelId="{7A521345-B3AA-4CE3-9409-24C65B72F24E}" type="parTrans" cxnId="{6D7635DC-112E-40DB-A73C-F4189E1F8E79}">
      <dgm:prSet/>
      <dgm:spPr/>
      <dgm:t>
        <a:bodyPr/>
        <a:lstStyle/>
        <a:p>
          <a:endParaRPr lang="en-US"/>
        </a:p>
      </dgm:t>
    </dgm:pt>
    <dgm:pt modelId="{B12B56A4-D53E-4113-A329-CB1A73C67873}" type="sibTrans" cxnId="{6D7635DC-112E-40DB-A73C-F4189E1F8E79}">
      <dgm:prSet/>
      <dgm:spPr/>
      <dgm:t>
        <a:bodyPr/>
        <a:lstStyle/>
        <a:p>
          <a:endParaRPr lang="en-US"/>
        </a:p>
      </dgm:t>
    </dgm:pt>
    <dgm:pt modelId="{3B078DB0-B601-4552-9424-2511BEE5D78C}">
      <dgm:prSet/>
      <dgm:spPr/>
      <dgm:t>
        <a:bodyPr/>
        <a:lstStyle/>
        <a:p>
          <a:pPr rtl="0"/>
          <a:r>
            <a:rPr lang="en-US" dirty="0" smtClean="0"/>
            <a:t>When?</a:t>
          </a:r>
          <a:endParaRPr lang="en-US" dirty="0"/>
        </a:p>
      </dgm:t>
    </dgm:pt>
    <dgm:pt modelId="{E6757E4B-E28A-4305-AD4C-5FE35ADA2C25}" type="parTrans" cxnId="{9F00BC81-77C1-42F7-B52A-3FBF48B1988B}">
      <dgm:prSet/>
      <dgm:spPr/>
      <dgm:t>
        <a:bodyPr/>
        <a:lstStyle/>
        <a:p>
          <a:endParaRPr lang="en-US"/>
        </a:p>
      </dgm:t>
    </dgm:pt>
    <dgm:pt modelId="{1F1E5090-2146-48A8-900B-910D9A9A0D6C}" type="sibTrans" cxnId="{9F00BC81-77C1-42F7-B52A-3FBF48B1988B}">
      <dgm:prSet/>
      <dgm:spPr/>
      <dgm:t>
        <a:bodyPr/>
        <a:lstStyle/>
        <a:p>
          <a:endParaRPr lang="en-US"/>
        </a:p>
      </dgm:t>
    </dgm:pt>
    <dgm:pt modelId="{11ACBABE-9B62-422A-8AFA-67F913CC89F4}">
      <dgm:prSet/>
      <dgm:spPr/>
      <dgm:t>
        <a:bodyPr/>
        <a:lstStyle/>
        <a:p>
          <a:pPr rtl="0"/>
          <a:r>
            <a:rPr lang="en-US" dirty="0" smtClean="0"/>
            <a:t>Within three years of the previous classification or sooner if conditions warrant or if the student’s parent or teacher requests </a:t>
          </a:r>
          <a:endParaRPr lang="en-US" dirty="0"/>
        </a:p>
      </dgm:t>
    </dgm:pt>
    <dgm:pt modelId="{712938F2-7B7E-43D6-9670-FB9BA029E462}" type="parTrans" cxnId="{F0CF5BCD-04DC-45B2-9FD7-6F9E1B65D865}">
      <dgm:prSet/>
      <dgm:spPr/>
      <dgm:t>
        <a:bodyPr/>
        <a:lstStyle/>
        <a:p>
          <a:endParaRPr lang="en-US"/>
        </a:p>
      </dgm:t>
    </dgm:pt>
    <dgm:pt modelId="{57C43AD9-6AD3-4C95-8153-868D5768B9E8}" type="sibTrans" cxnId="{F0CF5BCD-04DC-45B2-9FD7-6F9E1B65D865}">
      <dgm:prSet/>
      <dgm:spPr/>
      <dgm:t>
        <a:bodyPr/>
        <a:lstStyle/>
        <a:p>
          <a:endParaRPr lang="en-US"/>
        </a:p>
      </dgm:t>
    </dgm:pt>
    <dgm:pt modelId="{979CFE6D-E339-46C3-B3A1-CB36758AA868}" type="pres">
      <dgm:prSet presAssocID="{1B1BDC02-784D-41D1-B3B0-64286F1559F5}" presName="linearFlow" presStyleCnt="0">
        <dgm:presLayoutVars>
          <dgm:dir/>
          <dgm:animLvl val="lvl"/>
          <dgm:resizeHandles val="exact"/>
        </dgm:presLayoutVars>
      </dgm:prSet>
      <dgm:spPr/>
      <dgm:t>
        <a:bodyPr/>
        <a:lstStyle/>
        <a:p>
          <a:endParaRPr lang="en-US"/>
        </a:p>
      </dgm:t>
    </dgm:pt>
    <dgm:pt modelId="{63BD981C-DF7B-4386-8201-740E96AEB8F7}" type="pres">
      <dgm:prSet presAssocID="{E0F354C4-FA0F-4FA7-89E7-81139D130274}" presName="composite" presStyleCnt="0"/>
      <dgm:spPr/>
      <dgm:t>
        <a:bodyPr/>
        <a:lstStyle/>
        <a:p>
          <a:endParaRPr lang="en-US"/>
        </a:p>
      </dgm:t>
    </dgm:pt>
    <dgm:pt modelId="{3C50EBB3-F1B5-4009-AB17-E5B61E363CF8}" type="pres">
      <dgm:prSet presAssocID="{E0F354C4-FA0F-4FA7-89E7-81139D130274}" presName="parentText" presStyleLbl="alignNode1" presStyleIdx="0" presStyleCnt="2">
        <dgm:presLayoutVars>
          <dgm:chMax val="1"/>
          <dgm:bulletEnabled val="1"/>
        </dgm:presLayoutVars>
      </dgm:prSet>
      <dgm:spPr/>
      <dgm:t>
        <a:bodyPr/>
        <a:lstStyle/>
        <a:p>
          <a:endParaRPr lang="en-US"/>
        </a:p>
      </dgm:t>
    </dgm:pt>
    <dgm:pt modelId="{BEB094F0-DC9F-454B-B38C-C34E3E159714}" type="pres">
      <dgm:prSet presAssocID="{E0F354C4-FA0F-4FA7-89E7-81139D130274}" presName="descendantText" presStyleLbl="alignAcc1" presStyleIdx="0" presStyleCnt="2">
        <dgm:presLayoutVars>
          <dgm:bulletEnabled val="1"/>
        </dgm:presLayoutVars>
      </dgm:prSet>
      <dgm:spPr/>
      <dgm:t>
        <a:bodyPr/>
        <a:lstStyle/>
        <a:p>
          <a:endParaRPr lang="en-US"/>
        </a:p>
      </dgm:t>
    </dgm:pt>
    <dgm:pt modelId="{57E3A20E-9CA8-4C59-838B-44E43E16BAC0}" type="pres">
      <dgm:prSet presAssocID="{01B182BB-B51B-4E3C-B355-DE543FBA9BA5}" presName="sp" presStyleCnt="0"/>
      <dgm:spPr/>
      <dgm:t>
        <a:bodyPr/>
        <a:lstStyle/>
        <a:p>
          <a:endParaRPr lang="en-US"/>
        </a:p>
      </dgm:t>
    </dgm:pt>
    <dgm:pt modelId="{19492361-0B17-4885-8C5F-2E6B362FCA9B}" type="pres">
      <dgm:prSet presAssocID="{3B078DB0-B601-4552-9424-2511BEE5D78C}" presName="composite" presStyleCnt="0"/>
      <dgm:spPr/>
      <dgm:t>
        <a:bodyPr/>
        <a:lstStyle/>
        <a:p>
          <a:endParaRPr lang="en-US"/>
        </a:p>
      </dgm:t>
    </dgm:pt>
    <dgm:pt modelId="{502AC1CB-B0F1-442F-A740-A8A1E02C83BA}" type="pres">
      <dgm:prSet presAssocID="{3B078DB0-B601-4552-9424-2511BEE5D78C}" presName="parentText" presStyleLbl="alignNode1" presStyleIdx="1" presStyleCnt="2">
        <dgm:presLayoutVars>
          <dgm:chMax val="1"/>
          <dgm:bulletEnabled val="1"/>
        </dgm:presLayoutVars>
      </dgm:prSet>
      <dgm:spPr/>
      <dgm:t>
        <a:bodyPr/>
        <a:lstStyle/>
        <a:p>
          <a:endParaRPr lang="en-US"/>
        </a:p>
      </dgm:t>
    </dgm:pt>
    <dgm:pt modelId="{122F6EF3-F4F2-4048-8630-01D7B13C90D2}" type="pres">
      <dgm:prSet presAssocID="{3B078DB0-B601-4552-9424-2511BEE5D78C}" presName="descendantText" presStyleLbl="alignAcc1" presStyleIdx="1" presStyleCnt="2">
        <dgm:presLayoutVars>
          <dgm:bulletEnabled val="1"/>
        </dgm:presLayoutVars>
      </dgm:prSet>
      <dgm:spPr/>
      <dgm:t>
        <a:bodyPr/>
        <a:lstStyle/>
        <a:p>
          <a:endParaRPr lang="en-US"/>
        </a:p>
      </dgm:t>
    </dgm:pt>
  </dgm:ptLst>
  <dgm:cxnLst>
    <dgm:cxn modelId="{DC134259-9B8C-4C14-8394-0A3AFBCFE6A2}" type="presOf" srcId="{3B078DB0-B601-4552-9424-2511BEE5D78C}" destId="{502AC1CB-B0F1-442F-A740-A8A1E02C83BA}" srcOrd="0" destOrd="0" presId="urn:microsoft.com/office/officeart/2005/8/layout/chevron2"/>
    <dgm:cxn modelId="{9C3FCA2F-D311-485B-8526-2AEA34A67390}" type="presOf" srcId="{11ACBABE-9B62-422A-8AFA-67F913CC89F4}" destId="{122F6EF3-F4F2-4048-8630-01D7B13C90D2}" srcOrd="0" destOrd="0" presId="urn:microsoft.com/office/officeart/2005/8/layout/chevron2"/>
    <dgm:cxn modelId="{F0CF5BCD-04DC-45B2-9FD7-6F9E1B65D865}" srcId="{3B078DB0-B601-4552-9424-2511BEE5D78C}" destId="{11ACBABE-9B62-422A-8AFA-67F913CC89F4}" srcOrd="0" destOrd="0" parTransId="{712938F2-7B7E-43D6-9670-FB9BA029E462}" sibTransId="{57C43AD9-6AD3-4C95-8153-868D5768B9E8}"/>
    <dgm:cxn modelId="{F72C90F3-9CE4-4443-BFFD-2BCF3A6A40EF}" type="presOf" srcId="{1B1BDC02-784D-41D1-B3B0-64286F1559F5}" destId="{979CFE6D-E339-46C3-B3A1-CB36758AA868}" srcOrd="0" destOrd="0" presId="urn:microsoft.com/office/officeart/2005/8/layout/chevron2"/>
    <dgm:cxn modelId="{EA138B4C-4CDA-4B9C-B013-1EB1572176A5}" srcId="{1B1BDC02-784D-41D1-B3B0-64286F1559F5}" destId="{E0F354C4-FA0F-4FA7-89E7-81139D130274}" srcOrd="0" destOrd="0" parTransId="{E14E16A5-9800-43B5-9016-5EF479829603}" sibTransId="{01B182BB-B51B-4E3C-B355-DE543FBA9BA5}"/>
    <dgm:cxn modelId="{6D7635DC-112E-40DB-A73C-F4189E1F8E79}" srcId="{E0F354C4-FA0F-4FA7-89E7-81139D130274}" destId="{0597022A-0BEB-41DF-AE7F-73E027DA9F19}" srcOrd="0" destOrd="0" parTransId="{7A521345-B3AA-4CE3-9409-24C65B72F24E}" sibTransId="{B12B56A4-D53E-4113-A329-CB1A73C67873}"/>
    <dgm:cxn modelId="{C666BF66-4794-422D-BF6C-B6DFA0147445}" type="presOf" srcId="{0597022A-0BEB-41DF-AE7F-73E027DA9F19}" destId="{BEB094F0-DC9F-454B-B38C-C34E3E159714}" srcOrd="0" destOrd="0" presId="urn:microsoft.com/office/officeart/2005/8/layout/chevron2"/>
    <dgm:cxn modelId="{773795A3-3FAD-48E0-92E7-358234D63C5E}" type="presOf" srcId="{E0F354C4-FA0F-4FA7-89E7-81139D130274}" destId="{3C50EBB3-F1B5-4009-AB17-E5B61E363CF8}" srcOrd="0" destOrd="0" presId="urn:microsoft.com/office/officeart/2005/8/layout/chevron2"/>
    <dgm:cxn modelId="{9F00BC81-77C1-42F7-B52A-3FBF48B1988B}" srcId="{1B1BDC02-784D-41D1-B3B0-64286F1559F5}" destId="{3B078DB0-B601-4552-9424-2511BEE5D78C}" srcOrd="1" destOrd="0" parTransId="{E6757E4B-E28A-4305-AD4C-5FE35ADA2C25}" sibTransId="{1F1E5090-2146-48A8-900B-910D9A9A0D6C}"/>
    <dgm:cxn modelId="{60E05A51-777E-45EC-ABCB-BF55AA1E8847}" type="presParOf" srcId="{979CFE6D-E339-46C3-B3A1-CB36758AA868}" destId="{63BD981C-DF7B-4386-8201-740E96AEB8F7}" srcOrd="0" destOrd="0" presId="urn:microsoft.com/office/officeart/2005/8/layout/chevron2"/>
    <dgm:cxn modelId="{A5CDD96A-4F74-4973-8929-0B67ADDA48EE}" type="presParOf" srcId="{63BD981C-DF7B-4386-8201-740E96AEB8F7}" destId="{3C50EBB3-F1B5-4009-AB17-E5B61E363CF8}" srcOrd="0" destOrd="0" presId="urn:microsoft.com/office/officeart/2005/8/layout/chevron2"/>
    <dgm:cxn modelId="{2844D5DE-4ABB-4060-8F01-0F1AA63F8076}" type="presParOf" srcId="{63BD981C-DF7B-4386-8201-740E96AEB8F7}" destId="{BEB094F0-DC9F-454B-B38C-C34E3E159714}" srcOrd="1" destOrd="0" presId="urn:microsoft.com/office/officeart/2005/8/layout/chevron2"/>
    <dgm:cxn modelId="{E52496DF-3B06-47AB-BA28-38D3F9B5E411}" type="presParOf" srcId="{979CFE6D-E339-46C3-B3A1-CB36758AA868}" destId="{57E3A20E-9CA8-4C59-838B-44E43E16BAC0}" srcOrd="1" destOrd="0" presId="urn:microsoft.com/office/officeart/2005/8/layout/chevron2"/>
    <dgm:cxn modelId="{F88D985B-FAF2-4742-8437-D7D384FD8A7F}" type="presParOf" srcId="{979CFE6D-E339-46C3-B3A1-CB36758AA868}" destId="{19492361-0B17-4885-8C5F-2E6B362FCA9B}" srcOrd="2" destOrd="0" presId="urn:microsoft.com/office/officeart/2005/8/layout/chevron2"/>
    <dgm:cxn modelId="{2807E8DC-C8D4-4355-81BF-FD76D773B45E}" type="presParOf" srcId="{19492361-0B17-4885-8C5F-2E6B362FCA9B}" destId="{502AC1CB-B0F1-442F-A740-A8A1E02C83BA}" srcOrd="0" destOrd="0" presId="urn:microsoft.com/office/officeart/2005/8/layout/chevron2"/>
    <dgm:cxn modelId="{98CCDBB4-C97B-41B2-8778-5CE19E80ED4F}" type="presParOf" srcId="{19492361-0B17-4885-8C5F-2E6B362FCA9B}" destId="{122F6EF3-F4F2-4048-8630-01D7B13C90D2}"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F7D0F7B6-1E6D-47DA-8257-E8C8F8C6ACC4}"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US"/>
        </a:p>
      </dgm:t>
    </dgm:pt>
    <dgm:pt modelId="{5384C701-EA0A-4EF8-A45F-B4E7D35C87A1}">
      <dgm:prSet custT="1"/>
      <dgm:spPr/>
      <dgm:t>
        <a:bodyPr/>
        <a:lstStyle/>
        <a:p>
          <a:pPr rtl="0"/>
          <a:r>
            <a:rPr lang="en-US" sz="2800" i="1" dirty="0" smtClean="0"/>
            <a:t>Supplemental</a:t>
          </a:r>
          <a:r>
            <a:rPr lang="en-US" sz="2800" dirty="0" smtClean="0"/>
            <a:t> to the primary instruction for the subject being taught</a:t>
          </a:r>
          <a:endParaRPr lang="en-US" sz="2800" dirty="0"/>
        </a:p>
      </dgm:t>
    </dgm:pt>
    <dgm:pt modelId="{4D4433C9-18E8-49AF-8CDB-EA73321E7676}" type="parTrans" cxnId="{D119CBE6-3D62-486F-A2F0-CCBC79F091A4}">
      <dgm:prSet/>
      <dgm:spPr/>
      <dgm:t>
        <a:bodyPr/>
        <a:lstStyle/>
        <a:p>
          <a:endParaRPr lang="en-US"/>
        </a:p>
      </dgm:t>
    </dgm:pt>
    <dgm:pt modelId="{EF962C80-EE37-41D9-AFC6-D743221A9E55}" type="sibTrans" cxnId="{D119CBE6-3D62-486F-A2F0-CCBC79F091A4}">
      <dgm:prSet/>
      <dgm:spPr/>
      <dgm:t>
        <a:bodyPr/>
        <a:lstStyle/>
        <a:p>
          <a:endParaRPr lang="en-US"/>
        </a:p>
      </dgm:t>
    </dgm:pt>
    <dgm:pt modelId="{F5B102CE-B378-4A58-A0B4-7C9BE1BFFBCC}">
      <dgm:prSet custT="1"/>
      <dgm:spPr/>
      <dgm:t>
        <a:bodyPr/>
        <a:lstStyle/>
        <a:p>
          <a:pPr rtl="0"/>
          <a:r>
            <a:rPr lang="en-US" sz="2400" dirty="0" smtClean="0"/>
            <a:t>May not replace the instruction provided by the general education teacher</a:t>
          </a:r>
          <a:endParaRPr lang="en-US" sz="2400" dirty="0"/>
        </a:p>
      </dgm:t>
    </dgm:pt>
    <dgm:pt modelId="{50D93349-ED5D-4B1E-9EF6-CF1F3F87E79B}" type="parTrans" cxnId="{A869955E-33DB-4A41-96D3-C745B701FD9B}">
      <dgm:prSet/>
      <dgm:spPr/>
      <dgm:t>
        <a:bodyPr/>
        <a:lstStyle/>
        <a:p>
          <a:endParaRPr lang="en-US"/>
        </a:p>
      </dgm:t>
    </dgm:pt>
    <dgm:pt modelId="{FF6F80EE-CF3D-4FB1-B456-F7E636FDA35A}" type="sibTrans" cxnId="{A869955E-33DB-4A41-96D3-C745B701FD9B}">
      <dgm:prSet/>
      <dgm:spPr/>
      <dgm:t>
        <a:bodyPr/>
        <a:lstStyle/>
        <a:p>
          <a:endParaRPr lang="en-US"/>
        </a:p>
      </dgm:t>
    </dgm:pt>
    <dgm:pt modelId="{14C00EDC-5212-4DE1-9F85-E55FFBC5AB86}">
      <dgm:prSet custT="1"/>
      <dgm:spPr/>
      <dgm:t>
        <a:bodyPr/>
        <a:lstStyle/>
        <a:p>
          <a:pPr rtl="0"/>
          <a:r>
            <a:rPr lang="en-US" sz="2400" dirty="0" smtClean="0"/>
            <a:t>Must be specified in each student’s service plan</a:t>
          </a:r>
          <a:endParaRPr lang="en-US" sz="2400" dirty="0"/>
        </a:p>
      </dgm:t>
    </dgm:pt>
    <dgm:pt modelId="{EB73A7DF-C756-4044-8C47-F86E1D1EE0CA}" type="parTrans" cxnId="{C59BD8D4-1AE9-4AE3-AB5C-95C1136A68C9}">
      <dgm:prSet/>
      <dgm:spPr/>
      <dgm:t>
        <a:bodyPr/>
        <a:lstStyle/>
        <a:p>
          <a:endParaRPr lang="en-US"/>
        </a:p>
      </dgm:t>
    </dgm:pt>
    <dgm:pt modelId="{E9505018-A2D5-44FD-B0BD-C9AA677A4339}" type="sibTrans" cxnId="{C59BD8D4-1AE9-4AE3-AB5C-95C1136A68C9}">
      <dgm:prSet/>
      <dgm:spPr/>
      <dgm:t>
        <a:bodyPr/>
        <a:lstStyle/>
        <a:p>
          <a:endParaRPr lang="en-US"/>
        </a:p>
      </dgm:t>
    </dgm:pt>
    <dgm:pt modelId="{05EB2BB2-83D1-4E33-B119-3BCB87496D7A}">
      <dgm:prSet custT="1"/>
      <dgm:spPr/>
      <dgm:t>
        <a:bodyPr/>
        <a:lstStyle/>
        <a:p>
          <a:pPr rtl="0"/>
          <a:r>
            <a:rPr lang="en-US" sz="2400" dirty="0" smtClean="0"/>
            <a:t>Must be delivered by an appropriately certified teacher to an individual student or group of students not to exceed six </a:t>
          </a:r>
          <a:endParaRPr lang="en-US" sz="2400" dirty="0"/>
        </a:p>
      </dgm:t>
    </dgm:pt>
    <dgm:pt modelId="{A46AF7C6-3592-441B-BCD7-5852C65A8CBA}" type="parTrans" cxnId="{E44A1C4C-5C3F-48A3-967F-CB19D2581BBC}">
      <dgm:prSet/>
      <dgm:spPr/>
      <dgm:t>
        <a:bodyPr/>
        <a:lstStyle/>
        <a:p>
          <a:endParaRPr lang="en-US"/>
        </a:p>
      </dgm:t>
    </dgm:pt>
    <dgm:pt modelId="{AEB323B2-B02F-418D-8F82-FBE1FC95C399}" type="sibTrans" cxnId="{E44A1C4C-5C3F-48A3-967F-CB19D2581BBC}">
      <dgm:prSet/>
      <dgm:spPr/>
      <dgm:t>
        <a:bodyPr/>
        <a:lstStyle/>
        <a:p>
          <a:endParaRPr lang="en-US"/>
        </a:p>
      </dgm:t>
    </dgm:pt>
    <dgm:pt modelId="{8824CF7C-5D8D-46CB-854F-308433C2997A}" type="pres">
      <dgm:prSet presAssocID="{F7D0F7B6-1E6D-47DA-8257-E8C8F8C6ACC4}" presName="linear" presStyleCnt="0">
        <dgm:presLayoutVars>
          <dgm:dir/>
          <dgm:animLvl val="lvl"/>
          <dgm:resizeHandles val="exact"/>
        </dgm:presLayoutVars>
      </dgm:prSet>
      <dgm:spPr/>
      <dgm:t>
        <a:bodyPr/>
        <a:lstStyle/>
        <a:p>
          <a:endParaRPr lang="en-US"/>
        </a:p>
      </dgm:t>
    </dgm:pt>
    <dgm:pt modelId="{E217CF90-9037-4D1E-9FCA-990797035CCD}" type="pres">
      <dgm:prSet presAssocID="{5384C701-EA0A-4EF8-A45F-B4E7D35C87A1}" presName="parentLin" presStyleCnt="0"/>
      <dgm:spPr/>
      <dgm:t>
        <a:bodyPr/>
        <a:lstStyle/>
        <a:p>
          <a:endParaRPr lang="en-US"/>
        </a:p>
      </dgm:t>
    </dgm:pt>
    <dgm:pt modelId="{96211E52-0237-49AB-956D-F15C2B94E95D}" type="pres">
      <dgm:prSet presAssocID="{5384C701-EA0A-4EF8-A45F-B4E7D35C87A1}" presName="parentLeftMargin" presStyleLbl="node1" presStyleIdx="0" presStyleCnt="1"/>
      <dgm:spPr/>
      <dgm:t>
        <a:bodyPr/>
        <a:lstStyle/>
        <a:p>
          <a:endParaRPr lang="en-US"/>
        </a:p>
      </dgm:t>
    </dgm:pt>
    <dgm:pt modelId="{C280064F-C70D-484F-9078-EE43A91CD538}" type="pres">
      <dgm:prSet presAssocID="{5384C701-EA0A-4EF8-A45F-B4E7D35C87A1}" presName="parentText" presStyleLbl="node1" presStyleIdx="0" presStyleCnt="1" custScaleX="115873" custScaleY="71747" custLinFactNeighborX="11111" custLinFactNeighborY="-1039">
        <dgm:presLayoutVars>
          <dgm:chMax val="0"/>
          <dgm:bulletEnabled val="1"/>
        </dgm:presLayoutVars>
      </dgm:prSet>
      <dgm:spPr/>
      <dgm:t>
        <a:bodyPr/>
        <a:lstStyle/>
        <a:p>
          <a:endParaRPr lang="en-US"/>
        </a:p>
      </dgm:t>
    </dgm:pt>
    <dgm:pt modelId="{95DF9754-1D61-4EF0-9CFD-0B7B480594AC}" type="pres">
      <dgm:prSet presAssocID="{5384C701-EA0A-4EF8-A45F-B4E7D35C87A1}" presName="negativeSpace" presStyleCnt="0"/>
      <dgm:spPr/>
      <dgm:t>
        <a:bodyPr/>
        <a:lstStyle/>
        <a:p>
          <a:endParaRPr lang="en-US"/>
        </a:p>
      </dgm:t>
    </dgm:pt>
    <dgm:pt modelId="{57FF8C05-300B-4089-88F6-BCCE942C60FE}" type="pres">
      <dgm:prSet presAssocID="{5384C701-EA0A-4EF8-A45F-B4E7D35C87A1}" presName="childText" presStyleLbl="conFgAcc1" presStyleIdx="0" presStyleCnt="1">
        <dgm:presLayoutVars>
          <dgm:bulletEnabled val="1"/>
        </dgm:presLayoutVars>
      </dgm:prSet>
      <dgm:spPr/>
      <dgm:t>
        <a:bodyPr/>
        <a:lstStyle/>
        <a:p>
          <a:endParaRPr lang="en-US"/>
        </a:p>
      </dgm:t>
    </dgm:pt>
  </dgm:ptLst>
  <dgm:cxnLst>
    <dgm:cxn modelId="{DCC6CACD-87A3-4431-B22F-4E7A0923628D}" type="presOf" srcId="{5384C701-EA0A-4EF8-A45F-B4E7D35C87A1}" destId="{96211E52-0237-49AB-956D-F15C2B94E95D}" srcOrd="0" destOrd="0" presId="urn:microsoft.com/office/officeart/2005/8/layout/list1"/>
    <dgm:cxn modelId="{D7D888F3-51EB-4F54-8092-C7168A6C2E80}" type="presOf" srcId="{05EB2BB2-83D1-4E33-B119-3BCB87496D7A}" destId="{57FF8C05-300B-4089-88F6-BCCE942C60FE}" srcOrd="0" destOrd="2" presId="urn:microsoft.com/office/officeart/2005/8/layout/list1"/>
    <dgm:cxn modelId="{B2A0AB4D-0975-47AA-A7D0-A764EF187374}" type="presOf" srcId="{F5B102CE-B378-4A58-A0B4-7C9BE1BFFBCC}" destId="{57FF8C05-300B-4089-88F6-BCCE942C60FE}" srcOrd="0" destOrd="0" presId="urn:microsoft.com/office/officeart/2005/8/layout/list1"/>
    <dgm:cxn modelId="{C59BD8D4-1AE9-4AE3-AB5C-95C1136A68C9}" srcId="{5384C701-EA0A-4EF8-A45F-B4E7D35C87A1}" destId="{14C00EDC-5212-4DE1-9F85-E55FFBC5AB86}" srcOrd="1" destOrd="0" parTransId="{EB73A7DF-C756-4044-8C47-F86E1D1EE0CA}" sibTransId="{E9505018-A2D5-44FD-B0BD-C9AA677A4339}"/>
    <dgm:cxn modelId="{E44A1C4C-5C3F-48A3-967F-CB19D2581BBC}" srcId="{5384C701-EA0A-4EF8-A45F-B4E7D35C87A1}" destId="{05EB2BB2-83D1-4E33-B119-3BCB87496D7A}" srcOrd="2" destOrd="0" parTransId="{A46AF7C6-3592-441B-BCD7-5852C65A8CBA}" sibTransId="{AEB323B2-B02F-418D-8F82-FBE1FC95C399}"/>
    <dgm:cxn modelId="{D119CBE6-3D62-486F-A2F0-CCBC79F091A4}" srcId="{F7D0F7B6-1E6D-47DA-8257-E8C8F8C6ACC4}" destId="{5384C701-EA0A-4EF8-A45F-B4E7D35C87A1}" srcOrd="0" destOrd="0" parTransId="{4D4433C9-18E8-49AF-8CDB-EA73321E7676}" sibTransId="{EF962C80-EE37-41D9-AFC6-D743221A9E55}"/>
    <dgm:cxn modelId="{B264DA32-5AEE-4B67-B641-017C6519ACC2}" type="presOf" srcId="{5384C701-EA0A-4EF8-A45F-B4E7D35C87A1}" destId="{C280064F-C70D-484F-9078-EE43A91CD538}" srcOrd="1" destOrd="0" presId="urn:microsoft.com/office/officeart/2005/8/layout/list1"/>
    <dgm:cxn modelId="{E939C5BE-176A-4FF3-B31F-B7446CD90894}" type="presOf" srcId="{F7D0F7B6-1E6D-47DA-8257-E8C8F8C6ACC4}" destId="{8824CF7C-5D8D-46CB-854F-308433C2997A}" srcOrd="0" destOrd="0" presId="urn:microsoft.com/office/officeart/2005/8/layout/list1"/>
    <dgm:cxn modelId="{B37823BC-C2E6-47AA-98AB-B9E3F00A68E8}" type="presOf" srcId="{14C00EDC-5212-4DE1-9F85-E55FFBC5AB86}" destId="{57FF8C05-300B-4089-88F6-BCCE942C60FE}" srcOrd="0" destOrd="1" presId="urn:microsoft.com/office/officeart/2005/8/layout/list1"/>
    <dgm:cxn modelId="{A869955E-33DB-4A41-96D3-C745B701FD9B}" srcId="{5384C701-EA0A-4EF8-A45F-B4E7D35C87A1}" destId="{F5B102CE-B378-4A58-A0B4-7C9BE1BFFBCC}" srcOrd="0" destOrd="0" parTransId="{50D93349-ED5D-4B1E-9EF6-CF1F3F87E79B}" sibTransId="{FF6F80EE-CF3D-4FB1-B456-F7E636FDA35A}"/>
    <dgm:cxn modelId="{4CFB8C7C-AD38-439D-BB8E-D3A2A22EE7AD}" type="presParOf" srcId="{8824CF7C-5D8D-46CB-854F-308433C2997A}" destId="{E217CF90-9037-4D1E-9FCA-990797035CCD}" srcOrd="0" destOrd="0" presId="urn:microsoft.com/office/officeart/2005/8/layout/list1"/>
    <dgm:cxn modelId="{341B49DD-22E4-48FE-AB0B-78C3288BEEE7}" type="presParOf" srcId="{E217CF90-9037-4D1E-9FCA-990797035CCD}" destId="{96211E52-0237-49AB-956D-F15C2B94E95D}" srcOrd="0" destOrd="0" presId="urn:microsoft.com/office/officeart/2005/8/layout/list1"/>
    <dgm:cxn modelId="{99E17F2D-0CCB-4266-A8D2-505FF17F1446}" type="presParOf" srcId="{E217CF90-9037-4D1E-9FCA-990797035CCD}" destId="{C280064F-C70D-484F-9078-EE43A91CD538}" srcOrd="1" destOrd="0" presId="urn:microsoft.com/office/officeart/2005/8/layout/list1"/>
    <dgm:cxn modelId="{67B45535-6EA9-4F22-9BCD-270181FA4540}" type="presParOf" srcId="{8824CF7C-5D8D-46CB-854F-308433C2997A}" destId="{95DF9754-1D61-4EF0-9CFD-0B7B480594AC}" srcOrd="1" destOrd="0" presId="urn:microsoft.com/office/officeart/2005/8/layout/list1"/>
    <dgm:cxn modelId="{29CC079E-CC33-4D12-A743-6AE874604B16}" type="presParOf" srcId="{8824CF7C-5D8D-46CB-854F-308433C2997A}" destId="{57FF8C05-300B-4089-88F6-BCCE942C60FE}"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9B02A575-6E55-47C3-ABBC-577842E70BF3}" type="doc">
      <dgm:prSet loTypeId="urn:microsoft.com/office/officeart/2005/8/layout/list1" loCatId="list" qsTypeId="urn:microsoft.com/office/officeart/2005/8/quickstyle/simple5" qsCatId="simple" csTypeId="urn:microsoft.com/office/officeart/2005/8/colors/colorful3" csCatId="colorful" phldr="1"/>
      <dgm:spPr/>
      <dgm:t>
        <a:bodyPr/>
        <a:lstStyle/>
        <a:p>
          <a:endParaRPr lang="en-US"/>
        </a:p>
      </dgm:t>
    </dgm:pt>
    <dgm:pt modelId="{5EB0DC8F-AA6C-453D-8772-D3C3D5BA3D69}">
      <dgm:prSet custT="1"/>
      <dgm:spPr/>
      <dgm:t>
        <a:bodyPr/>
        <a:lstStyle/>
        <a:p>
          <a:pPr rtl="0"/>
          <a:r>
            <a:rPr lang="en-US" sz="2800" dirty="0" smtClean="0"/>
            <a:t>Provided to classified students </a:t>
          </a:r>
          <a:r>
            <a:rPr lang="en-US" sz="2800" i="1" dirty="0" smtClean="0"/>
            <a:t>in addition </a:t>
          </a:r>
          <a:r>
            <a:rPr lang="en-US" sz="2800" dirty="0" smtClean="0"/>
            <a:t>to the regular instructional program</a:t>
          </a:r>
          <a:endParaRPr lang="en-US" sz="2800" dirty="0"/>
        </a:p>
      </dgm:t>
    </dgm:pt>
    <dgm:pt modelId="{E978A5DC-548A-4F0F-9A0F-1BDE73E248C7}" type="parTrans" cxnId="{D7FF0A3A-3713-4650-847B-E7752FC71093}">
      <dgm:prSet/>
      <dgm:spPr/>
      <dgm:t>
        <a:bodyPr/>
        <a:lstStyle/>
        <a:p>
          <a:endParaRPr lang="en-US"/>
        </a:p>
      </dgm:t>
    </dgm:pt>
    <dgm:pt modelId="{38556BF7-A60C-4F85-A9E1-0CCB6A94571D}" type="sibTrans" cxnId="{D7FF0A3A-3713-4650-847B-E7752FC71093}">
      <dgm:prSet/>
      <dgm:spPr/>
      <dgm:t>
        <a:bodyPr/>
        <a:lstStyle/>
        <a:p>
          <a:endParaRPr lang="en-US"/>
        </a:p>
      </dgm:t>
    </dgm:pt>
    <dgm:pt modelId="{22180084-A554-41B4-8BEC-EE1B94BC6D89}">
      <dgm:prSet custT="1"/>
      <dgm:spPr/>
      <dgm:t>
        <a:bodyPr/>
        <a:lstStyle/>
        <a:p>
          <a:pPr rtl="0"/>
          <a:r>
            <a:rPr lang="en-US" sz="2400" dirty="0" smtClean="0"/>
            <a:t>Includes language, articulation, voice and fluency</a:t>
          </a:r>
          <a:endParaRPr lang="en-US" sz="2400" dirty="0"/>
        </a:p>
      </dgm:t>
    </dgm:pt>
    <dgm:pt modelId="{3B81F757-4049-475A-B786-5CAD71B8B644}" type="parTrans" cxnId="{6F24ACB9-79D5-46ED-857D-A418A82717FB}">
      <dgm:prSet/>
      <dgm:spPr/>
      <dgm:t>
        <a:bodyPr/>
        <a:lstStyle/>
        <a:p>
          <a:endParaRPr lang="en-US"/>
        </a:p>
      </dgm:t>
    </dgm:pt>
    <dgm:pt modelId="{40DFD358-62FA-46B6-8FC1-136FBAAE8692}" type="sibTrans" cxnId="{6F24ACB9-79D5-46ED-857D-A418A82717FB}">
      <dgm:prSet/>
      <dgm:spPr/>
      <dgm:t>
        <a:bodyPr/>
        <a:lstStyle/>
        <a:p>
          <a:endParaRPr lang="en-US"/>
        </a:p>
      </dgm:t>
    </dgm:pt>
    <dgm:pt modelId="{148F03F4-AC9B-4242-8845-1DEAE15A44F7}">
      <dgm:prSet custT="1"/>
      <dgm:spPr/>
      <dgm:t>
        <a:bodyPr/>
        <a:lstStyle/>
        <a:p>
          <a:pPr rtl="0"/>
          <a:r>
            <a:rPr lang="en-US" sz="2400" dirty="0" smtClean="0"/>
            <a:t>Must be specified in each student’s service plan</a:t>
          </a:r>
          <a:endParaRPr lang="en-US" sz="2400" dirty="0"/>
        </a:p>
      </dgm:t>
    </dgm:pt>
    <dgm:pt modelId="{C7D6C987-FFFC-4581-B06C-EF23FE9012FC}" type="parTrans" cxnId="{1E9DC985-8269-44C4-AB64-4AD5EED6C472}">
      <dgm:prSet/>
      <dgm:spPr/>
      <dgm:t>
        <a:bodyPr/>
        <a:lstStyle/>
        <a:p>
          <a:endParaRPr lang="en-US"/>
        </a:p>
      </dgm:t>
    </dgm:pt>
    <dgm:pt modelId="{98226839-83D7-4B0B-BD6B-1D7F36E470CB}" type="sibTrans" cxnId="{1E9DC985-8269-44C4-AB64-4AD5EED6C472}">
      <dgm:prSet/>
      <dgm:spPr/>
      <dgm:t>
        <a:bodyPr/>
        <a:lstStyle/>
        <a:p>
          <a:endParaRPr lang="en-US"/>
        </a:p>
      </dgm:t>
    </dgm:pt>
    <dgm:pt modelId="{43F98E55-FC00-4CD5-9550-7384A05B33CA}">
      <dgm:prSet custT="1"/>
      <dgm:spPr/>
      <dgm:t>
        <a:bodyPr/>
        <a:lstStyle/>
        <a:p>
          <a:pPr rtl="0"/>
          <a:r>
            <a:rPr lang="en-US" sz="2400" dirty="0" smtClean="0"/>
            <a:t>Must be delivered by an appropriately certified teacher to individual students or groups of students not to exceed five</a:t>
          </a:r>
          <a:endParaRPr lang="en-US" sz="2400" dirty="0"/>
        </a:p>
      </dgm:t>
    </dgm:pt>
    <dgm:pt modelId="{14A12508-751F-4923-B478-229CF43DBF25}" type="parTrans" cxnId="{1A782708-3745-4A73-83E0-6E80752D50CE}">
      <dgm:prSet/>
      <dgm:spPr/>
      <dgm:t>
        <a:bodyPr/>
        <a:lstStyle/>
        <a:p>
          <a:endParaRPr lang="en-US"/>
        </a:p>
      </dgm:t>
    </dgm:pt>
    <dgm:pt modelId="{8D72A309-9519-46B9-BDCB-9E027EA4FA3B}" type="sibTrans" cxnId="{1A782708-3745-4A73-83E0-6E80752D50CE}">
      <dgm:prSet/>
      <dgm:spPr/>
      <dgm:t>
        <a:bodyPr/>
        <a:lstStyle/>
        <a:p>
          <a:endParaRPr lang="en-US"/>
        </a:p>
      </dgm:t>
    </dgm:pt>
    <dgm:pt modelId="{F2B0E640-1DE1-4D3E-BF69-2D5E6DE3E895}" type="pres">
      <dgm:prSet presAssocID="{9B02A575-6E55-47C3-ABBC-577842E70BF3}" presName="linear" presStyleCnt="0">
        <dgm:presLayoutVars>
          <dgm:dir/>
          <dgm:animLvl val="lvl"/>
          <dgm:resizeHandles val="exact"/>
        </dgm:presLayoutVars>
      </dgm:prSet>
      <dgm:spPr/>
      <dgm:t>
        <a:bodyPr/>
        <a:lstStyle/>
        <a:p>
          <a:endParaRPr lang="en-US"/>
        </a:p>
      </dgm:t>
    </dgm:pt>
    <dgm:pt modelId="{5ECE5CEA-CE09-4B66-A1D9-E0CDA87EE798}" type="pres">
      <dgm:prSet presAssocID="{5EB0DC8F-AA6C-453D-8772-D3C3D5BA3D69}" presName="parentLin" presStyleCnt="0"/>
      <dgm:spPr/>
      <dgm:t>
        <a:bodyPr/>
        <a:lstStyle/>
        <a:p>
          <a:endParaRPr lang="en-US"/>
        </a:p>
      </dgm:t>
    </dgm:pt>
    <dgm:pt modelId="{1EA9A58F-E500-4252-93E6-95DB6E4342AB}" type="pres">
      <dgm:prSet presAssocID="{5EB0DC8F-AA6C-453D-8772-D3C3D5BA3D69}" presName="parentLeftMargin" presStyleLbl="node1" presStyleIdx="0" presStyleCnt="1"/>
      <dgm:spPr/>
      <dgm:t>
        <a:bodyPr/>
        <a:lstStyle/>
        <a:p>
          <a:endParaRPr lang="en-US"/>
        </a:p>
      </dgm:t>
    </dgm:pt>
    <dgm:pt modelId="{F1FF376C-4400-46AA-815D-E6BCE28FE257}" type="pres">
      <dgm:prSet presAssocID="{5EB0DC8F-AA6C-453D-8772-D3C3D5BA3D69}" presName="parentText" presStyleLbl="node1" presStyleIdx="0" presStyleCnt="1" custScaleX="110582" custScaleY="77904">
        <dgm:presLayoutVars>
          <dgm:chMax val="0"/>
          <dgm:bulletEnabled val="1"/>
        </dgm:presLayoutVars>
      </dgm:prSet>
      <dgm:spPr/>
      <dgm:t>
        <a:bodyPr/>
        <a:lstStyle/>
        <a:p>
          <a:endParaRPr lang="en-US"/>
        </a:p>
      </dgm:t>
    </dgm:pt>
    <dgm:pt modelId="{260FADAA-A7CF-4CD9-B3B4-A1A1D614433A}" type="pres">
      <dgm:prSet presAssocID="{5EB0DC8F-AA6C-453D-8772-D3C3D5BA3D69}" presName="negativeSpace" presStyleCnt="0"/>
      <dgm:spPr/>
      <dgm:t>
        <a:bodyPr/>
        <a:lstStyle/>
        <a:p>
          <a:endParaRPr lang="en-US"/>
        </a:p>
      </dgm:t>
    </dgm:pt>
    <dgm:pt modelId="{95FF46F8-1B05-4D5A-BFB7-596FA8B8C18D}" type="pres">
      <dgm:prSet presAssocID="{5EB0DC8F-AA6C-453D-8772-D3C3D5BA3D69}" presName="childText" presStyleLbl="conFgAcc1" presStyleIdx="0" presStyleCnt="1">
        <dgm:presLayoutVars>
          <dgm:bulletEnabled val="1"/>
        </dgm:presLayoutVars>
      </dgm:prSet>
      <dgm:spPr/>
      <dgm:t>
        <a:bodyPr/>
        <a:lstStyle/>
        <a:p>
          <a:endParaRPr lang="en-US"/>
        </a:p>
      </dgm:t>
    </dgm:pt>
  </dgm:ptLst>
  <dgm:cxnLst>
    <dgm:cxn modelId="{D7FF0A3A-3713-4650-847B-E7752FC71093}" srcId="{9B02A575-6E55-47C3-ABBC-577842E70BF3}" destId="{5EB0DC8F-AA6C-453D-8772-D3C3D5BA3D69}" srcOrd="0" destOrd="0" parTransId="{E978A5DC-548A-4F0F-9A0F-1BDE73E248C7}" sibTransId="{38556BF7-A60C-4F85-A9E1-0CCB6A94571D}"/>
    <dgm:cxn modelId="{E845B673-3DF9-4CFF-B3BC-9CC12DDA8123}" type="presOf" srcId="{5EB0DC8F-AA6C-453D-8772-D3C3D5BA3D69}" destId="{F1FF376C-4400-46AA-815D-E6BCE28FE257}" srcOrd="1" destOrd="0" presId="urn:microsoft.com/office/officeart/2005/8/layout/list1"/>
    <dgm:cxn modelId="{36A13717-1BBF-4119-9EF2-A08D93A4FE96}" type="presOf" srcId="{43F98E55-FC00-4CD5-9550-7384A05B33CA}" destId="{95FF46F8-1B05-4D5A-BFB7-596FA8B8C18D}" srcOrd="0" destOrd="2" presId="urn:microsoft.com/office/officeart/2005/8/layout/list1"/>
    <dgm:cxn modelId="{1E9DC985-8269-44C4-AB64-4AD5EED6C472}" srcId="{5EB0DC8F-AA6C-453D-8772-D3C3D5BA3D69}" destId="{148F03F4-AC9B-4242-8845-1DEAE15A44F7}" srcOrd="1" destOrd="0" parTransId="{C7D6C987-FFFC-4581-B06C-EF23FE9012FC}" sibTransId="{98226839-83D7-4B0B-BD6B-1D7F36E470CB}"/>
    <dgm:cxn modelId="{11DD6911-7BA9-466A-A4D2-C50FEB61DB28}" type="presOf" srcId="{9B02A575-6E55-47C3-ABBC-577842E70BF3}" destId="{F2B0E640-1DE1-4D3E-BF69-2D5E6DE3E895}" srcOrd="0" destOrd="0" presId="urn:microsoft.com/office/officeart/2005/8/layout/list1"/>
    <dgm:cxn modelId="{96371288-1390-4D93-ACD4-D815533B817F}" type="presOf" srcId="{148F03F4-AC9B-4242-8845-1DEAE15A44F7}" destId="{95FF46F8-1B05-4D5A-BFB7-596FA8B8C18D}" srcOrd="0" destOrd="1" presId="urn:microsoft.com/office/officeart/2005/8/layout/list1"/>
    <dgm:cxn modelId="{6F24ACB9-79D5-46ED-857D-A418A82717FB}" srcId="{5EB0DC8F-AA6C-453D-8772-D3C3D5BA3D69}" destId="{22180084-A554-41B4-8BEC-EE1B94BC6D89}" srcOrd="0" destOrd="0" parTransId="{3B81F757-4049-475A-B786-5CAD71B8B644}" sibTransId="{40DFD358-62FA-46B6-8FC1-136FBAAE8692}"/>
    <dgm:cxn modelId="{1A782708-3745-4A73-83E0-6E80752D50CE}" srcId="{5EB0DC8F-AA6C-453D-8772-D3C3D5BA3D69}" destId="{43F98E55-FC00-4CD5-9550-7384A05B33CA}" srcOrd="2" destOrd="0" parTransId="{14A12508-751F-4923-B478-229CF43DBF25}" sibTransId="{8D72A309-9519-46B9-BDCB-9E027EA4FA3B}"/>
    <dgm:cxn modelId="{98D85C00-A411-43D2-98AD-15F3093A1FAB}" type="presOf" srcId="{5EB0DC8F-AA6C-453D-8772-D3C3D5BA3D69}" destId="{1EA9A58F-E500-4252-93E6-95DB6E4342AB}" srcOrd="0" destOrd="0" presId="urn:microsoft.com/office/officeart/2005/8/layout/list1"/>
    <dgm:cxn modelId="{BD551827-730D-4139-8C94-FCD0F152607E}" type="presOf" srcId="{22180084-A554-41B4-8BEC-EE1B94BC6D89}" destId="{95FF46F8-1B05-4D5A-BFB7-596FA8B8C18D}" srcOrd="0" destOrd="0" presId="urn:microsoft.com/office/officeart/2005/8/layout/list1"/>
    <dgm:cxn modelId="{0DB278E8-794D-41ED-B0A2-94365EBDC1F1}" type="presParOf" srcId="{F2B0E640-1DE1-4D3E-BF69-2D5E6DE3E895}" destId="{5ECE5CEA-CE09-4B66-A1D9-E0CDA87EE798}" srcOrd="0" destOrd="0" presId="urn:microsoft.com/office/officeart/2005/8/layout/list1"/>
    <dgm:cxn modelId="{BA193E13-0850-4BC4-845B-7AD235F26DCD}" type="presParOf" srcId="{5ECE5CEA-CE09-4B66-A1D9-E0CDA87EE798}" destId="{1EA9A58F-E500-4252-93E6-95DB6E4342AB}" srcOrd="0" destOrd="0" presId="urn:microsoft.com/office/officeart/2005/8/layout/list1"/>
    <dgm:cxn modelId="{CC760FB3-29AB-492A-8876-F3CBC7FFB254}" type="presParOf" srcId="{5ECE5CEA-CE09-4B66-A1D9-E0CDA87EE798}" destId="{F1FF376C-4400-46AA-815D-E6BCE28FE257}" srcOrd="1" destOrd="0" presId="urn:microsoft.com/office/officeart/2005/8/layout/list1"/>
    <dgm:cxn modelId="{8794FCC3-1F66-40FB-B03A-0E559DEF4604}" type="presParOf" srcId="{F2B0E640-1DE1-4D3E-BF69-2D5E6DE3E895}" destId="{260FADAA-A7CF-4CD9-B3B4-A1A1D614433A}" srcOrd="1" destOrd="0" presId="urn:microsoft.com/office/officeart/2005/8/layout/list1"/>
    <dgm:cxn modelId="{BC5628D7-DF03-4C98-A6B6-353EBC1A9E62}" type="presParOf" srcId="{F2B0E640-1DE1-4D3E-BF69-2D5E6DE3E895}" destId="{95FF46F8-1B05-4D5A-BFB7-596FA8B8C18D}"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25EC69C-8AED-43EE-8F9B-BA524918856A}"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0CED77DA-425C-4ADB-96E9-0A8C4C703F80}">
      <dgm:prSet custT="1"/>
      <dgm:spPr/>
      <dgm:t>
        <a:bodyPr/>
        <a:lstStyle/>
        <a:p>
          <a:pPr rtl="0"/>
          <a:r>
            <a:rPr lang="en-US" sz="2800" dirty="0" smtClean="0"/>
            <a:t>Auxiliary and Remedial Services for Nonpublic School Students Guidelines</a:t>
          </a:r>
          <a:endParaRPr lang="en-US" sz="2800" dirty="0"/>
        </a:p>
      </dgm:t>
    </dgm:pt>
    <dgm:pt modelId="{5C846DE5-7459-41C9-8189-93F891BDE22C}" type="parTrans" cxnId="{4B490036-6B7F-483B-9760-06CA39EFA590}">
      <dgm:prSet/>
      <dgm:spPr/>
      <dgm:t>
        <a:bodyPr/>
        <a:lstStyle/>
        <a:p>
          <a:endParaRPr lang="en-US"/>
        </a:p>
      </dgm:t>
    </dgm:pt>
    <dgm:pt modelId="{D87DA3B7-12B7-45A7-826C-763D3190247B}" type="sibTrans" cxnId="{4B490036-6B7F-483B-9760-06CA39EFA590}">
      <dgm:prSet/>
      <dgm:spPr/>
      <dgm:t>
        <a:bodyPr/>
        <a:lstStyle/>
        <a:p>
          <a:endParaRPr lang="en-US"/>
        </a:p>
      </dgm:t>
    </dgm:pt>
    <dgm:pt modelId="{B01B2381-F40A-4CCE-8173-6A83E5F576A1}">
      <dgm:prSet custT="1"/>
      <dgm:spPr/>
      <dgm:t>
        <a:bodyPr/>
        <a:lstStyle/>
        <a:p>
          <a:pPr rtl="0"/>
          <a:r>
            <a:rPr lang="en-US" sz="2400" dirty="0" smtClean="0"/>
            <a:t>Statute, code and DOE guidance</a:t>
          </a:r>
          <a:endParaRPr lang="en-US" sz="2400" dirty="0"/>
        </a:p>
      </dgm:t>
    </dgm:pt>
    <dgm:pt modelId="{B14C4B25-9285-464E-92E2-C0BA0871450F}" type="parTrans" cxnId="{DF9A72CB-E1F5-49BB-B9C6-1111B8C7F63A}">
      <dgm:prSet/>
      <dgm:spPr/>
      <dgm:t>
        <a:bodyPr/>
        <a:lstStyle/>
        <a:p>
          <a:endParaRPr lang="en-US"/>
        </a:p>
      </dgm:t>
    </dgm:pt>
    <dgm:pt modelId="{79341787-3928-4006-B6DC-3E09EC136784}" type="sibTrans" cxnId="{DF9A72CB-E1F5-49BB-B9C6-1111B8C7F63A}">
      <dgm:prSet/>
      <dgm:spPr/>
      <dgm:t>
        <a:bodyPr/>
        <a:lstStyle/>
        <a:p>
          <a:endParaRPr lang="en-US"/>
        </a:p>
      </dgm:t>
    </dgm:pt>
    <dgm:pt modelId="{5CF53820-08DC-4E1D-BB50-7B664A98B609}">
      <dgm:prSet custT="1"/>
      <dgm:spPr/>
      <dgm:t>
        <a:bodyPr/>
        <a:lstStyle/>
        <a:p>
          <a:pPr rtl="0"/>
          <a:r>
            <a:rPr lang="en-US" sz="2800" dirty="0" smtClean="0"/>
            <a:t>Timely and Meaningful Consultation</a:t>
          </a:r>
          <a:endParaRPr lang="en-US" sz="2800" dirty="0"/>
        </a:p>
      </dgm:t>
    </dgm:pt>
    <dgm:pt modelId="{F14E479C-5AD4-4EEE-A9A7-EDD2EE4CC8DD}" type="parTrans" cxnId="{A0F03EFA-0D3E-4D6B-B45D-48AB35BAB312}">
      <dgm:prSet/>
      <dgm:spPr/>
      <dgm:t>
        <a:bodyPr/>
        <a:lstStyle/>
        <a:p>
          <a:endParaRPr lang="en-US"/>
        </a:p>
      </dgm:t>
    </dgm:pt>
    <dgm:pt modelId="{170F36E5-C9D0-4738-905D-54A1EB21BBAE}" type="sibTrans" cxnId="{A0F03EFA-0D3E-4D6B-B45D-48AB35BAB312}">
      <dgm:prSet/>
      <dgm:spPr/>
      <dgm:t>
        <a:bodyPr/>
        <a:lstStyle/>
        <a:p>
          <a:endParaRPr lang="en-US"/>
        </a:p>
      </dgm:t>
    </dgm:pt>
    <dgm:pt modelId="{5C7FB1D5-CC5C-4185-AF61-34A4530A2C70}">
      <dgm:prSet custT="1"/>
      <dgm:spPr/>
      <dgm:t>
        <a:bodyPr/>
        <a:lstStyle/>
        <a:p>
          <a:pPr rtl="0"/>
          <a:r>
            <a:rPr lang="en-US" sz="2400" dirty="0" smtClean="0"/>
            <a:t>Effective consultation practices</a:t>
          </a:r>
          <a:endParaRPr lang="en-US" sz="2400" dirty="0"/>
        </a:p>
      </dgm:t>
    </dgm:pt>
    <dgm:pt modelId="{BD111B52-B9E2-4CB0-9027-B4929F1B53AC}" type="parTrans" cxnId="{1FFB9DEF-A224-4BE3-81C0-CA7566B81AB0}">
      <dgm:prSet/>
      <dgm:spPr/>
      <dgm:t>
        <a:bodyPr/>
        <a:lstStyle/>
        <a:p>
          <a:endParaRPr lang="en-US"/>
        </a:p>
      </dgm:t>
    </dgm:pt>
    <dgm:pt modelId="{4AEB4E6C-EB0E-4D72-BE64-6740F879EC0B}" type="sibTrans" cxnId="{1FFB9DEF-A224-4BE3-81C0-CA7566B81AB0}">
      <dgm:prSet/>
      <dgm:spPr/>
      <dgm:t>
        <a:bodyPr/>
        <a:lstStyle/>
        <a:p>
          <a:endParaRPr lang="en-US"/>
        </a:p>
      </dgm:t>
    </dgm:pt>
    <dgm:pt modelId="{08EB0525-A15F-40E0-8DEE-3EAA899B54EF}" type="pres">
      <dgm:prSet presAssocID="{225EC69C-8AED-43EE-8F9B-BA524918856A}" presName="linear" presStyleCnt="0">
        <dgm:presLayoutVars>
          <dgm:dir/>
          <dgm:animLvl val="lvl"/>
          <dgm:resizeHandles val="exact"/>
        </dgm:presLayoutVars>
      </dgm:prSet>
      <dgm:spPr/>
      <dgm:t>
        <a:bodyPr/>
        <a:lstStyle/>
        <a:p>
          <a:endParaRPr lang="en-US"/>
        </a:p>
      </dgm:t>
    </dgm:pt>
    <dgm:pt modelId="{D0BC97C3-0DF9-4062-8C03-356FF39336B8}" type="pres">
      <dgm:prSet presAssocID="{0CED77DA-425C-4ADB-96E9-0A8C4C703F80}" presName="parentLin" presStyleCnt="0"/>
      <dgm:spPr/>
      <dgm:t>
        <a:bodyPr/>
        <a:lstStyle/>
        <a:p>
          <a:endParaRPr lang="en-US"/>
        </a:p>
      </dgm:t>
    </dgm:pt>
    <dgm:pt modelId="{B0D36EA6-ED23-4B6F-80E4-09E61418328F}" type="pres">
      <dgm:prSet presAssocID="{0CED77DA-425C-4ADB-96E9-0A8C4C703F80}" presName="parentLeftMargin" presStyleLbl="node1" presStyleIdx="0" presStyleCnt="2"/>
      <dgm:spPr/>
      <dgm:t>
        <a:bodyPr/>
        <a:lstStyle/>
        <a:p>
          <a:endParaRPr lang="en-US"/>
        </a:p>
      </dgm:t>
    </dgm:pt>
    <dgm:pt modelId="{53BA3276-285C-49D8-9464-1B2F138AB167}" type="pres">
      <dgm:prSet presAssocID="{0CED77DA-425C-4ADB-96E9-0A8C4C703F80}" presName="parentText" presStyleLbl="node1" presStyleIdx="0" presStyleCnt="2">
        <dgm:presLayoutVars>
          <dgm:chMax val="0"/>
          <dgm:bulletEnabled val="1"/>
        </dgm:presLayoutVars>
      </dgm:prSet>
      <dgm:spPr/>
      <dgm:t>
        <a:bodyPr/>
        <a:lstStyle/>
        <a:p>
          <a:endParaRPr lang="en-US"/>
        </a:p>
      </dgm:t>
    </dgm:pt>
    <dgm:pt modelId="{1B97842C-C82D-40C1-839A-6921193EA2A5}" type="pres">
      <dgm:prSet presAssocID="{0CED77DA-425C-4ADB-96E9-0A8C4C703F80}" presName="negativeSpace" presStyleCnt="0"/>
      <dgm:spPr/>
      <dgm:t>
        <a:bodyPr/>
        <a:lstStyle/>
        <a:p>
          <a:endParaRPr lang="en-US"/>
        </a:p>
      </dgm:t>
    </dgm:pt>
    <dgm:pt modelId="{BB956A1D-A688-497A-8ED1-21181F2718A4}" type="pres">
      <dgm:prSet presAssocID="{0CED77DA-425C-4ADB-96E9-0A8C4C703F80}" presName="childText" presStyleLbl="conFgAcc1" presStyleIdx="0" presStyleCnt="2">
        <dgm:presLayoutVars>
          <dgm:bulletEnabled val="1"/>
        </dgm:presLayoutVars>
      </dgm:prSet>
      <dgm:spPr/>
      <dgm:t>
        <a:bodyPr/>
        <a:lstStyle/>
        <a:p>
          <a:endParaRPr lang="en-US"/>
        </a:p>
      </dgm:t>
    </dgm:pt>
    <dgm:pt modelId="{181522FA-4DEB-4159-9767-2ACCF2D746C6}" type="pres">
      <dgm:prSet presAssocID="{D87DA3B7-12B7-45A7-826C-763D3190247B}" presName="spaceBetweenRectangles" presStyleCnt="0"/>
      <dgm:spPr/>
      <dgm:t>
        <a:bodyPr/>
        <a:lstStyle/>
        <a:p>
          <a:endParaRPr lang="en-US"/>
        </a:p>
      </dgm:t>
    </dgm:pt>
    <dgm:pt modelId="{7CA10C57-25A1-4A56-AD41-24E6D3CA1767}" type="pres">
      <dgm:prSet presAssocID="{5CF53820-08DC-4E1D-BB50-7B664A98B609}" presName="parentLin" presStyleCnt="0"/>
      <dgm:spPr/>
      <dgm:t>
        <a:bodyPr/>
        <a:lstStyle/>
        <a:p>
          <a:endParaRPr lang="en-US"/>
        </a:p>
      </dgm:t>
    </dgm:pt>
    <dgm:pt modelId="{EDC25A50-74A3-400F-98FC-42D009F0A976}" type="pres">
      <dgm:prSet presAssocID="{5CF53820-08DC-4E1D-BB50-7B664A98B609}" presName="parentLeftMargin" presStyleLbl="node1" presStyleIdx="0" presStyleCnt="2"/>
      <dgm:spPr/>
      <dgm:t>
        <a:bodyPr/>
        <a:lstStyle/>
        <a:p>
          <a:endParaRPr lang="en-US"/>
        </a:p>
      </dgm:t>
    </dgm:pt>
    <dgm:pt modelId="{D3165869-19EF-4096-BDD1-5156BC15399E}" type="pres">
      <dgm:prSet presAssocID="{5CF53820-08DC-4E1D-BB50-7B664A98B609}" presName="parentText" presStyleLbl="node1" presStyleIdx="1" presStyleCnt="2">
        <dgm:presLayoutVars>
          <dgm:chMax val="0"/>
          <dgm:bulletEnabled val="1"/>
        </dgm:presLayoutVars>
      </dgm:prSet>
      <dgm:spPr/>
      <dgm:t>
        <a:bodyPr/>
        <a:lstStyle/>
        <a:p>
          <a:endParaRPr lang="en-US"/>
        </a:p>
      </dgm:t>
    </dgm:pt>
    <dgm:pt modelId="{ED609931-1836-48D3-B5A3-0943694ECC25}" type="pres">
      <dgm:prSet presAssocID="{5CF53820-08DC-4E1D-BB50-7B664A98B609}" presName="negativeSpace" presStyleCnt="0"/>
      <dgm:spPr/>
      <dgm:t>
        <a:bodyPr/>
        <a:lstStyle/>
        <a:p>
          <a:endParaRPr lang="en-US"/>
        </a:p>
      </dgm:t>
    </dgm:pt>
    <dgm:pt modelId="{F3E1574B-5CF4-45FE-B04A-5F175C6865DF}" type="pres">
      <dgm:prSet presAssocID="{5CF53820-08DC-4E1D-BB50-7B664A98B609}" presName="childText" presStyleLbl="conFgAcc1" presStyleIdx="1" presStyleCnt="2">
        <dgm:presLayoutVars>
          <dgm:bulletEnabled val="1"/>
        </dgm:presLayoutVars>
      </dgm:prSet>
      <dgm:spPr/>
      <dgm:t>
        <a:bodyPr/>
        <a:lstStyle/>
        <a:p>
          <a:endParaRPr lang="en-US"/>
        </a:p>
      </dgm:t>
    </dgm:pt>
  </dgm:ptLst>
  <dgm:cxnLst>
    <dgm:cxn modelId="{42DC439E-4ED3-4293-B08A-15080AC1522D}" type="presOf" srcId="{225EC69C-8AED-43EE-8F9B-BA524918856A}" destId="{08EB0525-A15F-40E0-8DEE-3EAA899B54EF}" srcOrd="0" destOrd="0" presId="urn:microsoft.com/office/officeart/2005/8/layout/list1"/>
    <dgm:cxn modelId="{6B644973-A6BC-4AAF-9E2A-A5C4A21BD2FD}" type="presOf" srcId="{B01B2381-F40A-4CCE-8173-6A83E5F576A1}" destId="{BB956A1D-A688-497A-8ED1-21181F2718A4}" srcOrd="0" destOrd="0" presId="urn:microsoft.com/office/officeart/2005/8/layout/list1"/>
    <dgm:cxn modelId="{1FFB9DEF-A224-4BE3-81C0-CA7566B81AB0}" srcId="{5CF53820-08DC-4E1D-BB50-7B664A98B609}" destId="{5C7FB1D5-CC5C-4185-AF61-34A4530A2C70}" srcOrd="0" destOrd="0" parTransId="{BD111B52-B9E2-4CB0-9027-B4929F1B53AC}" sibTransId="{4AEB4E6C-EB0E-4D72-BE64-6740F879EC0B}"/>
    <dgm:cxn modelId="{531B08AE-9BDE-412B-B953-86BEAC8860A3}" type="presOf" srcId="{5CF53820-08DC-4E1D-BB50-7B664A98B609}" destId="{D3165869-19EF-4096-BDD1-5156BC15399E}" srcOrd="1" destOrd="0" presId="urn:microsoft.com/office/officeart/2005/8/layout/list1"/>
    <dgm:cxn modelId="{B760F47D-CF95-46CD-954F-1DEBE59134BB}" type="presOf" srcId="{0CED77DA-425C-4ADB-96E9-0A8C4C703F80}" destId="{53BA3276-285C-49D8-9464-1B2F138AB167}" srcOrd="1" destOrd="0" presId="urn:microsoft.com/office/officeart/2005/8/layout/list1"/>
    <dgm:cxn modelId="{A0F03EFA-0D3E-4D6B-B45D-48AB35BAB312}" srcId="{225EC69C-8AED-43EE-8F9B-BA524918856A}" destId="{5CF53820-08DC-4E1D-BB50-7B664A98B609}" srcOrd="1" destOrd="0" parTransId="{F14E479C-5AD4-4EEE-A9A7-EDD2EE4CC8DD}" sibTransId="{170F36E5-C9D0-4738-905D-54A1EB21BBAE}"/>
    <dgm:cxn modelId="{DF9A72CB-E1F5-49BB-B9C6-1111B8C7F63A}" srcId="{0CED77DA-425C-4ADB-96E9-0A8C4C703F80}" destId="{B01B2381-F40A-4CCE-8173-6A83E5F576A1}" srcOrd="0" destOrd="0" parTransId="{B14C4B25-9285-464E-92E2-C0BA0871450F}" sibTransId="{79341787-3928-4006-B6DC-3E09EC136784}"/>
    <dgm:cxn modelId="{3C485503-5935-4F9F-9B3E-B169A0EF842B}" type="presOf" srcId="{0CED77DA-425C-4ADB-96E9-0A8C4C703F80}" destId="{B0D36EA6-ED23-4B6F-80E4-09E61418328F}" srcOrd="0" destOrd="0" presId="urn:microsoft.com/office/officeart/2005/8/layout/list1"/>
    <dgm:cxn modelId="{51A2CEAD-7452-4AF2-B65F-EAAA0517B9E4}" type="presOf" srcId="{5C7FB1D5-CC5C-4185-AF61-34A4530A2C70}" destId="{F3E1574B-5CF4-45FE-B04A-5F175C6865DF}" srcOrd="0" destOrd="0" presId="urn:microsoft.com/office/officeart/2005/8/layout/list1"/>
    <dgm:cxn modelId="{0FBC76BF-1D2B-4F72-9415-2A3F4FC2771F}" type="presOf" srcId="{5CF53820-08DC-4E1D-BB50-7B664A98B609}" destId="{EDC25A50-74A3-400F-98FC-42D009F0A976}" srcOrd="0" destOrd="0" presId="urn:microsoft.com/office/officeart/2005/8/layout/list1"/>
    <dgm:cxn modelId="{4B490036-6B7F-483B-9760-06CA39EFA590}" srcId="{225EC69C-8AED-43EE-8F9B-BA524918856A}" destId="{0CED77DA-425C-4ADB-96E9-0A8C4C703F80}" srcOrd="0" destOrd="0" parTransId="{5C846DE5-7459-41C9-8189-93F891BDE22C}" sibTransId="{D87DA3B7-12B7-45A7-826C-763D3190247B}"/>
    <dgm:cxn modelId="{A5F88F29-7AE3-4F52-8CBB-5F9F9D96555F}" type="presParOf" srcId="{08EB0525-A15F-40E0-8DEE-3EAA899B54EF}" destId="{D0BC97C3-0DF9-4062-8C03-356FF39336B8}" srcOrd="0" destOrd="0" presId="urn:microsoft.com/office/officeart/2005/8/layout/list1"/>
    <dgm:cxn modelId="{BD6220EB-7D68-4BF1-B8AF-CA83864A1AB7}" type="presParOf" srcId="{D0BC97C3-0DF9-4062-8C03-356FF39336B8}" destId="{B0D36EA6-ED23-4B6F-80E4-09E61418328F}" srcOrd="0" destOrd="0" presId="urn:microsoft.com/office/officeart/2005/8/layout/list1"/>
    <dgm:cxn modelId="{EF15D089-30F7-4F12-B9CE-9CFE3EC9DD67}" type="presParOf" srcId="{D0BC97C3-0DF9-4062-8C03-356FF39336B8}" destId="{53BA3276-285C-49D8-9464-1B2F138AB167}" srcOrd="1" destOrd="0" presId="urn:microsoft.com/office/officeart/2005/8/layout/list1"/>
    <dgm:cxn modelId="{0E2FD506-1646-4685-901E-06B28E2C5CFB}" type="presParOf" srcId="{08EB0525-A15F-40E0-8DEE-3EAA899B54EF}" destId="{1B97842C-C82D-40C1-839A-6921193EA2A5}" srcOrd="1" destOrd="0" presId="urn:microsoft.com/office/officeart/2005/8/layout/list1"/>
    <dgm:cxn modelId="{F14D8EFF-B4E7-4FBF-84F2-EC76DEB69469}" type="presParOf" srcId="{08EB0525-A15F-40E0-8DEE-3EAA899B54EF}" destId="{BB956A1D-A688-497A-8ED1-21181F2718A4}" srcOrd="2" destOrd="0" presId="urn:microsoft.com/office/officeart/2005/8/layout/list1"/>
    <dgm:cxn modelId="{2E873D2F-FC25-4424-ADDE-0F0CA7A676C2}" type="presParOf" srcId="{08EB0525-A15F-40E0-8DEE-3EAA899B54EF}" destId="{181522FA-4DEB-4159-9767-2ACCF2D746C6}" srcOrd="3" destOrd="0" presId="urn:microsoft.com/office/officeart/2005/8/layout/list1"/>
    <dgm:cxn modelId="{F1F593F9-CDA5-4B27-BAB6-8863C8EA6632}" type="presParOf" srcId="{08EB0525-A15F-40E0-8DEE-3EAA899B54EF}" destId="{7CA10C57-25A1-4A56-AD41-24E6D3CA1767}" srcOrd="4" destOrd="0" presId="urn:microsoft.com/office/officeart/2005/8/layout/list1"/>
    <dgm:cxn modelId="{1EA67CB2-6C6A-4D4F-B271-F4CE69958D3E}" type="presParOf" srcId="{7CA10C57-25A1-4A56-AD41-24E6D3CA1767}" destId="{EDC25A50-74A3-400F-98FC-42D009F0A976}" srcOrd="0" destOrd="0" presId="urn:microsoft.com/office/officeart/2005/8/layout/list1"/>
    <dgm:cxn modelId="{6353E4FB-6013-4625-8B68-B049A7C6082B}" type="presParOf" srcId="{7CA10C57-25A1-4A56-AD41-24E6D3CA1767}" destId="{D3165869-19EF-4096-BDD1-5156BC15399E}" srcOrd="1" destOrd="0" presId="urn:microsoft.com/office/officeart/2005/8/layout/list1"/>
    <dgm:cxn modelId="{FDB2489A-8D6C-4DF2-B5F2-AA5BBB406BCB}" type="presParOf" srcId="{08EB0525-A15F-40E0-8DEE-3EAA899B54EF}" destId="{ED609931-1836-48D3-B5A3-0943694ECC25}" srcOrd="5" destOrd="0" presId="urn:microsoft.com/office/officeart/2005/8/layout/list1"/>
    <dgm:cxn modelId="{4F0118CA-1981-40C5-97F0-03501FBCF5F9}" type="presParOf" srcId="{08EB0525-A15F-40E0-8DEE-3EAA899B54EF}" destId="{F3E1574B-5CF4-45FE-B04A-5F175C6865DF}"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F410DF94-A0B1-4400-8ECA-49F6F901454D}"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US"/>
        </a:p>
      </dgm:t>
    </dgm:pt>
    <dgm:pt modelId="{D807E78E-9068-4673-A762-5BCF155B2955}">
      <dgm:prSet custT="1"/>
      <dgm:spPr/>
      <dgm:t>
        <a:bodyPr/>
        <a:lstStyle/>
        <a:p>
          <a:pPr rtl="0"/>
          <a:r>
            <a:rPr lang="en-US" sz="2000" dirty="0" smtClean="0"/>
            <a:t>Assistance with medical examinations including dental screening</a:t>
          </a:r>
          <a:endParaRPr lang="en-US" sz="2000" dirty="0"/>
        </a:p>
      </dgm:t>
    </dgm:pt>
    <dgm:pt modelId="{462BFA73-CB28-4C63-B174-F831C52AAFFE}" type="parTrans" cxnId="{C9749855-E154-4801-AEAD-3C05C648719A}">
      <dgm:prSet/>
      <dgm:spPr/>
      <dgm:t>
        <a:bodyPr/>
        <a:lstStyle/>
        <a:p>
          <a:endParaRPr lang="en-US"/>
        </a:p>
      </dgm:t>
    </dgm:pt>
    <dgm:pt modelId="{D70F42B1-D020-4EA0-AEAE-5B5447F214C3}" type="sibTrans" cxnId="{C9749855-E154-4801-AEAD-3C05C648719A}">
      <dgm:prSet/>
      <dgm:spPr/>
      <dgm:t>
        <a:bodyPr/>
        <a:lstStyle/>
        <a:p>
          <a:endParaRPr lang="en-US"/>
        </a:p>
      </dgm:t>
    </dgm:pt>
    <dgm:pt modelId="{F72BA4E7-60A4-451A-9835-1A10AFB0C320}">
      <dgm:prSet custT="1"/>
      <dgm:spPr/>
      <dgm:t>
        <a:bodyPr/>
        <a:lstStyle/>
        <a:p>
          <a:pPr rtl="0"/>
          <a:r>
            <a:rPr lang="en-US" sz="2000" dirty="0" smtClean="0"/>
            <a:t>Screening of hearing</a:t>
          </a:r>
          <a:endParaRPr lang="en-US" sz="2000" dirty="0"/>
        </a:p>
      </dgm:t>
    </dgm:pt>
    <dgm:pt modelId="{4854A057-E381-4C30-9F05-81E37A828220}" type="parTrans" cxnId="{BCADD4BE-1F3D-49BF-8612-FC64B09A0B22}">
      <dgm:prSet/>
      <dgm:spPr/>
      <dgm:t>
        <a:bodyPr/>
        <a:lstStyle/>
        <a:p>
          <a:endParaRPr lang="en-US"/>
        </a:p>
      </dgm:t>
    </dgm:pt>
    <dgm:pt modelId="{55A3199E-7815-4BEB-846D-F4932B7B9EB7}" type="sibTrans" cxnId="{BCADD4BE-1F3D-49BF-8612-FC64B09A0B22}">
      <dgm:prSet/>
      <dgm:spPr/>
      <dgm:t>
        <a:bodyPr/>
        <a:lstStyle/>
        <a:p>
          <a:endParaRPr lang="en-US"/>
        </a:p>
      </dgm:t>
    </dgm:pt>
    <dgm:pt modelId="{FB58C50B-3CE6-40B2-9ED8-D99DE79ECC4F}">
      <dgm:prSet custT="1"/>
      <dgm:spPr/>
      <dgm:t>
        <a:bodyPr/>
        <a:lstStyle/>
        <a:p>
          <a:pPr rtl="0"/>
          <a:r>
            <a:rPr lang="en-US" sz="2000" dirty="0" smtClean="0"/>
            <a:t>Maintenance of student health records and notification of local or county health officials of any student who has not been properly immunized</a:t>
          </a:r>
          <a:endParaRPr lang="en-US" sz="2000" dirty="0"/>
        </a:p>
      </dgm:t>
    </dgm:pt>
    <dgm:pt modelId="{AC1D2DF2-FD27-45F2-A3FF-09D48DA24CA9}" type="parTrans" cxnId="{D5F7C8F9-7797-4776-B913-91F2B793D091}">
      <dgm:prSet/>
      <dgm:spPr/>
      <dgm:t>
        <a:bodyPr/>
        <a:lstStyle/>
        <a:p>
          <a:endParaRPr lang="en-US"/>
        </a:p>
      </dgm:t>
    </dgm:pt>
    <dgm:pt modelId="{EC9ADCD2-3EE6-44CD-B0F2-C9A8EBE1CED8}" type="sibTrans" cxnId="{D5F7C8F9-7797-4776-B913-91F2B793D091}">
      <dgm:prSet/>
      <dgm:spPr/>
      <dgm:t>
        <a:bodyPr/>
        <a:lstStyle/>
        <a:p>
          <a:endParaRPr lang="en-US"/>
        </a:p>
      </dgm:t>
    </dgm:pt>
    <dgm:pt modelId="{CCFA5001-FC22-4768-A4BA-71AD8D89AB10}">
      <dgm:prSet custT="1"/>
      <dgm:spPr/>
      <dgm:t>
        <a:bodyPr/>
        <a:lstStyle/>
        <a:p>
          <a:pPr rtl="0"/>
          <a:r>
            <a:rPr lang="en-US" sz="2000" dirty="0" smtClean="0"/>
            <a:t>Emergency care to students who are injured or become ill at school or during participation on school team or squad</a:t>
          </a:r>
          <a:endParaRPr lang="en-US" sz="2000" dirty="0"/>
        </a:p>
      </dgm:t>
    </dgm:pt>
    <dgm:pt modelId="{70F6AF7A-837D-4B09-94AD-6A0F9FFA6096}" type="parTrans" cxnId="{17424C15-57E3-4C50-A953-26DB7231BA75}">
      <dgm:prSet/>
      <dgm:spPr/>
      <dgm:t>
        <a:bodyPr/>
        <a:lstStyle/>
        <a:p>
          <a:endParaRPr lang="en-US"/>
        </a:p>
      </dgm:t>
    </dgm:pt>
    <dgm:pt modelId="{B3B8FA2E-0373-4C7D-84CC-F26623761075}" type="sibTrans" cxnId="{17424C15-57E3-4C50-A953-26DB7231BA75}">
      <dgm:prSet/>
      <dgm:spPr/>
      <dgm:t>
        <a:bodyPr/>
        <a:lstStyle/>
        <a:p>
          <a:endParaRPr lang="en-US"/>
        </a:p>
      </dgm:t>
    </dgm:pt>
    <dgm:pt modelId="{C59D4415-D967-40FC-8E58-D655BF246063}" type="pres">
      <dgm:prSet presAssocID="{F410DF94-A0B1-4400-8ECA-49F6F901454D}" presName="linear" presStyleCnt="0">
        <dgm:presLayoutVars>
          <dgm:dir/>
          <dgm:animLvl val="lvl"/>
          <dgm:resizeHandles val="exact"/>
        </dgm:presLayoutVars>
      </dgm:prSet>
      <dgm:spPr/>
      <dgm:t>
        <a:bodyPr/>
        <a:lstStyle/>
        <a:p>
          <a:endParaRPr lang="en-US"/>
        </a:p>
      </dgm:t>
    </dgm:pt>
    <dgm:pt modelId="{FB9BEF18-3578-40AC-9A8C-44254D2FE3BD}" type="pres">
      <dgm:prSet presAssocID="{D807E78E-9068-4673-A762-5BCF155B2955}" presName="parentLin" presStyleCnt="0"/>
      <dgm:spPr/>
    </dgm:pt>
    <dgm:pt modelId="{54945632-B7EF-47D6-9CBC-FCB642109CC0}" type="pres">
      <dgm:prSet presAssocID="{D807E78E-9068-4673-A762-5BCF155B2955}" presName="parentLeftMargin" presStyleLbl="node1" presStyleIdx="0" presStyleCnt="4"/>
      <dgm:spPr/>
      <dgm:t>
        <a:bodyPr/>
        <a:lstStyle/>
        <a:p>
          <a:endParaRPr lang="en-US"/>
        </a:p>
      </dgm:t>
    </dgm:pt>
    <dgm:pt modelId="{9FC61E94-D890-40EE-9B94-E69B73F1AB49}" type="pres">
      <dgm:prSet presAssocID="{D807E78E-9068-4673-A762-5BCF155B2955}" presName="parentText" presStyleLbl="node1" presStyleIdx="0" presStyleCnt="4" custScaleX="110582" custScaleY="241890">
        <dgm:presLayoutVars>
          <dgm:chMax val="0"/>
          <dgm:bulletEnabled val="1"/>
        </dgm:presLayoutVars>
      </dgm:prSet>
      <dgm:spPr/>
      <dgm:t>
        <a:bodyPr/>
        <a:lstStyle/>
        <a:p>
          <a:endParaRPr lang="en-US"/>
        </a:p>
      </dgm:t>
    </dgm:pt>
    <dgm:pt modelId="{A5F5BD64-0F84-453E-A56E-815026C14F05}" type="pres">
      <dgm:prSet presAssocID="{D807E78E-9068-4673-A762-5BCF155B2955}" presName="negativeSpace" presStyleCnt="0"/>
      <dgm:spPr/>
    </dgm:pt>
    <dgm:pt modelId="{871D83CB-87E6-4AD4-9782-CF1E236CA382}" type="pres">
      <dgm:prSet presAssocID="{D807E78E-9068-4673-A762-5BCF155B2955}" presName="childText" presStyleLbl="conFgAcc1" presStyleIdx="0" presStyleCnt="4">
        <dgm:presLayoutVars>
          <dgm:bulletEnabled val="1"/>
        </dgm:presLayoutVars>
      </dgm:prSet>
      <dgm:spPr/>
    </dgm:pt>
    <dgm:pt modelId="{C1840D63-4149-4E05-825F-46C1ABC337FA}" type="pres">
      <dgm:prSet presAssocID="{D70F42B1-D020-4EA0-AEAE-5B5447F214C3}" presName="spaceBetweenRectangles" presStyleCnt="0"/>
      <dgm:spPr/>
    </dgm:pt>
    <dgm:pt modelId="{8CD02BB2-D768-41CE-8679-237AC0289A70}" type="pres">
      <dgm:prSet presAssocID="{F72BA4E7-60A4-451A-9835-1A10AFB0C320}" presName="parentLin" presStyleCnt="0"/>
      <dgm:spPr/>
    </dgm:pt>
    <dgm:pt modelId="{5545385E-C088-4750-94A4-491274FE719D}" type="pres">
      <dgm:prSet presAssocID="{F72BA4E7-60A4-451A-9835-1A10AFB0C320}" presName="parentLeftMargin" presStyleLbl="node1" presStyleIdx="0" presStyleCnt="4"/>
      <dgm:spPr/>
      <dgm:t>
        <a:bodyPr/>
        <a:lstStyle/>
        <a:p>
          <a:endParaRPr lang="en-US"/>
        </a:p>
      </dgm:t>
    </dgm:pt>
    <dgm:pt modelId="{1AD9E6C0-9AC6-476F-9E05-8122A412E046}" type="pres">
      <dgm:prSet presAssocID="{F72BA4E7-60A4-451A-9835-1A10AFB0C320}" presName="parentText" presStyleLbl="node1" presStyleIdx="1" presStyleCnt="4" custScaleX="110582" custScaleY="160568">
        <dgm:presLayoutVars>
          <dgm:chMax val="0"/>
          <dgm:bulletEnabled val="1"/>
        </dgm:presLayoutVars>
      </dgm:prSet>
      <dgm:spPr/>
      <dgm:t>
        <a:bodyPr/>
        <a:lstStyle/>
        <a:p>
          <a:endParaRPr lang="en-US"/>
        </a:p>
      </dgm:t>
    </dgm:pt>
    <dgm:pt modelId="{4B625C6D-04E4-491F-A94C-68370BAC9D0D}" type="pres">
      <dgm:prSet presAssocID="{F72BA4E7-60A4-451A-9835-1A10AFB0C320}" presName="negativeSpace" presStyleCnt="0"/>
      <dgm:spPr/>
    </dgm:pt>
    <dgm:pt modelId="{95C712D2-1634-4680-A39B-8B49DAB696EB}" type="pres">
      <dgm:prSet presAssocID="{F72BA4E7-60A4-451A-9835-1A10AFB0C320}" presName="childText" presStyleLbl="conFgAcc1" presStyleIdx="1" presStyleCnt="4">
        <dgm:presLayoutVars>
          <dgm:bulletEnabled val="1"/>
        </dgm:presLayoutVars>
      </dgm:prSet>
      <dgm:spPr/>
    </dgm:pt>
    <dgm:pt modelId="{0172E70F-9540-4554-B106-F732EE5A1379}" type="pres">
      <dgm:prSet presAssocID="{55A3199E-7815-4BEB-846D-F4932B7B9EB7}" presName="spaceBetweenRectangles" presStyleCnt="0"/>
      <dgm:spPr/>
    </dgm:pt>
    <dgm:pt modelId="{1D803D0A-2220-4FAC-8B0F-1BB3D5D735A2}" type="pres">
      <dgm:prSet presAssocID="{FB58C50B-3CE6-40B2-9ED8-D99DE79ECC4F}" presName="parentLin" presStyleCnt="0"/>
      <dgm:spPr/>
    </dgm:pt>
    <dgm:pt modelId="{A2952869-8926-4245-A6CA-4CF5E26E9D68}" type="pres">
      <dgm:prSet presAssocID="{FB58C50B-3CE6-40B2-9ED8-D99DE79ECC4F}" presName="parentLeftMargin" presStyleLbl="node1" presStyleIdx="1" presStyleCnt="4"/>
      <dgm:spPr/>
      <dgm:t>
        <a:bodyPr/>
        <a:lstStyle/>
        <a:p>
          <a:endParaRPr lang="en-US"/>
        </a:p>
      </dgm:t>
    </dgm:pt>
    <dgm:pt modelId="{5E91BEE5-8739-4C9D-8BF3-1AB9746C6EE5}" type="pres">
      <dgm:prSet presAssocID="{FB58C50B-3CE6-40B2-9ED8-D99DE79ECC4F}" presName="parentText" presStyleLbl="node1" presStyleIdx="2" presStyleCnt="4" custScaleX="110582" custScaleY="318361">
        <dgm:presLayoutVars>
          <dgm:chMax val="0"/>
          <dgm:bulletEnabled val="1"/>
        </dgm:presLayoutVars>
      </dgm:prSet>
      <dgm:spPr/>
      <dgm:t>
        <a:bodyPr/>
        <a:lstStyle/>
        <a:p>
          <a:endParaRPr lang="en-US"/>
        </a:p>
      </dgm:t>
    </dgm:pt>
    <dgm:pt modelId="{1F70F9FE-465C-4B9B-ABE2-D99ACF14846B}" type="pres">
      <dgm:prSet presAssocID="{FB58C50B-3CE6-40B2-9ED8-D99DE79ECC4F}" presName="negativeSpace" presStyleCnt="0"/>
      <dgm:spPr/>
    </dgm:pt>
    <dgm:pt modelId="{734B3010-6743-40BB-AE28-D3B6697D620B}" type="pres">
      <dgm:prSet presAssocID="{FB58C50B-3CE6-40B2-9ED8-D99DE79ECC4F}" presName="childText" presStyleLbl="conFgAcc1" presStyleIdx="2" presStyleCnt="4">
        <dgm:presLayoutVars>
          <dgm:bulletEnabled val="1"/>
        </dgm:presLayoutVars>
      </dgm:prSet>
      <dgm:spPr/>
    </dgm:pt>
    <dgm:pt modelId="{FD4D232B-E41F-42DC-8008-7FC2A3DEF0BD}" type="pres">
      <dgm:prSet presAssocID="{EC9ADCD2-3EE6-44CD-B0F2-C9A8EBE1CED8}" presName="spaceBetweenRectangles" presStyleCnt="0"/>
      <dgm:spPr/>
    </dgm:pt>
    <dgm:pt modelId="{24FC2B5B-828B-4EBB-95B8-BE1DD25E6D3E}" type="pres">
      <dgm:prSet presAssocID="{CCFA5001-FC22-4768-A4BA-71AD8D89AB10}" presName="parentLin" presStyleCnt="0"/>
      <dgm:spPr/>
    </dgm:pt>
    <dgm:pt modelId="{80162D58-B744-4D01-99A9-91799B620C62}" type="pres">
      <dgm:prSet presAssocID="{CCFA5001-FC22-4768-A4BA-71AD8D89AB10}" presName="parentLeftMargin" presStyleLbl="node1" presStyleIdx="2" presStyleCnt="4"/>
      <dgm:spPr/>
      <dgm:t>
        <a:bodyPr/>
        <a:lstStyle/>
        <a:p>
          <a:endParaRPr lang="en-US"/>
        </a:p>
      </dgm:t>
    </dgm:pt>
    <dgm:pt modelId="{68FAA129-194D-47B5-AE32-E1AC7AC7040B}" type="pres">
      <dgm:prSet presAssocID="{CCFA5001-FC22-4768-A4BA-71AD8D89AB10}" presName="parentText" presStyleLbl="node1" presStyleIdx="3" presStyleCnt="4" custScaleX="110582" custScaleY="304094">
        <dgm:presLayoutVars>
          <dgm:chMax val="0"/>
          <dgm:bulletEnabled val="1"/>
        </dgm:presLayoutVars>
      </dgm:prSet>
      <dgm:spPr/>
      <dgm:t>
        <a:bodyPr/>
        <a:lstStyle/>
        <a:p>
          <a:endParaRPr lang="en-US"/>
        </a:p>
      </dgm:t>
    </dgm:pt>
    <dgm:pt modelId="{8B7F2BAC-C78B-4F4E-AC67-2D5F7B3AA0D2}" type="pres">
      <dgm:prSet presAssocID="{CCFA5001-FC22-4768-A4BA-71AD8D89AB10}" presName="negativeSpace" presStyleCnt="0"/>
      <dgm:spPr/>
    </dgm:pt>
    <dgm:pt modelId="{0B6163CF-F2C2-4BFF-B531-2B9CB73FC59C}" type="pres">
      <dgm:prSet presAssocID="{CCFA5001-FC22-4768-A4BA-71AD8D89AB10}" presName="childText" presStyleLbl="conFgAcc1" presStyleIdx="3" presStyleCnt="4">
        <dgm:presLayoutVars>
          <dgm:bulletEnabled val="1"/>
        </dgm:presLayoutVars>
      </dgm:prSet>
      <dgm:spPr/>
    </dgm:pt>
  </dgm:ptLst>
  <dgm:cxnLst>
    <dgm:cxn modelId="{17424C15-57E3-4C50-A953-26DB7231BA75}" srcId="{F410DF94-A0B1-4400-8ECA-49F6F901454D}" destId="{CCFA5001-FC22-4768-A4BA-71AD8D89AB10}" srcOrd="3" destOrd="0" parTransId="{70F6AF7A-837D-4B09-94AD-6A0F9FFA6096}" sibTransId="{B3B8FA2E-0373-4C7D-84CC-F26623761075}"/>
    <dgm:cxn modelId="{00667385-9F93-46FF-93B5-8A1DC1C784B4}" type="presOf" srcId="{F72BA4E7-60A4-451A-9835-1A10AFB0C320}" destId="{1AD9E6C0-9AC6-476F-9E05-8122A412E046}" srcOrd="1" destOrd="0" presId="urn:microsoft.com/office/officeart/2005/8/layout/list1"/>
    <dgm:cxn modelId="{4283C7B2-3687-4BDC-AA14-867A4B5C7851}" type="presOf" srcId="{CCFA5001-FC22-4768-A4BA-71AD8D89AB10}" destId="{68FAA129-194D-47B5-AE32-E1AC7AC7040B}" srcOrd="1" destOrd="0" presId="urn:microsoft.com/office/officeart/2005/8/layout/list1"/>
    <dgm:cxn modelId="{04006F44-AE23-4092-9078-0CE81412998C}" type="presOf" srcId="{F72BA4E7-60A4-451A-9835-1A10AFB0C320}" destId="{5545385E-C088-4750-94A4-491274FE719D}" srcOrd="0" destOrd="0" presId="urn:microsoft.com/office/officeart/2005/8/layout/list1"/>
    <dgm:cxn modelId="{BDD8366B-68F3-4E41-BC11-B5A829BDEDA7}" type="presOf" srcId="{D807E78E-9068-4673-A762-5BCF155B2955}" destId="{54945632-B7EF-47D6-9CBC-FCB642109CC0}" srcOrd="0" destOrd="0" presId="urn:microsoft.com/office/officeart/2005/8/layout/list1"/>
    <dgm:cxn modelId="{70D9714B-7BF3-4CB1-A8A4-9B78458C0B91}" type="presOf" srcId="{CCFA5001-FC22-4768-A4BA-71AD8D89AB10}" destId="{80162D58-B744-4D01-99A9-91799B620C62}" srcOrd="0" destOrd="0" presId="urn:microsoft.com/office/officeart/2005/8/layout/list1"/>
    <dgm:cxn modelId="{D5F7C8F9-7797-4776-B913-91F2B793D091}" srcId="{F410DF94-A0B1-4400-8ECA-49F6F901454D}" destId="{FB58C50B-3CE6-40B2-9ED8-D99DE79ECC4F}" srcOrd="2" destOrd="0" parTransId="{AC1D2DF2-FD27-45F2-A3FF-09D48DA24CA9}" sibTransId="{EC9ADCD2-3EE6-44CD-B0F2-C9A8EBE1CED8}"/>
    <dgm:cxn modelId="{025AE160-25F3-41C2-9BAE-04FB9313C6B2}" type="presOf" srcId="{FB58C50B-3CE6-40B2-9ED8-D99DE79ECC4F}" destId="{A2952869-8926-4245-A6CA-4CF5E26E9D68}" srcOrd="0" destOrd="0" presId="urn:microsoft.com/office/officeart/2005/8/layout/list1"/>
    <dgm:cxn modelId="{C9749855-E154-4801-AEAD-3C05C648719A}" srcId="{F410DF94-A0B1-4400-8ECA-49F6F901454D}" destId="{D807E78E-9068-4673-A762-5BCF155B2955}" srcOrd="0" destOrd="0" parTransId="{462BFA73-CB28-4C63-B174-F831C52AAFFE}" sibTransId="{D70F42B1-D020-4EA0-AEAE-5B5447F214C3}"/>
    <dgm:cxn modelId="{BCADD4BE-1F3D-49BF-8612-FC64B09A0B22}" srcId="{F410DF94-A0B1-4400-8ECA-49F6F901454D}" destId="{F72BA4E7-60A4-451A-9835-1A10AFB0C320}" srcOrd="1" destOrd="0" parTransId="{4854A057-E381-4C30-9F05-81E37A828220}" sibTransId="{55A3199E-7815-4BEB-846D-F4932B7B9EB7}"/>
    <dgm:cxn modelId="{AE0169ED-A124-4332-AAA6-ADCCE0B71310}" type="presOf" srcId="{D807E78E-9068-4673-A762-5BCF155B2955}" destId="{9FC61E94-D890-40EE-9B94-E69B73F1AB49}" srcOrd="1" destOrd="0" presId="urn:microsoft.com/office/officeart/2005/8/layout/list1"/>
    <dgm:cxn modelId="{921BA9EE-977E-4793-BC31-8351910FD0F7}" type="presOf" srcId="{F410DF94-A0B1-4400-8ECA-49F6F901454D}" destId="{C59D4415-D967-40FC-8E58-D655BF246063}" srcOrd="0" destOrd="0" presId="urn:microsoft.com/office/officeart/2005/8/layout/list1"/>
    <dgm:cxn modelId="{E76E2845-9503-4CC1-8180-14CC67AC131B}" type="presOf" srcId="{FB58C50B-3CE6-40B2-9ED8-D99DE79ECC4F}" destId="{5E91BEE5-8739-4C9D-8BF3-1AB9746C6EE5}" srcOrd="1" destOrd="0" presId="urn:microsoft.com/office/officeart/2005/8/layout/list1"/>
    <dgm:cxn modelId="{BAA9A64D-819E-42B1-9AC1-2D7415ED6982}" type="presParOf" srcId="{C59D4415-D967-40FC-8E58-D655BF246063}" destId="{FB9BEF18-3578-40AC-9A8C-44254D2FE3BD}" srcOrd="0" destOrd="0" presId="urn:microsoft.com/office/officeart/2005/8/layout/list1"/>
    <dgm:cxn modelId="{A0BC8F5B-8AFB-46D1-A3B3-0D588FE6049C}" type="presParOf" srcId="{FB9BEF18-3578-40AC-9A8C-44254D2FE3BD}" destId="{54945632-B7EF-47D6-9CBC-FCB642109CC0}" srcOrd="0" destOrd="0" presId="urn:microsoft.com/office/officeart/2005/8/layout/list1"/>
    <dgm:cxn modelId="{CCA98F87-7D6D-4DFE-8837-B2B571437894}" type="presParOf" srcId="{FB9BEF18-3578-40AC-9A8C-44254D2FE3BD}" destId="{9FC61E94-D890-40EE-9B94-E69B73F1AB49}" srcOrd="1" destOrd="0" presId="urn:microsoft.com/office/officeart/2005/8/layout/list1"/>
    <dgm:cxn modelId="{E258315A-4872-417A-9224-622576A315FA}" type="presParOf" srcId="{C59D4415-D967-40FC-8E58-D655BF246063}" destId="{A5F5BD64-0F84-453E-A56E-815026C14F05}" srcOrd="1" destOrd="0" presId="urn:microsoft.com/office/officeart/2005/8/layout/list1"/>
    <dgm:cxn modelId="{C1E2C8C7-16F7-4111-A457-1556DA36E547}" type="presParOf" srcId="{C59D4415-D967-40FC-8E58-D655BF246063}" destId="{871D83CB-87E6-4AD4-9782-CF1E236CA382}" srcOrd="2" destOrd="0" presId="urn:microsoft.com/office/officeart/2005/8/layout/list1"/>
    <dgm:cxn modelId="{E0CB2051-A3B8-42E8-B128-E366A4C73E5D}" type="presParOf" srcId="{C59D4415-D967-40FC-8E58-D655BF246063}" destId="{C1840D63-4149-4E05-825F-46C1ABC337FA}" srcOrd="3" destOrd="0" presId="urn:microsoft.com/office/officeart/2005/8/layout/list1"/>
    <dgm:cxn modelId="{79E3D273-B9A7-4EC7-B3E6-230532900D98}" type="presParOf" srcId="{C59D4415-D967-40FC-8E58-D655BF246063}" destId="{8CD02BB2-D768-41CE-8679-237AC0289A70}" srcOrd="4" destOrd="0" presId="urn:microsoft.com/office/officeart/2005/8/layout/list1"/>
    <dgm:cxn modelId="{6673280C-FEDF-483C-A94C-C338B27AE7DA}" type="presParOf" srcId="{8CD02BB2-D768-41CE-8679-237AC0289A70}" destId="{5545385E-C088-4750-94A4-491274FE719D}" srcOrd="0" destOrd="0" presId="urn:microsoft.com/office/officeart/2005/8/layout/list1"/>
    <dgm:cxn modelId="{B758D1DF-3072-4AB1-9756-7893D0C85952}" type="presParOf" srcId="{8CD02BB2-D768-41CE-8679-237AC0289A70}" destId="{1AD9E6C0-9AC6-476F-9E05-8122A412E046}" srcOrd="1" destOrd="0" presId="urn:microsoft.com/office/officeart/2005/8/layout/list1"/>
    <dgm:cxn modelId="{0E4D655D-154F-489F-80A7-CB781A76C149}" type="presParOf" srcId="{C59D4415-D967-40FC-8E58-D655BF246063}" destId="{4B625C6D-04E4-491F-A94C-68370BAC9D0D}" srcOrd="5" destOrd="0" presId="urn:microsoft.com/office/officeart/2005/8/layout/list1"/>
    <dgm:cxn modelId="{EEF8CE02-785B-4470-BC1C-D644E3EE8095}" type="presParOf" srcId="{C59D4415-D967-40FC-8E58-D655BF246063}" destId="{95C712D2-1634-4680-A39B-8B49DAB696EB}" srcOrd="6" destOrd="0" presId="urn:microsoft.com/office/officeart/2005/8/layout/list1"/>
    <dgm:cxn modelId="{56FA4849-78A9-4235-9D1C-2334A628ED08}" type="presParOf" srcId="{C59D4415-D967-40FC-8E58-D655BF246063}" destId="{0172E70F-9540-4554-B106-F732EE5A1379}" srcOrd="7" destOrd="0" presId="urn:microsoft.com/office/officeart/2005/8/layout/list1"/>
    <dgm:cxn modelId="{4E7A58FC-D695-4A06-BC52-557E54337821}" type="presParOf" srcId="{C59D4415-D967-40FC-8E58-D655BF246063}" destId="{1D803D0A-2220-4FAC-8B0F-1BB3D5D735A2}" srcOrd="8" destOrd="0" presId="urn:microsoft.com/office/officeart/2005/8/layout/list1"/>
    <dgm:cxn modelId="{19090C37-D765-436E-B2EC-06C26EADD069}" type="presParOf" srcId="{1D803D0A-2220-4FAC-8B0F-1BB3D5D735A2}" destId="{A2952869-8926-4245-A6CA-4CF5E26E9D68}" srcOrd="0" destOrd="0" presId="urn:microsoft.com/office/officeart/2005/8/layout/list1"/>
    <dgm:cxn modelId="{0562CBB4-19E6-4C35-B1EE-A465E77BFDD0}" type="presParOf" srcId="{1D803D0A-2220-4FAC-8B0F-1BB3D5D735A2}" destId="{5E91BEE5-8739-4C9D-8BF3-1AB9746C6EE5}" srcOrd="1" destOrd="0" presId="urn:microsoft.com/office/officeart/2005/8/layout/list1"/>
    <dgm:cxn modelId="{6EABD5E2-A08C-4780-9979-32242A0C3C27}" type="presParOf" srcId="{C59D4415-D967-40FC-8E58-D655BF246063}" destId="{1F70F9FE-465C-4B9B-ABE2-D99ACF14846B}" srcOrd="9" destOrd="0" presId="urn:microsoft.com/office/officeart/2005/8/layout/list1"/>
    <dgm:cxn modelId="{A04D6429-8DE5-4948-9CFA-A497D5F0A993}" type="presParOf" srcId="{C59D4415-D967-40FC-8E58-D655BF246063}" destId="{734B3010-6743-40BB-AE28-D3B6697D620B}" srcOrd="10" destOrd="0" presId="urn:microsoft.com/office/officeart/2005/8/layout/list1"/>
    <dgm:cxn modelId="{A9AF8AAC-4572-463C-B15E-611B943665DB}" type="presParOf" srcId="{C59D4415-D967-40FC-8E58-D655BF246063}" destId="{FD4D232B-E41F-42DC-8008-7FC2A3DEF0BD}" srcOrd="11" destOrd="0" presId="urn:microsoft.com/office/officeart/2005/8/layout/list1"/>
    <dgm:cxn modelId="{D70539D4-80E1-4C58-8EE6-9465138B0BD8}" type="presParOf" srcId="{C59D4415-D967-40FC-8E58-D655BF246063}" destId="{24FC2B5B-828B-4EBB-95B8-BE1DD25E6D3E}" srcOrd="12" destOrd="0" presId="urn:microsoft.com/office/officeart/2005/8/layout/list1"/>
    <dgm:cxn modelId="{26831946-88B4-4153-A4C8-3FDDCB30FFF7}" type="presParOf" srcId="{24FC2B5B-828B-4EBB-95B8-BE1DD25E6D3E}" destId="{80162D58-B744-4D01-99A9-91799B620C62}" srcOrd="0" destOrd="0" presId="urn:microsoft.com/office/officeart/2005/8/layout/list1"/>
    <dgm:cxn modelId="{3F79FC12-ED3B-49C9-9268-D18746BA1E15}" type="presParOf" srcId="{24FC2B5B-828B-4EBB-95B8-BE1DD25E6D3E}" destId="{68FAA129-194D-47B5-AE32-E1AC7AC7040B}" srcOrd="1" destOrd="0" presId="urn:microsoft.com/office/officeart/2005/8/layout/list1"/>
    <dgm:cxn modelId="{574AD175-635E-4868-8D32-F68D1605B4A0}" type="presParOf" srcId="{C59D4415-D967-40FC-8E58-D655BF246063}" destId="{8B7F2BAC-C78B-4F4E-AC67-2D5F7B3AA0D2}" srcOrd="13" destOrd="0" presId="urn:microsoft.com/office/officeart/2005/8/layout/list1"/>
    <dgm:cxn modelId="{08FD1DDC-CD09-46D4-A258-28740ED5CC21}" type="presParOf" srcId="{C59D4415-D967-40FC-8E58-D655BF246063}" destId="{0B6163CF-F2C2-4BFF-B531-2B9CB73FC59C}"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7554A401-3386-48A6-9508-957505A899E2}" type="doc">
      <dgm:prSet loTypeId="urn:microsoft.com/office/officeart/2005/8/layout/list1" loCatId="list" qsTypeId="urn:microsoft.com/office/officeart/2005/8/quickstyle/simple5" qsCatId="simple" csTypeId="urn:microsoft.com/office/officeart/2005/8/colors/colorful4" csCatId="colorful" phldr="1"/>
      <dgm:spPr/>
      <dgm:t>
        <a:bodyPr/>
        <a:lstStyle/>
        <a:p>
          <a:endParaRPr lang="en-US"/>
        </a:p>
      </dgm:t>
    </dgm:pt>
    <dgm:pt modelId="{52133685-1A27-40F3-93E1-91A1367595CB}">
      <dgm:prSet phldrT="[Text]" custT="1"/>
      <dgm:spPr/>
      <dgm:t>
        <a:bodyPr/>
        <a:lstStyle/>
        <a:p>
          <a:r>
            <a:rPr lang="en-US" sz="3200" dirty="0" smtClean="0"/>
            <a:t>Additional medical services </a:t>
          </a:r>
          <a:endParaRPr lang="en-US" sz="3200" dirty="0"/>
        </a:p>
      </dgm:t>
    </dgm:pt>
    <dgm:pt modelId="{270B81BC-A6BB-4F42-8D25-47B717A81E07}" type="parTrans" cxnId="{2A5CA759-A9AE-4936-B2F4-602503F053E2}">
      <dgm:prSet/>
      <dgm:spPr/>
      <dgm:t>
        <a:bodyPr/>
        <a:lstStyle/>
        <a:p>
          <a:endParaRPr lang="en-US"/>
        </a:p>
      </dgm:t>
    </dgm:pt>
    <dgm:pt modelId="{9A63EBE7-0CD0-412B-9181-D6CB9836B3CB}" type="sibTrans" cxnId="{2A5CA759-A9AE-4936-B2F4-602503F053E2}">
      <dgm:prSet/>
      <dgm:spPr/>
      <dgm:t>
        <a:bodyPr/>
        <a:lstStyle/>
        <a:p>
          <a:endParaRPr lang="en-US"/>
        </a:p>
      </dgm:t>
    </dgm:pt>
    <dgm:pt modelId="{54E62091-0BD1-49DF-9849-6F480644A4A2}">
      <dgm:prSet phldrT="[Text]" custT="1"/>
      <dgm:spPr/>
      <dgm:t>
        <a:bodyPr/>
        <a:lstStyle/>
        <a:p>
          <a:r>
            <a:rPr lang="en-US" sz="2800" dirty="0" smtClean="0"/>
            <a:t> M</a:t>
          </a:r>
          <a:r>
            <a:rPr lang="en-US" sz="2400" dirty="0" smtClean="0"/>
            <a:t>ay include necessary equipment, materials, supplies</a:t>
          </a:r>
          <a:endParaRPr lang="en-US" sz="2400" dirty="0"/>
        </a:p>
      </dgm:t>
    </dgm:pt>
    <dgm:pt modelId="{9A315706-37BD-4600-934B-FE122589BD48}" type="parTrans" cxnId="{705F5D50-FE64-4D4F-BB2A-CE98E1DCEA7E}">
      <dgm:prSet/>
      <dgm:spPr/>
      <dgm:t>
        <a:bodyPr/>
        <a:lstStyle/>
        <a:p>
          <a:endParaRPr lang="en-US"/>
        </a:p>
      </dgm:t>
    </dgm:pt>
    <dgm:pt modelId="{89E3D376-1129-4274-B582-8E96611DCB40}" type="sibTrans" cxnId="{705F5D50-FE64-4D4F-BB2A-CE98E1DCEA7E}">
      <dgm:prSet/>
      <dgm:spPr/>
      <dgm:t>
        <a:bodyPr/>
        <a:lstStyle/>
        <a:p>
          <a:endParaRPr lang="en-US"/>
        </a:p>
      </dgm:t>
    </dgm:pt>
    <dgm:pt modelId="{C8B910D3-DD07-4FBF-A5A4-BCF2F97FCAAF}" type="pres">
      <dgm:prSet presAssocID="{7554A401-3386-48A6-9508-957505A899E2}" presName="linear" presStyleCnt="0">
        <dgm:presLayoutVars>
          <dgm:dir/>
          <dgm:animLvl val="lvl"/>
          <dgm:resizeHandles val="exact"/>
        </dgm:presLayoutVars>
      </dgm:prSet>
      <dgm:spPr/>
      <dgm:t>
        <a:bodyPr/>
        <a:lstStyle/>
        <a:p>
          <a:endParaRPr lang="en-US"/>
        </a:p>
      </dgm:t>
    </dgm:pt>
    <dgm:pt modelId="{385168FF-9C2C-4B01-A5D3-11E2493EAF5C}" type="pres">
      <dgm:prSet presAssocID="{52133685-1A27-40F3-93E1-91A1367595CB}" presName="parentLin" presStyleCnt="0"/>
      <dgm:spPr/>
    </dgm:pt>
    <dgm:pt modelId="{19010A3A-8D59-4DB7-AB26-4DA6B295A3E9}" type="pres">
      <dgm:prSet presAssocID="{52133685-1A27-40F3-93E1-91A1367595CB}" presName="parentLeftMargin" presStyleLbl="node1" presStyleIdx="0" presStyleCnt="1"/>
      <dgm:spPr/>
      <dgm:t>
        <a:bodyPr/>
        <a:lstStyle/>
        <a:p>
          <a:endParaRPr lang="en-US"/>
        </a:p>
      </dgm:t>
    </dgm:pt>
    <dgm:pt modelId="{440FBBA0-CD3C-46D2-BC36-7BD4F91EEF1B}" type="pres">
      <dgm:prSet presAssocID="{52133685-1A27-40F3-93E1-91A1367595CB}" presName="parentText" presStyleLbl="node1" presStyleIdx="0" presStyleCnt="1" custScaleX="122222" custScaleY="53265" custLinFactNeighborX="29630" custLinFactNeighborY="-55072">
        <dgm:presLayoutVars>
          <dgm:chMax val="0"/>
          <dgm:bulletEnabled val="1"/>
        </dgm:presLayoutVars>
      </dgm:prSet>
      <dgm:spPr/>
      <dgm:t>
        <a:bodyPr/>
        <a:lstStyle/>
        <a:p>
          <a:endParaRPr lang="en-US"/>
        </a:p>
      </dgm:t>
    </dgm:pt>
    <dgm:pt modelId="{3D5B98CD-A96A-405F-BA2B-EC5E703656B3}" type="pres">
      <dgm:prSet presAssocID="{52133685-1A27-40F3-93E1-91A1367595CB}" presName="negativeSpace" presStyleCnt="0"/>
      <dgm:spPr/>
    </dgm:pt>
    <dgm:pt modelId="{D9441FD1-2706-4C6E-97EA-1794C6998E9C}" type="pres">
      <dgm:prSet presAssocID="{52133685-1A27-40F3-93E1-91A1367595CB}" presName="childText" presStyleLbl="conFgAcc1" presStyleIdx="0" presStyleCnt="1" custScaleY="62904" custLinFactNeighborY="-54380">
        <dgm:presLayoutVars>
          <dgm:bulletEnabled val="1"/>
        </dgm:presLayoutVars>
      </dgm:prSet>
      <dgm:spPr/>
      <dgm:t>
        <a:bodyPr/>
        <a:lstStyle/>
        <a:p>
          <a:endParaRPr lang="en-US"/>
        </a:p>
      </dgm:t>
    </dgm:pt>
  </dgm:ptLst>
  <dgm:cxnLst>
    <dgm:cxn modelId="{02A052AE-A5B5-4A44-8903-C52870D66AD0}" type="presOf" srcId="{52133685-1A27-40F3-93E1-91A1367595CB}" destId="{440FBBA0-CD3C-46D2-BC36-7BD4F91EEF1B}" srcOrd="1" destOrd="0" presId="urn:microsoft.com/office/officeart/2005/8/layout/list1"/>
    <dgm:cxn modelId="{705F5D50-FE64-4D4F-BB2A-CE98E1DCEA7E}" srcId="{52133685-1A27-40F3-93E1-91A1367595CB}" destId="{54E62091-0BD1-49DF-9849-6F480644A4A2}" srcOrd="0" destOrd="0" parTransId="{9A315706-37BD-4600-934B-FE122589BD48}" sibTransId="{89E3D376-1129-4274-B582-8E96611DCB40}"/>
    <dgm:cxn modelId="{C25087E4-43B0-4249-950F-10E60BC47FEB}" type="presOf" srcId="{54E62091-0BD1-49DF-9849-6F480644A4A2}" destId="{D9441FD1-2706-4C6E-97EA-1794C6998E9C}" srcOrd="0" destOrd="0" presId="urn:microsoft.com/office/officeart/2005/8/layout/list1"/>
    <dgm:cxn modelId="{6060862F-31A4-46DB-A13B-33E1B00A7267}" type="presOf" srcId="{7554A401-3386-48A6-9508-957505A899E2}" destId="{C8B910D3-DD07-4FBF-A5A4-BCF2F97FCAAF}" srcOrd="0" destOrd="0" presId="urn:microsoft.com/office/officeart/2005/8/layout/list1"/>
    <dgm:cxn modelId="{F68E58E7-9042-43FD-87B1-6757F7E0588F}" type="presOf" srcId="{52133685-1A27-40F3-93E1-91A1367595CB}" destId="{19010A3A-8D59-4DB7-AB26-4DA6B295A3E9}" srcOrd="0" destOrd="0" presId="urn:microsoft.com/office/officeart/2005/8/layout/list1"/>
    <dgm:cxn modelId="{2A5CA759-A9AE-4936-B2F4-602503F053E2}" srcId="{7554A401-3386-48A6-9508-957505A899E2}" destId="{52133685-1A27-40F3-93E1-91A1367595CB}" srcOrd="0" destOrd="0" parTransId="{270B81BC-A6BB-4F42-8D25-47B717A81E07}" sibTransId="{9A63EBE7-0CD0-412B-9181-D6CB9836B3CB}"/>
    <dgm:cxn modelId="{F5760A09-4369-4D03-800B-524C5ECE529E}" type="presParOf" srcId="{C8B910D3-DD07-4FBF-A5A4-BCF2F97FCAAF}" destId="{385168FF-9C2C-4B01-A5D3-11E2493EAF5C}" srcOrd="0" destOrd="0" presId="urn:microsoft.com/office/officeart/2005/8/layout/list1"/>
    <dgm:cxn modelId="{D8B3F758-8FCD-4F03-B7FA-E62D15FC7B1D}" type="presParOf" srcId="{385168FF-9C2C-4B01-A5D3-11E2493EAF5C}" destId="{19010A3A-8D59-4DB7-AB26-4DA6B295A3E9}" srcOrd="0" destOrd="0" presId="urn:microsoft.com/office/officeart/2005/8/layout/list1"/>
    <dgm:cxn modelId="{47503218-284F-4E6E-8A47-788DC6A01C02}" type="presParOf" srcId="{385168FF-9C2C-4B01-A5D3-11E2493EAF5C}" destId="{440FBBA0-CD3C-46D2-BC36-7BD4F91EEF1B}" srcOrd="1" destOrd="0" presId="urn:microsoft.com/office/officeart/2005/8/layout/list1"/>
    <dgm:cxn modelId="{B01A3764-29C9-4A72-8022-D85F6F8B42C8}" type="presParOf" srcId="{C8B910D3-DD07-4FBF-A5A4-BCF2F97FCAAF}" destId="{3D5B98CD-A96A-405F-BA2B-EC5E703656B3}" srcOrd="1" destOrd="0" presId="urn:microsoft.com/office/officeart/2005/8/layout/list1"/>
    <dgm:cxn modelId="{0FBED735-89D4-499E-B541-9E7A263B662A}" type="presParOf" srcId="{C8B910D3-DD07-4FBF-A5A4-BCF2F97FCAAF}" destId="{D9441FD1-2706-4C6E-97EA-1794C6998E9C}" srcOrd="2"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EEF9CF60-1AF8-4659-A469-7F459D604077}" type="doc">
      <dgm:prSet loTypeId="urn:microsoft.com/office/officeart/2005/8/layout/chevron2" loCatId="process" qsTypeId="urn:microsoft.com/office/officeart/2005/8/quickstyle/simple5" qsCatId="simple" csTypeId="urn:microsoft.com/office/officeart/2005/8/colors/colorful3" csCatId="colorful" phldr="1"/>
      <dgm:spPr/>
      <dgm:t>
        <a:bodyPr/>
        <a:lstStyle/>
        <a:p>
          <a:endParaRPr lang="en-US"/>
        </a:p>
      </dgm:t>
    </dgm:pt>
    <dgm:pt modelId="{DDCE9115-12D6-40BE-BFD1-6C8E6A24EED2}">
      <dgm:prSet/>
      <dgm:spPr/>
      <dgm:t>
        <a:bodyPr/>
        <a:lstStyle/>
        <a:p>
          <a:pPr rtl="0"/>
          <a:r>
            <a:rPr lang="en-US" dirty="0" smtClean="0"/>
            <a:t>Why?</a:t>
          </a:r>
          <a:endParaRPr lang="en-US" dirty="0"/>
        </a:p>
      </dgm:t>
    </dgm:pt>
    <dgm:pt modelId="{52898043-37AC-4917-B0B8-448E358D79F2}" type="parTrans" cxnId="{C96ECE14-9570-418F-82DD-BF7B4D64FB96}">
      <dgm:prSet/>
      <dgm:spPr/>
      <dgm:t>
        <a:bodyPr/>
        <a:lstStyle/>
        <a:p>
          <a:endParaRPr lang="en-US"/>
        </a:p>
      </dgm:t>
    </dgm:pt>
    <dgm:pt modelId="{67CA0B6D-DCD1-404A-8A5F-E7F408EC5FD1}" type="sibTrans" cxnId="{C96ECE14-9570-418F-82DD-BF7B4D64FB96}">
      <dgm:prSet/>
      <dgm:spPr/>
      <dgm:t>
        <a:bodyPr/>
        <a:lstStyle/>
        <a:p>
          <a:endParaRPr lang="en-US"/>
        </a:p>
      </dgm:t>
    </dgm:pt>
    <dgm:pt modelId="{4DB69453-7224-43D3-BE21-F03681F92B01}">
      <dgm:prSet custT="1"/>
      <dgm:spPr/>
      <dgm:t>
        <a:bodyPr/>
        <a:lstStyle/>
        <a:p>
          <a:pPr rtl="0"/>
          <a:r>
            <a:rPr lang="en-US" sz="2200" dirty="0" smtClean="0"/>
            <a:t>To advise the nonpublic school of the amount of funds allocated</a:t>
          </a:r>
          <a:endParaRPr lang="en-US" sz="2200" dirty="0"/>
        </a:p>
      </dgm:t>
    </dgm:pt>
    <dgm:pt modelId="{545AF58E-6F20-4D6C-AD84-99B1C49759A7}" type="parTrans" cxnId="{8510FF08-F00E-46EE-BC7A-D4129590F895}">
      <dgm:prSet/>
      <dgm:spPr/>
      <dgm:t>
        <a:bodyPr/>
        <a:lstStyle/>
        <a:p>
          <a:endParaRPr lang="en-US"/>
        </a:p>
      </dgm:t>
    </dgm:pt>
    <dgm:pt modelId="{D9C261FB-FB45-4D82-BFF4-075B9E86881E}" type="sibTrans" cxnId="{8510FF08-F00E-46EE-BC7A-D4129590F895}">
      <dgm:prSet/>
      <dgm:spPr/>
      <dgm:t>
        <a:bodyPr/>
        <a:lstStyle/>
        <a:p>
          <a:endParaRPr lang="en-US"/>
        </a:p>
      </dgm:t>
    </dgm:pt>
    <dgm:pt modelId="{D46DAC2E-4C25-4550-8B4D-29034DC7D10F}">
      <dgm:prSet custT="1"/>
      <dgm:spPr/>
      <dgm:t>
        <a:bodyPr/>
        <a:lstStyle/>
        <a:p>
          <a:pPr rtl="0"/>
          <a:r>
            <a:rPr lang="en-US" sz="2200" dirty="0" smtClean="0"/>
            <a:t>To agree on the health services to be provided and any supplies or equipment that can be purchased </a:t>
          </a:r>
          <a:endParaRPr lang="en-US" sz="2200" dirty="0"/>
        </a:p>
      </dgm:t>
    </dgm:pt>
    <dgm:pt modelId="{D39826C0-BF17-4162-A96B-03C756133AC8}" type="parTrans" cxnId="{28B1E173-76C8-49F0-A5CC-DA121CECA4A1}">
      <dgm:prSet/>
      <dgm:spPr/>
      <dgm:t>
        <a:bodyPr/>
        <a:lstStyle/>
        <a:p>
          <a:endParaRPr lang="en-US"/>
        </a:p>
      </dgm:t>
    </dgm:pt>
    <dgm:pt modelId="{88CA29D8-D2D1-4AE1-BECC-0AB0EB9C343B}" type="sibTrans" cxnId="{28B1E173-76C8-49F0-A5CC-DA121CECA4A1}">
      <dgm:prSet/>
      <dgm:spPr/>
      <dgm:t>
        <a:bodyPr/>
        <a:lstStyle/>
        <a:p>
          <a:endParaRPr lang="en-US"/>
        </a:p>
      </dgm:t>
    </dgm:pt>
    <dgm:pt modelId="{FECE1CB0-C649-429A-86B0-235FD14C168C}">
      <dgm:prSet/>
      <dgm:spPr/>
      <dgm:t>
        <a:bodyPr/>
        <a:lstStyle/>
        <a:p>
          <a:pPr rtl="0"/>
          <a:r>
            <a:rPr lang="en-US" dirty="0" smtClean="0"/>
            <a:t>When?</a:t>
          </a:r>
          <a:endParaRPr lang="en-US" dirty="0"/>
        </a:p>
      </dgm:t>
    </dgm:pt>
    <dgm:pt modelId="{8F7FDDA6-C891-4850-9E63-2D10A476BDA8}" type="parTrans" cxnId="{0665C846-8239-4396-B1D1-043CCF794500}">
      <dgm:prSet/>
      <dgm:spPr/>
      <dgm:t>
        <a:bodyPr/>
        <a:lstStyle/>
        <a:p>
          <a:endParaRPr lang="en-US"/>
        </a:p>
      </dgm:t>
    </dgm:pt>
    <dgm:pt modelId="{4B0D0612-4A71-4785-BA34-721C70DE991D}" type="sibTrans" cxnId="{0665C846-8239-4396-B1D1-043CCF794500}">
      <dgm:prSet/>
      <dgm:spPr/>
      <dgm:t>
        <a:bodyPr/>
        <a:lstStyle/>
        <a:p>
          <a:endParaRPr lang="en-US"/>
        </a:p>
      </dgm:t>
    </dgm:pt>
    <dgm:pt modelId="{B704B286-A769-4B66-9068-8F6497074A12}">
      <dgm:prSet custT="1"/>
      <dgm:spPr/>
      <dgm:t>
        <a:bodyPr/>
        <a:lstStyle/>
        <a:p>
          <a:pPr rtl="0"/>
          <a:r>
            <a:rPr lang="en-US" sz="2200" dirty="0" smtClean="0"/>
            <a:t>Annually, </a:t>
          </a:r>
          <a:r>
            <a:rPr lang="en-US" sz="2200" u="sng" dirty="0" smtClean="0"/>
            <a:t>in time to begin services at the start of the school year</a:t>
          </a:r>
          <a:r>
            <a:rPr lang="en-US" sz="2200" dirty="0" smtClean="0"/>
            <a:t> (new code in process)</a:t>
          </a:r>
          <a:endParaRPr lang="en-US" sz="2200" dirty="0"/>
        </a:p>
      </dgm:t>
    </dgm:pt>
    <dgm:pt modelId="{B1716555-FF04-4A39-AA74-D2CC6ABA0BC1}" type="parTrans" cxnId="{0D43DA83-1CD4-48D6-A31F-2C4D82BE4DB2}">
      <dgm:prSet/>
      <dgm:spPr/>
      <dgm:t>
        <a:bodyPr/>
        <a:lstStyle/>
        <a:p>
          <a:endParaRPr lang="en-US"/>
        </a:p>
      </dgm:t>
    </dgm:pt>
    <dgm:pt modelId="{204303A3-A122-4990-8D57-2A54AE18E8B4}" type="sibTrans" cxnId="{0D43DA83-1CD4-48D6-A31F-2C4D82BE4DB2}">
      <dgm:prSet/>
      <dgm:spPr/>
      <dgm:t>
        <a:bodyPr/>
        <a:lstStyle/>
        <a:p>
          <a:endParaRPr lang="en-US"/>
        </a:p>
      </dgm:t>
    </dgm:pt>
    <dgm:pt modelId="{62596455-3B7D-48E2-BD75-42F6FC8B9725}">
      <dgm:prSet custT="1"/>
      <dgm:spPr/>
      <dgm:t>
        <a:bodyPr/>
        <a:lstStyle/>
        <a:p>
          <a:pPr rtl="0"/>
          <a:r>
            <a:rPr lang="en-US" sz="2200" dirty="0" smtClean="0"/>
            <a:t>Before the RFP or competitive contracting processes</a:t>
          </a:r>
          <a:endParaRPr lang="en-US" sz="2200" dirty="0"/>
        </a:p>
      </dgm:t>
    </dgm:pt>
    <dgm:pt modelId="{C2D67829-F250-4064-A3FC-E46F8DB81A60}" type="parTrans" cxnId="{B41BCBEC-F52E-4C56-863F-90E7A8500667}">
      <dgm:prSet/>
      <dgm:spPr/>
      <dgm:t>
        <a:bodyPr/>
        <a:lstStyle/>
        <a:p>
          <a:endParaRPr lang="en-US"/>
        </a:p>
      </dgm:t>
    </dgm:pt>
    <dgm:pt modelId="{5B529A00-7231-4B26-898D-C20B8FBB3F2E}" type="sibTrans" cxnId="{B41BCBEC-F52E-4C56-863F-90E7A8500667}">
      <dgm:prSet/>
      <dgm:spPr/>
      <dgm:t>
        <a:bodyPr/>
        <a:lstStyle/>
        <a:p>
          <a:endParaRPr lang="en-US"/>
        </a:p>
      </dgm:t>
    </dgm:pt>
    <dgm:pt modelId="{F030EAD0-DA4A-420C-9D43-B45A5B23ABE5}">
      <dgm:prSet custT="1"/>
      <dgm:spPr/>
      <dgm:t>
        <a:bodyPr/>
        <a:lstStyle/>
        <a:p>
          <a:pPr rtl="0"/>
          <a:r>
            <a:rPr lang="en-US" sz="2200" u="sng" dirty="0" smtClean="0"/>
            <a:t>Before changing providers</a:t>
          </a:r>
          <a:r>
            <a:rPr lang="en-US" sz="2200" u="none" dirty="0" smtClean="0"/>
            <a:t> (new legislation)</a:t>
          </a:r>
          <a:endParaRPr lang="en-US" sz="2200" u="none" dirty="0"/>
        </a:p>
      </dgm:t>
    </dgm:pt>
    <dgm:pt modelId="{FDC6AF39-F602-4DF6-AA30-BDC2DC91D7D1}" type="parTrans" cxnId="{70A2D3DA-0924-4FA4-9EF6-F01698B06730}">
      <dgm:prSet/>
      <dgm:spPr/>
      <dgm:t>
        <a:bodyPr/>
        <a:lstStyle/>
        <a:p>
          <a:endParaRPr lang="en-US"/>
        </a:p>
      </dgm:t>
    </dgm:pt>
    <dgm:pt modelId="{0A956F19-FC99-4E12-8067-068A9866CD5B}" type="sibTrans" cxnId="{70A2D3DA-0924-4FA4-9EF6-F01698B06730}">
      <dgm:prSet/>
      <dgm:spPr/>
      <dgm:t>
        <a:bodyPr/>
        <a:lstStyle/>
        <a:p>
          <a:endParaRPr lang="en-US"/>
        </a:p>
      </dgm:t>
    </dgm:pt>
    <dgm:pt modelId="{EC7ED76A-1200-48D7-A812-058CDF8A3A3B}" type="pres">
      <dgm:prSet presAssocID="{EEF9CF60-1AF8-4659-A469-7F459D604077}" presName="linearFlow" presStyleCnt="0">
        <dgm:presLayoutVars>
          <dgm:dir/>
          <dgm:animLvl val="lvl"/>
          <dgm:resizeHandles val="exact"/>
        </dgm:presLayoutVars>
      </dgm:prSet>
      <dgm:spPr/>
      <dgm:t>
        <a:bodyPr/>
        <a:lstStyle/>
        <a:p>
          <a:endParaRPr lang="en-US"/>
        </a:p>
      </dgm:t>
    </dgm:pt>
    <dgm:pt modelId="{4DAFDA93-DC93-42C7-8C15-72B73CD69E97}" type="pres">
      <dgm:prSet presAssocID="{DDCE9115-12D6-40BE-BFD1-6C8E6A24EED2}" presName="composite" presStyleCnt="0"/>
      <dgm:spPr/>
      <dgm:t>
        <a:bodyPr/>
        <a:lstStyle/>
        <a:p>
          <a:endParaRPr lang="en-US"/>
        </a:p>
      </dgm:t>
    </dgm:pt>
    <dgm:pt modelId="{8B56C821-D5E2-49DD-B3F6-2AFD5DFB0639}" type="pres">
      <dgm:prSet presAssocID="{DDCE9115-12D6-40BE-BFD1-6C8E6A24EED2}" presName="parentText" presStyleLbl="alignNode1" presStyleIdx="0" presStyleCnt="2">
        <dgm:presLayoutVars>
          <dgm:chMax val="1"/>
          <dgm:bulletEnabled val="1"/>
        </dgm:presLayoutVars>
      </dgm:prSet>
      <dgm:spPr/>
      <dgm:t>
        <a:bodyPr/>
        <a:lstStyle/>
        <a:p>
          <a:endParaRPr lang="en-US"/>
        </a:p>
      </dgm:t>
    </dgm:pt>
    <dgm:pt modelId="{719F4C07-50EA-4B6C-AEE2-EE1AB139DCFA}" type="pres">
      <dgm:prSet presAssocID="{DDCE9115-12D6-40BE-BFD1-6C8E6A24EED2}" presName="descendantText" presStyleLbl="alignAcc1" presStyleIdx="0" presStyleCnt="2" custScaleY="112381">
        <dgm:presLayoutVars>
          <dgm:bulletEnabled val="1"/>
        </dgm:presLayoutVars>
      </dgm:prSet>
      <dgm:spPr/>
      <dgm:t>
        <a:bodyPr/>
        <a:lstStyle/>
        <a:p>
          <a:endParaRPr lang="en-US"/>
        </a:p>
      </dgm:t>
    </dgm:pt>
    <dgm:pt modelId="{BBB96641-8E0F-4C6E-BCF1-3FF7F32526E1}" type="pres">
      <dgm:prSet presAssocID="{67CA0B6D-DCD1-404A-8A5F-E7F408EC5FD1}" presName="sp" presStyleCnt="0"/>
      <dgm:spPr/>
      <dgm:t>
        <a:bodyPr/>
        <a:lstStyle/>
        <a:p>
          <a:endParaRPr lang="en-US"/>
        </a:p>
      </dgm:t>
    </dgm:pt>
    <dgm:pt modelId="{09FCA9FD-E06F-48DD-885A-FEEC4537D2B1}" type="pres">
      <dgm:prSet presAssocID="{FECE1CB0-C649-429A-86B0-235FD14C168C}" presName="composite" presStyleCnt="0"/>
      <dgm:spPr/>
      <dgm:t>
        <a:bodyPr/>
        <a:lstStyle/>
        <a:p>
          <a:endParaRPr lang="en-US"/>
        </a:p>
      </dgm:t>
    </dgm:pt>
    <dgm:pt modelId="{4BC40CED-E978-464E-8C5A-D1FD56801751}" type="pres">
      <dgm:prSet presAssocID="{FECE1CB0-C649-429A-86B0-235FD14C168C}" presName="parentText" presStyleLbl="alignNode1" presStyleIdx="1" presStyleCnt="2">
        <dgm:presLayoutVars>
          <dgm:chMax val="1"/>
          <dgm:bulletEnabled val="1"/>
        </dgm:presLayoutVars>
      </dgm:prSet>
      <dgm:spPr/>
      <dgm:t>
        <a:bodyPr/>
        <a:lstStyle/>
        <a:p>
          <a:endParaRPr lang="en-US"/>
        </a:p>
      </dgm:t>
    </dgm:pt>
    <dgm:pt modelId="{08AD98D3-540A-4D91-9D68-4AC88F50FC4F}" type="pres">
      <dgm:prSet presAssocID="{FECE1CB0-C649-429A-86B0-235FD14C168C}" presName="descendantText" presStyleLbl="alignAcc1" presStyleIdx="1" presStyleCnt="2" custScaleY="126272">
        <dgm:presLayoutVars>
          <dgm:bulletEnabled val="1"/>
        </dgm:presLayoutVars>
      </dgm:prSet>
      <dgm:spPr/>
      <dgm:t>
        <a:bodyPr/>
        <a:lstStyle/>
        <a:p>
          <a:endParaRPr lang="en-US"/>
        </a:p>
      </dgm:t>
    </dgm:pt>
  </dgm:ptLst>
  <dgm:cxnLst>
    <dgm:cxn modelId="{8510FF08-F00E-46EE-BC7A-D4129590F895}" srcId="{DDCE9115-12D6-40BE-BFD1-6C8E6A24EED2}" destId="{4DB69453-7224-43D3-BE21-F03681F92B01}" srcOrd="0" destOrd="0" parTransId="{545AF58E-6F20-4D6C-AD84-99B1C49759A7}" sibTransId="{D9C261FB-FB45-4D82-BFF4-075B9E86881E}"/>
    <dgm:cxn modelId="{D7B222B1-9C6C-4B5A-98A0-B809369C2146}" type="presOf" srcId="{62596455-3B7D-48E2-BD75-42F6FC8B9725}" destId="{08AD98D3-540A-4D91-9D68-4AC88F50FC4F}" srcOrd="0" destOrd="1" presId="urn:microsoft.com/office/officeart/2005/8/layout/chevron2"/>
    <dgm:cxn modelId="{F1930478-FC2C-4661-B81F-D734CF430C64}" type="presOf" srcId="{F030EAD0-DA4A-420C-9D43-B45A5B23ABE5}" destId="{08AD98D3-540A-4D91-9D68-4AC88F50FC4F}" srcOrd="0" destOrd="2" presId="urn:microsoft.com/office/officeart/2005/8/layout/chevron2"/>
    <dgm:cxn modelId="{B4E3A9A3-5AAD-473F-B07A-44200A2B5C68}" type="presOf" srcId="{D46DAC2E-4C25-4550-8B4D-29034DC7D10F}" destId="{719F4C07-50EA-4B6C-AEE2-EE1AB139DCFA}" srcOrd="0" destOrd="1" presId="urn:microsoft.com/office/officeart/2005/8/layout/chevron2"/>
    <dgm:cxn modelId="{223EE284-B605-471C-A0D8-DE29EB0A622F}" type="presOf" srcId="{DDCE9115-12D6-40BE-BFD1-6C8E6A24EED2}" destId="{8B56C821-D5E2-49DD-B3F6-2AFD5DFB0639}" srcOrd="0" destOrd="0" presId="urn:microsoft.com/office/officeart/2005/8/layout/chevron2"/>
    <dgm:cxn modelId="{1A3DCB25-7DF1-4FCA-86F0-2076490A0D3E}" type="presOf" srcId="{4DB69453-7224-43D3-BE21-F03681F92B01}" destId="{719F4C07-50EA-4B6C-AEE2-EE1AB139DCFA}" srcOrd="0" destOrd="0" presId="urn:microsoft.com/office/officeart/2005/8/layout/chevron2"/>
    <dgm:cxn modelId="{65FB3375-6905-44FA-9306-9DF86FDFBCFA}" type="presOf" srcId="{FECE1CB0-C649-429A-86B0-235FD14C168C}" destId="{4BC40CED-E978-464E-8C5A-D1FD56801751}" srcOrd="0" destOrd="0" presId="urn:microsoft.com/office/officeart/2005/8/layout/chevron2"/>
    <dgm:cxn modelId="{2D910D79-317E-47FD-AC9F-6DFABE945145}" type="presOf" srcId="{EEF9CF60-1AF8-4659-A469-7F459D604077}" destId="{EC7ED76A-1200-48D7-A812-058CDF8A3A3B}" srcOrd="0" destOrd="0" presId="urn:microsoft.com/office/officeart/2005/8/layout/chevron2"/>
    <dgm:cxn modelId="{28B1E173-76C8-49F0-A5CC-DA121CECA4A1}" srcId="{DDCE9115-12D6-40BE-BFD1-6C8E6A24EED2}" destId="{D46DAC2E-4C25-4550-8B4D-29034DC7D10F}" srcOrd="1" destOrd="0" parTransId="{D39826C0-BF17-4162-A96B-03C756133AC8}" sibTransId="{88CA29D8-D2D1-4AE1-BECC-0AB0EB9C343B}"/>
    <dgm:cxn modelId="{B41BCBEC-F52E-4C56-863F-90E7A8500667}" srcId="{FECE1CB0-C649-429A-86B0-235FD14C168C}" destId="{62596455-3B7D-48E2-BD75-42F6FC8B9725}" srcOrd="1" destOrd="0" parTransId="{C2D67829-F250-4064-A3FC-E46F8DB81A60}" sibTransId="{5B529A00-7231-4B26-898D-C20B8FBB3F2E}"/>
    <dgm:cxn modelId="{0D43DA83-1CD4-48D6-A31F-2C4D82BE4DB2}" srcId="{FECE1CB0-C649-429A-86B0-235FD14C168C}" destId="{B704B286-A769-4B66-9068-8F6497074A12}" srcOrd="0" destOrd="0" parTransId="{B1716555-FF04-4A39-AA74-D2CC6ABA0BC1}" sibTransId="{204303A3-A122-4990-8D57-2A54AE18E8B4}"/>
    <dgm:cxn modelId="{0665C846-8239-4396-B1D1-043CCF794500}" srcId="{EEF9CF60-1AF8-4659-A469-7F459D604077}" destId="{FECE1CB0-C649-429A-86B0-235FD14C168C}" srcOrd="1" destOrd="0" parTransId="{8F7FDDA6-C891-4850-9E63-2D10A476BDA8}" sibTransId="{4B0D0612-4A71-4785-BA34-721C70DE991D}"/>
    <dgm:cxn modelId="{C96ECE14-9570-418F-82DD-BF7B4D64FB96}" srcId="{EEF9CF60-1AF8-4659-A469-7F459D604077}" destId="{DDCE9115-12D6-40BE-BFD1-6C8E6A24EED2}" srcOrd="0" destOrd="0" parTransId="{52898043-37AC-4917-B0B8-448E358D79F2}" sibTransId="{67CA0B6D-DCD1-404A-8A5F-E7F408EC5FD1}"/>
    <dgm:cxn modelId="{E37C4E3C-411C-4F61-8397-3C57AEEDBD5B}" type="presOf" srcId="{B704B286-A769-4B66-9068-8F6497074A12}" destId="{08AD98D3-540A-4D91-9D68-4AC88F50FC4F}" srcOrd="0" destOrd="0" presId="urn:microsoft.com/office/officeart/2005/8/layout/chevron2"/>
    <dgm:cxn modelId="{70A2D3DA-0924-4FA4-9EF6-F01698B06730}" srcId="{FECE1CB0-C649-429A-86B0-235FD14C168C}" destId="{F030EAD0-DA4A-420C-9D43-B45A5B23ABE5}" srcOrd="2" destOrd="0" parTransId="{FDC6AF39-F602-4DF6-AA30-BDC2DC91D7D1}" sibTransId="{0A956F19-FC99-4E12-8067-068A9866CD5B}"/>
    <dgm:cxn modelId="{C6DB671F-05BB-45B3-9E89-B50F4D2EF43D}" type="presParOf" srcId="{EC7ED76A-1200-48D7-A812-058CDF8A3A3B}" destId="{4DAFDA93-DC93-42C7-8C15-72B73CD69E97}" srcOrd="0" destOrd="0" presId="urn:microsoft.com/office/officeart/2005/8/layout/chevron2"/>
    <dgm:cxn modelId="{9473FC64-A719-4C94-8927-A35761DA9495}" type="presParOf" srcId="{4DAFDA93-DC93-42C7-8C15-72B73CD69E97}" destId="{8B56C821-D5E2-49DD-B3F6-2AFD5DFB0639}" srcOrd="0" destOrd="0" presId="urn:microsoft.com/office/officeart/2005/8/layout/chevron2"/>
    <dgm:cxn modelId="{727D43B1-5551-4D98-9E93-1E2B56BBA0E0}" type="presParOf" srcId="{4DAFDA93-DC93-42C7-8C15-72B73CD69E97}" destId="{719F4C07-50EA-4B6C-AEE2-EE1AB139DCFA}" srcOrd="1" destOrd="0" presId="urn:microsoft.com/office/officeart/2005/8/layout/chevron2"/>
    <dgm:cxn modelId="{7FE3435A-3AB2-4960-A0D5-2D761FD2FEA8}" type="presParOf" srcId="{EC7ED76A-1200-48D7-A812-058CDF8A3A3B}" destId="{BBB96641-8E0F-4C6E-BCF1-3FF7F32526E1}" srcOrd="1" destOrd="0" presId="urn:microsoft.com/office/officeart/2005/8/layout/chevron2"/>
    <dgm:cxn modelId="{48F3BE7B-A135-4D02-8B62-DB1667AA10DE}" type="presParOf" srcId="{EC7ED76A-1200-48D7-A812-058CDF8A3A3B}" destId="{09FCA9FD-E06F-48DD-885A-FEEC4537D2B1}" srcOrd="2" destOrd="0" presId="urn:microsoft.com/office/officeart/2005/8/layout/chevron2"/>
    <dgm:cxn modelId="{BF0DBA6B-E31A-425B-87B5-50CDE9E587DC}" type="presParOf" srcId="{09FCA9FD-E06F-48DD-885A-FEEC4537D2B1}" destId="{4BC40CED-E978-464E-8C5A-D1FD56801751}" srcOrd="0" destOrd="0" presId="urn:microsoft.com/office/officeart/2005/8/layout/chevron2"/>
    <dgm:cxn modelId="{3017D5CC-1232-4C87-BAB7-EF592382728F}" type="presParOf" srcId="{09FCA9FD-E06F-48DD-885A-FEEC4537D2B1}" destId="{08AD98D3-540A-4D91-9D68-4AC88F50FC4F}"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FE82210A-EDBA-4B0B-AFA0-C50FB54F37E5}"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US"/>
        </a:p>
      </dgm:t>
    </dgm:pt>
    <dgm:pt modelId="{0B2BA967-D9C3-4C15-AE28-928F7755E16B}">
      <dgm:prSet custT="1"/>
      <dgm:spPr/>
      <dgm:t>
        <a:bodyPr/>
        <a:lstStyle/>
        <a:p>
          <a:pPr rtl="0"/>
          <a:r>
            <a:rPr lang="en-US" sz="3200" dirty="0" smtClean="0"/>
            <a:t>Nursing Consultation Agreement Form</a:t>
          </a:r>
          <a:endParaRPr lang="en-US" sz="3200" dirty="0"/>
        </a:p>
      </dgm:t>
    </dgm:pt>
    <dgm:pt modelId="{19234D42-B886-4E1C-922E-DBE1EEEA1692}" type="parTrans" cxnId="{24743140-CBA8-40E8-A5F4-760C4569B595}">
      <dgm:prSet/>
      <dgm:spPr/>
      <dgm:t>
        <a:bodyPr/>
        <a:lstStyle/>
        <a:p>
          <a:endParaRPr lang="en-US"/>
        </a:p>
      </dgm:t>
    </dgm:pt>
    <dgm:pt modelId="{8BB8F294-614C-4361-8309-1C9F5EC7A8D2}" type="sibTrans" cxnId="{24743140-CBA8-40E8-A5F4-760C4569B595}">
      <dgm:prSet/>
      <dgm:spPr/>
      <dgm:t>
        <a:bodyPr/>
        <a:lstStyle/>
        <a:p>
          <a:endParaRPr lang="en-US"/>
        </a:p>
      </dgm:t>
    </dgm:pt>
    <dgm:pt modelId="{C3AE4E3F-28C4-4E95-B867-DE3AE795E135}">
      <dgm:prSet custT="1"/>
      <dgm:spPr/>
      <dgm:t>
        <a:bodyPr/>
        <a:lstStyle/>
        <a:p>
          <a:pPr rtl="0"/>
          <a:r>
            <a:rPr lang="en-US" sz="2400" u="sng" dirty="0" smtClean="0"/>
            <a:t>Amount of funds</a:t>
          </a:r>
          <a:r>
            <a:rPr lang="en-US" sz="2400" dirty="0" smtClean="0"/>
            <a:t> allocated to the nonpublic school</a:t>
          </a:r>
          <a:endParaRPr lang="en-US" sz="2400" dirty="0"/>
        </a:p>
      </dgm:t>
    </dgm:pt>
    <dgm:pt modelId="{C11280DF-258C-4FC9-9702-A4F2CB49B310}" type="parTrans" cxnId="{FC28B23B-96BD-4C22-893D-134EE61A233F}">
      <dgm:prSet/>
      <dgm:spPr/>
      <dgm:t>
        <a:bodyPr/>
        <a:lstStyle/>
        <a:p>
          <a:endParaRPr lang="en-US"/>
        </a:p>
      </dgm:t>
    </dgm:pt>
    <dgm:pt modelId="{D6552991-CE8A-451D-ACB7-A489D41D4751}" type="sibTrans" cxnId="{FC28B23B-96BD-4C22-893D-134EE61A233F}">
      <dgm:prSet/>
      <dgm:spPr/>
      <dgm:t>
        <a:bodyPr/>
        <a:lstStyle/>
        <a:p>
          <a:endParaRPr lang="en-US"/>
        </a:p>
      </dgm:t>
    </dgm:pt>
    <dgm:pt modelId="{F30F461B-B835-493D-8B4C-652F5F90DBCC}">
      <dgm:prSet custT="1"/>
      <dgm:spPr/>
      <dgm:t>
        <a:bodyPr/>
        <a:lstStyle/>
        <a:p>
          <a:pPr rtl="0"/>
          <a:r>
            <a:rPr lang="en-US" sz="2400" u="sng" dirty="0" smtClean="0"/>
            <a:t>Health services</a:t>
          </a:r>
          <a:r>
            <a:rPr lang="en-US" sz="2400" dirty="0" smtClean="0"/>
            <a:t> to be provided</a:t>
          </a:r>
          <a:endParaRPr lang="en-US" sz="2400" dirty="0"/>
        </a:p>
      </dgm:t>
    </dgm:pt>
    <dgm:pt modelId="{95548CF9-578A-4062-9E58-FBA9572DA355}" type="parTrans" cxnId="{332AB037-4F43-4B4D-959B-3054191278D9}">
      <dgm:prSet/>
      <dgm:spPr/>
      <dgm:t>
        <a:bodyPr/>
        <a:lstStyle/>
        <a:p>
          <a:endParaRPr lang="en-US"/>
        </a:p>
      </dgm:t>
    </dgm:pt>
    <dgm:pt modelId="{203FF713-2740-4946-AD77-53FA2A820F7B}" type="sibTrans" cxnId="{332AB037-4F43-4B4D-959B-3054191278D9}">
      <dgm:prSet/>
      <dgm:spPr/>
      <dgm:t>
        <a:bodyPr/>
        <a:lstStyle/>
        <a:p>
          <a:endParaRPr lang="en-US"/>
        </a:p>
      </dgm:t>
    </dgm:pt>
    <dgm:pt modelId="{9DF03540-B8D8-4797-9270-05DF8E76F12C}">
      <dgm:prSet custT="1"/>
      <dgm:spPr/>
      <dgm:t>
        <a:bodyPr/>
        <a:lstStyle/>
        <a:p>
          <a:pPr rtl="0"/>
          <a:r>
            <a:rPr lang="en-US" sz="2400" u="sng" dirty="0" smtClean="0"/>
            <a:t>Criteria</a:t>
          </a:r>
          <a:r>
            <a:rPr lang="en-US" sz="2400" dirty="0" smtClean="0"/>
            <a:t> to be used in the contracting process</a:t>
          </a:r>
          <a:endParaRPr lang="en-US" sz="2400" dirty="0"/>
        </a:p>
      </dgm:t>
    </dgm:pt>
    <dgm:pt modelId="{9395FD40-4593-4DE8-B475-848CC0FDA71F}" type="parTrans" cxnId="{DB634441-DCEE-4CB6-B96B-C446449FC551}">
      <dgm:prSet/>
      <dgm:spPr/>
      <dgm:t>
        <a:bodyPr/>
        <a:lstStyle/>
        <a:p>
          <a:endParaRPr lang="en-US"/>
        </a:p>
      </dgm:t>
    </dgm:pt>
    <dgm:pt modelId="{762D5E21-BA5B-48BA-B2F9-F6F0194AEB28}" type="sibTrans" cxnId="{DB634441-DCEE-4CB6-B96B-C446449FC551}">
      <dgm:prSet/>
      <dgm:spPr/>
      <dgm:t>
        <a:bodyPr/>
        <a:lstStyle/>
        <a:p>
          <a:endParaRPr lang="en-US"/>
        </a:p>
      </dgm:t>
    </dgm:pt>
    <dgm:pt modelId="{9CFC398A-F49F-439D-B44B-085B86E78360}">
      <dgm:prSet custT="1"/>
      <dgm:spPr/>
      <dgm:t>
        <a:bodyPr/>
        <a:lstStyle/>
        <a:p>
          <a:pPr rtl="0"/>
          <a:r>
            <a:rPr lang="en-US" sz="2400" u="sng" dirty="0" smtClean="0"/>
            <a:t>Start date</a:t>
          </a:r>
          <a:r>
            <a:rPr lang="en-US" sz="2400" dirty="0" smtClean="0"/>
            <a:t> for nursing services</a:t>
          </a:r>
          <a:endParaRPr lang="en-US" sz="2400" dirty="0"/>
        </a:p>
      </dgm:t>
    </dgm:pt>
    <dgm:pt modelId="{BBEE8943-929F-4F2A-BD29-52960C459729}" type="parTrans" cxnId="{AA36E003-A6AD-46DA-9B32-F838F2FBED87}">
      <dgm:prSet/>
      <dgm:spPr/>
      <dgm:t>
        <a:bodyPr/>
        <a:lstStyle/>
        <a:p>
          <a:endParaRPr lang="en-US"/>
        </a:p>
      </dgm:t>
    </dgm:pt>
    <dgm:pt modelId="{1DBCF629-AB5D-4651-9EFA-9D46FBC35EF7}" type="sibTrans" cxnId="{AA36E003-A6AD-46DA-9B32-F838F2FBED87}">
      <dgm:prSet/>
      <dgm:spPr/>
      <dgm:t>
        <a:bodyPr/>
        <a:lstStyle/>
        <a:p>
          <a:endParaRPr lang="en-US"/>
        </a:p>
      </dgm:t>
    </dgm:pt>
    <dgm:pt modelId="{AB3C3380-6BE3-434B-A89C-FFB9CEA1649E}">
      <dgm:prSet custT="1"/>
      <dgm:spPr/>
      <dgm:t>
        <a:bodyPr/>
        <a:lstStyle/>
        <a:p>
          <a:pPr rtl="0"/>
          <a:r>
            <a:rPr lang="en-US" sz="2400" dirty="0" smtClean="0"/>
            <a:t>How the nursing position will be filled in the event of a long term absence or leave</a:t>
          </a:r>
          <a:endParaRPr lang="en-US" sz="2400" dirty="0"/>
        </a:p>
      </dgm:t>
    </dgm:pt>
    <dgm:pt modelId="{2C312880-42B5-4401-88D2-694B4BD48205}" type="parTrans" cxnId="{50C08277-C7B9-4F3F-8E7E-B58331EB0179}">
      <dgm:prSet/>
      <dgm:spPr/>
      <dgm:t>
        <a:bodyPr/>
        <a:lstStyle/>
        <a:p>
          <a:endParaRPr lang="en-US"/>
        </a:p>
      </dgm:t>
    </dgm:pt>
    <dgm:pt modelId="{EBDCE232-C510-40E4-BF5A-D440851DB5E6}" type="sibTrans" cxnId="{50C08277-C7B9-4F3F-8E7E-B58331EB0179}">
      <dgm:prSet/>
      <dgm:spPr/>
      <dgm:t>
        <a:bodyPr/>
        <a:lstStyle/>
        <a:p>
          <a:endParaRPr lang="en-US"/>
        </a:p>
      </dgm:t>
    </dgm:pt>
    <dgm:pt modelId="{0C205108-1C18-4970-AF30-780A04561BFF}">
      <dgm:prSet custT="1"/>
      <dgm:spPr/>
      <dgm:t>
        <a:bodyPr/>
        <a:lstStyle/>
        <a:p>
          <a:pPr rtl="0"/>
          <a:r>
            <a:rPr lang="en-US" sz="2400" dirty="0" smtClean="0"/>
            <a:t>Signed by the nonpublic school administrator and the district chief school administrator, or designee</a:t>
          </a:r>
          <a:endParaRPr lang="en-US" sz="2400" dirty="0"/>
        </a:p>
      </dgm:t>
    </dgm:pt>
    <dgm:pt modelId="{733D24D9-6466-4794-B94D-9125B0BE7830}" type="parTrans" cxnId="{692641EE-7B6D-450B-B9CA-5AFBDC68E472}">
      <dgm:prSet/>
      <dgm:spPr/>
      <dgm:t>
        <a:bodyPr/>
        <a:lstStyle/>
        <a:p>
          <a:endParaRPr lang="en-US"/>
        </a:p>
      </dgm:t>
    </dgm:pt>
    <dgm:pt modelId="{A7469C3C-23EE-435F-909F-393130D4DE56}" type="sibTrans" cxnId="{692641EE-7B6D-450B-B9CA-5AFBDC68E472}">
      <dgm:prSet/>
      <dgm:spPr/>
      <dgm:t>
        <a:bodyPr/>
        <a:lstStyle/>
        <a:p>
          <a:endParaRPr lang="en-US"/>
        </a:p>
      </dgm:t>
    </dgm:pt>
    <dgm:pt modelId="{856344C8-3111-47BE-A8C5-B1E2A03D25BF}">
      <dgm:prSet custT="1"/>
      <dgm:spPr/>
      <dgm:t>
        <a:bodyPr/>
        <a:lstStyle/>
        <a:p>
          <a:pPr rtl="0"/>
          <a:r>
            <a:rPr lang="en-US" sz="2400" u="sng" dirty="0" smtClean="0"/>
            <a:t>Equipment or supplies</a:t>
          </a:r>
          <a:r>
            <a:rPr lang="en-US" sz="2400" u="none" dirty="0" smtClean="0"/>
            <a:t> to be provided</a:t>
          </a:r>
          <a:endParaRPr lang="en-US" sz="2400" u="none" dirty="0"/>
        </a:p>
      </dgm:t>
    </dgm:pt>
    <dgm:pt modelId="{5D4A14BF-3645-4B66-8718-F477EC585E63}" type="parTrans" cxnId="{F3730587-8CAE-4C2C-AFA5-7A5E1DB5E692}">
      <dgm:prSet/>
      <dgm:spPr/>
      <dgm:t>
        <a:bodyPr/>
        <a:lstStyle/>
        <a:p>
          <a:endParaRPr lang="en-US"/>
        </a:p>
      </dgm:t>
    </dgm:pt>
    <dgm:pt modelId="{D8ACB382-92D6-4C5E-A66C-0427AB873325}" type="sibTrans" cxnId="{F3730587-8CAE-4C2C-AFA5-7A5E1DB5E692}">
      <dgm:prSet/>
      <dgm:spPr/>
      <dgm:t>
        <a:bodyPr/>
        <a:lstStyle/>
        <a:p>
          <a:endParaRPr lang="en-US"/>
        </a:p>
      </dgm:t>
    </dgm:pt>
    <dgm:pt modelId="{CCECE70F-9E7C-4FC5-866C-E50FDA0AFAEC}" type="pres">
      <dgm:prSet presAssocID="{FE82210A-EDBA-4B0B-AFA0-C50FB54F37E5}" presName="linear" presStyleCnt="0">
        <dgm:presLayoutVars>
          <dgm:dir/>
          <dgm:animLvl val="lvl"/>
          <dgm:resizeHandles val="exact"/>
        </dgm:presLayoutVars>
      </dgm:prSet>
      <dgm:spPr/>
      <dgm:t>
        <a:bodyPr/>
        <a:lstStyle/>
        <a:p>
          <a:endParaRPr lang="en-US"/>
        </a:p>
      </dgm:t>
    </dgm:pt>
    <dgm:pt modelId="{BE806361-1BF4-4D7B-AEAA-6276F18652D2}" type="pres">
      <dgm:prSet presAssocID="{0B2BA967-D9C3-4C15-AE28-928F7755E16B}" presName="parentLin" presStyleCnt="0"/>
      <dgm:spPr/>
      <dgm:t>
        <a:bodyPr/>
        <a:lstStyle/>
        <a:p>
          <a:endParaRPr lang="en-US"/>
        </a:p>
      </dgm:t>
    </dgm:pt>
    <dgm:pt modelId="{170F2507-CA9B-4ED3-9127-7DBEABC78F2E}" type="pres">
      <dgm:prSet presAssocID="{0B2BA967-D9C3-4C15-AE28-928F7755E16B}" presName="parentLeftMargin" presStyleLbl="node1" presStyleIdx="0" presStyleCnt="1"/>
      <dgm:spPr/>
      <dgm:t>
        <a:bodyPr/>
        <a:lstStyle/>
        <a:p>
          <a:endParaRPr lang="en-US"/>
        </a:p>
      </dgm:t>
    </dgm:pt>
    <dgm:pt modelId="{F6A78FFE-C225-473C-AAC9-9C35C385593C}" type="pres">
      <dgm:prSet presAssocID="{0B2BA967-D9C3-4C15-AE28-928F7755E16B}" presName="parentText" presStyleLbl="node1" presStyleIdx="0" presStyleCnt="1" custScaleX="121164" custScaleY="63623" custLinFactNeighborX="29630" custLinFactNeighborY="-29144">
        <dgm:presLayoutVars>
          <dgm:chMax val="0"/>
          <dgm:bulletEnabled val="1"/>
        </dgm:presLayoutVars>
      </dgm:prSet>
      <dgm:spPr/>
      <dgm:t>
        <a:bodyPr/>
        <a:lstStyle/>
        <a:p>
          <a:endParaRPr lang="en-US"/>
        </a:p>
      </dgm:t>
    </dgm:pt>
    <dgm:pt modelId="{31CCFEC9-8C4B-4F49-9C70-1C25DF7127AC}" type="pres">
      <dgm:prSet presAssocID="{0B2BA967-D9C3-4C15-AE28-928F7755E16B}" presName="negativeSpace" presStyleCnt="0"/>
      <dgm:spPr/>
      <dgm:t>
        <a:bodyPr/>
        <a:lstStyle/>
        <a:p>
          <a:endParaRPr lang="en-US"/>
        </a:p>
      </dgm:t>
    </dgm:pt>
    <dgm:pt modelId="{17902505-B559-4144-8DE6-EE0AF85FA905}" type="pres">
      <dgm:prSet presAssocID="{0B2BA967-D9C3-4C15-AE28-928F7755E16B}" presName="childText" presStyleLbl="conFgAcc1" presStyleIdx="0" presStyleCnt="1">
        <dgm:presLayoutVars>
          <dgm:bulletEnabled val="1"/>
        </dgm:presLayoutVars>
      </dgm:prSet>
      <dgm:spPr/>
      <dgm:t>
        <a:bodyPr/>
        <a:lstStyle/>
        <a:p>
          <a:endParaRPr lang="en-US"/>
        </a:p>
      </dgm:t>
    </dgm:pt>
  </dgm:ptLst>
  <dgm:cxnLst>
    <dgm:cxn modelId="{AA36E003-A6AD-46DA-9B32-F838F2FBED87}" srcId="{0B2BA967-D9C3-4C15-AE28-928F7755E16B}" destId="{9CFC398A-F49F-439D-B44B-085B86E78360}" srcOrd="4" destOrd="0" parTransId="{BBEE8943-929F-4F2A-BD29-52960C459729}" sibTransId="{1DBCF629-AB5D-4651-9EFA-9D46FBC35EF7}"/>
    <dgm:cxn modelId="{DE2C2566-F9C6-4825-9E18-D33E076D3ACC}" type="presOf" srcId="{856344C8-3111-47BE-A8C5-B1E2A03D25BF}" destId="{17902505-B559-4144-8DE6-EE0AF85FA905}" srcOrd="0" destOrd="2" presId="urn:microsoft.com/office/officeart/2005/8/layout/list1"/>
    <dgm:cxn modelId="{50C08277-C7B9-4F3F-8E7E-B58331EB0179}" srcId="{0B2BA967-D9C3-4C15-AE28-928F7755E16B}" destId="{AB3C3380-6BE3-434B-A89C-FFB9CEA1649E}" srcOrd="5" destOrd="0" parTransId="{2C312880-42B5-4401-88D2-694B4BD48205}" sibTransId="{EBDCE232-C510-40E4-BF5A-D440851DB5E6}"/>
    <dgm:cxn modelId="{A9A0E8E5-3331-40D9-A6D3-FDB6D2E32EF3}" type="presOf" srcId="{FE82210A-EDBA-4B0B-AFA0-C50FB54F37E5}" destId="{CCECE70F-9E7C-4FC5-866C-E50FDA0AFAEC}" srcOrd="0" destOrd="0" presId="urn:microsoft.com/office/officeart/2005/8/layout/list1"/>
    <dgm:cxn modelId="{FC28B23B-96BD-4C22-893D-134EE61A233F}" srcId="{0B2BA967-D9C3-4C15-AE28-928F7755E16B}" destId="{C3AE4E3F-28C4-4E95-B867-DE3AE795E135}" srcOrd="0" destOrd="0" parTransId="{C11280DF-258C-4FC9-9702-A4F2CB49B310}" sibTransId="{D6552991-CE8A-451D-ACB7-A489D41D4751}"/>
    <dgm:cxn modelId="{B6822098-3FFB-4833-B661-1A4D787BA009}" type="presOf" srcId="{9CFC398A-F49F-439D-B44B-085B86E78360}" destId="{17902505-B559-4144-8DE6-EE0AF85FA905}" srcOrd="0" destOrd="4" presId="urn:microsoft.com/office/officeart/2005/8/layout/list1"/>
    <dgm:cxn modelId="{7CE98578-5733-405C-8014-AE14F43DEEA0}" type="presOf" srcId="{0C205108-1C18-4970-AF30-780A04561BFF}" destId="{17902505-B559-4144-8DE6-EE0AF85FA905}" srcOrd="0" destOrd="6" presId="urn:microsoft.com/office/officeart/2005/8/layout/list1"/>
    <dgm:cxn modelId="{40A330EC-20BC-400D-A0DB-A3382D7A8DC2}" type="presOf" srcId="{F30F461B-B835-493D-8B4C-652F5F90DBCC}" destId="{17902505-B559-4144-8DE6-EE0AF85FA905}" srcOrd="0" destOrd="1" presId="urn:microsoft.com/office/officeart/2005/8/layout/list1"/>
    <dgm:cxn modelId="{4E574B46-1781-45CE-BAF0-2CAA3ECFBD36}" type="presOf" srcId="{AB3C3380-6BE3-434B-A89C-FFB9CEA1649E}" destId="{17902505-B559-4144-8DE6-EE0AF85FA905}" srcOrd="0" destOrd="5" presId="urn:microsoft.com/office/officeart/2005/8/layout/list1"/>
    <dgm:cxn modelId="{6EF8A2A5-D529-4B23-95F9-D8EE74EF9AEB}" type="presOf" srcId="{0B2BA967-D9C3-4C15-AE28-928F7755E16B}" destId="{F6A78FFE-C225-473C-AAC9-9C35C385593C}" srcOrd="1" destOrd="0" presId="urn:microsoft.com/office/officeart/2005/8/layout/list1"/>
    <dgm:cxn modelId="{DB634441-DCEE-4CB6-B96B-C446449FC551}" srcId="{0B2BA967-D9C3-4C15-AE28-928F7755E16B}" destId="{9DF03540-B8D8-4797-9270-05DF8E76F12C}" srcOrd="3" destOrd="0" parTransId="{9395FD40-4593-4DE8-B475-848CC0FDA71F}" sibTransId="{762D5E21-BA5B-48BA-B2F9-F6F0194AEB28}"/>
    <dgm:cxn modelId="{17D487E5-FF19-43BB-AB46-62638837142B}" type="presOf" srcId="{0B2BA967-D9C3-4C15-AE28-928F7755E16B}" destId="{170F2507-CA9B-4ED3-9127-7DBEABC78F2E}" srcOrd="0" destOrd="0" presId="urn:microsoft.com/office/officeart/2005/8/layout/list1"/>
    <dgm:cxn modelId="{332AB037-4F43-4B4D-959B-3054191278D9}" srcId="{0B2BA967-D9C3-4C15-AE28-928F7755E16B}" destId="{F30F461B-B835-493D-8B4C-652F5F90DBCC}" srcOrd="1" destOrd="0" parTransId="{95548CF9-578A-4062-9E58-FBA9572DA355}" sibTransId="{203FF713-2740-4946-AD77-53FA2A820F7B}"/>
    <dgm:cxn modelId="{931A4A64-D442-48EE-B37E-2191E0858B3C}" type="presOf" srcId="{C3AE4E3F-28C4-4E95-B867-DE3AE795E135}" destId="{17902505-B559-4144-8DE6-EE0AF85FA905}" srcOrd="0" destOrd="0" presId="urn:microsoft.com/office/officeart/2005/8/layout/list1"/>
    <dgm:cxn modelId="{C6940A31-41CA-46DE-90E4-CE8057571C0C}" type="presOf" srcId="{9DF03540-B8D8-4797-9270-05DF8E76F12C}" destId="{17902505-B559-4144-8DE6-EE0AF85FA905}" srcOrd="0" destOrd="3" presId="urn:microsoft.com/office/officeart/2005/8/layout/list1"/>
    <dgm:cxn modelId="{F3730587-8CAE-4C2C-AFA5-7A5E1DB5E692}" srcId="{0B2BA967-D9C3-4C15-AE28-928F7755E16B}" destId="{856344C8-3111-47BE-A8C5-B1E2A03D25BF}" srcOrd="2" destOrd="0" parTransId="{5D4A14BF-3645-4B66-8718-F477EC585E63}" sibTransId="{D8ACB382-92D6-4C5E-A66C-0427AB873325}"/>
    <dgm:cxn modelId="{24743140-CBA8-40E8-A5F4-760C4569B595}" srcId="{FE82210A-EDBA-4B0B-AFA0-C50FB54F37E5}" destId="{0B2BA967-D9C3-4C15-AE28-928F7755E16B}" srcOrd="0" destOrd="0" parTransId="{19234D42-B886-4E1C-922E-DBE1EEEA1692}" sibTransId="{8BB8F294-614C-4361-8309-1C9F5EC7A8D2}"/>
    <dgm:cxn modelId="{692641EE-7B6D-450B-B9CA-5AFBDC68E472}" srcId="{0B2BA967-D9C3-4C15-AE28-928F7755E16B}" destId="{0C205108-1C18-4970-AF30-780A04561BFF}" srcOrd="6" destOrd="0" parTransId="{733D24D9-6466-4794-B94D-9125B0BE7830}" sibTransId="{A7469C3C-23EE-435F-909F-393130D4DE56}"/>
    <dgm:cxn modelId="{B9D97132-1112-4DFC-B9BF-B908D2329026}" type="presParOf" srcId="{CCECE70F-9E7C-4FC5-866C-E50FDA0AFAEC}" destId="{BE806361-1BF4-4D7B-AEAA-6276F18652D2}" srcOrd="0" destOrd="0" presId="urn:microsoft.com/office/officeart/2005/8/layout/list1"/>
    <dgm:cxn modelId="{FB2C1F4E-7AA8-418C-9BB3-C2AA04BE93A9}" type="presParOf" srcId="{BE806361-1BF4-4D7B-AEAA-6276F18652D2}" destId="{170F2507-CA9B-4ED3-9127-7DBEABC78F2E}" srcOrd="0" destOrd="0" presId="urn:microsoft.com/office/officeart/2005/8/layout/list1"/>
    <dgm:cxn modelId="{9E85243E-A94F-4AD3-BC69-02ACAE2D3E95}" type="presParOf" srcId="{BE806361-1BF4-4D7B-AEAA-6276F18652D2}" destId="{F6A78FFE-C225-473C-AAC9-9C35C385593C}" srcOrd="1" destOrd="0" presId="urn:microsoft.com/office/officeart/2005/8/layout/list1"/>
    <dgm:cxn modelId="{9AB4FD5C-00CC-4350-AA85-49C18043B615}" type="presParOf" srcId="{CCECE70F-9E7C-4FC5-866C-E50FDA0AFAEC}" destId="{31CCFEC9-8C4B-4F49-9C70-1C25DF7127AC}" srcOrd="1" destOrd="0" presId="urn:microsoft.com/office/officeart/2005/8/layout/list1"/>
    <dgm:cxn modelId="{CF5185A2-BDEE-478B-8DD8-CAF93308C057}" type="presParOf" srcId="{CCECE70F-9E7C-4FC5-866C-E50FDA0AFAEC}" destId="{17902505-B559-4144-8DE6-EE0AF85FA905}"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69276764-954B-4FAC-AF66-2FA687A8E87F}"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US"/>
        </a:p>
      </dgm:t>
    </dgm:pt>
    <dgm:pt modelId="{4A185783-BD82-4C0E-BC0A-6B2B0ECA064C}">
      <dgm:prSet custT="1"/>
      <dgm:spPr/>
      <dgm:t>
        <a:bodyPr/>
        <a:lstStyle/>
        <a:p>
          <a:pPr algn="ctr" rtl="0"/>
          <a:r>
            <a:rPr lang="en-US" sz="2200" dirty="0" smtClean="0"/>
            <a:t>What?</a:t>
          </a:r>
          <a:endParaRPr lang="en-US" sz="2200" dirty="0"/>
        </a:p>
      </dgm:t>
    </dgm:pt>
    <dgm:pt modelId="{A34742E5-A2CA-4BA3-B244-B38AEEFBB0FE}" type="parTrans" cxnId="{69CF6BBF-706D-41F9-82B3-2A71D390697F}">
      <dgm:prSet/>
      <dgm:spPr/>
      <dgm:t>
        <a:bodyPr/>
        <a:lstStyle/>
        <a:p>
          <a:endParaRPr lang="en-US"/>
        </a:p>
      </dgm:t>
    </dgm:pt>
    <dgm:pt modelId="{87CF8B33-4347-4E21-8290-2F42B54829B5}" type="sibTrans" cxnId="{69CF6BBF-706D-41F9-82B3-2A71D390697F}">
      <dgm:prSet/>
      <dgm:spPr/>
      <dgm:t>
        <a:bodyPr/>
        <a:lstStyle/>
        <a:p>
          <a:endParaRPr lang="en-US"/>
        </a:p>
      </dgm:t>
    </dgm:pt>
    <dgm:pt modelId="{28EC988C-BD7E-43EF-991D-025D557E5621}">
      <dgm:prSet/>
      <dgm:spPr/>
      <dgm:t>
        <a:bodyPr/>
        <a:lstStyle/>
        <a:p>
          <a:pPr rtl="0"/>
          <a:r>
            <a:rPr lang="en-US" dirty="0" smtClean="0"/>
            <a:t>A copy of the contract with the service provider, if applicable, and approved minutes of the district board of education meeting approving the contract for the year</a:t>
          </a:r>
          <a:endParaRPr lang="en-US" dirty="0"/>
        </a:p>
      </dgm:t>
    </dgm:pt>
    <dgm:pt modelId="{5FB6EF25-BAB2-4273-A9C1-FC3AAAA38B61}" type="parTrans" cxnId="{3C5E6725-5BAA-4D83-BDA7-6E0C46E29711}">
      <dgm:prSet/>
      <dgm:spPr/>
      <dgm:t>
        <a:bodyPr/>
        <a:lstStyle/>
        <a:p>
          <a:endParaRPr lang="en-US"/>
        </a:p>
      </dgm:t>
    </dgm:pt>
    <dgm:pt modelId="{D95F671D-5790-4230-9E49-F9934B8C5F0A}" type="sibTrans" cxnId="{3C5E6725-5BAA-4D83-BDA7-6E0C46E29711}">
      <dgm:prSet/>
      <dgm:spPr/>
      <dgm:t>
        <a:bodyPr/>
        <a:lstStyle/>
        <a:p>
          <a:endParaRPr lang="en-US"/>
        </a:p>
      </dgm:t>
    </dgm:pt>
    <dgm:pt modelId="{5541F0E1-038E-481A-93E0-17C74557A2CB}">
      <dgm:prSet/>
      <dgm:spPr/>
      <dgm:t>
        <a:bodyPr/>
        <a:lstStyle/>
        <a:p>
          <a:pPr rtl="0"/>
          <a:r>
            <a:rPr lang="en-US" dirty="0" smtClean="0"/>
            <a:t>Rationale for the distribution of funds</a:t>
          </a:r>
          <a:endParaRPr lang="en-US" dirty="0"/>
        </a:p>
      </dgm:t>
    </dgm:pt>
    <dgm:pt modelId="{4CA60C7D-B22F-4EA7-8DA7-BC0DD1F3A259}" type="parTrans" cxnId="{491DF13C-9FA9-4CC0-89A4-8AA4C16B0FA2}">
      <dgm:prSet/>
      <dgm:spPr/>
      <dgm:t>
        <a:bodyPr/>
        <a:lstStyle/>
        <a:p>
          <a:endParaRPr lang="en-US"/>
        </a:p>
      </dgm:t>
    </dgm:pt>
    <dgm:pt modelId="{5128989F-6E6D-4D39-B6F6-651FB260B015}" type="sibTrans" cxnId="{491DF13C-9FA9-4CC0-89A4-8AA4C16B0FA2}">
      <dgm:prSet/>
      <dgm:spPr/>
      <dgm:t>
        <a:bodyPr/>
        <a:lstStyle/>
        <a:p>
          <a:endParaRPr lang="en-US"/>
        </a:p>
      </dgm:t>
    </dgm:pt>
    <dgm:pt modelId="{45DC0C65-EEB8-47E2-8C34-E66328A7F9A0}">
      <dgm:prSet/>
      <dgm:spPr/>
      <dgm:t>
        <a:bodyPr/>
        <a:lstStyle/>
        <a:p>
          <a:pPr rtl="0"/>
          <a:r>
            <a:rPr lang="en-US" dirty="0" smtClean="0"/>
            <a:t>A description of the type and number of services that were provided during the previous school year (Annual Nonpublic School Nursing Report Form)</a:t>
          </a:r>
          <a:endParaRPr lang="en-US" dirty="0"/>
        </a:p>
      </dgm:t>
    </dgm:pt>
    <dgm:pt modelId="{E8306708-9BE6-41F4-A21C-F40480876BFD}" type="parTrans" cxnId="{5861CD8A-12A3-4FAB-BA16-C06C820D846E}">
      <dgm:prSet/>
      <dgm:spPr/>
      <dgm:t>
        <a:bodyPr/>
        <a:lstStyle/>
        <a:p>
          <a:endParaRPr lang="en-US"/>
        </a:p>
      </dgm:t>
    </dgm:pt>
    <dgm:pt modelId="{C50A5DE8-20F1-4B90-B671-08A506919A1D}" type="sibTrans" cxnId="{5861CD8A-12A3-4FAB-BA16-C06C820D846E}">
      <dgm:prSet/>
      <dgm:spPr/>
      <dgm:t>
        <a:bodyPr/>
        <a:lstStyle/>
        <a:p>
          <a:endParaRPr lang="en-US"/>
        </a:p>
      </dgm:t>
    </dgm:pt>
    <dgm:pt modelId="{11FE5933-B6CA-4C0B-8909-50EEA247B9A8}">
      <dgm:prSet custT="1"/>
      <dgm:spPr/>
      <dgm:t>
        <a:bodyPr/>
        <a:lstStyle/>
        <a:p>
          <a:pPr algn="ctr" rtl="0"/>
          <a:r>
            <a:rPr lang="en-US" sz="2200" dirty="0" smtClean="0"/>
            <a:t>When?</a:t>
          </a:r>
          <a:endParaRPr lang="en-US" sz="2200" dirty="0"/>
        </a:p>
      </dgm:t>
    </dgm:pt>
    <dgm:pt modelId="{DCE002DC-3056-4570-A216-E542DB9868E7}" type="parTrans" cxnId="{B46CB1E4-EA55-46AD-82FD-2C14E7A4D864}">
      <dgm:prSet/>
      <dgm:spPr/>
      <dgm:t>
        <a:bodyPr/>
        <a:lstStyle/>
        <a:p>
          <a:endParaRPr lang="en-US"/>
        </a:p>
      </dgm:t>
    </dgm:pt>
    <dgm:pt modelId="{6AE30976-1F4F-4BE0-B697-C598D711EB1C}" type="sibTrans" cxnId="{B46CB1E4-EA55-46AD-82FD-2C14E7A4D864}">
      <dgm:prSet/>
      <dgm:spPr/>
      <dgm:t>
        <a:bodyPr/>
        <a:lstStyle/>
        <a:p>
          <a:endParaRPr lang="en-US"/>
        </a:p>
      </dgm:t>
    </dgm:pt>
    <dgm:pt modelId="{E389F68C-69CE-44C4-B893-CD868AA63300}">
      <dgm:prSet/>
      <dgm:spPr/>
      <dgm:t>
        <a:bodyPr/>
        <a:lstStyle/>
        <a:p>
          <a:pPr rtl="0"/>
          <a:r>
            <a:rPr lang="en-US" dirty="0" smtClean="0"/>
            <a:t>By October 1</a:t>
          </a:r>
          <a:endParaRPr lang="en-US" dirty="0"/>
        </a:p>
      </dgm:t>
    </dgm:pt>
    <dgm:pt modelId="{C9029111-0294-4888-AC49-FC2F622C342C}" type="parTrans" cxnId="{576F9EC8-71D4-4179-9547-E3B7F10B5BAE}">
      <dgm:prSet/>
      <dgm:spPr/>
      <dgm:t>
        <a:bodyPr/>
        <a:lstStyle/>
        <a:p>
          <a:endParaRPr lang="en-US"/>
        </a:p>
      </dgm:t>
    </dgm:pt>
    <dgm:pt modelId="{E554F463-6AF9-4DC0-B9EB-F820A9D582D1}" type="sibTrans" cxnId="{576F9EC8-71D4-4179-9547-E3B7F10B5BAE}">
      <dgm:prSet/>
      <dgm:spPr/>
      <dgm:t>
        <a:bodyPr/>
        <a:lstStyle/>
        <a:p>
          <a:endParaRPr lang="en-US"/>
        </a:p>
      </dgm:t>
    </dgm:pt>
    <dgm:pt modelId="{08938D80-5597-454A-8037-C57BD893ED98}">
      <dgm:prSet custT="1"/>
      <dgm:spPr/>
      <dgm:t>
        <a:bodyPr/>
        <a:lstStyle/>
        <a:p>
          <a:pPr algn="ctr" rtl="0"/>
          <a:r>
            <a:rPr lang="en-US" sz="2200" dirty="0" smtClean="0"/>
            <a:t>To Whom?</a:t>
          </a:r>
          <a:endParaRPr lang="en-US" sz="2200" dirty="0"/>
        </a:p>
      </dgm:t>
    </dgm:pt>
    <dgm:pt modelId="{B87DA7F8-98DD-49AB-A1B9-5436777C9598}" type="parTrans" cxnId="{347CB0E2-9121-491A-BB65-E1F0CDCD834C}">
      <dgm:prSet/>
      <dgm:spPr/>
      <dgm:t>
        <a:bodyPr/>
        <a:lstStyle/>
        <a:p>
          <a:endParaRPr lang="en-US"/>
        </a:p>
      </dgm:t>
    </dgm:pt>
    <dgm:pt modelId="{48BA7042-4BE4-4554-A740-27D3F8ED2E14}" type="sibTrans" cxnId="{347CB0E2-9121-491A-BB65-E1F0CDCD834C}">
      <dgm:prSet/>
      <dgm:spPr/>
      <dgm:t>
        <a:bodyPr/>
        <a:lstStyle/>
        <a:p>
          <a:endParaRPr lang="en-US"/>
        </a:p>
      </dgm:t>
    </dgm:pt>
    <dgm:pt modelId="{31054DAE-AA4D-4F5F-9048-A8DB48D55F5A}">
      <dgm:prSet/>
      <dgm:spPr/>
      <dgm:t>
        <a:bodyPr/>
        <a:lstStyle/>
        <a:p>
          <a:pPr rtl="0"/>
          <a:r>
            <a:rPr lang="en-US" dirty="0" smtClean="0"/>
            <a:t>The Executive County Superintendent with a copy to the nonpublic school administrator</a:t>
          </a:r>
          <a:endParaRPr lang="en-US" dirty="0"/>
        </a:p>
      </dgm:t>
    </dgm:pt>
    <dgm:pt modelId="{DE843CCE-29B1-4385-9433-70D1A1A5B884}" type="parTrans" cxnId="{641CD261-185F-48E7-BF1E-7F36E9D1E1D8}">
      <dgm:prSet/>
      <dgm:spPr/>
      <dgm:t>
        <a:bodyPr/>
        <a:lstStyle/>
        <a:p>
          <a:endParaRPr lang="en-US"/>
        </a:p>
      </dgm:t>
    </dgm:pt>
    <dgm:pt modelId="{56BE573F-A15B-4314-8A3D-E7C370854B5D}" type="sibTrans" cxnId="{641CD261-185F-48E7-BF1E-7F36E9D1E1D8}">
      <dgm:prSet/>
      <dgm:spPr/>
      <dgm:t>
        <a:bodyPr/>
        <a:lstStyle/>
        <a:p>
          <a:endParaRPr lang="en-US"/>
        </a:p>
      </dgm:t>
    </dgm:pt>
    <dgm:pt modelId="{B9288ED9-26D1-4A49-8B5C-B80CC8DCAF26}">
      <dgm:prSet/>
      <dgm:spPr/>
      <dgm:t>
        <a:bodyPr/>
        <a:lstStyle/>
        <a:p>
          <a:pPr rtl="0"/>
          <a:r>
            <a:rPr lang="en-US" dirty="0" smtClean="0"/>
            <a:t>Verification that the required conference was held (Nursing Consultation Agreement Form)</a:t>
          </a:r>
          <a:endParaRPr lang="en-US" dirty="0"/>
        </a:p>
      </dgm:t>
    </dgm:pt>
    <dgm:pt modelId="{A3FF207F-92F7-47F5-BA87-4B386997225C}" type="parTrans" cxnId="{340F0149-962D-47E0-89CC-FA4A130BD144}">
      <dgm:prSet/>
      <dgm:spPr/>
      <dgm:t>
        <a:bodyPr/>
        <a:lstStyle/>
        <a:p>
          <a:endParaRPr lang="en-US"/>
        </a:p>
      </dgm:t>
    </dgm:pt>
    <dgm:pt modelId="{56EF3E97-4C65-4A41-9202-D6577418E1F9}" type="sibTrans" cxnId="{340F0149-962D-47E0-89CC-FA4A130BD144}">
      <dgm:prSet/>
      <dgm:spPr/>
      <dgm:t>
        <a:bodyPr/>
        <a:lstStyle/>
        <a:p>
          <a:endParaRPr lang="en-US"/>
        </a:p>
      </dgm:t>
    </dgm:pt>
    <dgm:pt modelId="{FFB5BBE0-0C42-4EBF-9C53-10C29197B470}" type="pres">
      <dgm:prSet presAssocID="{69276764-954B-4FAC-AF66-2FA687A8E87F}" presName="linear" presStyleCnt="0">
        <dgm:presLayoutVars>
          <dgm:dir/>
          <dgm:animLvl val="lvl"/>
          <dgm:resizeHandles val="exact"/>
        </dgm:presLayoutVars>
      </dgm:prSet>
      <dgm:spPr/>
      <dgm:t>
        <a:bodyPr/>
        <a:lstStyle/>
        <a:p>
          <a:endParaRPr lang="en-US"/>
        </a:p>
      </dgm:t>
    </dgm:pt>
    <dgm:pt modelId="{DE8F3F89-B598-4D13-A092-29D8D3CF77CC}" type="pres">
      <dgm:prSet presAssocID="{4A185783-BD82-4C0E-BC0A-6B2B0ECA064C}" presName="parentLin" presStyleCnt="0"/>
      <dgm:spPr/>
      <dgm:t>
        <a:bodyPr/>
        <a:lstStyle/>
        <a:p>
          <a:endParaRPr lang="en-US"/>
        </a:p>
      </dgm:t>
    </dgm:pt>
    <dgm:pt modelId="{E67141EA-550E-41BE-89A0-DAF3DFCF7389}" type="pres">
      <dgm:prSet presAssocID="{4A185783-BD82-4C0E-BC0A-6B2B0ECA064C}" presName="parentLeftMargin" presStyleLbl="node1" presStyleIdx="0" presStyleCnt="3"/>
      <dgm:spPr/>
      <dgm:t>
        <a:bodyPr/>
        <a:lstStyle/>
        <a:p>
          <a:endParaRPr lang="en-US"/>
        </a:p>
      </dgm:t>
    </dgm:pt>
    <dgm:pt modelId="{0E7A4169-CF52-4F65-BAE9-0E0D00B28A71}" type="pres">
      <dgm:prSet presAssocID="{4A185783-BD82-4C0E-BC0A-6B2B0ECA064C}" presName="parentText" presStyleLbl="node1" presStyleIdx="0" presStyleCnt="3" custScaleX="41800" custLinFactNeighborX="-25926" custLinFactNeighborY="-51738">
        <dgm:presLayoutVars>
          <dgm:chMax val="0"/>
          <dgm:bulletEnabled val="1"/>
        </dgm:presLayoutVars>
      </dgm:prSet>
      <dgm:spPr/>
      <dgm:t>
        <a:bodyPr/>
        <a:lstStyle/>
        <a:p>
          <a:endParaRPr lang="en-US"/>
        </a:p>
      </dgm:t>
    </dgm:pt>
    <dgm:pt modelId="{22B241BC-6A4B-4AD9-B49B-B16BE4F35D2F}" type="pres">
      <dgm:prSet presAssocID="{4A185783-BD82-4C0E-BC0A-6B2B0ECA064C}" presName="negativeSpace" presStyleCnt="0"/>
      <dgm:spPr/>
      <dgm:t>
        <a:bodyPr/>
        <a:lstStyle/>
        <a:p>
          <a:endParaRPr lang="en-US"/>
        </a:p>
      </dgm:t>
    </dgm:pt>
    <dgm:pt modelId="{3785C84D-9D89-4CCF-BBEF-94DB02838EEB}" type="pres">
      <dgm:prSet presAssocID="{4A185783-BD82-4C0E-BC0A-6B2B0ECA064C}" presName="childText" presStyleLbl="conFgAcc1" presStyleIdx="0" presStyleCnt="3" custScaleY="86166" custLinFactNeighborX="926" custLinFactNeighborY="-89136">
        <dgm:presLayoutVars>
          <dgm:bulletEnabled val="1"/>
        </dgm:presLayoutVars>
      </dgm:prSet>
      <dgm:spPr/>
      <dgm:t>
        <a:bodyPr/>
        <a:lstStyle/>
        <a:p>
          <a:endParaRPr lang="en-US"/>
        </a:p>
      </dgm:t>
    </dgm:pt>
    <dgm:pt modelId="{27F41EC5-EB6B-4B72-8F9B-7D1CCB30D83A}" type="pres">
      <dgm:prSet presAssocID="{87CF8B33-4347-4E21-8290-2F42B54829B5}" presName="spaceBetweenRectangles" presStyleCnt="0"/>
      <dgm:spPr/>
      <dgm:t>
        <a:bodyPr/>
        <a:lstStyle/>
        <a:p>
          <a:endParaRPr lang="en-US"/>
        </a:p>
      </dgm:t>
    </dgm:pt>
    <dgm:pt modelId="{D664B7C7-DB91-4362-B61A-9CF73DBE5071}" type="pres">
      <dgm:prSet presAssocID="{11FE5933-B6CA-4C0B-8909-50EEA247B9A8}" presName="parentLin" presStyleCnt="0"/>
      <dgm:spPr/>
      <dgm:t>
        <a:bodyPr/>
        <a:lstStyle/>
        <a:p>
          <a:endParaRPr lang="en-US"/>
        </a:p>
      </dgm:t>
    </dgm:pt>
    <dgm:pt modelId="{CF4B2188-2E55-4EF1-AF3E-DBC3C806885D}" type="pres">
      <dgm:prSet presAssocID="{11FE5933-B6CA-4C0B-8909-50EEA247B9A8}" presName="parentLeftMargin" presStyleLbl="node1" presStyleIdx="0" presStyleCnt="3"/>
      <dgm:spPr/>
      <dgm:t>
        <a:bodyPr/>
        <a:lstStyle/>
        <a:p>
          <a:endParaRPr lang="en-US"/>
        </a:p>
      </dgm:t>
    </dgm:pt>
    <dgm:pt modelId="{D4D12DAD-9B1F-4654-9005-C32651757246}" type="pres">
      <dgm:prSet presAssocID="{11FE5933-B6CA-4C0B-8909-50EEA247B9A8}" presName="parentText" presStyleLbl="node1" presStyleIdx="1" presStyleCnt="3" custScaleX="41800" custLinFactNeighborX="11111" custLinFactNeighborY="8288">
        <dgm:presLayoutVars>
          <dgm:chMax val="0"/>
          <dgm:bulletEnabled val="1"/>
        </dgm:presLayoutVars>
      </dgm:prSet>
      <dgm:spPr/>
      <dgm:t>
        <a:bodyPr/>
        <a:lstStyle/>
        <a:p>
          <a:endParaRPr lang="en-US"/>
        </a:p>
      </dgm:t>
    </dgm:pt>
    <dgm:pt modelId="{B8396F2F-AC35-460F-A980-D7A6496A6668}" type="pres">
      <dgm:prSet presAssocID="{11FE5933-B6CA-4C0B-8909-50EEA247B9A8}" presName="negativeSpace" presStyleCnt="0"/>
      <dgm:spPr/>
      <dgm:t>
        <a:bodyPr/>
        <a:lstStyle/>
        <a:p>
          <a:endParaRPr lang="en-US"/>
        </a:p>
      </dgm:t>
    </dgm:pt>
    <dgm:pt modelId="{8CD65837-DA05-41B3-A662-755F4B77355A}" type="pres">
      <dgm:prSet presAssocID="{11FE5933-B6CA-4C0B-8909-50EEA247B9A8}" presName="childText" presStyleLbl="conFgAcc1" presStyleIdx="1" presStyleCnt="3" custLinFactNeighborY="54202">
        <dgm:presLayoutVars>
          <dgm:bulletEnabled val="1"/>
        </dgm:presLayoutVars>
      </dgm:prSet>
      <dgm:spPr/>
      <dgm:t>
        <a:bodyPr/>
        <a:lstStyle/>
        <a:p>
          <a:endParaRPr lang="en-US"/>
        </a:p>
      </dgm:t>
    </dgm:pt>
    <dgm:pt modelId="{10ED92DC-DDBD-49F4-BC7D-4101AA8D059D}" type="pres">
      <dgm:prSet presAssocID="{6AE30976-1F4F-4BE0-B697-C598D711EB1C}" presName="spaceBetweenRectangles" presStyleCnt="0"/>
      <dgm:spPr/>
      <dgm:t>
        <a:bodyPr/>
        <a:lstStyle/>
        <a:p>
          <a:endParaRPr lang="en-US"/>
        </a:p>
      </dgm:t>
    </dgm:pt>
    <dgm:pt modelId="{0C7ADB98-D2E2-47C6-8B37-862D0CDCDF8E}" type="pres">
      <dgm:prSet presAssocID="{08938D80-5597-454A-8037-C57BD893ED98}" presName="parentLin" presStyleCnt="0"/>
      <dgm:spPr/>
      <dgm:t>
        <a:bodyPr/>
        <a:lstStyle/>
        <a:p>
          <a:endParaRPr lang="en-US"/>
        </a:p>
      </dgm:t>
    </dgm:pt>
    <dgm:pt modelId="{E9D9C7A3-D855-4583-8B2C-2AC852EFF521}" type="pres">
      <dgm:prSet presAssocID="{08938D80-5597-454A-8037-C57BD893ED98}" presName="parentLeftMargin" presStyleLbl="node1" presStyleIdx="1" presStyleCnt="3"/>
      <dgm:spPr/>
      <dgm:t>
        <a:bodyPr/>
        <a:lstStyle/>
        <a:p>
          <a:endParaRPr lang="en-US"/>
        </a:p>
      </dgm:t>
    </dgm:pt>
    <dgm:pt modelId="{CEA9CCBB-CE8D-4B29-A32A-FA2F8D6056B8}" type="pres">
      <dgm:prSet presAssocID="{08938D80-5597-454A-8037-C57BD893ED98}" presName="parentText" presStyleLbl="node1" presStyleIdx="2" presStyleCnt="3" custScaleX="41799" custLinFactNeighborX="11111" custLinFactNeighborY="17292">
        <dgm:presLayoutVars>
          <dgm:chMax val="0"/>
          <dgm:bulletEnabled val="1"/>
        </dgm:presLayoutVars>
      </dgm:prSet>
      <dgm:spPr/>
      <dgm:t>
        <a:bodyPr/>
        <a:lstStyle/>
        <a:p>
          <a:endParaRPr lang="en-US"/>
        </a:p>
      </dgm:t>
    </dgm:pt>
    <dgm:pt modelId="{512864C8-4477-4396-9C17-35B87BB23BAC}" type="pres">
      <dgm:prSet presAssocID="{08938D80-5597-454A-8037-C57BD893ED98}" presName="negativeSpace" presStyleCnt="0"/>
      <dgm:spPr/>
      <dgm:t>
        <a:bodyPr/>
        <a:lstStyle/>
        <a:p>
          <a:endParaRPr lang="en-US"/>
        </a:p>
      </dgm:t>
    </dgm:pt>
    <dgm:pt modelId="{E4F7F8AC-5F3C-4C60-A078-17343B699EB9}" type="pres">
      <dgm:prSet presAssocID="{08938D80-5597-454A-8037-C57BD893ED98}" presName="childText" presStyleLbl="conFgAcc1" presStyleIdx="2" presStyleCnt="3" custLinFactNeighborY="72253">
        <dgm:presLayoutVars>
          <dgm:bulletEnabled val="1"/>
        </dgm:presLayoutVars>
      </dgm:prSet>
      <dgm:spPr/>
      <dgm:t>
        <a:bodyPr/>
        <a:lstStyle/>
        <a:p>
          <a:endParaRPr lang="en-US"/>
        </a:p>
      </dgm:t>
    </dgm:pt>
  </dgm:ptLst>
  <dgm:cxnLst>
    <dgm:cxn modelId="{2464E746-B78A-4DAC-A5D3-FE0E2F6DA604}" type="presOf" srcId="{28EC988C-BD7E-43EF-991D-025D557E5621}" destId="{3785C84D-9D89-4CCF-BBEF-94DB02838EEB}" srcOrd="0" destOrd="1" presId="urn:microsoft.com/office/officeart/2005/8/layout/list1"/>
    <dgm:cxn modelId="{78A39491-E24F-4515-BFB0-840B562FCA63}" type="presOf" srcId="{4A185783-BD82-4C0E-BC0A-6B2B0ECA064C}" destId="{E67141EA-550E-41BE-89A0-DAF3DFCF7389}" srcOrd="0" destOrd="0" presId="urn:microsoft.com/office/officeart/2005/8/layout/list1"/>
    <dgm:cxn modelId="{576F9EC8-71D4-4179-9547-E3B7F10B5BAE}" srcId="{11FE5933-B6CA-4C0B-8909-50EEA247B9A8}" destId="{E389F68C-69CE-44C4-B893-CD868AA63300}" srcOrd="0" destOrd="0" parTransId="{C9029111-0294-4888-AC49-FC2F622C342C}" sibTransId="{E554F463-6AF9-4DC0-B9EB-F820A9D582D1}"/>
    <dgm:cxn modelId="{8920BE5E-D802-4551-8748-B3CF4B304D45}" type="presOf" srcId="{31054DAE-AA4D-4F5F-9048-A8DB48D55F5A}" destId="{E4F7F8AC-5F3C-4C60-A078-17343B699EB9}" srcOrd="0" destOrd="0" presId="urn:microsoft.com/office/officeart/2005/8/layout/list1"/>
    <dgm:cxn modelId="{347CB0E2-9121-491A-BB65-E1F0CDCD834C}" srcId="{69276764-954B-4FAC-AF66-2FA687A8E87F}" destId="{08938D80-5597-454A-8037-C57BD893ED98}" srcOrd="2" destOrd="0" parTransId="{B87DA7F8-98DD-49AB-A1B9-5436777C9598}" sibTransId="{48BA7042-4BE4-4554-A740-27D3F8ED2E14}"/>
    <dgm:cxn modelId="{DF187EA0-666A-44BD-9B4B-186BC4B7E423}" type="presOf" srcId="{69276764-954B-4FAC-AF66-2FA687A8E87F}" destId="{FFB5BBE0-0C42-4EBF-9C53-10C29197B470}" srcOrd="0" destOrd="0" presId="urn:microsoft.com/office/officeart/2005/8/layout/list1"/>
    <dgm:cxn modelId="{5861CD8A-12A3-4FAB-BA16-C06C820D846E}" srcId="{4A185783-BD82-4C0E-BC0A-6B2B0ECA064C}" destId="{45DC0C65-EEB8-47E2-8C34-E66328A7F9A0}" srcOrd="3" destOrd="0" parTransId="{E8306708-9BE6-41F4-A21C-F40480876BFD}" sibTransId="{C50A5DE8-20F1-4B90-B671-08A506919A1D}"/>
    <dgm:cxn modelId="{DA00BC8C-A5A0-45D1-AAC4-694A0EE911B4}" type="presOf" srcId="{11FE5933-B6CA-4C0B-8909-50EEA247B9A8}" destId="{CF4B2188-2E55-4EF1-AF3E-DBC3C806885D}" srcOrd="0" destOrd="0" presId="urn:microsoft.com/office/officeart/2005/8/layout/list1"/>
    <dgm:cxn modelId="{A0FFB122-E4FE-48EB-9E61-35CF65CB72EA}" type="presOf" srcId="{E389F68C-69CE-44C4-B893-CD868AA63300}" destId="{8CD65837-DA05-41B3-A662-755F4B77355A}" srcOrd="0" destOrd="0" presId="urn:microsoft.com/office/officeart/2005/8/layout/list1"/>
    <dgm:cxn modelId="{B46CB1E4-EA55-46AD-82FD-2C14E7A4D864}" srcId="{69276764-954B-4FAC-AF66-2FA687A8E87F}" destId="{11FE5933-B6CA-4C0B-8909-50EEA247B9A8}" srcOrd="1" destOrd="0" parTransId="{DCE002DC-3056-4570-A216-E542DB9868E7}" sibTransId="{6AE30976-1F4F-4BE0-B697-C598D711EB1C}"/>
    <dgm:cxn modelId="{491DF13C-9FA9-4CC0-89A4-8AA4C16B0FA2}" srcId="{4A185783-BD82-4C0E-BC0A-6B2B0ECA064C}" destId="{5541F0E1-038E-481A-93E0-17C74557A2CB}" srcOrd="2" destOrd="0" parTransId="{4CA60C7D-B22F-4EA7-8DA7-BC0DD1F3A259}" sibTransId="{5128989F-6E6D-4D39-B6F6-651FB260B015}"/>
    <dgm:cxn modelId="{8ECCED1C-D130-4335-A781-9BDCF665202A}" type="presOf" srcId="{11FE5933-B6CA-4C0B-8909-50EEA247B9A8}" destId="{D4D12DAD-9B1F-4654-9005-C32651757246}" srcOrd="1" destOrd="0" presId="urn:microsoft.com/office/officeart/2005/8/layout/list1"/>
    <dgm:cxn modelId="{D9179BCB-A7CD-439A-8673-3ECD917E1D91}" type="presOf" srcId="{08938D80-5597-454A-8037-C57BD893ED98}" destId="{CEA9CCBB-CE8D-4B29-A32A-FA2F8D6056B8}" srcOrd="1" destOrd="0" presId="urn:microsoft.com/office/officeart/2005/8/layout/list1"/>
    <dgm:cxn modelId="{D6E47845-B27C-4A91-AE3A-5B763421AD1D}" type="presOf" srcId="{45DC0C65-EEB8-47E2-8C34-E66328A7F9A0}" destId="{3785C84D-9D89-4CCF-BBEF-94DB02838EEB}" srcOrd="0" destOrd="3" presId="urn:microsoft.com/office/officeart/2005/8/layout/list1"/>
    <dgm:cxn modelId="{EB67D263-8E7E-40AA-9754-1E33F8135957}" type="presOf" srcId="{08938D80-5597-454A-8037-C57BD893ED98}" destId="{E9D9C7A3-D855-4583-8B2C-2AC852EFF521}" srcOrd="0" destOrd="0" presId="urn:microsoft.com/office/officeart/2005/8/layout/list1"/>
    <dgm:cxn modelId="{69CF6BBF-706D-41F9-82B3-2A71D390697F}" srcId="{69276764-954B-4FAC-AF66-2FA687A8E87F}" destId="{4A185783-BD82-4C0E-BC0A-6B2B0ECA064C}" srcOrd="0" destOrd="0" parTransId="{A34742E5-A2CA-4BA3-B244-B38AEEFBB0FE}" sibTransId="{87CF8B33-4347-4E21-8290-2F42B54829B5}"/>
    <dgm:cxn modelId="{3C5E6725-5BAA-4D83-BDA7-6E0C46E29711}" srcId="{4A185783-BD82-4C0E-BC0A-6B2B0ECA064C}" destId="{28EC988C-BD7E-43EF-991D-025D557E5621}" srcOrd="1" destOrd="0" parTransId="{5FB6EF25-BAB2-4273-A9C1-FC3AAAA38B61}" sibTransId="{D95F671D-5790-4230-9E49-F9934B8C5F0A}"/>
    <dgm:cxn modelId="{5F4A54C5-C9BE-4AC0-90ED-840941DED439}" type="presOf" srcId="{5541F0E1-038E-481A-93E0-17C74557A2CB}" destId="{3785C84D-9D89-4CCF-BBEF-94DB02838EEB}" srcOrd="0" destOrd="2" presId="urn:microsoft.com/office/officeart/2005/8/layout/list1"/>
    <dgm:cxn modelId="{340F0149-962D-47E0-89CC-FA4A130BD144}" srcId="{4A185783-BD82-4C0E-BC0A-6B2B0ECA064C}" destId="{B9288ED9-26D1-4A49-8B5C-B80CC8DCAF26}" srcOrd="0" destOrd="0" parTransId="{A3FF207F-92F7-47F5-BA87-4B386997225C}" sibTransId="{56EF3E97-4C65-4A41-9202-D6577418E1F9}"/>
    <dgm:cxn modelId="{641CD261-185F-48E7-BF1E-7F36E9D1E1D8}" srcId="{08938D80-5597-454A-8037-C57BD893ED98}" destId="{31054DAE-AA4D-4F5F-9048-A8DB48D55F5A}" srcOrd="0" destOrd="0" parTransId="{DE843CCE-29B1-4385-9433-70D1A1A5B884}" sibTransId="{56BE573F-A15B-4314-8A3D-E7C370854B5D}"/>
    <dgm:cxn modelId="{169826DA-17D5-48FC-AA5C-10FA0AE86B66}" type="presOf" srcId="{B9288ED9-26D1-4A49-8B5C-B80CC8DCAF26}" destId="{3785C84D-9D89-4CCF-BBEF-94DB02838EEB}" srcOrd="0" destOrd="0" presId="urn:microsoft.com/office/officeart/2005/8/layout/list1"/>
    <dgm:cxn modelId="{A6F0E2E8-6FE5-4D0C-8336-EDF7F6BA83F4}" type="presOf" srcId="{4A185783-BD82-4C0E-BC0A-6B2B0ECA064C}" destId="{0E7A4169-CF52-4F65-BAE9-0E0D00B28A71}" srcOrd="1" destOrd="0" presId="urn:microsoft.com/office/officeart/2005/8/layout/list1"/>
    <dgm:cxn modelId="{45AAB87F-13F0-4EF1-9B34-368CA7B2FF91}" type="presParOf" srcId="{FFB5BBE0-0C42-4EBF-9C53-10C29197B470}" destId="{DE8F3F89-B598-4D13-A092-29D8D3CF77CC}" srcOrd="0" destOrd="0" presId="urn:microsoft.com/office/officeart/2005/8/layout/list1"/>
    <dgm:cxn modelId="{9F5A32CA-A253-40C1-A642-26EF821E9C1C}" type="presParOf" srcId="{DE8F3F89-B598-4D13-A092-29D8D3CF77CC}" destId="{E67141EA-550E-41BE-89A0-DAF3DFCF7389}" srcOrd="0" destOrd="0" presId="urn:microsoft.com/office/officeart/2005/8/layout/list1"/>
    <dgm:cxn modelId="{ACC20B8F-9094-49B2-A277-0EFC16C63AB0}" type="presParOf" srcId="{DE8F3F89-B598-4D13-A092-29D8D3CF77CC}" destId="{0E7A4169-CF52-4F65-BAE9-0E0D00B28A71}" srcOrd="1" destOrd="0" presId="urn:microsoft.com/office/officeart/2005/8/layout/list1"/>
    <dgm:cxn modelId="{33D07E46-F7F7-4CDB-8AA2-C733359FE717}" type="presParOf" srcId="{FFB5BBE0-0C42-4EBF-9C53-10C29197B470}" destId="{22B241BC-6A4B-4AD9-B49B-B16BE4F35D2F}" srcOrd="1" destOrd="0" presId="urn:microsoft.com/office/officeart/2005/8/layout/list1"/>
    <dgm:cxn modelId="{4BE0A912-3985-4C3B-B020-1A95EBFB764C}" type="presParOf" srcId="{FFB5BBE0-0C42-4EBF-9C53-10C29197B470}" destId="{3785C84D-9D89-4CCF-BBEF-94DB02838EEB}" srcOrd="2" destOrd="0" presId="urn:microsoft.com/office/officeart/2005/8/layout/list1"/>
    <dgm:cxn modelId="{08B831EB-7757-4959-AB01-D505DD2369C6}" type="presParOf" srcId="{FFB5BBE0-0C42-4EBF-9C53-10C29197B470}" destId="{27F41EC5-EB6B-4B72-8F9B-7D1CCB30D83A}" srcOrd="3" destOrd="0" presId="urn:microsoft.com/office/officeart/2005/8/layout/list1"/>
    <dgm:cxn modelId="{5537A7C1-B017-4B69-9A8F-B23ABDEAE59A}" type="presParOf" srcId="{FFB5BBE0-0C42-4EBF-9C53-10C29197B470}" destId="{D664B7C7-DB91-4362-B61A-9CF73DBE5071}" srcOrd="4" destOrd="0" presId="urn:microsoft.com/office/officeart/2005/8/layout/list1"/>
    <dgm:cxn modelId="{30A7708B-2FAA-4C46-A71C-0BAB8B25C0AE}" type="presParOf" srcId="{D664B7C7-DB91-4362-B61A-9CF73DBE5071}" destId="{CF4B2188-2E55-4EF1-AF3E-DBC3C806885D}" srcOrd="0" destOrd="0" presId="urn:microsoft.com/office/officeart/2005/8/layout/list1"/>
    <dgm:cxn modelId="{0AA31109-E7FD-492F-AB97-FA6D4FAF65FA}" type="presParOf" srcId="{D664B7C7-DB91-4362-B61A-9CF73DBE5071}" destId="{D4D12DAD-9B1F-4654-9005-C32651757246}" srcOrd="1" destOrd="0" presId="urn:microsoft.com/office/officeart/2005/8/layout/list1"/>
    <dgm:cxn modelId="{764BEF39-FF0C-4D25-AD66-CA034C82374B}" type="presParOf" srcId="{FFB5BBE0-0C42-4EBF-9C53-10C29197B470}" destId="{B8396F2F-AC35-460F-A980-D7A6496A6668}" srcOrd="5" destOrd="0" presId="urn:microsoft.com/office/officeart/2005/8/layout/list1"/>
    <dgm:cxn modelId="{D0853AC4-5BA2-4494-ADD5-28FB9190320C}" type="presParOf" srcId="{FFB5BBE0-0C42-4EBF-9C53-10C29197B470}" destId="{8CD65837-DA05-41B3-A662-755F4B77355A}" srcOrd="6" destOrd="0" presId="urn:microsoft.com/office/officeart/2005/8/layout/list1"/>
    <dgm:cxn modelId="{A8972CAF-70F1-4869-850D-C08C0322A0C9}" type="presParOf" srcId="{FFB5BBE0-0C42-4EBF-9C53-10C29197B470}" destId="{10ED92DC-DDBD-49F4-BC7D-4101AA8D059D}" srcOrd="7" destOrd="0" presId="urn:microsoft.com/office/officeart/2005/8/layout/list1"/>
    <dgm:cxn modelId="{ACA2E72C-F159-457F-9798-5F91E23A9D58}" type="presParOf" srcId="{FFB5BBE0-0C42-4EBF-9C53-10C29197B470}" destId="{0C7ADB98-D2E2-47C6-8B37-862D0CDCDF8E}" srcOrd="8" destOrd="0" presId="urn:microsoft.com/office/officeart/2005/8/layout/list1"/>
    <dgm:cxn modelId="{3D7EB614-BDBA-430E-A122-518D95BAD044}" type="presParOf" srcId="{0C7ADB98-D2E2-47C6-8B37-862D0CDCDF8E}" destId="{E9D9C7A3-D855-4583-8B2C-2AC852EFF521}" srcOrd="0" destOrd="0" presId="urn:microsoft.com/office/officeart/2005/8/layout/list1"/>
    <dgm:cxn modelId="{EDC01202-4C2C-45D2-AB33-C350BB455314}" type="presParOf" srcId="{0C7ADB98-D2E2-47C6-8B37-862D0CDCDF8E}" destId="{CEA9CCBB-CE8D-4B29-A32A-FA2F8D6056B8}" srcOrd="1" destOrd="0" presId="urn:microsoft.com/office/officeart/2005/8/layout/list1"/>
    <dgm:cxn modelId="{5C0A4DB3-FB8A-470E-8F83-8DA576486820}" type="presParOf" srcId="{FFB5BBE0-0C42-4EBF-9C53-10C29197B470}" destId="{512864C8-4477-4396-9C17-35B87BB23BAC}" srcOrd="9" destOrd="0" presId="urn:microsoft.com/office/officeart/2005/8/layout/list1"/>
    <dgm:cxn modelId="{2FB50F2B-68C1-4246-9296-EC4EF5473CCC}" type="presParOf" srcId="{FFB5BBE0-0C42-4EBF-9C53-10C29197B470}" destId="{E4F7F8AC-5F3C-4C60-A078-17343B699EB9}"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8C481B-E591-48CB-899B-220DB0FABE65}" type="doc">
      <dgm:prSet loTypeId="urn:microsoft.com/office/officeart/2005/8/layout/chevron2" loCatId="process" qsTypeId="urn:microsoft.com/office/officeart/2005/8/quickstyle/simple5" qsCatId="simple" csTypeId="urn:microsoft.com/office/officeart/2005/8/colors/colorful5" csCatId="colorful" phldr="1"/>
      <dgm:spPr/>
      <dgm:t>
        <a:bodyPr/>
        <a:lstStyle/>
        <a:p>
          <a:endParaRPr lang="en-US"/>
        </a:p>
      </dgm:t>
    </dgm:pt>
    <dgm:pt modelId="{2174A759-3F5B-4E20-B18C-8595A85286A1}">
      <dgm:prSet custT="1"/>
      <dgm:spPr/>
      <dgm:t>
        <a:bodyPr/>
        <a:lstStyle/>
        <a:p>
          <a:pPr rtl="0"/>
          <a:r>
            <a:rPr lang="en-US" sz="3000" dirty="0" smtClean="0"/>
            <a:t>To participate in State programs, </a:t>
          </a:r>
          <a:r>
            <a:rPr lang="en-US" sz="3000" dirty="0" err="1" smtClean="0"/>
            <a:t>nonpublics</a:t>
          </a:r>
          <a:r>
            <a:rPr lang="en-US" sz="3000" dirty="0" smtClean="0"/>
            <a:t> must:</a:t>
          </a:r>
          <a:endParaRPr lang="en-US" sz="3000" dirty="0"/>
        </a:p>
      </dgm:t>
    </dgm:pt>
    <dgm:pt modelId="{5139DA70-B9E5-4B1F-8234-284B258B2019}" type="parTrans" cxnId="{2B18EB94-2F7E-4340-AA60-A64511BBE224}">
      <dgm:prSet/>
      <dgm:spPr/>
      <dgm:t>
        <a:bodyPr/>
        <a:lstStyle/>
        <a:p>
          <a:endParaRPr lang="en-US"/>
        </a:p>
      </dgm:t>
    </dgm:pt>
    <dgm:pt modelId="{DB6F3691-1AE8-4BD5-8D63-8721099B1BFB}" type="sibTrans" cxnId="{2B18EB94-2F7E-4340-AA60-A64511BBE224}">
      <dgm:prSet/>
      <dgm:spPr/>
      <dgm:t>
        <a:bodyPr/>
        <a:lstStyle/>
        <a:p>
          <a:endParaRPr lang="en-US"/>
        </a:p>
      </dgm:t>
    </dgm:pt>
    <dgm:pt modelId="{BAF8BD6E-FE16-4C5F-80AB-4B176261A9FA}">
      <dgm:prSet custT="1"/>
      <dgm:spPr/>
      <dgm:t>
        <a:bodyPr/>
        <a:lstStyle/>
        <a:p>
          <a:pPr rtl="0"/>
          <a:r>
            <a:rPr lang="en-US" sz="3000" dirty="0" smtClean="0"/>
            <a:t>Register with the NJDOE</a:t>
          </a:r>
          <a:endParaRPr lang="en-US" sz="3000" dirty="0"/>
        </a:p>
      </dgm:t>
    </dgm:pt>
    <dgm:pt modelId="{0931B024-2A0E-4DB0-B0CC-4A0A8CB5EB76}" type="parTrans" cxnId="{AC9502B9-FA4A-41FF-9079-E46E3BDC3FF4}">
      <dgm:prSet/>
      <dgm:spPr/>
      <dgm:t>
        <a:bodyPr/>
        <a:lstStyle/>
        <a:p>
          <a:endParaRPr lang="en-US"/>
        </a:p>
      </dgm:t>
    </dgm:pt>
    <dgm:pt modelId="{D3B9542F-6F4B-42B0-BA6D-2DF6CDD0C02D}" type="sibTrans" cxnId="{AC9502B9-FA4A-41FF-9079-E46E3BDC3FF4}">
      <dgm:prSet/>
      <dgm:spPr/>
      <dgm:t>
        <a:bodyPr/>
        <a:lstStyle/>
        <a:p>
          <a:endParaRPr lang="en-US"/>
        </a:p>
      </dgm:t>
    </dgm:pt>
    <dgm:pt modelId="{32F7C004-2549-4819-921B-8F7202444194}">
      <dgm:prSet custT="1"/>
      <dgm:spPr/>
      <dgm:t>
        <a:bodyPr/>
        <a:lstStyle/>
        <a:p>
          <a:pPr rtl="0"/>
          <a:r>
            <a:rPr lang="en-US" sz="3000" dirty="0" smtClean="0"/>
            <a:t>Submit the Nonpublic School Enrollment Report </a:t>
          </a:r>
          <a:r>
            <a:rPr lang="en-US" sz="3000" u="sng" dirty="0" smtClean="0"/>
            <a:t>every year</a:t>
          </a:r>
          <a:r>
            <a:rPr lang="en-US" sz="3000" dirty="0" smtClean="0"/>
            <a:t>!</a:t>
          </a:r>
          <a:endParaRPr lang="en-US" sz="3000" dirty="0"/>
        </a:p>
      </dgm:t>
    </dgm:pt>
    <dgm:pt modelId="{04A41AE7-0779-4DA8-93FB-D597C904A3B9}" type="parTrans" cxnId="{2F849A14-16FC-45AC-9D71-AFE521360BB3}">
      <dgm:prSet/>
      <dgm:spPr/>
      <dgm:t>
        <a:bodyPr/>
        <a:lstStyle/>
        <a:p>
          <a:endParaRPr lang="en-US"/>
        </a:p>
      </dgm:t>
    </dgm:pt>
    <dgm:pt modelId="{908F8176-B921-47C9-8843-3224C0382369}" type="sibTrans" cxnId="{2F849A14-16FC-45AC-9D71-AFE521360BB3}">
      <dgm:prSet/>
      <dgm:spPr/>
      <dgm:t>
        <a:bodyPr/>
        <a:lstStyle/>
        <a:p>
          <a:endParaRPr lang="en-US"/>
        </a:p>
      </dgm:t>
    </dgm:pt>
    <dgm:pt modelId="{488B2917-88A8-482C-B403-8AEB9C819215}" type="pres">
      <dgm:prSet presAssocID="{618C481B-E591-48CB-899B-220DB0FABE65}" presName="linearFlow" presStyleCnt="0">
        <dgm:presLayoutVars>
          <dgm:dir/>
          <dgm:animLvl val="lvl"/>
          <dgm:resizeHandles val="exact"/>
        </dgm:presLayoutVars>
      </dgm:prSet>
      <dgm:spPr/>
      <dgm:t>
        <a:bodyPr/>
        <a:lstStyle/>
        <a:p>
          <a:endParaRPr lang="en-US"/>
        </a:p>
      </dgm:t>
    </dgm:pt>
    <dgm:pt modelId="{A9701BAD-35D2-43F3-8E11-5EC921F458CC}" type="pres">
      <dgm:prSet presAssocID="{2174A759-3F5B-4E20-B18C-8595A85286A1}" presName="composite" presStyleCnt="0"/>
      <dgm:spPr/>
      <dgm:t>
        <a:bodyPr/>
        <a:lstStyle/>
        <a:p>
          <a:endParaRPr lang="en-US"/>
        </a:p>
      </dgm:t>
    </dgm:pt>
    <dgm:pt modelId="{A92292C8-EDA7-4CB1-8623-2E21A656482F}" type="pres">
      <dgm:prSet presAssocID="{2174A759-3F5B-4E20-B18C-8595A85286A1}" presName="parentText" presStyleLbl="alignNode1" presStyleIdx="0" presStyleCnt="1" custLinFactNeighborX="0" custLinFactNeighborY="-1684">
        <dgm:presLayoutVars>
          <dgm:chMax val="1"/>
          <dgm:bulletEnabled val="1"/>
        </dgm:presLayoutVars>
      </dgm:prSet>
      <dgm:spPr/>
      <dgm:t>
        <a:bodyPr/>
        <a:lstStyle/>
        <a:p>
          <a:endParaRPr lang="en-US"/>
        </a:p>
      </dgm:t>
    </dgm:pt>
    <dgm:pt modelId="{F637B361-8C8B-4C5A-969A-FFC0B6E610BB}" type="pres">
      <dgm:prSet presAssocID="{2174A759-3F5B-4E20-B18C-8595A85286A1}" presName="descendantText" presStyleLbl="alignAcc1" presStyleIdx="0" presStyleCnt="1">
        <dgm:presLayoutVars>
          <dgm:bulletEnabled val="1"/>
        </dgm:presLayoutVars>
      </dgm:prSet>
      <dgm:spPr/>
      <dgm:t>
        <a:bodyPr/>
        <a:lstStyle/>
        <a:p>
          <a:endParaRPr lang="en-US"/>
        </a:p>
      </dgm:t>
    </dgm:pt>
  </dgm:ptLst>
  <dgm:cxnLst>
    <dgm:cxn modelId="{E6D82A4A-F000-46F4-9A26-1ED94C88B36C}" type="presOf" srcId="{2174A759-3F5B-4E20-B18C-8595A85286A1}" destId="{A92292C8-EDA7-4CB1-8623-2E21A656482F}" srcOrd="0" destOrd="0" presId="urn:microsoft.com/office/officeart/2005/8/layout/chevron2"/>
    <dgm:cxn modelId="{B3A75586-DCB1-431F-B1A5-7710A64DA09B}" type="presOf" srcId="{BAF8BD6E-FE16-4C5F-80AB-4B176261A9FA}" destId="{F637B361-8C8B-4C5A-969A-FFC0B6E610BB}" srcOrd="0" destOrd="0" presId="urn:microsoft.com/office/officeart/2005/8/layout/chevron2"/>
    <dgm:cxn modelId="{AC9502B9-FA4A-41FF-9079-E46E3BDC3FF4}" srcId="{2174A759-3F5B-4E20-B18C-8595A85286A1}" destId="{BAF8BD6E-FE16-4C5F-80AB-4B176261A9FA}" srcOrd="0" destOrd="0" parTransId="{0931B024-2A0E-4DB0-B0CC-4A0A8CB5EB76}" sibTransId="{D3B9542F-6F4B-42B0-BA6D-2DF6CDD0C02D}"/>
    <dgm:cxn modelId="{1918846A-2C52-45E1-8236-A69BFD071293}" type="presOf" srcId="{618C481B-E591-48CB-899B-220DB0FABE65}" destId="{488B2917-88A8-482C-B403-8AEB9C819215}" srcOrd="0" destOrd="0" presId="urn:microsoft.com/office/officeart/2005/8/layout/chevron2"/>
    <dgm:cxn modelId="{10894086-3DFE-47A7-8D6C-B7913BA9307B}" type="presOf" srcId="{32F7C004-2549-4819-921B-8F7202444194}" destId="{F637B361-8C8B-4C5A-969A-FFC0B6E610BB}" srcOrd="0" destOrd="1" presId="urn:microsoft.com/office/officeart/2005/8/layout/chevron2"/>
    <dgm:cxn modelId="{2F849A14-16FC-45AC-9D71-AFE521360BB3}" srcId="{2174A759-3F5B-4E20-B18C-8595A85286A1}" destId="{32F7C004-2549-4819-921B-8F7202444194}" srcOrd="1" destOrd="0" parTransId="{04A41AE7-0779-4DA8-93FB-D597C904A3B9}" sibTransId="{908F8176-B921-47C9-8843-3224C0382369}"/>
    <dgm:cxn modelId="{2B18EB94-2F7E-4340-AA60-A64511BBE224}" srcId="{618C481B-E591-48CB-899B-220DB0FABE65}" destId="{2174A759-3F5B-4E20-B18C-8595A85286A1}" srcOrd="0" destOrd="0" parTransId="{5139DA70-B9E5-4B1F-8234-284B258B2019}" sibTransId="{DB6F3691-1AE8-4BD5-8D63-8721099B1BFB}"/>
    <dgm:cxn modelId="{756AF67B-8F2B-4FB4-A59F-AF6B70EAC8BC}" type="presParOf" srcId="{488B2917-88A8-482C-B403-8AEB9C819215}" destId="{A9701BAD-35D2-43F3-8E11-5EC921F458CC}" srcOrd="0" destOrd="0" presId="urn:microsoft.com/office/officeart/2005/8/layout/chevron2"/>
    <dgm:cxn modelId="{7100D827-BBF2-4C16-901B-F9AE5D98FF8A}" type="presParOf" srcId="{A9701BAD-35D2-43F3-8E11-5EC921F458CC}" destId="{A92292C8-EDA7-4CB1-8623-2E21A656482F}" srcOrd="0" destOrd="0" presId="urn:microsoft.com/office/officeart/2005/8/layout/chevron2"/>
    <dgm:cxn modelId="{899F97B1-0AF9-403A-92BA-B56F06828DFF}" type="presParOf" srcId="{A9701BAD-35D2-43F3-8E11-5EC921F458CC}" destId="{F637B361-8C8B-4C5A-969A-FFC0B6E610BB}"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6FFE5984-055F-4387-AD5C-3B5301EBF4AE}" type="doc">
      <dgm:prSet loTypeId="urn:microsoft.com/office/officeart/2005/8/layout/list1" loCatId="list" qsTypeId="urn:microsoft.com/office/officeart/2005/8/quickstyle/simple5" qsCatId="simple" csTypeId="urn:microsoft.com/office/officeart/2005/8/colors/colorful4" csCatId="colorful" phldr="1"/>
      <dgm:spPr/>
      <dgm:t>
        <a:bodyPr/>
        <a:lstStyle/>
        <a:p>
          <a:endParaRPr lang="en-US"/>
        </a:p>
      </dgm:t>
    </dgm:pt>
    <dgm:pt modelId="{5DD2A060-49DF-44F0-B06B-73E565535F66}">
      <dgm:prSet custT="1"/>
      <dgm:spPr/>
      <dgm:t>
        <a:bodyPr/>
        <a:lstStyle/>
        <a:p>
          <a:pPr rtl="0"/>
          <a:r>
            <a:rPr lang="en-US" sz="2800" dirty="0" smtClean="0"/>
            <a:t>Rationale for the Distribution of Funds</a:t>
          </a:r>
          <a:endParaRPr lang="en-US" sz="2800" dirty="0"/>
        </a:p>
      </dgm:t>
    </dgm:pt>
    <dgm:pt modelId="{F43D1D34-C4EC-47C1-81F2-5ED55C0AFFDD}" type="parTrans" cxnId="{743C5AA2-A25C-44DC-870B-62C5446B2647}">
      <dgm:prSet/>
      <dgm:spPr/>
      <dgm:t>
        <a:bodyPr/>
        <a:lstStyle/>
        <a:p>
          <a:endParaRPr lang="en-US"/>
        </a:p>
      </dgm:t>
    </dgm:pt>
    <dgm:pt modelId="{1EA59EA2-544F-4B54-AD3C-FB62892B7EC9}" type="sibTrans" cxnId="{743C5AA2-A25C-44DC-870B-62C5446B2647}">
      <dgm:prSet/>
      <dgm:spPr/>
      <dgm:t>
        <a:bodyPr/>
        <a:lstStyle/>
        <a:p>
          <a:endParaRPr lang="en-US"/>
        </a:p>
      </dgm:t>
    </dgm:pt>
    <dgm:pt modelId="{804AF920-A851-439B-B38F-12273B46FF69}">
      <dgm:prSet custT="1"/>
      <dgm:spPr/>
      <dgm:t>
        <a:bodyPr/>
        <a:lstStyle/>
        <a:p>
          <a:pPr rtl="0"/>
          <a:r>
            <a:rPr lang="en-US" sz="2400" u="sng" dirty="0" smtClean="0"/>
            <a:t>Amount of funds</a:t>
          </a:r>
          <a:r>
            <a:rPr lang="en-US" sz="2400" dirty="0" smtClean="0"/>
            <a:t> allocated to the nonpublic school for nursing services</a:t>
          </a:r>
          <a:endParaRPr lang="en-US" sz="2400" dirty="0"/>
        </a:p>
      </dgm:t>
    </dgm:pt>
    <dgm:pt modelId="{9E8BB6A0-76A6-45FD-941C-32E4CF6FC2EF}" type="parTrans" cxnId="{7CCD1097-11F1-4AC7-9F90-14AF65B938D2}">
      <dgm:prSet/>
      <dgm:spPr/>
      <dgm:t>
        <a:bodyPr/>
        <a:lstStyle/>
        <a:p>
          <a:endParaRPr lang="en-US"/>
        </a:p>
      </dgm:t>
    </dgm:pt>
    <dgm:pt modelId="{76B890DA-E1AA-497E-AC6A-94548F58D436}" type="sibTrans" cxnId="{7CCD1097-11F1-4AC7-9F90-14AF65B938D2}">
      <dgm:prSet/>
      <dgm:spPr/>
      <dgm:t>
        <a:bodyPr/>
        <a:lstStyle/>
        <a:p>
          <a:endParaRPr lang="en-US"/>
        </a:p>
      </dgm:t>
    </dgm:pt>
    <dgm:pt modelId="{E06C57FC-156A-454C-AD05-B2FA566BABB7}">
      <dgm:prSet custT="1"/>
      <dgm:spPr/>
      <dgm:t>
        <a:bodyPr/>
        <a:lstStyle/>
        <a:p>
          <a:pPr rtl="0"/>
          <a:r>
            <a:rPr lang="en-US" sz="2400" dirty="0" smtClean="0"/>
            <a:t>Number of annual </a:t>
          </a:r>
          <a:r>
            <a:rPr lang="en-US" sz="2400" u="sng" dirty="0" smtClean="0"/>
            <a:t>service hours</a:t>
          </a:r>
          <a:endParaRPr lang="en-US" sz="2400" dirty="0"/>
        </a:p>
      </dgm:t>
    </dgm:pt>
    <dgm:pt modelId="{D25934F3-4860-486C-8C94-342F225F4029}" type="parTrans" cxnId="{97E9B387-9141-4D87-9E35-5B51B2D4C30B}">
      <dgm:prSet/>
      <dgm:spPr/>
      <dgm:t>
        <a:bodyPr/>
        <a:lstStyle/>
        <a:p>
          <a:endParaRPr lang="en-US"/>
        </a:p>
      </dgm:t>
    </dgm:pt>
    <dgm:pt modelId="{F76B0749-13A0-4AD9-A6E0-DC9BCF376F14}" type="sibTrans" cxnId="{97E9B387-9141-4D87-9E35-5B51B2D4C30B}">
      <dgm:prSet/>
      <dgm:spPr/>
      <dgm:t>
        <a:bodyPr/>
        <a:lstStyle/>
        <a:p>
          <a:endParaRPr lang="en-US"/>
        </a:p>
      </dgm:t>
    </dgm:pt>
    <dgm:pt modelId="{90CA3286-24F2-45A5-BA1F-7C0F22EBF77C}">
      <dgm:prSet custT="1"/>
      <dgm:spPr/>
      <dgm:t>
        <a:bodyPr/>
        <a:lstStyle/>
        <a:p>
          <a:pPr rtl="0"/>
          <a:r>
            <a:rPr lang="en-US" sz="2400" dirty="0" smtClean="0"/>
            <a:t>Nursing service </a:t>
          </a:r>
          <a:r>
            <a:rPr lang="en-US" sz="2400" u="sng" dirty="0" smtClean="0"/>
            <a:t>hourly rate</a:t>
          </a:r>
          <a:endParaRPr lang="en-US" sz="2400" dirty="0"/>
        </a:p>
      </dgm:t>
    </dgm:pt>
    <dgm:pt modelId="{FDDF3F42-754A-438B-B5E2-640A71B5134F}" type="parTrans" cxnId="{BB2F6BD1-E87E-46F4-939A-2D62C56BA45B}">
      <dgm:prSet/>
      <dgm:spPr/>
      <dgm:t>
        <a:bodyPr/>
        <a:lstStyle/>
        <a:p>
          <a:endParaRPr lang="en-US"/>
        </a:p>
      </dgm:t>
    </dgm:pt>
    <dgm:pt modelId="{22D133DB-C9AC-4A50-BD52-F67DE9F57124}" type="sibTrans" cxnId="{BB2F6BD1-E87E-46F4-939A-2D62C56BA45B}">
      <dgm:prSet/>
      <dgm:spPr/>
      <dgm:t>
        <a:bodyPr/>
        <a:lstStyle/>
        <a:p>
          <a:endParaRPr lang="en-US"/>
        </a:p>
      </dgm:t>
    </dgm:pt>
    <dgm:pt modelId="{B2AF9603-7392-4677-975C-D3317784C11D}">
      <dgm:prSet custT="1"/>
      <dgm:spPr/>
      <dgm:t>
        <a:bodyPr/>
        <a:lstStyle/>
        <a:p>
          <a:pPr rtl="0"/>
          <a:r>
            <a:rPr lang="en-US" sz="2400" dirty="0" smtClean="0"/>
            <a:t>Total nursing </a:t>
          </a:r>
          <a:r>
            <a:rPr lang="en-US" sz="2400" u="sng" dirty="0" smtClean="0"/>
            <a:t>service costs</a:t>
          </a:r>
          <a:endParaRPr lang="en-US" sz="2400" dirty="0"/>
        </a:p>
      </dgm:t>
    </dgm:pt>
    <dgm:pt modelId="{70F44537-977D-4BEF-8F90-BAB1C5DB7405}" type="parTrans" cxnId="{C543127C-3064-4562-A0E6-A951D86AFBA3}">
      <dgm:prSet/>
      <dgm:spPr/>
      <dgm:t>
        <a:bodyPr/>
        <a:lstStyle/>
        <a:p>
          <a:endParaRPr lang="en-US"/>
        </a:p>
      </dgm:t>
    </dgm:pt>
    <dgm:pt modelId="{0683F5DA-487A-49E8-B6B1-DBF9B6D8E8E0}" type="sibTrans" cxnId="{C543127C-3064-4562-A0E6-A951D86AFBA3}">
      <dgm:prSet/>
      <dgm:spPr/>
      <dgm:t>
        <a:bodyPr/>
        <a:lstStyle/>
        <a:p>
          <a:endParaRPr lang="en-US"/>
        </a:p>
      </dgm:t>
    </dgm:pt>
    <dgm:pt modelId="{1A89C174-0EA1-45F5-9D12-0F3976B14B7C}">
      <dgm:prSet custT="1"/>
      <dgm:spPr/>
      <dgm:t>
        <a:bodyPr/>
        <a:lstStyle/>
        <a:p>
          <a:pPr rtl="0"/>
          <a:r>
            <a:rPr lang="en-US" sz="2400" dirty="0" smtClean="0"/>
            <a:t>Nursing </a:t>
          </a:r>
          <a:r>
            <a:rPr lang="en-US" sz="2400" u="sng" dirty="0" smtClean="0"/>
            <a:t>services</a:t>
          </a:r>
          <a:r>
            <a:rPr lang="en-US" sz="2400" dirty="0" smtClean="0"/>
            <a:t> to be provided</a:t>
          </a:r>
          <a:endParaRPr lang="en-US" sz="2400" dirty="0"/>
        </a:p>
      </dgm:t>
    </dgm:pt>
    <dgm:pt modelId="{10058A0F-4C91-4845-BD75-0B8AF26640B9}" type="parTrans" cxnId="{66C97B6C-8638-406F-A711-EC88C50EE4CD}">
      <dgm:prSet/>
      <dgm:spPr/>
      <dgm:t>
        <a:bodyPr/>
        <a:lstStyle/>
        <a:p>
          <a:endParaRPr lang="en-US"/>
        </a:p>
      </dgm:t>
    </dgm:pt>
    <dgm:pt modelId="{685045CC-D674-48D1-AD8B-A12C0EA04A02}" type="sibTrans" cxnId="{66C97B6C-8638-406F-A711-EC88C50EE4CD}">
      <dgm:prSet/>
      <dgm:spPr/>
      <dgm:t>
        <a:bodyPr/>
        <a:lstStyle/>
        <a:p>
          <a:endParaRPr lang="en-US"/>
        </a:p>
      </dgm:t>
    </dgm:pt>
    <dgm:pt modelId="{6177A5D4-CFC8-4E7D-B2BB-24DFF59F58DC}">
      <dgm:prSet custT="1"/>
      <dgm:spPr/>
      <dgm:t>
        <a:bodyPr/>
        <a:lstStyle/>
        <a:p>
          <a:pPr rtl="0"/>
          <a:r>
            <a:rPr lang="en-US" sz="2400" u="sng" dirty="0" smtClean="0"/>
            <a:t>Equipment or supplies</a:t>
          </a:r>
          <a:endParaRPr lang="en-US" sz="2400" dirty="0"/>
        </a:p>
      </dgm:t>
    </dgm:pt>
    <dgm:pt modelId="{5A556C20-EA9C-4AC8-B42E-8C1AC1B66C43}" type="parTrans" cxnId="{57AF2CC8-71CE-4965-8116-5B07160D7D70}">
      <dgm:prSet/>
      <dgm:spPr/>
      <dgm:t>
        <a:bodyPr/>
        <a:lstStyle/>
        <a:p>
          <a:endParaRPr lang="en-US"/>
        </a:p>
      </dgm:t>
    </dgm:pt>
    <dgm:pt modelId="{EAF2ECDF-81F6-4799-87EA-01C982A73F1D}" type="sibTrans" cxnId="{57AF2CC8-71CE-4965-8116-5B07160D7D70}">
      <dgm:prSet/>
      <dgm:spPr/>
      <dgm:t>
        <a:bodyPr/>
        <a:lstStyle/>
        <a:p>
          <a:endParaRPr lang="en-US"/>
        </a:p>
      </dgm:t>
    </dgm:pt>
    <dgm:pt modelId="{7B794EA3-FB86-46A5-B366-5C29916C64B2}">
      <dgm:prSet custT="1"/>
      <dgm:spPr/>
      <dgm:t>
        <a:bodyPr/>
        <a:lstStyle/>
        <a:p>
          <a:pPr rtl="0"/>
          <a:r>
            <a:rPr lang="en-US" sz="2400" u="sng" dirty="0" smtClean="0"/>
            <a:t>Start date</a:t>
          </a:r>
          <a:r>
            <a:rPr lang="en-US" sz="2400" dirty="0" smtClean="0"/>
            <a:t> for nursing services</a:t>
          </a:r>
          <a:endParaRPr lang="en-US" sz="2400" dirty="0"/>
        </a:p>
      </dgm:t>
    </dgm:pt>
    <dgm:pt modelId="{162AF394-4256-444A-AE55-07835DB2CEEE}" type="parTrans" cxnId="{BEA0D592-6F0A-40BB-B2C1-64B8A48312F9}">
      <dgm:prSet/>
      <dgm:spPr/>
      <dgm:t>
        <a:bodyPr/>
        <a:lstStyle/>
        <a:p>
          <a:endParaRPr lang="en-US"/>
        </a:p>
      </dgm:t>
    </dgm:pt>
    <dgm:pt modelId="{2555B3B7-468A-419F-99EB-258F37CD469B}" type="sibTrans" cxnId="{BEA0D592-6F0A-40BB-B2C1-64B8A48312F9}">
      <dgm:prSet/>
      <dgm:spPr/>
      <dgm:t>
        <a:bodyPr/>
        <a:lstStyle/>
        <a:p>
          <a:endParaRPr lang="en-US"/>
        </a:p>
      </dgm:t>
    </dgm:pt>
    <dgm:pt modelId="{ACED278A-5295-4963-9D68-1B584002B923}" type="pres">
      <dgm:prSet presAssocID="{6FFE5984-055F-4387-AD5C-3B5301EBF4AE}" presName="linear" presStyleCnt="0">
        <dgm:presLayoutVars>
          <dgm:dir/>
          <dgm:animLvl val="lvl"/>
          <dgm:resizeHandles val="exact"/>
        </dgm:presLayoutVars>
      </dgm:prSet>
      <dgm:spPr/>
      <dgm:t>
        <a:bodyPr/>
        <a:lstStyle/>
        <a:p>
          <a:endParaRPr lang="en-US"/>
        </a:p>
      </dgm:t>
    </dgm:pt>
    <dgm:pt modelId="{B7789F2B-D800-4516-BAFC-56A91CC3ACB1}" type="pres">
      <dgm:prSet presAssocID="{5DD2A060-49DF-44F0-B06B-73E565535F66}" presName="parentLin" presStyleCnt="0"/>
      <dgm:spPr/>
      <dgm:t>
        <a:bodyPr/>
        <a:lstStyle/>
        <a:p>
          <a:endParaRPr lang="en-US"/>
        </a:p>
      </dgm:t>
    </dgm:pt>
    <dgm:pt modelId="{ADE0C77B-2CF6-45DA-BE3A-754FA793127B}" type="pres">
      <dgm:prSet presAssocID="{5DD2A060-49DF-44F0-B06B-73E565535F66}" presName="parentLeftMargin" presStyleLbl="node1" presStyleIdx="0" presStyleCnt="1"/>
      <dgm:spPr/>
      <dgm:t>
        <a:bodyPr/>
        <a:lstStyle/>
        <a:p>
          <a:endParaRPr lang="en-US"/>
        </a:p>
      </dgm:t>
    </dgm:pt>
    <dgm:pt modelId="{7C6CC5B7-97A3-45E9-9521-AF6A8BEAB68C}" type="pres">
      <dgm:prSet presAssocID="{5DD2A060-49DF-44F0-B06B-73E565535F66}" presName="parentText" presStyleLbl="node1" presStyleIdx="0" presStyleCnt="1" custScaleX="107937" custScaleY="53726">
        <dgm:presLayoutVars>
          <dgm:chMax val="0"/>
          <dgm:bulletEnabled val="1"/>
        </dgm:presLayoutVars>
      </dgm:prSet>
      <dgm:spPr/>
      <dgm:t>
        <a:bodyPr/>
        <a:lstStyle/>
        <a:p>
          <a:endParaRPr lang="en-US"/>
        </a:p>
      </dgm:t>
    </dgm:pt>
    <dgm:pt modelId="{642408E5-81A3-4739-84EB-E0ED1EC820B8}" type="pres">
      <dgm:prSet presAssocID="{5DD2A060-49DF-44F0-B06B-73E565535F66}" presName="negativeSpace" presStyleCnt="0"/>
      <dgm:spPr/>
      <dgm:t>
        <a:bodyPr/>
        <a:lstStyle/>
        <a:p>
          <a:endParaRPr lang="en-US"/>
        </a:p>
      </dgm:t>
    </dgm:pt>
    <dgm:pt modelId="{F35C83F5-1BAA-43AA-B2F2-B772B81FAACC}" type="pres">
      <dgm:prSet presAssocID="{5DD2A060-49DF-44F0-B06B-73E565535F66}" presName="childText" presStyleLbl="conFgAcc1" presStyleIdx="0" presStyleCnt="1">
        <dgm:presLayoutVars>
          <dgm:bulletEnabled val="1"/>
        </dgm:presLayoutVars>
      </dgm:prSet>
      <dgm:spPr/>
      <dgm:t>
        <a:bodyPr/>
        <a:lstStyle/>
        <a:p>
          <a:endParaRPr lang="en-US"/>
        </a:p>
      </dgm:t>
    </dgm:pt>
  </dgm:ptLst>
  <dgm:cxnLst>
    <dgm:cxn modelId="{57AF2CC8-71CE-4965-8116-5B07160D7D70}" srcId="{5DD2A060-49DF-44F0-B06B-73E565535F66}" destId="{6177A5D4-CFC8-4E7D-B2BB-24DFF59F58DC}" srcOrd="5" destOrd="0" parTransId="{5A556C20-EA9C-4AC8-B42E-8C1AC1B66C43}" sibTransId="{EAF2ECDF-81F6-4799-87EA-01C982A73F1D}"/>
    <dgm:cxn modelId="{4A55FC18-FCE2-46F7-A8A0-197C3EC2BC9D}" type="presOf" srcId="{5DD2A060-49DF-44F0-B06B-73E565535F66}" destId="{ADE0C77B-2CF6-45DA-BE3A-754FA793127B}" srcOrd="0" destOrd="0" presId="urn:microsoft.com/office/officeart/2005/8/layout/list1"/>
    <dgm:cxn modelId="{7ACDB2AC-5EC0-41F2-8937-1831ED34A83C}" type="presOf" srcId="{E06C57FC-156A-454C-AD05-B2FA566BABB7}" destId="{F35C83F5-1BAA-43AA-B2F2-B772B81FAACC}" srcOrd="0" destOrd="1" presId="urn:microsoft.com/office/officeart/2005/8/layout/list1"/>
    <dgm:cxn modelId="{66C97B6C-8638-406F-A711-EC88C50EE4CD}" srcId="{5DD2A060-49DF-44F0-B06B-73E565535F66}" destId="{1A89C174-0EA1-45F5-9D12-0F3976B14B7C}" srcOrd="4" destOrd="0" parTransId="{10058A0F-4C91-4845-BD75-0B8AF26640B9}" sibTransId="{685045CC-D674-48D1-AD8B-A12C0EA04A02}"/>
    <dgm:cxn modelId="{C543127C-3064-4562-A0E6-A951D86AFBA3}" srcId="{5DD2A060-49DF-44F0-B06B-73E565535F66}" destId="{B2AF9603-7392-4677-975C-D3317784C11D}" srcOrd="3" destOrd="0" parTransId="{70F44537-977D-4BEF-8F90-BAB1C5DB7405}" sibTransId="{0683F5DA-487A-49E8-B6B1-DBF9B6D8E8E0}"/>
    <dgm:cxn modelId="{AEC69367-DB1C-4ED9-AFC2-6D2CA8C76CEC}" type="presOf" srcId="{7B794EA3-FB86-46A5-B366-5C29916C64B2}" destId="{F35C83F5-1BAA-43AA-B2F2-B772B81FAACC}" srcOrd="0" destOrd="6" presId="urn:microsoft.com/office/officeart/2005/8/layout/list1"/>
    <dgm:cxn modelId="{7CCD1097-11F1-4AC7-9F90-14AF65B938D2}" srcId="{5DD2A060-49DF-44F0-B06B-73E565535F66}" destId="{804AF920-A851-439B-B38F-12273B46FF69}" srcOrd="0" destOrd="0" parTransId="{9E8BB6A0-76A6-45FD-941C-32E4CF6FC2EF}" sibTransId="{76B890DA-E1AA-497E-AC6A-94548F58D436}"/>
    <dgm:cxn modelId="{743C5AA2-A25C-44DC-870B-62C5446B2647}" srcId="{6FFE5984-055F-4387-AD5C-3B5301EBF4AE}" destId="{5DD2A060-49DF-44F0-B06B-73E565535F66}" srcOrd="0" destOrd="0" parTransId="{F43D1D34-C4EC-47C1-81F2-5ED55C0AFFDD}" sibTransId="{1EA59EA2-544F-4B54-AD3C-FB62892B7EC9}"/>
    <dgm:cxn modelId="{A33C712B-4A39-443B-B53E-05BECECFE5C9}" type="presOf" srcId="{1A89C174-0EA1-45F5-9D12-0F3976B14B7C}" destId="{F35C83F5-1BAA-43AA-B2F2-B772B81FAACC}" srcOrd="0" destOrd="4" presId="urn:microsoft.com/office/officeart/2005/8/layout/list1"/>
    <dgm:cxn modelId="{B5D0E557-768E-4AD2-BDD6-3E42C105E60E}" type="presOf" srcId="{6FFE5984-055F-4387-AD5C-3B5301EBF4AE}" destId="{ACED278A-5295-4963-9D68-1B584002B923}" srcOrd="0" destOrd="0" presId="urn:microsoft.com/office/officeart/2005/8/layout/list1"/>
    <dgm:cxn modelId="{97E9B387-9141-4D87-9E35-5B51B2D4C30B}" srcId="{5DD2A060-49DF-44F0-B06B-73E565535F66}" destId="{E06C57FC-156A-454C-AD05-B2FA566BABB7}" srcOrd="1" destOrd="0" parTransId="{D25934F3-4860-486C-8C94-342F225F4029}" sibTransId="{F76B0749-13A0-4AD9-A6E0-DC9BCF376F14}"/>
    <dgm:cxn modelId="{10C61F20-4C20-4BF4-B061-5D4994298BEC}" type="presOf" srcId="{B2AF9603-7392-4677-975C-D3317784C11D}" destId="{F35C83F5-1BAA-43AA-B2F2-B772B81FAACC}" srcOrd="0" destOrd="3" presId="urn:microsoft.com/office/officeart/2005/8/layout/list1"/>
    <dgm:cxn modelId="{90B7CE1C-50E0-494F-83DA-3C6CEA1C30A5}" type="presOf" srcId="{6177A5D4-CFC8-4E7D-B2BB-24DFF59F58DC}" destId="{F35C83F5-1BAA-43AA-B2F2-B772B81FAACC}" srcOrd="0" destOrd="5" presId="urn:microsoft.com/office/officeart/2005/8/layout/list1"/>
    <dgm:cxn modelId="{BEA0D592-6F0A-40BB-B2C1-64B8A48312F9}" srcId="{5DD2A060-49DF-44F0-B06B-73E565535F66}" destId="{7B794EA3-FB86-46A5-B366-5C29916C64B2}" srcOrd="6" destOrd="0" parTransId="{162AF394-4256-444A-AE55-07835DB2CEEE}" sibTransId="{2555B3B7-468A-419F-99EB-258F37CD469B}"/>
    <dgm:cxn modelId="{48C850AE-5131-414C-8F95-CA95CB16D8C2}" type="presOf" srcId="{5DD2A060-49DF-44F0-B06B-73E565535F66}" destId="{7C6CC5B7-97A3-45E9-9521-AF6A8BEAB68C}" srcOrd="1" destOrd="0" presId="urn:microsoft.com/office/officeart/2005/8/layout/list1"/>
    <dgm:cxn modelId="{EF312A0D-8E13-4399-8D86-773FDCD06631}" type="presOf" srcId="{90CA3286-24F2-45A5-BA1F-7C0F22EBF77C}" destId="{F35C83F5-1BAA-43AA-B2F2-B772B81FAACC}" srcOrd="0" destOrd="2" presId="urn:microsoft.com/office/officeart/2005/8/layout/list1"/>
    <dgm:cxn modelId="{5484D70C-486C-432A-AC97-2CA83003BF5D}" type="presOf" srcId="{804AF920-A851-439B-B38F-12273B46FF69}" destId="{F35C83F5-1BAA-43AA-B2F2-B772B81FAACC}" srcOrd="0" destOrd="0" presId="urn:microsoft.com/office/officeart/2005/8/layout/list1"/>
    <dgm:cxn modelId="{BB2F6BD1-E87E-46F4-939A-2D62C56BA45B}" srcId="{5DD2A060-49DF-44F0-B06B-73E565535F66}" destId="{90CA3286-24F2-45A5-BA1F-7C0F22EBF77C}" srcOrd="2" destOrd="0" parTransId="{FDDF3F42-754A-438B-B5E2-640A71B5134F}" sibTransId="{22D133DB-C9AC-4A50-BD52-F67DE9F57124}"/>
    <dgm:cxn modelId="{6EB4A97B-C46F-4AE1-8EFE-749E9398C448}" type="presParOf" srcId="{ACED278A-5295-4963-9D68-1B584002B923}" destId="{B7789F2B-D800-4516-BAFC-56A91CC3ACB1}" srcOrd="0" destOrd="0" presId="urn:microsoft.com/office/officeart/2005/8/layout/list1"/>
    <dgm:cxn modelId="{059E62A3-9610-48A9-A609-19FA723B3996}" type="presParOf" srcId="{B7789F2B-D800-4516-BAFC-56A91CC3ACB1}" destId="{ADE0C77B-2CF6-45DA-BE3A-754FA793127B}" srcOrd="0" destOrd="0" presId="urn:microsoft.com/office/officeart/2005/8/layout/list1"/>
    <dgm:cxn modelId="{B27DF545-A052-4E20-9DC3-D0DFE49C8366}" type="presParOf" srcId="{B7789F2B-D800-4516-BAFC-56A91CC3ACB1}" destId="{7C6CC5B7-97A3-45E9-9521-AF6A8BEAB68C}" srcOrd="1" destOrd="0" presId="urn:microsoft.com/office/officeart/2005/8/layout/list1"/>
    <dgm:cxn modelId="{707C74BA-2DB1-4787-9A4C-00E4E17F6CCF}" type="presParOf" srcId="{ACED278A-5295-4963-9D68-1B584002B923}" destId="{642408E5-81A3-4739-84EB-E0ED1EC820B8}" srcOrd="1" destOrd="0" presId="urn:microsoft.com/office/officeart/2005/8/layout/list1"/>
    <dgm:cxn modelId="{3BB36171-3E1B-482A-827A-F81416E52769}" type="presParOf" srcId="{ACED278A-5295-4963-9D68-1B584002B923}" destId="{F35C83F5-1BAA-43AA-B2F2-B772B81FAACC}"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41283859-C986-4751-BE51-3A23ABF0B3AA}" type="doc">
      <dgm:prSet loTypeId="urn:microsoft.com/office/officeart/2005/8/layout/list1" loCatId="list" qsTypeId="urn:microsoft.com/office/officeart/2005/8/quickstyle/simple5" qsCatId="simple" csTypeId="urn:microsoft.com/office/officeart/2005/8/colors/colorful4" csCatId="colorful" phldr="1"/>
      <dgm:spPr/>
      <dgm:t>
        <a:bodyPr/>
        <a:lstStyle/>
        <a:p>
          <a:endParaRPr lang="en-US"/>
        </a:p>
      </dgm:t>
    </dgm:pt>
    <dgm:pt modelId="{EAA04F11-4046-44B7-9716-67C98485592D}">
      <dgm:prSet custT="1"/>
      <dgm:spPr/>
      <dgm:t>
        <a:bodyPr/>
        <a:lstStyle/>
        <a:p>
          <a:pPr algn="l" rtl="0"/>
          <a:r>
            <a:rPr lang="en-US" sz="2400" dirty="0" smtClean="0"/>
            <a:t>The Nursing Program Guidance</a:t>
          </a:r>
          <a:endParaRPr lang="en-US" sz="2400" dirty="0"/>
        </a:p>
      </dgm:t>
    </dgm:pt>
    <dgm:pt modelId="{4711596F-C62B-47D8-9365-6BBC3B7CB20A}" type="parTrans" cxnId="{BEE377C4-18A9-4169-9A4F-B1AAA8791514}">
      <dgm:prSet/>
      <dgm:spPr/>
      <dgm:t>
        <a:bodyPr/>
        <a:lstStyle/>
        <a:p>
          <a:endParaRPr lang="en-US"/>
        </a:p>
      </dgm:t>
    </dgm:pt>
    <dgm:pt modelId="{901A9C2E-7496-4BA3-B426-48E62B6AD7E6}" type="sibTrans" cxnId="{BEE377C4-18A9-4169-9A4F-B1AAA8791514}">
      <dgm:prSet/>
      <dgm:spPr/>
      <dgm:t>
        <a:bodyPr/>
        <a:lstStyle/>
        <a:p>
          <a:endParaRPr lang="en-US"/>
        </a:p>
      </dgm:t>
    </dgm:pt>
    <dgm:pt modelId="{80FEDF3E-D266-43AD-B414-0E247BA86DAD}">
      <dgm:prSet custT="1"/>
      <dgm:spPr/>
      <dgm:t>
        <a:bodyPr/>
        <a:lstStyle/>
        <a:p>
          <a:pPr rtl="0"/>
          <a:r>
            <a:rPr lang="en-US" sz="2000" dirty="0" smtClean="0"/>
            <a:t>Statute, code and DOE guidance</a:t>
          </a:r>
          <a:endParaRPr lang="en-US" sz="2000" dirty="0"/>
        </a:p>
      </dgm:t>
    </dgm:pt>
    <dgm:pt modelId="{EC4008CA-348B-4AA4-A625-E51ABBA9650A}" type="parTrans" cxnId="{82098E62-6433-4AAE-8FB4-25D4D2EFF2D5}">
      <dgm:prSet/>
      <dgm:spPr/>
      <dgm:t>
        <a:bodyPr/>
        <a:lstStyle/>
        <a:p>
          <a:endParaRPr lang="en-US"/>
        </a:p>
      </dgm:t>
    </dgm:pt>
    <dgm:pt modelId="{90C50709-565D-4C81-8450-67B7F8A45C01}" type="sibTrans" cxnId="{82098E62-6433-4AAE-8FB4-25D4D2EFF2D5}">
      <dgm:prSet/>
      <dgm:spPr/>
      <dgm:t>
        <a:bodyPr/>
        <a:lstStyle/>
        <a:p>
          <a:endParaRPr lang="en-US"/>
        </a:p>
      </dgm:t>
    </dgm:pt>
    <dgm:pt modelId="{E3886DF0-E6B4-4C2C-96D1-9B8BDD392D05}">
      <dgm:prSet custT="1"/>
      <dgm:spPr/>
      <dgm:t>
        <a:bodyPr/>
        <a:lstStyle/>
        <a:p>
          <a:pPr rtl="0"/>
          <a:r>
            <a:rPr lang="en-US" sz="2400" dirty="0" smtClean="0"/>
            <a:t>Nursing Services Fact Sheet</a:t>
          </a:r>
          <a:endParaRPr lang="en-US" sz="2400" dirty="0"/>
        </a:p>
      </dgm:t>
    </dgm:pt>
    <dgm:pt modelId="{43CD5E5E-E811-4721-96B3-20B5A915EC0F}" type="parTrans" cxnId="{920EE21C-EAA4-48A9-B495-08600DF1623D}">
      <dgm:prSet/>
      <dgm:spPr/>
      <dgm:t>
        <a:bodyPr/>
        <a:lstStyle/>
        <a:p>
          <a:endParaRPr lang="en-US"/>
        </a:p>
      </dgm:t>
    </dgm:pt>
    <dgm:pt modelId="{08D09E87-BC41-4D71-941D-B808B8C7A1FB}" type="sibTrans" cxnId="{920EE21C-EAA4-48A9-B495-08600DF1623D}">
      <dgm:prSet/>
      <dgm:spPr/>
      <dgm:t>
        <a:bodyPr/>
        <a:lstStyle/>
        <a:p>
          <a:endParaRPr lang="en-US"/>
        </a:p>
      </dgm:t>
    </dgm:pt>
    <dgm:pt modelId="{00FCA1F2-6213-45E8-B10A-8CAE0C2F9695}">
      <dgm:prSet custT="1"/>
      <dgm:spPr/>
      <dgm:t>
        <a:bodyPr/>
        <a:lstStyle/>
        <a:p>
          <a:pPr rtl="0"/>
          <a:r>
            <a:rPr lang="en-US" sz="2000" dirty="0" smtClean="0"/>
            <a:t>District cost constraints</a:t>
          </a:r>
          <a:endParaRPr lang="en-US" sz="2000" dirty="0"/>
        </a:p>
      </dgm:t>
    </dgm:pt>
    <dgm:pt modelId="{CE28CB56-FA6D-4C05-88FC-46507F0A7564}" type="parTrans" cxnId="{4C9C98E5-0C1D-452C-9483-F7F6AFC3154F}">
      <dgm:prSet/>
      <dgm:spPr/>
      <dgm:t>
        <a:bodyPr/>
        <a:lstStyle/>
        <a:p>
          <a:endParaRPr lang="en-US"/>
        </a:p>
      </dgm:t>
    </dgm:pt>
    <dgm:pt modelId="{4C30E7BD-5CD4-4FD7-8465-96074B1D6094}" type="sibTrans" cxnId="{4C9C98E5-0C1D-452C-9483-F7F6AFC3154F}">
      <dgm:prSet/>
      <dgm:spPr/>
      <dgm:t>
        <a:bodyPr/>
        <a:lstStyle/>
        <a:p>
          <a:endParaRPr lang="en-US"/>
        </a:p>
      </dgm:t>
    </dgm:pt>
    <dgm:pt modelId="{5E19DF47-70CC-47C1-91BB-F21A412CC116}">
      <dgm:prSet custT="1"/>
      <dgm:spPr/>
      <dgm:t>
        <a:bodyPr/>
        <a:lstStyle/>
        <a:p>
          <a:pPr rtl="0"/>
          <a:r>
            <a:rPr lang="en-US" sz="2000" dirty="0" smtClean="0"/>
            <a:t>Contracting with third-party providers </a:t>
          </a:r>
          <a:endParaRPr lang="en-US" sz="2000" dirty="0"/>
        </a:p>
      </dgm:t>
    </dgm:pt>
    <dgm:pt modelId="{A02E7F1B-0197-487A-A880-7804A2BB613D}" type="parTrans" cxnId="{0A977509-35E3-4E75-9720-7FA1032ED5E1}">
      <dgm:prSet/>
      <dgm:spPr/>
      <dgm:t>
        <a:bodyPr/>
        <a:lstStyle/>
        <a:p>
          <a:endParaRPr lang="en-US"/>
        </a:p>
      </dgm:t>
    </dgm:pt>
    <dgm:pt modelId="{08B9727B-988C-47DE-BE40-584188200F71}" type="sibTrans" cxnId="{0A977509-35E3-4E75-9720-7FA1032ED5E1}">
      <dgm:prSet/>
      <dgm:spPr/>
      <dgm:t>
        <a:bodyPr/>
        <a:lstStyle/>
        <a:p>
          <a:endParaRPr lang="en-US"/>
        </a:p>
      </dgm:t>
    </dgm:pt>
    <dgm:pt modelId="{C835CA8F-9DAF-4D3B-AAB6-B8F6981F0295}">
      <dgm:prSet custT="1"/>
      <dgm:spPr/>
      <dgm:t>
        <a:bodyPr/>
        <a:lstStyle/>
        <a:p>
          <a:pPr rtl="0"/>
          <a:r>
            <a:rPr lang="en-US" sz="2400" dirty="0" smtClean="0"/>
            <a:t>Model Service Provider Proposal Evaluation Rubric/Methodology </a:t>
          </a:r>
          <a:endParaRPr lang="en-US" sz="2400" dirty="0"/>
        </a:p>
      </dgm:t>
    </dgm:pt>
    <dgm:pt modelId="{5086AED8-4692-4BC1-A33F-CD4FB0903217}" type="parTrans" cxnId="{B022CC6D-0738-4FFB-A0C1-2113C4BEDCFF}">
      <dgm:prSet/>
      <dgm:spPr/>
      <dgm:t>
        <a:bodyPr/>
        <a:lstStyle/>
        <a:p>
          <a:endParaRPr lang="en-US"/>
        </a:p>
      </dgm:t>
    </dgm:pt>
    <dgm:pt modelId="{C451E943-9CF6-43FE-9DCE-BD969650498B}" type="sibTrans" cxnId="{B022CC6D-0738-4FFB-A0C1-2113C4BEDCFF}">
      <dgm:prSet/>
      <dgm:spPr/>
      <dgm:t>
        <a:bodyPr/>
        <a:lstStyle/>
        <a:p>
          <a:endParaRPr lang="en-US"/>
        </a:p>
      </dgm:t>
    </dgm:pt>
    <dgm:pt modelId="{B5180BDC-A83E-4E1B-98B0-BF0ECA5C724F}" type="pres">
      <dgm:prSet presAssocID="{41283859-C986-4751-BE51-3A23ABF0B3AA}" presName="linear" presStyleCnt="0">
        <dgm:presLayoutVars>
          <dgm:dir/>
          <dgm:animLvl val="lvl"/>
          <dgm:resizeHandles val="exact"/>
        </dgm:presLayoutVars>
      </dgm:prSet>
      <dgm:spPr/>
      <dgm:t>
        <a:bodyPr/>
        <a:lstStyle/>
        <a:p>
          <a:endParaRPr lang="en-US"/>
        </a:p>
      </dgm:t>
    </dgm:pt>
    <dgm:pt modelId="{C5889B12-2894-44E1-8AF3-96547B295FE4}" type="pres">
      <dgm:prSet presAssocID="{EAA04F11-4046-44B7-9716-67C98485592D}" presName="parentLin" presStyleCnt="0"/>
      <dgm:spPr/>
      <dgm:t>
        <a:bodyPr/>
        <a:lstStyle/>
        <a:p>
          <a:endParaRPr lang="en-US"/>
        </a:p>
      </dgm:t>
    </dgm:pt>
    <dgm:pt modelId="{F5124C51-C05B-4482-B4FF-6DF00A3458EB}" type="pres">
      <dgm:prSet presAssocID="{EAA04F11-4046-44B7-9716-67C98485592D}" presName="parentLeftMargin" presStyleLbl="node1" presStyleIdx="0" presStyleCnt="3"/>
      <dgm:spPr/>
      <dgm:t>
        <a:bodyPr/>
        <a:lstStyle/>
        <a:p>
          <a:endParaRPr lang="en-US"/>
        </a:p>
      </dgm:t>
    </dgm:pt>
    <dgm:pt modelId="{4836C4A8-0CCB-45B1-9F2F-771BB125011B}" type="pres">
      <dgm:prSet presAssocID="{EAA04F11-4046-44B7-9716-67C98485592D}" presName="parentText" presStyleLbl="node1" presStyleIdx="0" presStyleCnt="3">
        <dgm:presLayoutVars>
          <dgm:chMax val="0"/>
          <dgm:bulletEnabled val="1"/>
        </dgm:presLayoutVars>
      </dgm:prSet>
      <dgm:spPr/>
      <dgm:t>
        <a:bodyPr/>
        <a:lstStyle/>
        <a:p>
          <a:endParaRPr lang="en-US"/>
        </a:p>
      </dgm:t>
    </dgm:pt>
    <dgm:pt modelId="{2534A097-D5D2-42D2-848E-5AD11A9BB570}" type="pres">
      <dgm:prSet presAssocID="{EAA04F11-4046-44B7-9716-67C98485592D}" presName="negativeSpace" presStyleCnt="0"/>
      <dgm:spPr/>
      <dgm:t>
        <a:bodyPr/>
        <a:lstStyle/>
        <a:p>
          <a:endParaRPr lang="en-US"/>
        </a:p>
      </dgm:t>
    </dgm:pt>
    <dgm:pt modelId="{B18D31F3-C537-4B1F-903E-54B33ECD85E6}" type="pres">
      <dgm:prSet presAssocID="{EAA04F11-4046-44B7-9716-67C98485592D}" presName="childText" presStyleLbl="conFgAcc1" presStyleIdx="0" presStyleCnt="3">
        <dgm:presLayoutVars>
          <dgm:bulletEnabled val="1"/>
        </dgm:presLayoutVars>
      </dgm:prSet>
      <dgm:spPr/>
      <dgm:t>
        <a:bodyPr/>
        <a:lstStyle/>
        <a:p>
          <a:endParaRPr lang="en-US"/>
        </a:p>
      </dgm:t>
    </dgm:pt>
    <dgm:pt modelId="{3544B0E6-24A4-4A12-95CC-08C43929C68A}" type="pres">
      <dgm:prSet presAssocID="{901A9C2E-7496-4BA3-B426-48E62B6AD7E6}" presName="spaceBetweenRectangles" presStyleCnt="0"/>
      <dgm:spPr/>
      <dgm:t>
        <a:bodyPr/>
        <a:lstStyle/>
        <a:p>
          <a:endParaRPr lang="en-US"/>
        </a:p>
      </dgm:t>
    </dgm:pt>
    <dgm:pt modelId="{7BF8B36F-EB6D-4B00-BE35-72614284228F}" type="pres">
      <dgm:prSet presAssocID="{E3886DF0-E6B4-4C2C-96D1-9B8BDD392D05}" presName="parentLin" presStyleCnt="0"/>
      <dgm:spPr/>
      <dgm:t>
        <a:bodyPr/>
        <a:lstStyle/>
        <a:p>
          <a:endParaRPr lang="en-US"/>
        </a:p>
      </dgm:t>
    </dgm:pt>
    <dgm:pt modelId="{47EC20A7-0BED-4093-88C3-280637F75F0C}" type="pres">
      <dgm:prSet presAssocID="{E3886DF0-E6B4-4C2C-96D1-9B8BDD392D05}" presName="parentLeftMargin" presStyleLbl="node1" presStyleIdx="0" presStyleCnt="3"/>
      <dgm:spPr/>
      <dgm:t>
        <a:bodyPr/>
        <a:lstStyle/>
        <a:p>
          <a:endParaRPr lang="en-US"/>
        </a:p>
      </dgm:t>
    </dgm:pt>
    <dgm:pt modelId="{04B16B6F-C9EB-47D8-919A-86E04F63B15A}" type="pres">
      <dgm:prSet presAssocID="{E3886DF0-E6B4-4C2C-96D1-9B8BDD392D05}" presName="parentText" presStyleLbl="node1" presStyleIdx="1" presStyleCnt="3">
        <dgm:presLayoutVars>
          <dgm:chMax val="0"/>
          <dgm:bulletEnabled val="1"/>
        </dgm:presLayoutVars>
      </dgm:prSet>
      <dgm:spPr/>
      <dgm:t>
        <a:bodyPr/>
        <a:lstStyle/>
        <a:p>
          <a:endParaRPr lang="en-US"/>
        </a:p>
      </dgm:t>
    </dgm:pt>
    <dgm:pt modelId="{12D4BD76-04A8-4033-9207-136AE5AD50DC}" type="pres">
      <dgm:prSet presAssocID="{E3886DF0-E6B4-4C2C-96D1-9B8BDD392D05}" presName="negativeSpace" presStyleCnt="0"/>
      <dgm:spPr/>
      <dgm:t>
        <a:bodyPr/>
        <a:lstStyle/>
        <a:p>
          <a:endParaRPr lang="en-US"/>
        </a:p>
      </dgm:t>
    </dgm:pt>
    <dgm:pt modelId="{2B8DA9F1-B515-4529-80B2-F64323845C56}" type="pres">
      <dgm:prSet presAssocID="{E3886DF0-E6B4-4C2C-96D1-9B8BDD392D05}" presName="childText" presStyleLbl="conFgAcc1" presStyleIdx="1" presStyleCnt="3">
        <dgm:presLayoutVars>
          <dgm:bulletEnabled val="1"/>
        </dgm:presLayoutVars>
      </dgm:prSet>
      <dgm:spPr/>
      <dgm:t>
        <a:bodyPr/>
        <a:lstStyle/>
        <a:p>
          <a:endParaRPr lang="en-US"/>
        </a:p>
      </dgm:t>
    </dgm:pt>
    <dgm:pt modelId="{22E6C57E-2242-48FA-B23F-32560C6E98CD}" type="pres">
      <dgm:prSet presAssocID="{08D09E87-BC41-4D71-941D-B808B8C7A1FB}" presName="spaceBetweenRectangles" presStyleCnt="0"/>
      <dgm:spPr/>
      <dgm:t>
        <a:bodyPr/>
        <a:lstStyle/>
        <a:p>
          <a:endParaRPr lang="en-US"/>
        </a:p>
      </dgm:t>
    </dgm:pt>
    <dgm:pt modelId="{FC40B7D7-0CC9-4543-B90B-6A1AA06C0828}" type="pres">
      <dgm:prSet presAssocID="{C835CA8F-9DAF-4D3B-AAB6-B8F6981F0295}" presName="parentLin" presStyleCnt="0"/>
      <dgm:spPr/>
      <dgm:t>
        <a:bodyPr/>
        <a:lstStyle/>
        <a:p>
          <a:endParaRPr lang="en-US"/>
        </a:p>
      </dgm:t>
    </dgm:pt>
    <dgm:pt modelId="{88EF7939-4CB6-4C2D-8F9F-5A74FCA7F461}" type="pres">
      <dgm:prSet presAssocID="{C835CA8F-9DAF-4D3B-AAB6-B8F6981F0295}" presName="parentLeftMargin" presStyleLbl="node1" presStyleIdx="1" presStyleCnt="3"/>
      <dgm:spPr/>
      <dgm:t>
        <a:bodyPr/>
        <a:lstStyle/>
        <a:p>
          <a:endParaRPr lang="en-US"/>
        </a:p>
      </dgm:t>
    </dgm:pt>
    <dgm:pt modelId="{6EAF7D63-C8F9-4C17-BAC2-2EE56173347B}" type="pres">
      <dgm:prSet presAssocID="{C835CA8F-9DAF-4D3B-AAB6-B8F6981F0295}" presName="parentText" presStyleLbl="node1" presStyleIdx="2" presStyleCnt="3" custScaleY="149928" custLinFactNeighborX="11111" custLinFactNeighborY="8081">
        <dgm:presLayoutVars>
          <dgm:chMax val="0"/>
          <dgm:bulletEnabled val="1"/>
        </dgm:presLayoutVars>
      </dgm:prSet>
      <dgm:spPr/>
      <dgm:t>
        <a:bodyPr/>
        <a:lstStyle/>
        <a:p>
          <a:endParaRPr lang="en-US"/>
        </a:p>
      </dgm:t>
    </dgm:pt>
    <dgm:pt modelId="{F27E84E1-90A5-47A1-BA3B-AFEED56D09AE}" type="pres">
      <dgm:prSet presAssocID="{C835CA8F-9DAF-4D3B-AAB6-B8F6981F0295}" presName="negativeSpace" presStyleCnt="0"/>
      <dgm:spPr/>
      <dgm:t>
        <a:bodyPr/>
        <a:lstStyle/>
        <a:p>
          <a:endParaRPr lang="en-US"/>
        </a:p>
      </dgm:t>
    </dgm:pt>
    <dgm:pt modelId="{5869E3B3-006E-4B8E-B5D0-E4C1BB626654}" type="pres">
      <dgm:prSet presAssocID="{C835CA8F-9DAF-4D3B-AAB6-B8F6981F0295}" presName="childText" presStyleLbl="conFgAcc1" presStyleIdx="2" presStyleCnt="3">
        <dgm:presLayoutVars>
          <dgm:bulletEnabled val="1"/>
        </dgm:presLayoutVars>
      </dgm:prSet>
      <dgm:spPr/>
      <dgm:t>
        <a:bodyPr/>
        <a:lstStyle/>
        <a:p>
          <a:endParaRPr lang="en-US"/>
        </a:p>
      </dgm:t>
    </dgm:pt>
  </dgm:ptLst>
  <dgm:cxnLst>
    <dgm:cxn modelId="{B022CC6D-0738-4FFB-A0C1-2113C4BEDCFF}" srcId="{41283859-C986-4751-BE51-3A23ABF0B3AA}" destId="{C835CA8F-9DAF-4D3B-AAB6-B8F6981F0295}" srcOrd="2" destOrd="0" parTransId="{5086AED8-4692-4BC1-A33F-CD4FB0903217}" sibTransId="{C451E943-9CF6-43FE-9DCE-BD969650498B}"/>
    <dgm:cxn modelId="{1B5971F0-82C9-4404-83B4-19CF7BAE340F}" type="presOf" srcId="{41283859-C986-4751-BE51-3A23ABF0B3AA}" destId="{B5180BDC-A83E-4E1B-98B0-BF0ECA5C724F}" srcOrd="0" destOrd="0" presId="urn:microsoft.com/office/officeart/2005/8/layout/list1"/>
    <dgm:cxn modelId="{C2035939-BD7F-40BB-BB83-29F4185A055E}" type="presOf" srcId="{E3886DF0-E6B4-4C2C-96D1-9B8BDD392D05}" destId="{47EC20A7-0BED-4093-88C3-280637F75F0C}" srcOrd="0" destOrd="0" presId="urn:microsoft.com/office/officeart/2005/8/layout/list1"/>
    <dgm:cxn modelId="{41101B2F-1D29-4C01-8155-01D9950C3CDC}" type="presOf" srcId="{00FCA1F2-6213-45E8-B10A-8CAE0C2F9695}" destId="{2B8DA9F1-B515-4529-80B2-F64323845C56}" srcOrd="0" destOrd="0" presId="urn:microsoft.com/office/officeart/2005/8/layout/list1"/>
    <dgm:cxn modelId="{CF8AF0AE-58D1-4434-9172-FD380727E505}" type="presOf" srcId="{EAA04F11-4046-44B7-9716-67C98485592D}" destId="{4836C4A8-0CCB-45B1-9F2F-771BB125011B}" srcOrd="1" destOrd="0" presId="urn:microsoft.com/office/officeart/2005/8/layout/list1"/>
    <dgm:cxn modelId="{712EA51C-04C2-4124-8228-D5F867A9C25A}" type="presOf" srcId="{C835CA8F-9DAF-4D3B-AAB6-B8F6981F0295}" destId="{88EF7939-4CB6-4C2D-8F9F-5A74FCA7F461}" srcOrd="0" destOrd="0" presId="urn:microsoft.com/office/officeart/2005/8/layout/list1"/>
    <dgm:cxn modelId="{C158CD0F-612F-49AF-A190-9D3AFFD94478}" type="presOf" srcId="{EAA04F11-4046-44B7-9716-67C98485592D}" destId="{F5124C51-C05B-4482-B4FF-6DF00A3458EB}" srcOrd="0" destOrd="0" presId="urn:microsoft.com/office/officeart/2005/8/layout/list1"/>
    <dgm:cxn modelId="{2026B009-A07C-47A1-9E14-E7120118A92E}" type="presOf" srcId="{C835CA8F-9DAF-4D3B-AAB6-B8F6981F0295}" destId="{6EAF7D63-C8F9-4C17-BAC2-2EE56173347B}" srcOrd="1" destOrd="0" presId="urn:microsoft.com/office/officeart/2005/8/layout/list1"/>
    <dgm:cxn modelId="{36A1402D-E63E-4DCB-B233-11646ED73F5D}" type="presOf" srcId="{80FEDF3E-D266-43AD-B414-0E247BA86DAD}" destId="{B18D31F3-C537-4B1F-903E-54B33ECD85E6}" srcOrd="0" destOrd="0" presId="urn:microsoft.com/office/officeart/2005/8/layout/list1"/>
    <dgm:cxn modelId="{BEE377C4-18A9-4169-9A4F-B1AAA8791514}" srcId="{41283859-C986-4751-BE51-3A23ABF0B3AA}" destId="{EAA04F11-4046-44B7-9716-67C98485592D}" srcOrd="0" destOrd="0" parTransId="{4711596F-C62B-47D8-9365-6BBC3B7CB20A}" sibTransId="{901A9C2E-7496-4BA3-B426-48E62B6AD7E6}"/>
    <dgm:cxn modelId="{82098E62-6433-4AAE-8FB4-25D4D2EFF2D5}" srcId="{EAA04F11-4046-44B7-9716-67C98485592D}" destId="{80FEDF3E-D266-43AD-B414-0E247BA86DAD}" srcOrd="0" destOrd="0" parTransId="{EC4008CA-348B-4AA4-A625-E51ABBA9650A}" sibTransId="{90C50709-565D-4C81-8450-67B7F8A45C01}"/>
    <dgm:cxn modelId="{B595A53B-2656-476E-AF4C-D723F6FD2CDE}" type="presOf" srcId="{5E19DF47-70CC-47C1-91BB-F21A412CC116}" destId="{2B8DA9F1-B515-4529-80B2-F64323845C56}" srcOrd="0" destOrd="1" presId="urn:microsoft.com/office/officeart/2005/8/layout/list1"/>
    <dgm:cxn modelId="{4C9C98E5-0C1D-452C-9483-F7F6AFC3154F}" srcId="{E3886DF0-E6B4-4C2C-96D1-9B8BDD392D05}" destId="{00FCA1F2-6213-45E8-B10A-8CAE0C2F9695}" srcOrd="0" destOrd="0" parTransId="{CE28CB56-FA6D-4C05-88FC-46507F0A7564}" sibTransId="{4C30E7BD-5CD4-4FD7-8465-96074B1D6094}"/>
    <dgm:cxn modelId="{920EE21C-EAA4-48A9-B495-08600DF1623D}" srcId="{41283859-C986-4751-BE51-3A23ABF0B3AA}" destId="{E3886DF0-E6B4-4C2C-96D1-9B8BDD392D05}" srcOrd="1" destOrd="0" parTransId="{43CD5E5E-E811-4721-96B3-20B5A915EC0F}" sibTransId="{08D09E87-BC41-4D71-941D-B808B8C7A1FB}"/>
    <dgm:cxn modelId="{AE1345F1-872C-4E5D-ADDB-F37A5F75940C}" type="presOf" srcId="{E3886DF0-E6B4-4C2C-96D1-9B8BDD392D05}" destId="{04B16B6F-C9EB-47D8-919A-86E04F63B15A}" srcOrd="1" destOrd="0" presId="urn:microsoft.com/office/officeart/2005/8/layout/list1"/>
    <dgm:cxn modelId="{0A977509-35E3-4E75-9720-7FA1032ED5E1}" srcId="{E3886DF0-E6B4-4C2C-96D1-9B8BDD392D05}" destId="{5E19DF47-70CC-47C1-91BB-F21A412CC116}" srcOrd="1" destOrd="0" parTransId="{A02E7F1B-0197-487A-A880-7804A2BB613D}" sibTransId="{08B9727B-988C-47DE-BE40-584188200F71}"/>
    <dgm:cxn modelId="{4063B7E5-74C6-434F-B06E-6B5C9E97209A}" type="presParOf" srcId="{B5180BDC-A83E-4E1B-98B0-BF0ECA5C724F}" destId="{C5889B12-2894-44E1-8AF3-96547B295FE4}" srcOrd="0" destOrd="0" presId="urn:microsoft.com/office/officeart/2005/8/layout/list1"/>
    <dgm:cxn modelId="{C6B412B0-CB65-42CB-B6CB-8156AEF704B7}" type="presParOf" srcId="{C5889B12-2894-44E1-8AF3-96547B295FE4}" destId="{F5124C51-C05B-4482-B4FF-6DF00A3458EB}" srcOrd="0" destOrd="0" presId="urn:microsoft.com/office/officeart/2005/8/layout/list1"/>
    <dgm:cxn modelId="{53E94BD9-187F-4D22-9894-238E1FF82D1E}" type="presParOf" srcId="{C5889B12-2894-44E1-8AF3-96547B295FE4}" destId="{4836C4A8-0CCB-45B1-9F2F-771BB125011B}" srcOrd="1" destOrd="0" presId="urn:microsoft.com/office/officeart/2005/8/layout/list1"/>
    <dgm:cxn modelId="{5848691C-E4C0-44BF-A80F-CF0079699DF0}" type="presParOf" srcId="{B5180BDC-A83E-4E1B-98B0-BF0ECA5C724F}" destId="{2534A097-D5D2-42D2-848E-5AD11A9BB570}" srcOrd="1" destOrd="0" presId="urn:microsoft.com/office/officeart/2005/8/layout/list1"/>
    <dgm:cxn modelId="{80BFC68A-3190-44D2-ADFC-EF66270A7095}" type="presParOf" srcId="{B5180BDC-A83E-4E1B-98B0-BF0ECA5C724F}" destId="{B18D31F3-C537-4B1F-903E-54B33ECD85E6}" srcOrd="2" destOrd="0" presId="urn:microsoft.com/office/officeart/2005/8/layout/list1"/>
    <dgm:cxn modelId="{2D972475-715E-457A-98A8-545D6A1BA513}" type="presParOf" srcId="{B5180BDC-A83E-4E1B-98B0-BF0ECA5C724F}" destId="{3544B0E6-24A4-4A12-95CC-08C43929C68A}" srcOrd="3" destOrd="0" presId="urn:microsoft.com/office/officeart/2005/8/layout/list1"/>
    <dgm:cxn modelId="{5C5B9575-C029-444E-A6FE-0DF57C20C9BC}" type="presParOf" srcId="{B5180BDC-A83E-4E1B-98B0-BF0ECA5C724F}" destId="{7BF8B36F-EB6D-4B00-BE35-72614284228F}" srcOrd="4" destOrd="0" presId="urn:microsoft.com/office/officeart/2005/8/layout/list1"/>
    <dgm:cxn modelId="{C3D34D1B-C1D5-46AE-B18E-182008023A77}" type="presParOf" srcId="{7BF8B36F-EB6D-4B00-BE35-72614284228F}" destId="{47EC20A7-0BED-4093-88C3-280637F75F0C}" srcOrd="0" destOrd="0" presId="urn:microsoft.com/office/officeart/2005/8/layout/list1"/>
    <dgm:cxn modelId="{9B608192-C5CC-4594-BF8F-C05B2145566E}" type="presParOf" srcId="{7BF8B36F-EB6D-4B00-BE35-72614284228F}" destId="{04B16B6F-C9EB-47D8-919A-86E04F63B15A}" srcOrd="1" destOrd="0" presId="urn:microsoft.com/office/officeart/2005/8/layout/list1"/>
    <dgm:cxn modelId="{F49205F9-C446-43CB-A89E-2A08121F8C0F}" type="presParOf" srcId="{B5180BDC-A83E-4E1B-98B0-BF0ECA5C724F}" destId="{12D4BD76-04A8-4033-9207-136AE5AD50DC}" srcOrd="5" destOrd="0" presId="urn:microsoft.com/office/officeart/2005/8/layout/list1"/>
    <dgm:cxn modelId="{14249618-5698-47E1-9AE6-A2B3E39A1BB5}" type="presParOf" srcId="{B5180BDC-A83E-4E1B-98B0-BF0ECA5C724F}" destId="{2B8DA9F1-B515-4529-80B2-F64323845C56}" srcOrd="6" destOrd="0" presId="urn:microsoft.com/office/officeart/2005/8/layout/list1"/>
    <dgm:cxn modelId="{3E6E92D1-1F87-4F4F-B7B2-5B55E1E93525}" type="presParOf" srcId="{B5180BDC-A83E-4E1B-98B0-BF0ECA5C724F}" destId="{22E6C57E-2242-48FA-B23F-32560C6E98CD}" srcOrd="7" destOrd="0" presId="urn:microsoft.com/office/officeart/2005/8/layout/list1"/>
    <dgm:cxn modelId="{7AFF2463-6F08-4AC5-B7B4-C6A2F22EDDA4}" type="presParOf" srcId="{B5180BDC-A83E-4E1B-98B0-BF0ECA5C724F}" destId="{FC40B7D7-0CC9-4543-B90B-6A1AA06C0828}" srcOrd="8" destOrd="0" presId="urn:microsoft.com/office/officeart/2005/8/layout/list1"/>
    <dgm:cxn modelId="{1B2D0F2F-F588-420B-8EA4-8AD538CF5269}" type="presParOf" srcId="{FC40B7D7-0CC9-4543-B90B-6A1AA06C0828}" destId="{88EF7939-4CB6-4C2D-8F9F-5A74FCA7F461}" srcOrd="0" destOrd="0" presId="urn:microsoft.com/office/officeart/2005/8/layout/list1"/>
    <dgm:cxn modelId="{AA40CD39-FA3F-4A4C-9EE1-7047813E87EF}" type="presParOf" srcId="{FC40B7D7-0CC9-4543-B90B-6A1AA06C0828}" destId="{6EAF7D63-C8F9-4C17-BAC2-2EE56173347B}" srcOrd="1" destOrd="0" presId="urn:microsoft.com/office/officeart/2005/8/layout/list1"/>
    <dgm:cxn modelId="{3293E982-B37E-416E-B497-456E9D230D49}" type="presParOf" srcId="{B5180BDC-A83E-4E1B-98B0-BF0ECA5C724F}" destId="{F27E84E1-90A5-47A1-BA3B-AFEED56D09AE}" srcOrd="9" destOrd="0" presId="urn:microsoft.com/office/officeart/2005/8/layout/list1"/>
    <dgm:cxn modelId="{ABB3BE65-EDEA-4711-8F65-1E096567F1CD}" type="presParOf" srcId="{B5180BDC-A83E-4E1B-98B0-BF0ECA5C724F}" destId="{5869E3B3-006E-4B8E-B5D0-E4C1BB626654}"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73F05133-8533-41F6-9925-7E1ECA1CCCA6}" type="doc">
      <dgm:prSet loTypeId="urn:microsoft.com/office/officeart/2005/8/layout/process4" loCatId="list" qsTypeId="urn:microsoft.com/office/officeart/2005/8/quickstyle/simple5" qsCatId="simple" csTypeId="urn:microsoft.com/office/officeart/2005/8/colors/colorful1" csCatId="colorful" phldr="1"/>
      <dgm:spPr/>
      <dgm:t>
        <a:bodyPr/>
        <a:lstStyle/>
        <a:p>
          <a:endParaRPr lang="en-US"/>
        </a:p>
      </dgm:t>
    </dgm:pt>
    <dgm:pt modelId="{A3BE7744-D280-4B5F-BD04-FEAE050FD8D3}">
      <dgm:prSet custT="1"/>
      <dgm:spPr/>
      <dgm:t>
        <a:bodyPr/>
        <a:lstStyle/>
        <a:p>
          <a:pPr rtl="0"/>
          <a:r>
            <a:rPr lang="en-US" sz="3600" dirty="0" smtClean="0"/>
            <a:t>NJ Legislature</a:t>
          </a:r>
          <a:endParaRPr lang="en-US" sz="3600" dirty="0"/>
        </a:p>
      </dgm:t>
    </dgm:pt>
    <dgm:pt modelId="{863012F5-E74F-4B7C-B8D8-4B3170979153}" type="parTrans" cxnId="{B4E6E252-7FCD-4150-A821-5FBB607A9359}">
      <dgm:prSet/>
      <dgm:spPr/>
      <dgm:t>
        <a:bodyPr/>
        <a:lstStyle/>
        <a:p>
          <a:endParaRPr lang="en-US"/>
        </a:p>
      </dgm:t>
    </dgm:pt>
    <dgm:pt modelId="{285094A7-D08E-4B9F-9D33-A66D39CA900F}" type="sibTrans" cxnId="{B4E6E252-7FCD-4150-A821-5FBB607A9359}">
      <dgm:prSet/>
      <dgm:spPr/>
      <dgm:t>
        <a:bodyPr/>
        <a:lstStyle/>
        <a:p>
          <a:endParaRPr lang="en-US"/>
        </a:p>
      </dgm:t>
    </dgm:pt>
    <dgm:pt modelId="{E806FE81-3999-4BD2-8077-739012D2236D}">
      <dgm:prSet/>
      <dgm:spPr/>
      <dgm:t>
        <a:bodyPr/>
        <a:lstStyle/>
        <a:p>
          <a:pPr rtl="0"/>
          <a:r>
            <a:rPr lang="en-US" dirty="0" smtClean="0"/>
            <a:t>Statutes</a:t>
          </a:r>
          <a:endParaRPr lang="en-US" dirty="0"/>
        </a:p>
      </dgm:t>
    </dgm:pt>
    <dgm:pt modelId="{1B8D0758-82CF-4E9D-825E-6C80484CA21F}" type="parTrans" cxnId="{859CD6B0-0491-4143-8A2E-8BB5E272A0A0}">
      <dgm:prSet/>
      <dgm:spPr/>
      <dgm:t>
        <a:bodyPr/>
        <a:lstStyle/>
        <a:p>
          <a:endParaRPr lang="en-US"/>
        </a:p>
      </dgm:t>
    </dgm:pt>
    <dgm:pt modelId="{7F9E4FEB-C61E-4A7C-A49A-57A69146FBAB}" type="sibTrans" cxnId="{859CD6B0-0491-4143-8A2E-8BB5E272A0A0}">
      <dgm:prSet/>
      <dgm:spPr/>
      <dgm:t>
        <a:bodyPr/>
        <a:lstStyle/>
        <a:p>
          <a:endParaRPr lang="en-US"/>
        </a:p>
      </dgm:t>
    </dgm:pt>
    <dgm:pt modelId="{DD801019-C8CA-4925-8942-8AD81256D683}">
      <dgm:prSet custT="1"/>
      <dgm:spPr/>
      <dgm:t>
        <a:bodyPr/>
        <a:lstStyle/>
        <a:p>
          <a:pPr rtl="0"/>
          <a:r>
            <a:rPr lang="en-US" sz="3600" dirty="0" smtClean="0"/>
            <a:t>NJDOE</a:t>
          </a:r>
          <a:r>
            <a:rPr lang="en-US" sz="2800" dirty="0" smtClean="0"/>
            <a:t> </a:t>
          </a:r>
          <a:endParaRPr lang="en-US" sz="2800" dirty="0"/>
        </a:p>
      </dgm:t>
    </dgm:pt>
    <dgm:pt modelId="{93C4C83C-8E50-4C26-A532-9EEABC2DE305}" type="parTrans" cxnId="{1A07AE5B-2DD7-4A99-8B09-176194D87730}">
      <dgm:prSet/>
      <dgm:spPr/>
      <dgm:t>
        <a:bodyPr/>
        <a:lstStyle/>
        <a:p>
          <a:endParaRPr lang="en-US"/>
        </a:p>
      </dgm:t>
    </dgm:pt>
    <dgm:pt modelId="{6FE800D6-CBBF-4BCD-88D3-4B8B5C2035D8}" type="sibTrans" cxnId="{1A07AE5B-2DD7-4A99-8B09-176194D87730}">
      <dgm:prSet/>
      <dgm:spPr/>
      <dgm:t>
        <a:bodyPr/>
        <a:lstStyle/>
        <a:p>
          <a:endParaRPr lang="en-US"/>
        </a:p>
      </dgm:t>
    </dgm:pt>
    <dgm:pt modelId="{049649FD-455C-4E0E-9893-8E3896FDBC2A}">
      <dgm:prSet/>
      <dgm:spPr/>
      <dgm:t>
        <a:bodyPr/>
        <a:lstStyle/>
        <a:p>
          <a:pPr rtl="0"/>
          <a:r>
            <a:rPr lang="en-US" dirty="0" smtClean="0"/>
            <a:t>Regulations</a:t>
          </a:r>
          <a:endParaRPr lang="en-US" dirty="0"/>
        </a:p>
      </dgm:t>
    </dgm:pt>
    <dgm:pt modelId="{C58E67BB-E087-4442-BAA5-FF42B374D1F0}" type="parTrans" cxnId="{B161ABF6-B343-45EB-90E0-0E774A9FAC3D}">
      <dgm:prSet/>
      <dgm:spPr/>
      <dgm:t>
        <a:bodyPr/>
        <a:lstStyle/>
        <a:p>
          <a:endParaRPr lang="en-US"/>
        </a:p>
      </dgm:t>
    </dgm:pt>
    <dgm:pt modelId="{FE405B33-4871-42E1-AC06-5AAC25A460E0}" type="sibTrans" cxnId="{B161ABF6-B343-45EB-90E0-0E774A9FAC3D}">
      <dgm:prSet/>
      <dgm:spPr/>
      <dgm:t>
        <a:bodyPr/>
        <a:lstStyle/>
        <a:p>
          <a:endParaRPr lang="en-US"/>
        </a:p>
      </dgm:t>
    </dgm:pt>
    <dgm:pt modelId="{59251C1E-CA59-42EF-9B3F-3D4C1724D381}">
      <dgm:prSet custT="1"/>
      <dgm:spPr/>
      <dgm:t>
        <a:bodyPr/>
        <a:lstStyle/>
        <a:p>
          <a:pPr rtl="0"/>
          <a:r>
            <a:rPr lang="en-US" sz="3600" dirty="0" smtClean="0"/>
            <a:t>ALL Nonpublic Schools</a:t>
          </a:r>
          <a:endParaRPr lang="en-US" sz="3600" dirty="0"/>
        </a:p>
      </dgm:t>
    </dgm:pt>
    <dgm:pt modelId="{0B1B52E9-5C26-4237-BCB8-5BDC9305331C}" type="parTrans" cxnId="{91E1A97F-E25F-4B49-B25E-7A3982564656}">
      <dgm:prSet/>
      <dgm:spPr/>
      <dgm:t>
        <a:bodyPr/>
        <a:lstStyle/>
        <a:p>
          <a:endParaRPr lang="en-US"/>
        </a:p>
      </dgm:t>
    </dgm:pt>
    <dgm:pt modelId="{57E30563-AE65-406C-9CC4-2FAB6B75D5D8}" type="sibTrans" cxnId="{91E1A97F-E25F-4B49-B25E-7A3982564656}">
      <dgm:prSet/>
      <dgm:spPr/>
      <dgm:t>
        <a:bodyPr/>
        <a:lstStyle/>
        <a:p>
          <a:endParaRPr lang="en-US"/>
        </a:p>
      </dgm:t>
    </dgm:pt>
    <dgm:pt modelId="{FEF69506-C0A3-46B8-BFCA-C5DABD26647F}">
      <dgm:prSet/>
      <dgm:spPr/>
      <dgm:t>
        <a:bodyPr/>
        <a:lstStyle/>
        <a:p>
          <a:pPr rtl="0"/>
          <a:r>
            <a:rPr lang="en-US" dirty="0" smtClean="0"/>
            <a:t>Implementation</a:t>
          </a:r>
          <a:endParaRPr lang="en-US" dirty="0"/>
        </a:p>
      </dgm:t>
    </dgm:pt>
    <dgm:pt modelId="{04D013B3-D82E-4A7C-895B-DA0F33FA0748}" type="parTrans" cxnId="{08E73592-4D41-402E-8496-6B056FEA35D9}">
      <dgm:prSet/>
      <dgm:spPr/>
      <dgm:t>
        <a:bodyPr/>
        <a:lstStyle/>
        <a:p>
          <a:endParaRPr lang="en-US"/>
        </a:p>
      </dgm:t>
    </dgm:pt>
    <dgm:pt modelId="{95DC4E6F-A1EC-41A3-8161-A84ADD0EDF84}" type="sibTrans" cxnId="{08E73592-4D41-402E-8496-6B056FEA35D9}">
      <dgm:prSet/>
      <dgm:spPr/>
      <dgm:t>
        <a:bodyPr/>
        <a:lstStyle/>
        <a:p>
          <a:endParaRPr lang="en-US"/>
        </a:p>
      </dgm:t>
    </dgm:pt>
    <dgm:pt modelId="{0591E81F-F672-48C9-AFB4-9423AC7338A0}" type="pres">
      <dgm:prSet presAssocID="{73F05133-8533-41F6-9925-7E1ECA1CCCA6}" presName="Name0" presStyleCnt="0">
        <dgm:presLayoutVars>
          <dgm:dir/>
          <dgm:animLvl val="lvl"/>
          <dgm:resizeHandles val="exact"/>
        </dgm:presLayoutVars>
      </dgm:prSet>
      <dgm:spPr/>
      <dgm:t>
        <a:bodyPr/>
        <a:lstStyle/>
        <a:p>
          <a:endParaRPr lang="en-US"/>
        </a:p>
      </dgm:t>
    </dgm:pt>
    <dgm:pt modelId="{8694A0BC-7F6F-419C-B07C-907AF38F15D0}" type="pres">
      <dgm:prSet presAssocID="{59251C1E-CA59-42EF-9B3F-3D4C1724D381}" presName="boxAndChildren" presStyleCnt="0"/>
      <dgm:spPr/>
    </dgm:pt>
    <dgm:pt modelId="{7F151F84-986E-4C38-899B-12B12337D79A}" type="pres">
      <dgm:prSet presAssocID="{59251C1E-CA59-42EF-9B3F-3D4C1724D381}" presName="parentTextBox" presStyleLbl="node1" presStyleIdx="0" presStyleCnt="3"/>
      <dgm:spPr/>
      <dgm:t>
        <a:bodyPr/>
        <a:lstStyle/>
        <a:p>
          <a:endParaRPr lang="en-US"/>
        </a:p>
      </dgm:t>
    </dgm:pt>
    <dgm:pt modelId="{5C05DAED-7B34-4E62-ADC6-6110670059D8}" type="pres">
      <dgm:prSet presAssocID="{59251C1E-CA59-42EF-9B3F-3D4C1724D381}" presName="entireBox" presStyleLbl="node1" presStyleIdx="0" presStyleCnt="3"/>
      <dgm:spPr/>
      <dgm:t>
        <a:bodyPr/>
        <a:lstStyle/>
        <a:p>
          <a:endParaRPr lang="en-US"/>
        </a:p>
      </dgm:t>
    </dgm:pt>
    <dgm:pt modelId="{BF8E7161-CF50-45E4-AEAF-A4982067BE7E}" type="pres">
      <dgm:prSet presAssocID="{59251C1E-CA59-42EF-9B3F-3D4C1724D381}" presName="descendantBox" presStyleCnt="0"/>
      <dgm:spPr/>
    </dgm:pt>
    <dgm:pt modelId="{23EC63C9-9199-4DFA-908D-F8CC9F7ECFA8}" type="pres">
      <dgm:prSet presAssocID="{FEF69506-C0A3-46B8-BFCA-C5DABD26647F}" presName="childTextBox" presStyleLbl="fgAccFollowNode1" presStyleIdx="0" presStyleCnt="3" custAng="10800000" custFlipVert="1" custScaleY="100011" custLinFactNeighborX="-926" custLinFactNeighborY="6745">
        <dgm:presLayoutVars>
          <dgm:bulletEnabled val="1"/>
        </dgm:presLayoutVars>
      </dgm:prSet>
      <dgm:spPr/>
      <dgm:t>
        <a:bodyPr/>
        <a:lstStyle/>
        <a:p>
          <a:endParaRPr lang="en-US"/>
        </a:p>
      </dgm:t>
    </dgm:pt>
    <dgm:pt modelId="{86787B62-9FD5-4DE2-8442-11BC8843553B}" type="pres">
      <dgm:prSet presAssocID="{6FE800D6-CBBF-4BCD-88D3-4B8B5C2035D8}" presName="sp" presStyleCnt="0"/>
      <dgm:spPr/>
    </dgm:pt>
    <dgm:pt modelId="{D64045CA-96BC-4EDA-BAF8-4944F3CA6ED6}" type="pres">
      <dgm:prSet presAssocID="{DD801019-C8CA-4925-8942-8AD81256D683}" presName="arrowAndChildren" presStyleCnt="0"/>
      <dgm:spPr/>
    </dgm:pt>
    <dgm:pt modelId="{EC17F232-904F-47DA-83D8-D88F1E910023}" type="pres">
      <dgm:prSet presAssocID="{DD801019-C8CA-4925-8942-8AD81256D683}" presName="parentTextArrow" presStyleLbl="node1" presStyleIdx="0" presStyleCnt="3"/>
      <dgm:spPr/>
      <dgm:t>
        <a:bodyPr/>
        <a:lstStyle/>
        <a:p>
          <a:endParaRPr lang="en-US"/>
        </a:p>
      </dgm:t>
    </dgm:pt>
    <dgm:pt modelId="{7FC33864-DAA0-49BB-BB54-CDD71B91B70D}" type="pres">
      <dgm:prSet presAssocID="{DD801019-C8CA-4925-8942-8AD81256D683}" presName="arrow" presStyleLbl="node1" presStyleIdx="1" presStyleCnt="3"/>
      <dgm:spPr/>
      <dgm:t>
        <a:bodyPr/>
        <a:lstStyle/>
        <a:p>
          <a:endParaRPr lang="en-US"/>
        </a:p>
      </dgm:t>
    </dgm:pt>
    <dgm:pt modelId="{80EC9F53-330E-4C93-9C9C-CA4D294253F4}" type="pres">
      <dgm:prSet presAssocID="{DD801019-C8CA-4925-8942-8AD81256D683}" presName="descendantArrow" presStyleCnt="0"/>
      <dgm:spPr/>
    </dgm:pt>
    <dgm:pt modelId="{D2DC0515-0E2D-4E86-9F46-A25F8088F6E3}" type="pres">
      <dgm:prSet presAssocID="{049649FD-455C-4E0E-9893-8E3896FDBC2A}" presName="childTextArrow" presStyleLbl="fgAccFollowNode1" presStyleIdx="1" presStyleCnt="3">
        <dgm:presLayoutVars>
          <dgm:bulletEnabled val="1"/>
        </dgm:presLayoutVars>
      </dgm:prSet>
      <dgm:spPr/>
      <dgm:t>
        <a:bodyPr/>
        <a:lstStyle/>
        <a:p>
          <a:endParaRPr lang="en-US"/>
        </a:p>
      </dgm:t>
    </dgm:pt>
    <dgm:pt modelId="{4FA84E13-A38C-4E67-834D-97B6ECF8DFA2}" type="pres">
      <dgm:prSet presAssocID="{285094A7-D08E-4B9F-9D33-A66D39CA900F}" presName="sp" presStyleCnt="0"/>
      <dgm:spPr/>
    </dgm:pt>
    <dgm:pt modelId="{88968B7B-0807-47FE-9736-2748AEF91C1A}" type="pres">
      <dgm:prSet presAssocID="{A3BE7744-D280-4B5F-BD04-FEAE050FD8D3}" presName="arrowAndChildren" presStyleCnt="0"/>
      <dgm:spPr/>
    </dgm:pt>
    <dgm:pt modelId="{500A5626-119D-4838-A458-D956640E84C8}" type="pres">
      <dgm:prSet presAssocID="{A3BE7744-D280-4B5F-BD04-FEAE050FD8D3}" presName="parentTextArrow" presStyleLbl="node1" presStyleIdx="1" presStyleCnt="3"/>
      <dgm:spPr/>
      <dgm:t>
        <a:bodyPr/>
        <a:lstStyle/>
        <a:p>
          <a:endParaRPr lang="en-US"/>
        </a:p>
      </dgm:t>
    </dgm:pt>
    <dgm:pt modelId="{49CDFA04-88EB-4463-80D6-85BD2CE53A60}" type="pres">
      <dgm:prSet presAssocID="{A3BE7744-D280-4B5F-BD04-FEAE050FD8D3}" presName="arrow" presStyleLbl="node1" presStyleIdx="2" presStyleCnt="3"/>
      <dgm:spPr/>
      <dgm:t>
        <a:bodyPr/>
        <a:lstStyle/>
        <a:p>
          <a:endParaRPr lang="en-US"/>
        </a:p>
      </dgm:t>
    </dgm:pt>
    <dgm:pt modelId="{084D3075-D70F-4B1B-80BD-B3929FC709AB}" type="pres">
      <dgm:prSet presAssocID="{A3BE7744-D280-4B5F-BD04-FEAE050FD8D3}" presName="descendantArrow" presStyleCnt="0"/>
      <dgm:spPr/>
    </dgm:pt>
    <dgm:pt modelId="{40C591E0-060A-447F-9A40-3A0461FBD425}" type="pres">
      <dgm:prSet presAssocID="{E806FE81-3999-4BD2-8077-739012D2236D}" presName="childTextArrow" presStyleLbl="fgAccFollowNode1" presStyleIdx="2" presStyleCnt="3">
        <dgm:presLayoutVars>
          <dgm:bulletEnabled val="1"/>
        </dgm:presLayoutVars>
      </dgm:prSet>
      <dgm:spPr/>
      <dgm:t>
        <a:bodyPr/>
        <a:lstStyle/>
        <a:p>
          <a:endParaRPr lang="en-US"/>
        </a:p>
      </dgm:t>
    </dgm:pt>
  </dgm:ptLst>
  <dgm:cxnLst>
    <dgm:cxn modelId="{08E73592-4D41-402E-8496-6B056FEA35D9}" srcId="{59251C1E-CA59-42EF-9B3F-3D4C1724D381}" destId="{FEF69506-C0A3-46B8-BFCA-C5DABD26647F}" srcOrd="0" destOrd="0" parTransId="{04D013B3-D82E-4A7C-895B-DA0F33FA0748}" sibTransId="{95DC4E6F-A1EC-41A3-8161-A84ADD0EDF84}"/>
    <dgm:cxn modelId="{BB17E31D-778A-4FFF-AB03-18345964A3E9}" type="presOf" srcId="{FEF69506-C0A3-46B8-BFCA-C5DABD26647F}" destId="{23EC63C9-9199-4DFA-908D-F8CC9F7ECFA8}" srcOrd="0" destOrd="0" presId="urn:microsoft.com/office/officeart/2005/8/layout/process4"/>
    <dgm:cxn modelId="{11E1B427-0974-4B4E-AB1B-D4F3D9208633}" type="presOf" srcId="{59251C1E-CA59-42EF-9B3F-3D4C1724D381}" destId="{7F151F84-986E-4C38-899B-12B12337D79A}" srcOrd="0" destOrd="0" presId="urn:microsoft.com/office/officeart/2005/8/layout/process4"/>
    <dgm:cxn modelId="{B6DB9EE7-06C2-4098-98D3-B38C5ED0EC45}" type="presOf" srcId="{E806FE81-3999-4BD2-8077-739012D2236D}" destId="{40C591E0-060A-447F-9A40-3A0461FBD425}" srcOrd="0" destOrd="0" presId="urn:microsoft.com/office/officeart/2005/8/layout/process4"/>
    <dgm:cxn modelId="{B4E6E252-7FCD-4150-A821-5FBB607A9359}" srcId="{73F05133-8533-41F6-9925-7E1ECA1CCCA6}" destId="{A3BE7744-D280-4B5F-BD04-FEAE050FD8D3}" srcOrd="0" destOrd="0" parTransId="{863012F5-E74F-4B7C-B8D8-4B3170979153}" sibTransId="{285094A7-D08E-4B9F-9D33-A66D39CA900F}"/>
    <dgm:cxn modelId="{1914683B-30A1-4CC6-8B3B-31F825C60F63}" type="presOf" srcId="{A3BE7744-D280-4B5F-BD04-FEAE050FD8D3}" destId="{49CDFA04-88EB-4463-80D6-85BD2CE53A60}" srcOrd="1" destOrd="0" presId="urn:microsoft.com/office/officeart/2005/8/layout/process4"/>
    <dgm:cxn modelId="{B161ABF6-B343-45EB-90E0-0E774A9FAC3D}" srcId="{DD801019-C8CA-4925-8942-8AD81256D683}" destId="{049649FD-455C-4E0E-9893-8E3896FDBC2A}" srcOrd="0" destOrd="0" parTransId="{C58E67BB-E087-4442-BAA5-FF42B374D1F0}" sibTransId="{FE405B33-4871-42E1-AC06-5AAC25A460E0}"/>
    <dgm:cxn modelId="{C76CB36D-8A07-4D57-B7CB-3078008D1A8C}" type="presOf" srcId="{73F05133-8533-41F6-9925-7E1ECA1CCCA6}" destId="{0591E81F-F672-48C9-AFB4-9423AC7338A0}" srcOrd="0" destOrd="0" presId="urn:microsoft.com/office/officeart/2005/8/layout/process4"/>
    <dgm:cxn modelId="{A59325B6-055E-4E50-9B54-8DBB3BF923C9}" type="presOf" srcId="{DD801019-C8CA-4925-8942-8AD81256D683}" destId="{7FC33864-DAA0-49BB-BB54-CDD71B91B70D}" srcOrd="1" destOrd="0" presId="urn:microsoft.com/office/officeart/2005/8/layout/process4"/>
    <dgm:cxn modelId="{42EB325F-04C6-499B-B11B-F626C8F00AA7}" type="presOf" srcId="{049649FD-455C-4E0E-9893-8E3896FDBC2A}" destId="{D2DC0515-0E2D-4E86-9F46-A25F8088F6E3}" srcOrd="0" destOrd="0" presId="urn:microsoft.com/office/officeart/2005/8/layout/process4"/>
    <dgm:cxn modelId="{F255AB51-30F9-4D67-BF8E-9619E507B57E}" type="presOf" srcId="{DD801019-C8CA-4925-8942-8AD81256D683}" destId="{EC17F232-904F-47DA-83D8-D88F1E910023}" srcOrd="0" destOrd="0" presId="urn:microsoft.com/office/officeart/2005/8/layout/process4"/>
    <dgm:cxn modelId="{91E1A97F-E25F-4B49-B25E-7A3982564656}" srcId="{73F05133-8533-41F6-9925-7E1ECA1CCCA6}" destId="{59251C1E-CA59-42EF-9B3F-3D4C1724D381}" srcOrd="2" destOrd="0" parTransId="{0B1B52E9-5C26-4237-BCB8-5BDC9305331C}" sibTransId="{57E30563-AE65-406C-9CC4-2FAB6B75D5D8}"/>
    <dgm:cxn modelId="{C43D88DA-A71A-4446-813E-78C8B78152B6}" type="presOf" srcId="{59251C1E-CA59-42EF-9B3F-3D4C1724D381}" destId="{5C05DAED-7B34-4E62-ADC6-6110670059D8}" srcOrd="1" destOrd="0" presId="urn:microsoft.com/office/officeart/2005/8/layout/process4"/>
    <dgm:cxn modelId="{3A6ED6EA-4DAF-409B-8EB2-D715D5838C54}" type="presOf" srcId="{A3BE7744-D280-4B5F-BD04-FEAE050FD8D3}" destId="{500A5626-119D-4838-A458-D956640E84C8}" srcOrd="0" destOrd="0" presId="urn:microsoft.com/office/officeart/2005/8/layout/process4"/>
    <dgm:cxn modelId="{859CD6B0-0491-4143-8A2E-8BB5E272A0A0}" srcId="{A3BE7744-D280-4B5F-BD04-FEAE050FD8D3}" destId="{E806FE81-3999-4BD2-8077-739012D2236D}" srcOrd="0" destOrd="0" parTransId="{1B8D0758-82CF-4E9D-825E-6C80484CA21F}" sibTransId="{7F9E4FEB-C61E-4A7C-A49A-57A69146FBAB}"/>
    <dgm:cxn modelId="{1A07AE5B-2DD7-4A99-8B09-176194D87730}" srcId="{73F05133-8533-41F6-9925-7E1ECA1CCCA6}" destId="{DD801019-C8CA-4925-8942-8AD81256D683}" srcOrd="1" destOrd="0" parTransId="{93C4C83C-8E50-4C26-A532-9EEABC2DE305}" sibTransId="{6FE800D6-CBBF-4BCD-88D3-4B8B5C2035D8}"/>
    <dgm:cxn modelId="{6D773752-5F3F-4ACC-939B-CD0D6CF17462}" type="presParOf" srcId="{0591E81F-F672-48C9-AFB4-9423AC7338A0}" destId="{8694A0BC-7F6F-419C-B07C-907AF38F15D0}" srcOrd="0" destOrd="0" presId="urn:microsoft.com/office/officeart/2005/8/layout/process4"/>
    <dgm:cxn modelId="{3F7F3AC9-390A-4BAC-A759-355885F5F087}" type="presParOf" srcId="{8694A0BC-7F6F-419C-B07C-907AF38F15D0}" destId="{7F151F84-986E-4C38-899B-12B12337D79A}" srcOrd="0" destOrd="0" presId="urn:microsoft.com/office/officeart/2005/8/layout/process4"/>
    <dgm:cxn modelId="{2FECC795-F8C9-4DC1-A74F-7EBFB14C9A30}" type="presParOf" srcId="{8694A0BC-7F6F-419C-B07C-907AF38F15D0}" destId="{5C05DAED-7B34-4E62-ADC6-6110670059D8}" srcOrd="1" destOrd="0" presId="urn:microsoft.com/office/officeart/2005/8/layout/process4"/>
    <dgm:cxn modelId="{ED4B87A2-7FCA-499E-B182-9DDAEF46CD25}" type="presParOf" srcId="{8694A0BC-7F6F-419C-B07C-907AF38F15D0}" destId="{BF8E7161-CF50-45E4-AEAF-A4982067BE7E}" srcOrd="2" destOrd="0" presId="urn:microsoft.com/office/officeart/2005/8/layout/process4"/>
    <dgm:cxn modelId="{37021696-6F3D-4EBF-BE9C-5239E3144CA5}" type="presParOf" srcId="{BF8E7161-CF50-45E4-AEAF-A4982067BE7E}" destId="{23EC63C9-9199-4DFA-908D-F8CC9F7ECFA8}" srcOrd="0" destOrd="0" presId="urn:microsoft.com/office/officeart/2005/8/layout/process4"/>
    <dgm:cxn modelId="{DAC2C057-359C-445B-AE76-7F19238C198E}" type="presParOf" srcId="{0591E81F-F672-48C9-AFB4-9423AC7338A0}" destId="{86787B62-9FD5-4DE2-8442-11BC8843553B}" srcOrd="1" destOrd="0" presId="urn:microsoft.com/office/officeart/2005/8/layout/process4"/>
    <dgm:cxn modelId="{0CF03508-FD3F-4B23-A058-262BCAF9B397}" type="presParOf" srcId="{0591E81F-F672-48C9-AFB4-9423AC7338A0}" destId="{D64045CA-96BC-4EDA-BAF8-4944F3CA6ED6}" srcOrd="2" destOrd="0" presId="urn:microsoft.com/office/officeart/2005/8/layout/process4"/>
    <dgm:cxn modelId="{99D1E7CA-D5E1-4376-9285-FADEDD8D3363}" type="presParOf" srcId="{D64045CA-96BC-4EDA-BAF8-4944F3CA6ED6}" destId="{EC17F232-904F-47DA-83D8-D88F1E910023}" srcOrd="0" destOrd="0" presId="urn:microsoft.com/office/officeart/2005/8/layout/process4"/>
    <dgm:cxn modelId="{CAC1BF88-B20A-4E18-B206-308271AF9523}" type="presParOf" srcId="{D64045CA-96BC-4EDA-BAF8-4944F3CA6ED6}" destId="{7FC33864-DAA0-49BB-BB54-CDD71B91B70D}" srcOrd="1" destOrd="0" presId="urn:microsoft.com/office/officeart/2005/8/layout/process4"/>
    <dgm:cxn modelId="{122A07D3-7F40-40C4-8C67-276D70A4356C}" type="presParOf" srcId="{D64045CA-96BC-4EDA-BAF8-4944F3CA6ED6}" destId="{80EC9F53-330E-4C93-9C9C-CA4D294253F4}" srcOrd="2" destOrd="0" presId="urn:microsoft.com/office/officeart/2005/8/layout/process4"/>
    <dgm:cxn modelId="{1A233CD0-6381-4C19-8A09-66637E6259CC}" type="presParOf" srcId="{80EC9F53-330E-4C93-9C9C-CA4D294253F4}" destId="{D2DC0515-0E2D-4E86-9F46-A25F8088F6E3}" srcOrd="0" destOrd="0" presId="urn:microsoft.com/office/officeart/2005/8/layout/process4"/>
    <dgm:cxn modelId="{56DF6243-F59C-4A31-A2B1-ACD5EDD44A22}" type="presParOf" srcId="{0591E81F-F672-48C9-AFB4-9423AC7338A0}" destId="{4FA84E13-A38C-4E67-834D-97B6ECF8DFA2}" srcOrd="3" destOrd="0" presId="urn:microsoft.com/office/officeart/2005/8/layout/process4"/>
    <dgm:cxn modelId="{10DBE446-6444-4CFF-A0D9-4CB8FBE97C8D}" type="presParOf" srcId="{0591E81F-F672-48C9-AFB4-9423AC7338A0}" destId="{88968B7B-0807-47FE-9736-2748AEF91C1A}" srcOrd="4" destOrd="0" presId="urn:microsoft.com/office/officeart/2005/8/layout/process4"/>
    <dgm:cxn modelId="{52A7EE60-BDFF-4EBD-A0F9-E8DAB97E849A}" type="presParOf" srcId="{88968B7B-0807-47FE-9736-2748AEF91C1A}" destId="{500A5626-119D-4838-A458-D956640E84C8}" srcOrd="0" destOrd="0" presId="urn:microsoft.com/office/officeart/2005/8/layout/process4"/>
    <dgm:cxn modelId="{600F73D4-5DA5-4E0E-8FAD-500F13144E0A}" type="presParOf" srcId="{88968B7B-0807-47FE-9736-2748AEF91C1A}" destId="{49CDFA04-88EB-4463-80D6-85BD2CE53A60}" srcOrd="1" destOrd="0" presId="urn:microsoft.com/office/officeart/2005/8/layout/process4"/>
    <dgm:cxn modelId="{EF10CF2D-2B10-4E38-B9A5-14767C8AEF25}" type="presParOf" srcId="{88968B7B-0807-47FE-9736-2748AEF91C1A}" destId="{084D3075-D70F-4B1B-80BD-B3929FC709AB}" srcOrd="2" destOrd="0" presId="urn:microsoft.com/office/officeart/2005/8/layout/process4"/>
    <dgm:cxn modelId="{AE852719-EA0B-4DF6-BD5A-B84F1670DE67}" type="presParOf" srcId="{084D3075-D70F-4B1B-80BD-B3929FC709AB}" destId="{40C591E0-060A-447F-9A40-3A0461FBD425}"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A78F0E28-2A8B-4DE9-AA2E-A9C51D11990B}" type="doc">
      <dgm:prSet loTypeId="urn:microsoft.com/office/officeart/2005/8/layout/vProcess5" loCatId="process" qsTypeId="urn:microsoft.com/office/officeart/2005/8/quickstyle/simple5" qsCatId="simple" csTypeId="urn:microsoft.com/office/officeart/2005/8/colors/colorful1" csCatId="colorful" phldr="1"/>
      <dgm:spPr/>
      <dgm:t>
        <a:bodyPr/>
        <a:lstStyle/>
        <a:p>
          <a:endParaRPr lang="en-US"/>
        </a:p>
      </dgm:t>
    </dgm:pt>
    <dgm:pt modelId="{681273E0-9C52-415C-AE3B-227BFB154A53}">
      <dgm:prSet phldrT="[Text]"/>
      <dgm:spPr/>
      <dgm:t>
        <a:bodyPr/>
        <a:lstStyle/>
        <a:p>
          <a:r>
            <a:rPr lang="en-US" dirty="0" smtClean="0"/>
            <a:t>Districts need textbooks at the start of the school year, but</a:t>
          </a:r>
          <a:endParaRPr lang="en-US" dirty="0"/>
        </a:p>
      </dgm:t>
    </dgm:pt>
    <dgm:pt modelId="{6F3D2E42-A082-4F1C-9081-F700797A9FD6}" type="parTrans" cxnId="{125662BB-968E-4CBA-BC62-E28E1B1F5966}">
      <dgm:prSet/>
      <dgm:spPr/>
      <dgm:t>
        <a:bodyPr/>
        <a:lstStyle/>
        <a:p>
          <a:endParaRPr lang="en-US"/>
        </a:p>
      </dgm:t>
    </dgm:pt>
    <dgm:pt modelId="{3E333739-450E-4321-8EA9-A31E3EDE7E37}" type="sibTrans" cxnId="{125662BB-968E-4CBA-BC62-E28E1B1F5966}">
      <dgm:prSet/>
      <dgm:spPr/>
      <dgm:t>
        <a:bodyPr/>
        <a:lstStyle/>
        <a:p>
          <a:endParaRPr lang="en-US"/>
        </a:p>
      </dgm:t>
    </dgm:pt>
    <dgm:pt modelId="{2D9E65C7-4FC2-4CEC-BCCD-E669B26E9F0A}">
      <dgm:prSet phldrT="[Text]"/>
      <dgm:spPr/>
      <dgm:t>
        <a:bodyPr/>
        <a:lstStyle/>
        <a:p>
          <a:r>
            <a:rPr lang="en-US" dirty="0" smtClean="0"/>
            <a:t>Districts receive textbook funds in mid July, and</a:t>
          </a:r>
          <a:endParaRPr lang="en-US" dirty="0"/>
        </a:p>
      </dgm:t>
    </dgm:pt>
    <dgm:pt modelId="{D11912A5-1797-4FBB-9C45-D551BB0BAFD4}" type="parTrans" cxnId="{442E90F2-B18C-4E01-A372-DA7D4596C104}">
      <dgm:prSet/>
      <dgm:spPr/>
      <dgm:t>
        <a:bodyPr/>
        <a:lstStyle/>
        <a:p>
          <a:endParaRPr lang="en-US"/>
        </a:p>
      </dgm:t>
    </dgm:pt>
    <dgm:pt modelId="{CCB54520-06E4-4349-B6A6-EEDFE0BDAA2E}" type="sibTrans" cxnId="{442E90F2-B18C-4E01-A372-DA7D4596C104}">
      <dgm:prSet/>
      <dgm:spPr/>
      <dgm:t>
        <a:bodyPr/>
        <a:lstStyle/>
        <a:p>
          <a:endParaRPr lang="en-US"/>
        </a:p>
      </dgm:t>
    </dgm:pt>
    <dgm:pt modelId="{E946016D-59DB-4E51-880A-1CCE801AD633}">
      <dgm:prSet phldrT="[Text]"/>
      <dgm:spPr/>
      <dgm:t>
        <a:bodyPr/>
        <a:lstStyle/>
        <a:p>
          <a:r>
            <a:rPr lang="en-US" dirty="0" smtClean="0"/>
            <a:t>District purchasing processes may require board resolution </a:t>
          </a:r>
          <a:endParaRPr lang="en-US" dirty="0"/>
        </a:p>
      </dgm:t>
    </dgm:pt>
    <dgm:pt modelId="{639C011D-BF00-4058-844B-1F8A2C6BE06A}" type="parTrans" cxnId="{7D7CBDD7-715E-43AE-9D75-42DD588222AE}">
      <dgm:prSet/>
      <dgm:spPr/>
      <dgm:t>
        <a:bodyPr/>
        <a:lstStyle/>
        <a:p>
          <a:endParaRPr lang="en-US"/>
        </a:p>
      </dgm:t>
    </dgm:pt>
    <dgm:pt modelId="{9B06E02C-A54D-45B7-B0C3-A26BD198087E}" type="sibTrans" cxnId="{7D7CBDD7-715E-43AE-9D75-42DD588222AE}">
      <dgm:prSet/>
      <dgm:spPr/>
      <dgm:t>
        <a:bodyPr/>
        <a:lstStyle/>
        <a:p>
          <a:endParaRPr lang="en-US"/>
        </a:p>
      </dgm:t>
    </dgm:pt>
    <dgm:pt modelId="{02F31826-AD43-4DD1-80BC-08F37031DFDC}" type="pres">
      <dgm:prSet presAssocID="{A78F0E28-2A8B-4DE9-AA2E-A9C51D11990B}" presName="outerComposite" presStyleCnt="0">
        <dgm:presLayoutVars>
          <dgm:chMax val="5"/>
          <dgm:dir/>
          <dgm:resizeHandles val="exact"/>
        </dgm:presLayoutVars>
      </dgm:prSet>
      <dgm:spPr/>
      <dgm:t>
        <a:bodyPr/>
        <a:lstStyle/>
        <a:p>
          <a:endParaRPr lang="en-US"/>
        </a:p>
      </dgm:t>
    </dgm:pt>
    <dgm:pt modelId="{6A44D0E9-6AF0-4E65-B568-FAD446BB18B3}" type="pres">
      <dgm:prSet presAssocID="{A78F0E28-2A8B-4DE9-AA2E-A9C51D11990B}" presName="dummyMaxCanvas" presStyleCnt="0">
        <dgm:presLayoutVars/>
      </dgm:prSet>
      <dgm:spPr/>
      <dgm:t>
        <a:bodyPr/>
        <a:lstStyle/>
        <a:p>
          <a:endParaRPr lang="en-US"/>
        </a:p>
      </dgm:t>
    </dgm:pt>
    <dgm:pt modelId="{313A2E94-C0CD-465B-B84D-1A991761A83D}" type="pres">
      <dgm:prSet presAssocID="{A78F0E28-2A8B-4DE9-AA2E-A9C51D11990B}" presName="ThreeNodes_1" presStyleLbl="node1" presStyleIdx="0" presStyleCnt="3">
        <dgm:presLayoutVars>
          <dgm:bulletEnabled val="1"/>
        </dgm:presLayoutVars>
      </dgm:prSet>
      <dgm:spPr/>
      <dgm:t>
        <a:bodyPr/>
        <a:lstStyle/>
        <a:p>
          <a:endParaRPr lang="en-US"/>
        </a:p>
      </dgm:t>
    </dgm:pt>
    <dgm:pt modelId="{FA681DEB-2020-48A6-8269-D9D173A1CD28}" type="pres">
      <dgm:prSet presAssocID="{A78F0E28-2A8B-4DE9-AA2E-A9C51D11990B}" presName="ThreeNodes_2" presStyleLbl="node1" presStyleIdx="1" presStyleCnt="3" custLinFactNeighborX="226" custLinFactNeighborY="5399">
        <dgm:presLayoutVars>
          <dgm:bulletEnabled val="1"/>
        </dgm:presLayoutVars>
      </dgm:prSet>
      <dgm:spPr/>
      <dgm:t>
        <a:bodyPr/>
        <a:lstStyle/>
        <a:p>
          <a:endParaRPr lang="en-US"/>
        </a:p>
      </dgm:t>
    </dgm:pt>
    <dgm:pt modelId="{8D4D4861-5548-4236-BE50-F9C6A0246FDB}" type="pres">
      <dgm:prSet presAssocID="{A78F0E28-2A8B-4DE9-AA2E-A9C51D11990B}" presName="ThreeNodes_3" presStyleLbl="node1" presStyleIdx="2" presStyleCnt="3">
        <dgm:presLayoutVars>
          <dgm:bulletEnabled val="1"/>
        </dgm:presLayoutVars>
      </dgm:prSet>
      <dgm:spPr/>
      <dgm:t>
        <a:bodyPr/>
        <a:lstStyle/>
        <a:p>
          <a:endParaRPr lang="en-US"/>
        </a:p>
      </dgm:t>
    </dgm:pt>
    <dgm:pt modelId="{65596CB6-BF5C-463E-9F6F-67705D180B2F}" type="pres">
      <dgm:prSet presAssocID="{A78F0E28-2A8B-4DE9-AA2E-A9C51D11990B}" presName="ThreeConn_1-2" presStyleLbl="fgAccFollowNode1" presStyleIdx="0" presStyleCnt="2">
        <dgm:presLayoutVars>
          <dgm:bulletEnabled val="1"/>
        </dgm:presLayoutVars>
      </dgm:prSet>
      <dgm:spPr/>
      <dgm:t>
        <a:bodyPr/>
        <a:lstStyle/>
        <a:p>
          <a:endParaRPr lang="en-US"/>
        </a:p>
      </dgm:t>
    </dgm:pt>
    <dgm:pt modelId="{2896509E-DFE9-408A-91C5-6184A66C78F0}" type="pres">
      <dgm:prSet presAssocID="{A78F0E28-2A8B-4DE9-AA2E-A9C51D11990B}" presName="ThreeConn_2-3" presStyleLbl="fgAccFollowNode1" presStyleIdx="1" presStyleCnt="2">
        <dgm:presLayoutVars>
          <dgm:bulletEnabled val="1"/>
        </dgm:presLayoutVars>
      </dgm:prSet>
      <dgm:spPr/>
      <dgm:t>
        <a:bodyPr/>
        <a:lstStyle/>
        <a:p>
          <a:endParaRPr lang="en-US"/>
        </a:p>
      </dgm:t>
    </dgm:pt>
    <dgm:pt modelId="{A4C12934-CE90-4D0C-8F01-6EDBB0168629}" type="pres">
      <dgm:prSet presAssocID="{A78F0E28-2A8B-4DE9-AA2E-A9C51D11990B}" presName="ThreeNodes_1_text" presStyleLbl="node1" presStyleIdx="2" presStyleCnt="3">
        <dgm:presLayoutVars>
          <dgm:bulletEnabled val="1"/>
        </dgm:presLayoutVars>
      </dgm:prSet>
      <dgm:spPr/>
      <dgm:t>
        <a:bodyPr/>
        <a:lstStyle/>
        <a:p>
          <a:endParaRPr lang="en-US"/>
        </a:p>
      </dgm:t>
    </dgm:pt>
    <dgm:pt modelId="{7E0D2274-8D57-4B7E-A7B9-869904977C4A}" type="pres">
      <dgm:prSet presAssocID="{A78F0E28-2A8B-4DE9-AA2E-A9C51D11990B}" presName="ThreeNodes_2_text" presStyleLbl="node1" presStyleIdx="2" presStyleCnt="3">
        <dgm:presLayoutVars>
          <dgm:bulletEnabled val="1"/>
        </dgm:presLayoutVars>
      </dgm:prSet>
      <dgm:spPr/>
      <dgm:t>
        <a:bodyPr/>
        <a:lstStyle/>
        <a:p>
          <a:endParaRPr lang="en-US"/>
        </a:p>
      </dgm:t>
    </dgm:pt>
    <dgm:pt modelId="{AB0CB062-7E56-45D4-AB7E-9F9B88C9CD8D}" type="pres">
      <dgm:prSet presAssocID="{A78F0E28-2A8B-4DE9-AA2E-A9C51D11990B}" presName="ThreeNodes_3_text" presStyleLbl="node1" presStyleIdx="2" presStyleCnt="3">
        <dgm:presLayoutVars>
          <dgm:bulletEnabled val="1"/>
        </dgm:presLayoutVars>
      </dgm:prSet>
      <dgm:spPr/>
      <dgm:t>
        <a:bodyPr/>
        <a:lstStyle/>
        <a:p>
          <a:endParaRPr lang="en-US"/>
        </a:p>
      </dgm:t>
    </dgm:pt>
  </dgm:ptLst>
  <dgm:cxnLst>
    <dgm:cxn modelId="{442E90F2-B18C-4E01-A372-DA7D4596C104}" srcId="{A78F0E28-2A8B-4DE9-AA2E-A9C51D11990B}" destId="{2D9E65C7-4FC2-4CEC-BCCD-E669B26E9F0A}" srcOrd="1" destOrd="0" parTransId="{D11912A5-1797-4FBB-9C45-D551BB0BAFD4}" sibTransId="{CCB54520-06E4-4349-B6A6-EEDFE0BDAA2E}"/>
    <dgm:cxn modelId="{7D7CBDD7-715E-43AE-9D75-42DD588222AE}" srcId="{A78F0E28-2A8B-4DE9-AA2E-A9C51D11990B}" destId="{E946016D-59DB-4E51-880A-1CCE801AD633}" srcOrd="2" destOrd="0" parTransId="{639C011D-BF00-4058-844B-1F8A2C6BE06A}" sibTransId="{9B06E02C-A54D-45B7-B0C3-A26BD198087E}"/>
    <dgm:cxn modelId="{AB11F167-BCC8-4B56-913E-7607B96D30FE}" type="presOf" srcId="{2D9E65C7-4FC2-4CEC-BCCD-E669B26E9F0A}" destId="{7E0D2274-8D57-4B7E-A7B9-869904977C4A}" srcOrd="1" destOrd="0" presId="urn:microsoft.com/office/officeart/2005/8/layout/vProcess5"/>
    <dgm:cxn modelId="{94F48163-A817-445E-8E88-78A6FF46477C}" type="presOf" srcId="{CCB54520-06E4-4349-B6A6-EEDFE0BDAA2E}" destId="{2896509E-DFE9-408A-91C5-6184A66C78F0}" srcOrd="0" destOrd="0" presId="urn:microsoft.com/office/officeart/2005/8/layout/vProcess5"/>
    <dgm:cxn modelId="{DC74EAD4-EA52-4EAC-993C-6BBF5DF7E820}" type="presOf" srcId="{3E333739-450E-4321-8EA9-A31E3EDE7E37}" destId="{65596CB6-BF5C-463E-9F6F-67705D180B2F}" srcOrd="0" destOrd="0" presId="urn:microsoft.com/office/officeart/2005/8/layout/vProcess5"/>
    <dgm:cxn modelId="{9C8AF495-9942-4381-9AFB-BB8C1DC5BD8D}" type="presOf" srcId="{E946016D-59DB-4E51-880A-1CCE801AD633}" destId="{AB0CB062-7E56-45D4-AB7E-9F9B88C9CD8D}" srcOrd="1" destOrd="0" presId="urn:microsoft.com/office/officeart/2005/8/layout/vProcess5"/>
    <dgm:cxn modelId="{FE3F8C69-6F98-44EA-A690-A122156DB0C0}" type="presOf" srcId="{681273E0-9C52-415C-AE3B-227BFB154A53}" destId="{313A2E94-C0CD-465B-B84D-1A991761A83D}" srcOrd="0" destOrd="0" presId="urn:microsoft.com/office/officeart/2005/8/layout/vProcess5"/>
    <dgm:cxn modelId="{FA39F543-E3BF-4E4B-BC8D-6C34640CB79C}" type="presOf" srcId="{A78F0E28-2A8B-4DE9-AA2E-A9C51D11990B}" destId="{02F31826-AD43-4DD1-80BC-08F37031DFDC}" srcOrd="0" destOrd="0" presId="urn:microsoft.com/office/officeart/2005/8/layout/vProcess5"/>
    <dgm:cxn modelId="{125662BB-968E-4CBA-BC62-E28E1B1F5966}" srcId="{A78F0E28-2A8B-4DE9-AA2E-A9C51D11990B}" destId="{681273E0-9C52-415C-AE3B-227BFB154A53}" srcOrd="0" destOrd="0" parTransId="{6F3D2E42-A082-4F1C-9081-F700797A9FD6}" sibTransId="{3E333739-450E-4321-8EA9-A31E3EDE7E37}"/>
    <dgm:cxn modelId="{BB5D1742-7D70-4523-AA5F-E6AB0BD9B5EA}" type="presOf" srcId="{2D9E65C7-4FC2-4CEC-BCCD-E669B26E9F0A}" destId="{FA681DEB-2020-48A6-8269-D9D173A1CD28}" srcOrd="0" destOrd="0" presId="urn:microsoft.com/office/officeart/2005/8/layout/vProcess5"/>
    <dgm:cxn modelId="{179BA5DD-084F-4D6C-81B1-C3932D7C39F6}" type="presOf" srcId="{681273E0-9C52-415C-AE3B-227BFB154A53}" destId="{A4C12934-CE90-4D0C-8F01-6EDBB0168629}" srcOrd="1" destOrd="0" presId="urn:microsoft.com/office/officeart/2005/8/layout/vProcess5"/>
    <dgm:cxn modelId="{803B9EE4-0D39-4DD3-B122-FC4AEDCEC78F}" type="presOf" srcId="{E946016D-59DB-4E51-880A-1CCE801AD633}" destId="{8D4D4861-5548-4236-BE50-F9C6A0246FDB}" srcOrd="0" destOrd="0" presId="urn:microsoft.com/office/officeart/2005/8/layout/vProcess5"/>
    <dgm:cxn modelId="{280C5CCC-9284-44E0-B20F-8C3F54A94474}" type="presParOf" srcId="{02F31826-AD43-4DD1-80BC-08F37031DFDC}" destId="{6A44D0E9-6AF0-4E65-B568-FAD446BB18B3}" srcOrd="0" destOrd="0" presId="urn:microsoft.com/office/officeart/2005/8/layout/vProcess5"/>
    <dgm:cxn modelId="{B843D1C2-4E87-4626-8443-7AD8781EBBF5}" type="presParOf" srcId="{02F31826-AD43-4DD1-80BC-08F37031DFDC}" destId="{313A2E94-C0CD-465B-B84D-1A991761A83D}" srcOrd="1" destOrd="0" presId="urn:microsoft.com/office/officeart/2005/8/layout/vProcess5"/>
    <dgm:cxn modelId="{80AE3E20-E195-4A15-8FEA-B940D1A21FC6}" type="presParOf" srcId="{02F31826-AD43-4DD1-80BC-08F37031DFDC}" destId="{FA681DEB-2020-48A6-8269-D9D173A1CD28}" srcOrd="2" destOrd="0" presId="urn:microsoft.com/office/officeart/2005/8/layout/vProcess5"/>
    <dgm:cxn modelId="{1CC47653-E3D8-47E1-9FD3-452F382A7B02}" type="presParOf" srcId="{02F31826-AD43-4DD1-80BC-08F37031DFDC}" destId="{8D4D4861-5548-4236-BE50-F9C6A0246FDB}" srcOrd="3" destOrd="0" presId="urn:microsoft.com/office/officeart/2005/8/layout/vProcess5"/>
    <dgm:cxn modelId="{7FC8EB38-D6DB-4AAF-9922-BD8ADB178237}" type="presParOf" srcId="{02F31826-AD43-4DD1-80BC-08F37031DFDC}" destId="{65596CB6-BF5C-463E-9F6F-67705D180B2F}" srcOrd="4" destOrd="0" presId="urn:microsoft.com/office/officeart/2005/8/layout/vProcess5"/>
    <dgm:cxn modelId="{5F6B4201-F7E4-40CA-96B5-13046EB2FAF4}" type="presParOf" srcId="{02F31826-AD43-4DD1-80BC-08F37031DFDC}" destId="{2896509E-DFE9-408A-91C5-6184A66C78F0}" srcOrd="5" destOrd="0" presId="urn:microsoft.com/office/officeart/2005/8/layout/vProcess5"/>
    <dgm:cxn modelId="{AB4C5B64-D685-4BED-802F-C3DDF1B13D25}" type="presParOf" srcId="{02F31826-AD43-4DD1-80BC-08F37031DFDC}" destId="{A4C12934-CE90-4D0C-8F01-6EDBB0168629}" srcOrd="6" destOrd="0" presId="urn:microsoft.com/office/officeart/2005/8/layout/vProcess5"/>
    <dgm:cxn modelId="{FA3758E1-BA2B-433C-855D-D3ECF80DEF37}" type="presParOf" srcId="{02F31826-AD43-4DD1-80BC-08F37031DFDC}" destId="{7E0D2274-8D57-4B7E-A7B9-869904977C4A}" srcOrd="7" destOrd="0" presId="urn:microsoft.com/office/officeart/2005/8/layout/vProcess5"/>
    <dgm:cxn modelId="{2D1089D2-59D6-4B54-81C2-EDEEDA5E15BA}" type="presParOf" srcId="{02F31826-AD43-4DD1-80BC-08F37031DFDC}" destId="{AB0CB062-7E56-45D4-AB7E-9F9B88C9CD8D}"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ABCEA856-443A-434F-8FE4-F489FA0C8E75}" type="doc">
      <dgm:prSet loTypeId="urn:microsoft.com/office/officeart/2005/8/layout/list1" loCatId="list" qsTypeId="urn:microsoft.com/office/officeart/2005/8/quickstyle/simple5" qsCatId="simple" csTypeId="urn:microsoft.com/office/officeart/2005/8/colors/colorful3" csCatId="colorful" phldr="1"/>
      <dgm:spPr/>
      <dgm:t>
        <a:bodyPr/>
        <a:lstStyle/>
        <a:p>
          <a:endParaRPr lang="en-US"/>
        </a:p>
      </dgm:t>
    </dgm:pt>
    <dgm:pt modelId="{32E0C61A-116A-480B-B078-8E29C2FC7A5A}">
      <dgm:prSet custT="1"/>
      <dgm:spPr/>
      <dgm:t>
        <a:bodyPr/>
        <a:lstStyle/>
        <a:p>
          <a:pPr rtl="0"/>
          <a:r>
            <a:rPr lang="en-US" sz="2400" dirty="0" smtClean="0"/>
            <a:t>Consultation</a:t>
          </a:r>
          <a:endParaRPr lang="en-US" sz="2400" dirty="0"/>
        </a:p>
      </dgm:t>
    </dgm:pt>
    <dgm:pt modelId="{F5A68491-5254-43EB-AC2A-817E52AC6901}" type="parTrans" cxnId="{053BB4CC-1A81-4FEE-ABE6-71DFB5E69E25}">
      <dgm:prSet/>
      <dgm:spPr/>
      <dgm:t>
        <a:bodyPr/>
        <a:lstStyle/>
        <a:p>
          <a:endParaRPr lang="en-US"/>
        </a:p>
      </dgm:t>
    </dgm:pt>
    <dgm:pt modelId="{91FF3FE9-6AF3-40A5-A64B-D8724F4A89C6}" type="sibTrans" cxnId="{053BB4CC-1A81-4FEE-ABE6-71DFB5E69E25}">
      <dgm:prSet/>
      <dgm:spPr/>
      <dgm:t>
        <a:bodyPr/>
        <a:lstStyle/>
        <a:p>
          <a:endParaRPr lang="en-US"/>
        </a:p>
      </dgm:t>
    </dgm:pt>
    <dgm:pt modelId="{1B12BF6E-CBCA-4B0B-867C-F107258879EC}">
      <dgm:prSet/>
      <dgm:spPr/>
      <dgm:t>
        <a:bodyPr/>
        <a:lstStyle/>
        <a:p>
          <a:pPr rtl="0"/>
          <a:r>
            <a:rPr lang="en-US" dirty="0" smtClean="0"/>
            <a:t>Consultation between the nonpublic school and the district should occur between </a:t>
          </a:r>
          <a:r>
            <a:rPr lang="en-US" u="sng" dirty="0" smtClean="0"/>
            <a:t>March and April </a:t>
          </a:r>
          <a:r>
            <a:rPr lang="en-US" dirty="0" smtClean="0"/>
            <a:t>to determine the textbooks to be ordered for the upcoming school year and the number desired</a:t>
          </a:r>
          <a:endParaRPr lang="en-US" dirty="0"/>
        </a:p>
      </dgm:t>
    </dgm:pt>
    <dgm:pt modelId="{B6D9FA99-07D1-4AAF-93D8-1BA42661D6F5}" type="parTrans" cxnId="{731158E2-EE83-4C7A-BE5C-648AD58EDD81}">
      <dgm:prSet/>
      <dgm:spPr/>
      <dgm:t>
        <a:bodyPr/>
        <a:lstStyle/>
        <a:p>
          <a:endParaRPr lang="en-US"/>
        </a:p>
      </dgm:t>
    </dgm:pt>
    <dgm:pt modelId="{15045A97-D739-4CCB-8638-794B29D685AB}" type="sibTrans" cxnId="{731158E2-EE83-4C7A-BE5C-648AD58EDD81}">
      <dgm:prSet/>
      <dgm:spPr/>
      <dgm:t>
        <a:bodyPr/>
        <a:lstStyle/>
        <a:p>
          <a:endParaRPr lang="en-US"/>
        </a:p>
      </dgm:t>
    </dgm:pt>
    <dgm:pt modelId="{CB12D74D-C094-42D3-9FE8-C21FE146AA33}">
      <dgm:prSet custT="1"/>
      <dgm:spPr/>
      <dgm:t>
        <a:bodyPr/>
        <a:lstStyle/>
        <a:p>
          <a:pPr rtl="0"/>
          <a:r>
            <a:rPr lang="en-US" sz="2400" dirty="0" smtClean="0"/>
            <a:t>Prepare purchase order early</a:t>
          </a:r>
          <a:endParaRPr lang="en-US" sz="2400" dirty="0"/>
        </a:p>
      </dgm:t>
    </dgm:pt>
    <dgm:pt modelId="{E7552826-17E6-4B7B-B389-5E64FCD9474D}" type="parTrans" cxnId="{E1D6320A-88CE-48F6-A520-0D670C76064B}">
      <dgm:prSet/>
      <dgm:spPr/>
      <dgm:t>
        <a:bodyPr/>
        <a:lstStyle/>
        <a:p>
          <a:endParaRPr lang="en-US"/>
        </a:p>
      </dgm:t>
    </dgm:pt>
    <dgm:pt modelId="{9CC6A48B-AA48-4437-BD47-7CA9113A58C2}" type="sibTrans" cxnId="{E1D6320A-88CE-48F6-A520-0D670C76064B}">
      <dgm:prSet/>
      <dgm:spPr/>
      <dgm:t>
        <a:bodyPr/>
        <a:lstStyle/>
        <a:p>
          <a:endParaRPr lang="en-US"/>
        </a:p>
      </dgm:t>
    </dgm:pt>
    <dgm:pt modelId="{D30C027B-5178-434B-927B-40BD1D8C40B6}">
      <dgm:prSet/>
      <dgm:spPr/>
      <dgm:t>
        <a:bodyPr/>
        <a:lstStyle/>
        <a:p>
          <a:pPr rtl="0"/>
          <a:r>
            <a:rPr lang="en-US" dirty="0" smtClean="0"/>
            <a:t>In May, submit the purchase order</a:t>
          </a:r>
          <a:endParaRPr lang="en-US" dirty="0"/>
        </a:p>
      </dgm:t>
    </dgm:pt>
    <dgm:pt modelId="{39C4C292-2D98-43BC-BA3A-158A2F46B88B}" type="parTrans" cxnId="{E59BCA7E-FDC3-42AF-8FB8-93F3ED600768}">
      <dgm:prSet/>
      <dgm:spPr/>
      <dgm:t>
        <a:bodyPr/>
        <a:lstStyle/>
        <a:p>
          <a:endParaRPr lang="en-US"/>
        </a:p>
      </dgm:t>
    </dgm:pt>
    <dgm:pt modelId="{40142EDA-89FA-41EE-A59C-319C31ED8A5B}" type="sibTrans" cxnId="{E59BCA7E-FDC3-42AF-8FB8-93F3ED600768}">
      <dgm:prSet/>
      <dgm:spPr/>
      <dgm:t>
        <a:bodyPr/>
        <a:lstStyle/>
        <a:p>
          <a:endParaRPr lang="en-US"/>
        </a:p>
      </dgm:t>
    </dgm:pt>
    <dgm:pt modelId="{AB8A0589-B9B2-4482-BB9C-7EA23FDCBF86}">
      <dgm:prSet/>
      <dgm:spPr/>
      <dgm:t>
        <a:bodyPr/>
        <a:lstStyle/>
        <a:p>
          <a:pPr rtl="0"/>
          <a:r>
            <a:rPr lang="en-US" dirty="0" smtClean="0"/>
            <a:t>Use between 75% and 85% of the previous year’s entitlement amount OR $50.00 times the count from the Nonpublic Enrollment Report as a conservative estimate of the nonpublic school’s entitlement</a:t>
          </a:r>
          <a:endParaRPr lang="en-US" dirty="0"/>
        </a:p>
      </dgm:t>
    </dgm:pt>
    <dgm:pt modelId="{63C5414F-A20B-43FB-9D5D-F3DD2630392F}" type="parTrans" cxnId="{BACBC7C1-9F1E-405A-8433-BDCEFD7E2F1C}">
      <dgm:prSet/>
      <dgm:spPr/>
    </dgm:pt>
    <dgm:pt modelId="{F6CAC0C6-C079-4CED-B809-B79AE0121B71}" type="sibTrans" cxnId="{BACBC7C1-9F1E-405A-8433-BDCEFD7E2F1C}">
      <dgm:prSet/>
      <dgm:spPr/>
    </dgm:pt>
    <dgm:pt modelId="{E5E8AA6A-FA14-436F-9E48-C30356C14984}" type="pres">
      <dgm:prSet presAssocID="{ABCEA856-443A-434F-8FE4-F489FA0C8E75}" presName="linear" presStyleCnt="0">
        <dgm:presLayoutVars>
          <dgm:dir/>
          <dgm:animLvl val="lvl"/>
          <dgm:resizeHandles val="exact"/>
        </dgm:presLayoutVars>
      </dgm:prSet>
      <dgm:spPr/>
      <dgm:t>
        <a:bodyPr/>
        <a:lstStyle/>
        <a:p>
          <a:endParaRPr lang="en-US"/>
        </a:p>
      </dgm:t>
    </dgm:pt>
    <dgm:pt modelId="{265B9D68-7E3E-48DE-BF2D-065299E29BB0}" type="pres">
      <dgm:prSet presAssocID="{32E0C61A-116A-480B-B078-8E29C2FC7A5A}" presName="parentLin" presStyleCnt="0"/>
      <dgm:spPr/>
    </dgm:pt>
    <dgm:pt modelId="{329FA882-1FCA-42AA-8495-ECAB85512BD3}" type="pres">
      <dgm:prSet presAssocID="{32E0C61A-116A-480B-B078-8E29C2FC7A5A}" presName="parentLeftMargin" presStyleLbl="node1" presStyleIdx="0" presStyleCnt="2"/>
      <dgm:spPr/>
      <dgm:t>
        <a:bodyPr/>
        <a:lstStyle/>
        <a:p>
          <a:endParaRPr lang="en-US"/>
        </a:p>
      </dgm:t>
    </dgm:pt>
    <dgm:pt modelId="{297E8DEA-61A6-4468-96DC-362CA1AC30A1}" type="pres">
      <dgm:prSet presAssocID="{32E0C61A-116A-480B-B078-8E29C2FC7A5A}" presName="parentText" presStyleLbl="node1" presStyleIdx="0" presStyleCnt="2">
        <dgm:presLayoutVars>
          <dgm:chMax val="0"/>
          <dgm:bulletEnabled val="1"/>
        </dgm:presLayoutVars>
      </dgm:prSet>
      <dgm:spPr/>
      <dgm:t>
        <a:bodyPr/>
        <a:lstStyle/>
        <a:p>
          <a:endParaRPr lang="en-US"/>
        </a:p>
      </dgm:t>
    </dgm:pt>
    <dgm:pt modelId="{61187971-BF60-423A-9F14-1610C53978D7}" type="pres">
      <dgm:prSet presAssocID="{32E0C61A-116A-480B-B078-8E29C2FC7A5A}" presName="negativeSpace" presStyleCnt="0"/>
      <dgm:spPr/>
    </dgm:pt>
    <dgm:pt modelId="{D6A69E15-BD9C-47DA-A6B0-FC7A916951EA}" type="pres">
      <dgm:prSet presAssocID="{32E0C61A-116A-480B-B078-8E29C2FC7A5A}" presName="childText" presStyleLbl="conFgAcc1" presStyleIdx="0" presStyleCnt="2">
        <dgm:presLayoutVars>
          <dgm:bulletEnabled val="1"/>
        </dgm:presLayoutVars>
      </dgm:prSet>
      <dgm:spPr/>
      <dgm:t>
        <a:bodyPr/>
        <a:lstStyle/>
        <a:p>
          <a:endParaRPr lang="en-US"/>
        </a:p>
      </dgm:t>
    </dgm:pt>
    <dgm:pt modelId="{39E539D9-D59F-4830-8F4E-5A7A0AD488A0}" type="pres">
      <dgm:prSet presAssocID="{91FF3FE9-6AF3-40A5-A64B-D8724F4A89C6}" presName="spaceBetweenRectangles" presStyleCnt="0"/>
      <dgm:spPr/>
    </dgm:pt>
    <dgm:pt modelId="{76542CCC-0623-45B0-9C30-D256C9897111}" type="pres">
      <dgm:prSet presAssocID="{CB12D74D-C094-42D3-9FE8-C21FE146AA33}" presName="parentLin" presStyleCnt="0"/>
      <dgm:spPr/>
    </dgm:pt>
    <dgm:pt modelId="{8D4CAAA7-7B44-4E2E-8043-3F7B07470DFB}" type="pres">
      <dgm:prSet presAssocID="{CB12D74D-C094-42D3-9FE8-C21FE146AA33}" presName="parentLeftMargin" presStyleLbl="node1" presStyleIdx="0" presStyleCnt="2"/>
      <dgm:spPr/>
      <dgm:t>
        <a:bodyPr/>
        <a:lstStyle/>
        <a:p>
          <a:endParaRPr lang="en-US"/>
        </a:p>
      </dgm:t>
    </dgm:pt>
    <dgm:pt modelId="{FBB291D5-25CB-4FC2-B6EE-AF7057D27C42}" type="pres">
      <dgm:prSet presAssocID="{CB12D74D-C094-42D3-9FE8-C21FE146AA33}" presName="parentText" presStyleLbl="node1" presStyleIdx="1" presStyleCnt="2">
        <dgm:presLayoutVars>
          <dgm:chMax val="0"/>
          <dgm:bulletEnabled val="1"/>
        </dgm:presLayoutVars>
      </dgm:prSet>
      <dgm:spPr/>
      <dgm:t>
        <a:bodyPr/>
        <a:lstStyle/>
        <a:p>
          <a:endParaRPr lang="en-US"/>
        </a:p>
      </dgm:t>
    </dgm:pt>
    <dgm:pt modelId="{D9852FDC-8BAF-4FBE-A08C-EFF348782DA7}" type="pres">
      <dgm:prSet presAssocID="{CB12D74D-C094-42D3-9FE8-C21FE146AA33}" presName="negativeSpace" presStyleCnt="0"/>
      <dgm:spPr/>
    </dgm:pt>
    <dgm:pt modelId="{5735B23B-1B91-4AE8-A882-0D06E3609991}" type="pres">
      <dgm:prSet presAssocID="{CB12D74D-C094-42D3-9FE8-C21FE146AA33}" presName="childText" presStyleLbl="conFgAcc1" presStyleIdx="1" presStyleCnt="2">
        <dgm:presLayoutVars>
          <dgm:bulletEnabled val="1"/>
        </dgm:presLayoutVars>
      </dgm:prSet>
      <dgm:spPr/>
      <dgm:t>
        <a:bodyPr/>
        <a:lstStyle/>
        <a:p>
          <a:endParaRPr lang="en-US"/>
        </a:p>
      </dgm:t>
    </dgm:pt>
  </dgm:ptLst>
  <dgm:cxnLst>
    <dgm:cxn modelId="{C52F831D-155D-4B57-AA27-FDBCF11EE73B}" type="presOf" srcId="{CB12D74D-C094-42D3-9FE8-C21FE146AA33}" destId="{8D4CAAA7-7B44-4E2E-8043-3F7B07470DFB}" srcOrd="0" destOrd="0" presId="urn:microsoft.com/office/officeart/2005/8/layout/list1"/>
    <dgm:cxn modelId="{6CB30314-742E-432B-9767-C80D50541614}" type="presOf" srcId="{CB12D74D-C094-42D3-9FE8-C21FE146AA33}" destId="{FBB291D5-25CB-4FC2-B6EE-AF7057D27C42}" srcOrd="1" destOrd="0" presId="urn:microsoft.com/office/officeart/2005/8/layout/list1"/>
    <dgm:cxn modelId="{BACBC7C1-9F1E-405A-8433-BDCEFD7E2F1C}" srcId="{CB12D74D-C094-42D3-9FE8-C21FE146AA33}" destId="{AB8A0589-B9B2-4482-BB9C-7EA23FDCBF86}" srcOrd="1" destOrd="0" parTransId="{63C5414F-A20B-43FB-9D5D-F3DD2630392F}" sibTransId="{F6CAC0C6-C079-4CED-B809-B79AE0121B71}"/>
    <dgm:cxn modelId="{93C059B5-4075-469B-938D-D4F44DB80EA1}" type="presOf" srcId="{AB8A0589-B9B2-4482-BB9C-7EA23FDCBF86}" destId="{5735B23B-1B91-4AE8-A882-0D06E3609991}" srcOrd="0" destOrd="1" presId="urn:microsoft.com/office/officeart/2005/8/layout/list1"/>
    <dgm:cxn modelId="{B625092C-4C41-4D89-B323-A29F1B4F0308}" type="presOf" srcId="{32E0C61A-116A-480B-B078-8E29C2FC7A5A}" destId="{329FA882-1FCA-42AA-8495-ECAB85512BD3}" srcOrd="0" destOrd="0" presId="urn:microsoft.com/office/officeart/2005/8/layout/list1"/>
    <dgm:cxn modelId="{E59BCA7E-FDC3-42AF-8FB8-93F3ED600768}" srcId="{CB12D74D-C094-42D3-9FE8-C21FE146AA33}" destId="{D30C027B-5178-434B-927B-40BD1D8C40B6}" srcOrd="0" destOrd="0" parTransId="{39C4C292-2D98-43BC-BA3A-158A2F46B88B}" sibTransId="{40142EDA-89FA-41EE-A59C-319C31ED8A5B}"/>
    <dgm:cxn modelId="{8A703552-D6CB-4438-A9BF-E90155657CA1}" type="presOf" srcId="{ABCEA856-443A-434F-8FE4-F489FA0C8E75}" destId="{E5E8AA6A-FA14-436F-9E48-C30356C14984}" srcOrd="0" destOrd="0" presId="urn:microsoft.com/office/officeart/2005/8/layout/list1"/>
    <dgm:cxn modelId="{053BB4CC-1A81-4FEE-ABE6-71DFB5E69E25}" srcId="{ABCEA856-443A-434F-8FE4-F489FA0C8E75}" destId="{32E0C61A-116A-480B-B078-8E29C2FC7A5A}" srcOrd="0" destOrd="0" parTransId="{F5A68491-5254-43EB-AC2A-817E52AC6901}" sibTransId="{91FF3FE9-6AF3-40A5-A64B-D8724F4A89C6}"/>
    <dgm:cxn modelId="{5E6C93DF-1E9F-4326-BDA4-EFBD8E36D825}" type="presOf" srcId="{1B12BF6E-CBCA-4B0B-867C-F107258879EC}" destId="{D6A69E15-BD9C-47DA-A6B0-FC7A916951EA}" srcOrd="0" destOrd="0" presId="urn:microsoft.com/office/officeart/2005/8/layout/list1"/>
    <dgm:cxn modelId="{D2F549E1-318F-4D6D-97F3-52F28EAE4F55}" type="presOf" srcId="{32E0C61A-116A-480B-B078-8E29C2FC7A5A}" destId="{297E8DEA-61A6-4468-96DC-362CA1AC30A1}" srcOrd="1" destOrd="0" presId="urn:microsoft.com/office/officeart/2005/8/layout/list1"/>
    <dgm:cxn modelId="{E1D6320A-88CE-48F6-A520-0D670C76064B}" srcId="{ABCEA856-443A-434F-8FE4-F489FA0C8E75}" destId="{CB12D74D-C094-42D3-9FE8-C21FE146AA33}" srcOrd="1" destOrd="0" parTransId="{E7552826-17E6-4B7B-B389-5E64FCD9474D}" sibTransId="{9CC6A48B-AA48-4437-BD47-7CA9113A58C2}"/>
    <dgm:cxn modelId="{951D0C01-9F5D-47CA-BA05-8F44D048148D}" type="presOf" srcId="{D30C027B-5178-434B-927B-40BD1D8C40B6}" destId="{5735B23B-1B91-4AE8-A882-0D06E3609991}" srcOrd="0" destOrd="0" presId="urn:microsoft.com/office/officeart/2005/8/layout/list1"/>
    <dgm:cxn modelId="{731158E2-EE83-4C7A-BE5C-648AD58EDD81}" srcId="{32E0C61A-116A-480B-B078-8E29C2FC7A5A}" destId="{1B12BF6E-CBCA-4B0B-867C-F107258879EC}" srcOrd="0" destOrd="0" parTransId="{B6D9FA99-07D1-4AAF-93D8-1BA42661D6F5}" sibTransId="{15045A97-D739-4CCB-8638-794B29D685AB}"/>
    <dgm:cxn modelId="{AF9C9A4B-DF50-4535-A25C-836C972231D9}" type="presParOf" srcId="{E5E8AA6A-FA14-436F-9E48-C30356C14984}" destId="{265B9D68-7E3E-48DE-BF2D-065299E29BB0}" srcOrd="0" destOrd="0" presId="urn:microsoft.com/office/officeart/2005/8/layout/list1"/>
    <dgm:cxn modelId="{A9B478A4-A502-4FAE-B2B7-63039848F071}" type="presParOf" srcId="{265B9D68-7E3E-48DE-BF2D-065299E29BB0}" destId="{329FA882-1FCA-42AA-8495-ECAB85512BD3}" srcOrd="0" destOrd="0" presId="urn:microsoft.com/office/officeart/2005/8/layout/list1"/>
    <dgm:cxn modelId="{A2DD9809-450A-48FA-B0AB-7B85FD5283E0}" type="presParOf" srcId="{265B9D68-7E3E-48DE-BF2D-065299E29BB0}" destId="{297E8DEA-61A6-4468-96DC-362CA1AC30A1}" srcOrd="1" destOrd="0" presId="urn:microsoft.com/office/officeart/2005/8/layout/list1"/>
    <dgm:cxn modelId="{E97452B5-0484-405F-9360-22FD28A0C291}" type="presParOf" srcId="{E5E8AA6A-FA14-436F-9E48-C30356C14984}" destId="{61187971-BF60-423A-9F14-1610C53978D7}" srcOrd="1" destOrd="0" presId="urn:microsoft.com/office/officeart/2005/8/layout/list1"/>
    <dgm:cxn modelId="{4F5E190F-FE9D-4176-B5B4-F3B97BCFFA80}" type="presParOf" srcId="{E5E8AA6A-FA14-436F-9E48-C30356C14984}" destId="{D6A69E15-BD9C-47DA-A6B0-FC7A916951EA}" srcOrd="2" destOrd="0" presId="urn:microsoft.com/office/officeart/2005/8/layout/list1"/>
    <dgm:cxn modelId="{93E54D03-65FD-4D4A-A32F-37F8AC3B3588}" type="presParOf" srcId="{E5E8AA6A-FA14-436F-9E48-C30356C14984}" destId="{39E539D9-D59F-4830-8F4E-5A7A0AD488A0}" srcOrd="3" destOrd="0" presId="urn:microsoft.com/office/officeart/2005/8/layout/list1"/>
    <dgm:cxn modelId="{46E33440-AEF0-4AA4-89BE-A8F873114950}" type="presParOf" srcId="{E5E8AA6A-FA14-436F-9E48-C30356C14984}" destId="{76542CCC-0623-45B0-9C30-D256C9897111}" srcOrd="4" destOrd="0" presId="urn:microsoft.com/office/officeart/2005/8/layout/list1"/>
    <dgm:cxn modelId="{0B3E95B7-80C7-4ED7-8B4E-4001F4AF05A3}" type="presParOf" srcId="{76542CCC-0623-45B0-9C30-D256C9897111}" destId="{8D4CAAA7-7B44-4E2E-8043-3F7B07470DFB}" srcOrd="0" destOrd="0" presId="urn:microsoft.com/office/officeart/2005/8/layout/list1"/>
    <dgm:cxn modelId="{88983B33-1AC9-42FC-BA4A-AFA26C2443F9}" type="presParOf" srcId="{76542CCC-0623-45B0-9C30-D256C9897111}" destId="{FBB291D5-25CB-4FC2-B6EE-AF7057D27C42}" srcOrd="1" destOrd="0" presId="urn:microsoft.com/office/officeart/2005/8/layout/list1"/>
    <dgm:cxn modelId="{4BE6EEAC-6D5A-4A42-BE00-AD88BBC4D428}" type="presParOf" srcId="{E5E8AA6A-FA14-436F-9E48-C30356C14984}" destId="{D9852FDC-8BAF-4FBE-A08C-EFF348782DA7}" srcOrd="5" destOrd="0" presId="urn:microsoft.com/office/officeart/2005/8/layout/list1"/>
    <dgm:cxn modelId="{7B90E24F-B659-417C-B1A8-1F29FD10B280}" type="presParOf" srcId="{E5E8AA6A-FA14-436F-9E48-C30356C14984}" destId="{5735B23B-1B91-4AE8-A882-0D06E3609991}"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C5D30606-FF22-45CF-A32B-FC1742ADBC62}"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BE3C1F76-FA5D-4F47-9D3F-61804A75DA5E}">
      <dgm:prSet custT="1"/>
      <dgm:spPr/>
      <dgm:t>
        <a:bodyPr/>
        <a:lstStyle/>
        <a:p>
          <a:pPr rtl="0"/>
          <a:r>
            <a:rPr lang="en-US" sz="2800" dirty="0" smtClean="0"/>
            <a:t>Receipt of the funds</a:t>
          </a:r>
          <a:endParaRPr lang="en-US" sz="2800" dirty="0"/>
        </a:p>
      </dgm:t>
    </dgm:pt>
    <dgm:pt modelId="{ED016C50-1BE9-4FBF-9AD4-0941C6DC716A}" type="parTrans" cxnId="{D0993D11-6A86-417A-A046-50E4B0814A36}">
      <dgm:prSet/>
      <dgm:spPr/>
      <dgm:t>
        <a:bodyPr/>
        <a:lstStyle/>
        <a:p>
          <a:endParaRPr lang="en-US"/>
        </a:p>
      </dgm:t>
    </dgm:pt>
    <dgm:pt modelId="{6BCDB936-4E9B-4186-A459-9BC4121A75FC}" type="sibTrans" cxnId="{D0993D11-6A86-417A-A046-50E4B0814A36}">
      <dgm:prSet/>
      <dgm:spPr/>
      <dgm:t>
        <a:bodyPr/>
        <a:lstStyle/>
        <a:p>
          <a:endParaRPr lang="en-US"/>
        </a:p>
      </dgm:t>
    </dgm:pt>
    <dgm:pt modelId="{8A357327-E9C7-41DF-B454-3796AD328260}">
      <dgm:prSet/>
      <dgm:spPr/>
      <dgm:t>
        <a:bodyPr/>
        <a:lstStyle/>
        <a:p>
          <a:pPr rtl="0"/>
          <a:r>
            <a:rPr lang="en-US" dirty="0" smtClean="0"/>
            <a:t>Upon receipt of the funds (3</a:t>
          </a:r>
          <a:r>
            <a:rPr lang="en-US" baseline="30000" dirty="0" smtClean="0"/>
            <a:t>rd</a:t>
          </a:r>
          <a:r>
            <a:rPr lang="en-US" dirty="0" smtClean="0"/>
            <a:t> week in July), inform the nonpublic school of the State allocation received, AND</a:t>
          </a:r>
          <a:endParaRPr lang="en-US" dirty="0"/>
        </a:p>
      </dgm:t>
    </dgm:pt>
    <dgm:pt modelId="{27AA1285-0439-4515-AD80-66D090E387CA}" type="parTrans" cxnId="{AA5DC939-8935-449F-80DC-E607505A3F4F}">
      <dgm:prSet/>
      <dgm:spPr/>
      <dgm:t>
        <a:bodyPr/>
        <a:lstStyle/>
        <a:p>
          <a:endParaRPr lang="en-US"/>
        </a:p>
      </dgm:t>
    </dgm:pt>
    <dgm:pt modelId="{F718B89E-E74C-4E6B-A3F3-E25C49474466}" type="sibTrans" cxnId="{AA5DC939-8935-449F-80DC-E607505A3F4F}">
      <dgm:prSet/>
      <dgm:spPr/>
      <dgm:t>
        <a:bodyPr/>
        <a:lstStyle/>
        <a:p>
          <a:endParaRPr lang="en-US"/>
        </a:p>
      </dgm:t>
    </dgm:pt>
    <dgm:pt modelId="{4E0D2066-4093-4E33-A200-25A093B84A66}">
      <dgm:prSet custT="1"/>
      <dgm:spPr/>
      <dgm:t>
        <a:bodyPr/>
        <a:lstStyle/>
        <a:p>
          <a:pPr rtl="0"/>
          <a:r>
            <a:rPr lang="en-US" sz="2800" dirty="0" smtClean="0"/>
            <a:t>Delivery of Textbooks</a:t>
          </a:r>
          <a:endParaRPr lang="en-US" sz="2800" dirty="0"/>
        </a:p>
      </dgm:t>
    </dgm:pt>
    <dgm:pt modelId="{427B2B5C-9224-48CD-90BD-F1239C9C3206}" type="parTrans" cxnId="{E18491AC-50F2-4758-BD1E-9D2415522091}">
      <dgm:prSet/>
      <dgm:spPr/>
      <dgm:t>
        <a:bodyPr/>
        <a:lstStyle/>
        <a:p>
          <a:endParaRPr lang="en-US"/>
        </a:p>
      </dgm:t>
    </dgm:pt>
    <dgm:pt modelId="{3575CA14-E58D-4B39-B278-FA966AB6B0A5}" type="sibTrans" cxnId="{E18491AC-50F2-4758-BD1E-9D2415522091}">
      <dgm:prSet/>
      <dgm:spPr/>
      <dgm:t>
        <a:bodyPr/>
        <a:lstStyle/>
        <a:p>
          <a:endParaRPr lang="en-US"/>
        </a:p>
      </dgm:t>
    </dgm:pt>
    <dgm:pt modelId="{581D56F1-9CE1-4124-BE9F-31CBE1980A1C}">
      <dgm:prSet/>
      <dgm:spPr/>
      <dgm:t>
        <a:bodyPr/>
        <a:lstStyle/>
        <a:p>
          <a:pPr rtl="0"/>
          <a:r>
            <a:rPr lang="en-US" dirty="0" smtClean="0"/>
            <a:t>Textbooks should arrive within 6 to 8 weeks of ordering and prior to the beginning of the school year </a:t>
          </a:r>
          <a:endParaRPr lang="en-US" dirty="0"/>
        </a:p>
      </dgm:t>
    </dgm:pt>
    <dgm:pt modelId="{31D7B9F3-79AA-4F94-AB3F-AB4E41AE0178}" type="parTrans" cxnId="{F0FFEB9F-4345-4BCC-ACD9-1C7C3BE3F1FD}">
      <dgm:prSet/>
      <dgm:spPr/>
      <dgm:t>
        <a:bodyPr/>
        <a:lstStyle/>
        <a:p>
          <a:endParaRPr lang="en-US"/>
        </a:p>
      </dgm:t>
    </dgm:pt>
    <dgm:pt modelId="{45080BF1-AC96-4DE4-857B-C332D44272B5}" type="sibTrans" cxnId="{F0FFEB9F-4345-4BCC-ACD9-1C7C3BE3F1FD}">
      <dgm:prSet/>
      <dgm:spPr/>
      <dgm:t>
        <a:bodyPr/>
        <a:lstStyle/>
        <a:p>
          <a:endParaRPr lang="en-US"/>
        </a:p>
      </dgm:t>
    </dgm:pt>
    <dgm:pt modelId="{922D8AF1-37C1-40F8-B686-57612D78915A}">
      <dgm:prSet/>
      <dgm:spPr/>
      <dgm:t>
        <a:bodyPr/>
        <a:lstStyle/>
        <a:p>
          <a:pPr rtl="0"/>
          <a:r>
            <a:rPr lang="en-US" dirty="0" smtClean="0"/>
            <a:t>Order additional textbooks with any remaining funds, in consultation with the nonpublic school</a:t>
          </a:r>
          <a:endParaRPr lang="en-US" dirty="0"/>
        </a:p>
      </dgm:t>
    </dgm:pt>
    <dgm:pt modelId="{1E747D4A-3BB1-4FAD-8555-CD89A87BB725}" type="parTrans" cxnId="{31622F22-200F-4020-9B15-E2FB2781F102}">
      <dgm:prSet/>
      <dgm:spPr/>
      <dgm:t>
        <a:bodyPr/>
        <a:lstStyle/>
        <a:p>
          <a:endParaRPr lang="en-US"/>
        </a:p>
      </dgm:t>
    </dgm:pt>
    <dgm:pt modelId="{0997DC05-FCC6-4C59-8EFB-2E66412B6F90}" type="sibTrans" cxnId="{31622F22-200F-4020-9B15-E2FB2781F102}">
      <dgm:prSet/>
      <dgm:spPr/>
      <dgm:t>
        <a:bodyPr/>
        <a:lstStyle/>
        <a:p>
          <a:endParaRPr lang="en-US"/>
        </a:p>
      </dgm:t>
    </dgm:pt>
    <dgm:pt modelId="{B4771EC8-5D37-49A5-9B47-204E86B43614}" type="pres">
      <dgm:prSet presAssocID="{C5D30606-FF22-45CF-A32B-FC1742ADBC62}" presName="linear" presStyleCnt="0">
        <dgm:presLayoutVars>
          <dgm:dir/>
          <dgm:animLvl val="lvl"/>
          <dgm:resizeHandles val="exact"/>
        </dgm:presLayoutVars>
      </dgm:prSet>
      <dgm:spPr/>
      <dgm:t>
        <a:bodyPr/>
        <a:lstStyle/>
        <a:p>
          <a:endParaRPr lang="en-US"/>
        </a:p>
      </dgm:t>
    </dgm:pt>
    <dgm:pt modelId="{0AA84BF2-6A34-44E7-9431-7E6D0E3D8EE7}" type="pres">
      <dgm:prSet presAssocID="{BE3C1F76-FA5D-4F47-9D3F-61804A75DA5E}" presName="parentLin" presStyleCnt="0"/>
      <dgm:spPr/>
      <dgm:t>
        <a:bodyPr/>
        <a:lstStyle/>
        <a:p>
          <a:endParaRPr lang="en-US"/>
        </a:p>
      </dgm:t>
    </dgm:pt>
    <dgm:pt modelId="{B7011400-11B4-47C1-9AC1-1AB5EBD8D1DA}" type="pres">
      <dgm:prSet presAssocID="{BE3C1F76-FA5D-4F47-9D3F-61804A75DA5E}" presName="parentLeftMargin" presStyleLbl="node1" presStyleIdx="0" presStyleCnt="2"/>
      <dgm:spPr/>
      <dgm:t>
        <a:bodyPr/>
        <a:lstStyle/>
        <a:p>
          <a:endParaRPr lang="en-US"/>
        </a:p>
      </dgm:t>
    </dgm:pt>
    <dgm:pt modelId="{24C1B2DC-28D5-4577-B790-0E1989B5F34A}" type="pres">
      <dgm:prSet presAssocID="{BE3C1F76-FA5D-4F47-9D3F-61804A75DA5E}" presName="parentText" presStyleLbl="node1" presStyleIdx="0" presStyleCnt="2" custScaleX="84127">
        <dgm:presLayoutVars>
          <dgm:chMax val="0"/>
          <dgm:bulletEnabled val="1"/>
        </dgm:presLayoutVars>
      </dgm:prSet>
      <dgm:spPr/>
      <dgm:t>
        <a:bodyPr/>
        <a:lstStyle/>
        <a:p>
          <a:endParaRPr lang="en-US"/>
        </a:p>
      </dgm:t>
    </dgm:pt>
    <dgm:pt modelId="{16B9C9F4-554A-4B9B-B73B-61C749FF3EB8}" type="pres">
      <dgm:prSet presAssocID="{BE3C1F76-FA5D-4F47-9D3F-61804A75DA5E}" presName="negativeSpace" presStyleCnt="0"/>
      <dgm:spPr/>
      <dgm:t>
        <a:bodyPr/>
        <a:lstStyle/>
        <a:p>
          <a:endParaRPr lang="en-US"/>
        </a:p>
      </dgm:t>
    </dgm:pt>
    <dgm:pt modelId="{0DD56D2E-0C79-42EB-999D-33C7A1A5FEF1}" type="pres">
      <dgm:prSet presAssocID="{BE3C1F76-FA5D-4F47-9D3F-61804A75DA5E}" presName="childText" presStyleLbl="conFgAcc1" presStyleIdx="0" presStyleCnt="2">
        <dgm:presLayoutVars>
          <dgm:bulletEnabled val="1"/>
        </dgm:presLayoutVars>
      </dgm:prSet>
      <dgm:spPr/>
      <dgm:t>
        <a:bodyPr/>
        <a:lstStyle/>
        <a:p>
          <a:endParaRPr lang="en-US"/>
        </a:p>
      </dgm:t>
    </dgm:pt>
    <dgm:pt modelId="{1C2A0CCD-8EA2-486E-BAE6-29BFBDBDA10B}" type="pres">
      <dgm:prSet presAssocID="{6BCDB936-4E9B-4186-A459-9BC4121A75FC}" presName="spaceBetweenRectangles" presStyleCnt="0"/>
      <dgm:spPr/>
      <dgm:t>
        <a:bodyPr/>
        <a:lstStyle/>
        <a:p>
          <a:endParaRPr lang="en-US"/>
        </a:p>
      </dgm:t>
    </dgm:pt>
    <dgm:pt modelId="{8D5748B7-BA98-477E-8511-91283699B1A6}" type="pres">
      <dgm:prSet presAssocID="{4E0D2066-4093-4E33-A200-25A093B84A66}" presName="parentLin" presStyleCnt="0"/>
      <dgm:spPr/>
      <dgm:t>
        <a:bodyPr/>
        <a:lstStyle/>
        <a:p>
          <a:endParaRPr lang="en-US"/>
        </a:p>
      </dgm:t>
    </dgm:pt>
    <dgm:pt modelId="{1EBD2FA0-DD12-49D6-9080-36888EB0CEB7}" type="pres">
      <dgm:prSet presAssocID="{4E0D2066-4093-4E33-A200-25A093B84A66}" presName="parentLeftMargin" presStyleLbl="node1" presStyleIdx="0" presStyleCnt="2"/>
      <dgm:spPr/>
      <dgm:t>
        <a:bodyPr/>
        <a:lstStyle/>
        <a:p>
          <a:endParaRPr lang="en-US"/>
        </a:p>
      </dgm:t>
    </dgm:pt>
    <dgm:pt modelId="{3A667701-7B4C-4940-AF2D-70705607CE72}" type="pres">
      <dgm:prSet presAssocID="{4E0D2066-4093-4E33-A200-25A093B84A66}" presName="parentText" presStyleLbl="node1" presStyleIdx="1" presStyleCnt="2" custScaleX="86772">
        <dgm:presLayoutVars>
          <dgm:chMax val="0"/>
          <dgm:bulletEnabled val="1"/>
        </dgm:presLayoutVars>
      </dgm:prSet>
      <dgm:spPr/>
      <dgm:t>
        <a:bodyPr/>
        <a:lstStyle/>
        <a:p>
          <a:endParaRPr lang="en-US"/>
        </a:p>
      </dgm:t>
    </dgm:pt>
    <dgm:pt modelId="{E2158033-48F2-418D-AF1C-98C0E3AD1ACA}" type="pres">
      <dgm:prSet presAssocID="{4E0D2066-4093-4E33-A200-25A093B84A66}" presName="negativeSpace" presStyleCnt="0"/>
      <dgm:spPr/>
      <dgm:t>
        <a:bodyPr/>
        <a:lstStyle/>
        <a:p>
          <a:endParaRPr lang="en-US"/>
        </a:p>
      </dgm:t>
    </dgm:pt>
    <dgm:pt modelId="{C3AE494D-CF13-4A9A-94C8-78642FC4AE0A}" type="pres">
      <dgm:prSet presAssocID="{4E0D2066-4093-4E33-A200-25A093B84A66}" presName="childText" presStyleLbl="conFgAcc1" presStyleIdx="1" presStyleCnt="2">
        <dgm:presLayoutVars>
          <dgm:bulletEnabled val="1"/>
        </dgm:presLayoutVars>
      </dgm:prSet>
      <dgm:spPr/>
      <dgm:t>
        <a:bodyPr/>
        <a:lstStyle/>
        <a:p>
          <a:endParaRPr lang="en-US"/>
        </a:p>
      </dgm:t>
    </dgm:pt>
  </dgm:ptLst>
  <dgm:cxnLst>
    <dgm:cxn modelId="{56AE005C-A72D-4F51-9806-5EAABD837FFE}" type="presOf" srcId="{BE3C1F76-FA5D-4F47-9D3F-61804A75DA5E}" destId="{B7011400-11B4-47C1-9AC1-1AB5EBD8D1DA}" srcOrd="0" destOrd="0" presId="urn:microsoft.com/office/officeart/2005/8/layout/list1"/>
    <dgm:cxn modelId="{F0FFEB9F-4345-4BCC-ACD9-1C7C3BE3F1FD}" srcId="{4E0D2066-4093-4E33-A200-25A093B84A66}" destId="{581D56F1-9CE1-4124-BE9F-31CBE1980A1C}" srcOrd="0" destOrd="0" parTransId="{31D7B9F3-79AA-4F94-AB3F-AB4E41AE0178}" sibTransId="{45080BF1-AC96-4DE4-857B-C332D44272B5}"/>
    <dgm:cxn modelId="{E18491AC-50F2-4758-BD1E-9D2415522091}" srcId="{C5D30606-FF22-45CF-A32B-FC1742ADBC62}" destId="{4E0D2066-4093-4E33-A200-25A093B84A66}" srcOrd="1" destOrd="0" parTransId="{427B2B5C-9224-48CD-90BD-F1239C9C3206}" sibTransId="{3575CA14-E58D-4B39-B278-FA966AB6B0A5}"/>
    <dgm:cxn modelId="{2CC7AF59-28AE-488A-8548-4052A161711F}" type="presOf" srcId="{8A357327-E9C7-41DF-B454-3796AD328260}" destId="{0DD56D2E-0C79-42EB-999D-33C7A1A5FEF1}" srcOrd="0" destOrd="0" presId="urn:microsoft.com/office/officeart/2005/8/layout/list1"/>
    <dgm:cxn modelId="{9BF98B28-04DA-4204-A1A3-B534845B8EC9}" type="presOf" srcId="{4E0D2066-4093-4E33-A200-25A093B84A66}" destId="{3A667701-7B4C-4940-AF2D-70705607CE72}" srcOrd="1" destOrd="0" presId="urn:microsoft.com/office/officeart/2005/8/layout/list1"/>
    <dgm:cxn modelId="{31622F22-200F-4020-9B15-E2FB2781F102}" srcId="{BE3C1F76-FA5D-4F47-9D3F-61804A75DA5E}" destId="{922D8AF1-37C1-40F8-B686-57612D78915A}" srcOrd="1" destOrd="0" parTransId="{1E747D4A-3BB1-4FAD-8555-CD89A87BB725}" sibTransId="{0997DC05-FCC6-4C59-8EFB-2E66412B6F90}"/>
    <dgm:cxn modelId="{888CB9FE-248B-42DE-B3A1-47757E9D0499}" type="presOf" srcId="{4E0D2066-4093-4E33-A200-25A093B84A66}" destId="{1EBD2FA0-DD12-49D6-9080-36888EB0CEB7}" srcOrd="0" destOrd="0" presId="urn:microsoft.com/office/officeart/2005/8/layout/list1"/>
    <dgm:cxn modelId="{AA5DC939-8935-449F-80DC-E607505A3F4F}" srcId="{BE3C1F76-FA5D-4F47-9D3F-61804A75DA5E}" destId="{8A357327-E9C7-41DF-B454-3796AD328260}" srcOrd="0" destOrd="0" parTransId="{27AA1285-0439-4515-AD80-66D090E387CA}" sibTransId="{F718B89E-E74C-4E6B-A3F3-E25C49474466}"/>
    <dgm:cxn modelId="{D0993D11-6A86-417A-A046-50E4B0814A36}" srcId="{C5D30606-FF22-45CF-A32B-FC1742ADBC62}" destId="{BE3C1F76-FA5D-4F47-9D3F-61804A75DA5E}" srcOrd="0" destOrd="0" parTransId="{ED016C50-1BE9-4FBF-9AD4-0941C6DC716A}" sibTransId="{6BCDB936-4E9B-4186-A459-9BC4121A75FC}"/>
    <dgm:cxn modelId="{9223DE6E-E18B-485B-A52D-3404E857B0D2}" type="presOf" srcId="{C5D30606-FF22-45CF-A32B-FC1742ADBC62}" destId="{B4771EC8-5D37-49A5-9B47-204E86B43614}" srcOrd="0" destOrd="0" presId="urn:microsoft.com/office/officeart/2005/8/layout/list1"/>
    <dgm:cxn modelId="{C0E37C3A-2177-4B84-8CE3-6431FD48A707}" type="presOf" srcId="{BE3C1F76-FA5D-4F47-9D3F-61804A75DA5E}" destId="{24C1B2DC-28D5-4577-B790-0E1989B5F34A}" srcOrd="1" destOrd="0" presId="urn:microsoft.com/office/officeart/2005/8/layout/list1"/>
    <dgm:cxn modelId="{87E109D4-60E0-4BB1-A448-1695AC59EF70}" type="presOf" srcId="{581D56F1-9CE1-4124-BE9F-31CBE1980A1C}" destId="{C3AE494D-CF13-4A9A-94C8-78642FC4AE0A}" srcOrd="0" destOrd="0" presId="urn:microsoft.com/office/officeart/2005/8/layout/list1"/>
    <dgm:cxn modelId="{55583935-7E12-428C-9507-391D831ADEF7}" type="presOf" srcId="{922D8AF1-37C1-40F8-B686-57612D78915A}" destId="{0DD56D2E-0C79-42EB-999D-33C7A1A5FEF1}" srcOrd="0" destOrd="1" presId="urn:microsoft.com/office/officeart/2005/8/layout/list1"/>
    <dgm:cxn modelId="{98DB9A76-257C-46AF-8CBB-EC4D20261A80}" type="presParOf" srcId="{B4771EC8-5D37-49A5-9B47-204E86B43614}" destId="{0AA84BF2-6A34-44E7-9431-7E6D0E3D8EE7}" srcOrd="0" destOrd="0" presId="urn:microsoft.com/office/officeart/2005/8/layout/list1"/>
    <dgm:cxn modelId="{952C628A-1312-4DE4-B66B-D664909F937F}" type="presParOf" srcId="{0AA84BF2-6A34-44E7-9431-7E6D0E3D8EE7}" destId="{B7011400-11B4-47C1-9AC1-1AB5EBD8D1DA}" srcOrd="0" destOrd="0" presId="urn:microsoft.com/office/officeart/2005/8/layout/list1"/>
    <dgm:cxn modelId="{3186A402-84D9-4B89-876A-D0E6E467C1D3}" type="presParOf" srcId="{0AA84BF2-6A34-44E7-9431-7E6D0E3D8EE7}" destId="{24C1B2DC-28D5-4577-B790-0E1989B5F34A}" srcOrd="1" destOrd="0" presId="urn:microsoft.com/office/officeart/2005/8/layout/list1"/>
    <dgm:cxn modelId="{9CEDD7C9-2785-44A8-B45C-798DD386AABE}" type="presParOf" srcId="{B4771EC8-5D37-49A5-9B47-204E86B43614}" destId="{16B9C9F4-554A-4B9B-B73B-61C749FF3EB8}" srcOrd="1" destOrd="0" presId="urn:microsoft.com/office/officeart/2005/8/layout/list1"/>
    <dgm:cxn modelId="{9B92C5A7-FAAD-4A3F-A5D1-338DFF4673D0}" type="presParOf" srcId="{B4771EC8-5D37-49A5-9B47-204E86B43614}" destId="{0DD56D2E-0C79-42EB-999D-33C7A1A5FEF1}" srcOrd="2" destOrd="0" presId="urn:microsoft.com/office/officeart/2005/8/layout/list1"/>
    <dgm:cxn modelId="{C52AD543-0A8C-42BB-A56E-B1FEEECDADFD}" type="presParOf" srcId="{B4771EC8-5D37-49A5-9B47-204E86B43614}" destId="{1C2A0CCD-8EA2-486E-BAE6-29BFBDBDA10B}" srcOrd="3" destOrd="0" presId="urn:microsoft.com/office/officeart/2005/8/layout/list1"/>
    <dgm:cxn modelId="{05F23AC0-EA97-41FB-BCFB-7FD17211FF02}" type="presParOf" srcId="{B4771EC8-5D37-49A5-9B47-204E86B43614}" destId="{8D5748B7-BA98-477E-8511-91283699B1A6}" srcOrd="4" destOrd="0" presId="urn:microsoft.com/office/officeart/2005/8/layout/list1"/>
    <dgm:cxn modelId="{20A88FD9-324C-46DC-B6D2-76C0B2406E19}" type="presParOf" srcId="{8D5748B7-BA98-477E-8511-91283699B1A6}" destId="{1EBD2FA0-DD12-49D6-9080-36888EB0CEB7}" srcOrd="0" destOrd="0" presId="urn:microsoft.com/office/officeart/2005/8/layout/list1"/>
    <dgm:cxn modelId="{E58D184D-EA6A-48A7-A952-B7AF54ACC9B8}" type="presParOf" srcId="{8D5748B7-BA98-477E-8511-91283699B1A6}" destId="{3A667701-7B4C-4940-AF2D-70705607CE72}" srcOrd="1" destOrd="0" presId="urn:microsoft.com/office/officeart/2005/8/layout/list1"/>
    <dgm:cxn modelId="{676DCBE9-03EB-4B8A-B39B-942725DA08A6}" type="presParOf" srcId="{B4771EC8-5D37-49A5-9B47-204E86B43614}" destId="{E2158033-48F2-418D-AF1C-98C0E3AD1ACA}" srcOrd="5" destOrd="0" presId="urn:microsoft.com/office/officeart/2005/8/layout/list1"/>
    <dgm:cxn modelId="{596B953C-94D4-4801-8B08-D80D0A72766F}" type="presParOf" srcId="{B4771EC8-5D37-49A5-9B47-204E86B43614}" destId="{C3AE494D-CF13-4A9A-94C8-78642FC4AE0A}"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6864A880-53A5-40CE-BAF6-ED21F938A99A}" type="doc">
      <dgm:prSet loTypeId="urn:microsoft.com/office/officeart/2005/8/layout/list1" loCatId="list" qsTypeId="urn:microsoft.com/office/officeart/2005/8/quickstyle/simple5" qsCatId="simple" csTypeId="urn:microsoft.com/office/officeart/2005/8/colors/colorful3" csCatId="colorful" phldr="1"/>
      <dgm:spPr/>
      <dgm:t>
        <a:bodyPr/>
        <a:lstStyle/>
        <a:p>
          <a:endParaRPr lang="en-US"/>
        </a:p>
      </dgm:t>
    </dgm:pt>
    <dgm:pt modelId="{926D0F2E-4E07-462F-9947-B5DB6E35D822}">
      <dgm:prSet custT="1"/>
      <dgm:spPr/>
      <dgm:t>
        <a:bodyPr/>
        <a:lstStyle/>
        <a:p>
          <a:pPr rtl="0"/>
          <a:r>
            <a:rPr lang="en-US" sz="2400" dirty="0" smtClean="0"/>
            <a:t>Nonpublic School Textbook Program Guidelines</a:t>
          </a:r>
          <a:endParaRPr lang="en-US" sz="2400" dirty="0"/>
        </a:p>
      </dgm:t>
    </dgm:pt>
    <dgm:pt modelId="{414B7540-D5CE-4FEF-A394-0CB4A7BBD5DB}" type="parTrans" cxnId="{413F4B9F-CA91-46DB-A1D6-17D3938C11DC}">
      <dgm:prSet/>
      <dgm:spPr/>
      <dgm:t>
        <a:bodyPr/>
        <a:lstStyle/>
        <a:p>
          <a:endParaRPr lang="en-US"/>
        </a:p>
      </dgm:t>
    </dgm:pt>
    <dgm:pt modelId="{0D216F6D-B906-4C77-8C5D-7BB4989BDD1E}" type="sibTrans" cxnId="{413F4B9F-CA91-46DB-A1D6-17D3938C11DC}">
      <dgm:prSet/>
      <dgm:spPr/>
      <dgm:t>
        <a:bodyPr/>
        <a:lstStyle/>
        <a:p>
          <a:endParaRPr lang="en-US"/>
        </a:p>
      </dgm:t>
    </dgm:pt>
    <dgm:pt modelId="{D621C42D-5925-40CF-B3CE-5F6CCCC75C47}">
      <dgm:prSet custT="1"/>
      <dgm:spPr/>
      <dgm:t>
        <a:bodyPr/>
        <a:lstStyle/>
        <a:p>
          <a:pPr rtl="0"/>
          <a:r>
            <a:rPr lang="en-US" sz="2400" dirty="0" smtClean="0"/>
            <a:t>Statute, code and DOE guidance</a:t>
          </a:r>
          <a:endParaRPr lang="en-US" sz="2400" dirty="0"/>
        </a:p>
      </dgm:t>
    </dgm:pt>
    <dgm:pt modelId="{E0383DF1-189D-4D52-A092-11FDF7141999}" type="parTrans" cxnId="{BB7F2D3B-3839-4397-8F3A-D4590E895519}">
      <dgm:prSet/>
      <dgm:spPr/>
      <dgm:t>
        <a:bodyPr/>
        <a:lstStyle/>
        <a:p>
          <a:endParaRPr lang="en-US"/>
        </a:p>
      </dgm:t>
    </dgm:pt>
    <dgm:pt modelId="{8A8ECEDE-BF5E-4C45-BDE9-B1AD8D6D1577}" type="sibTrans" cxnId="{BB7F2D3B-3839-4397-8F3A-D4590E895519}">
      <dgm:prSet/>
      <dgm:spPr/>
      <dgm:t>
        <a:bodyPr/>
        <a:lstStyle/>
        <a:p>
          <a:endParaRPr lang="en-US"/>
        </a:p>
      </dgm:t>
    </dgm:pt>
    <dgm:pt modelId="{9D2FEBFD-8ECF-458E-8CB7-CF15B369A32B}">
      <dgm:prSet custT="1"/>
      <dgm:spPr/>
      <dgm:t>
        <a:bodyPr/>
        <a:lstStyle/>
        <a:p>
          <a:pPr rtl="0"/>
          <a:r>
            <a:rPr lang="en-US" sz="2400" dirty="0" smtClean="0"/>
            <a:t>Best Practices for Timely Provision of Textbooks to Nonpublic Schools</a:t>
          </a:r>
          <a:endParaRPr lang="en-US" sz="2400" dirty="0"/>
        </a:p>
      </dgm:t>
    </dgm:pt>
    <dgm:pt modelId="{DED25A53-2D67-439B-AAA0-7EF611857242}" type="parTrans" cxnId="{F03E3CDC-3066-4470-8FAB-DB4D28485835}">
      <dgm:prSet/>
      <dgm:spPr/>
      <dgm:t>
        <a:bodyPr/>
        <a:lstStyle/>
        <a:p>
          <a:endParaRPr lang="en-US"/>
        </a:p>
      </dgm:t>
    </dgm:pt>
    <dgm:pt modelId="{8B485310-C8D3-42FF-9952-15D8F42E8E45}" type="sibTrans" cxnId="{F03E3CDC-3066-4470-8FAB-DB4D28485835}">
      <dgm:prSet/>
      <dgm:spPr/>
      <dgm:t>
        <a:bodyPr/>
        <a:lstStyle/>
        <a:p>
          <a:endParaRPr lang="en-US"/>
        </a:p>
      </dgm:t>
    </dgm:pt>
    <dgm:pt modelId="{E963C1BD-90B6-411F-959A-29A5EC06C0FA}">
      <dgm:prSet custT="1"/>
      <dgm:spPr/>
      <dgm:t>
        <a:bodyPr/>
        <a:lstStyle/>
        <a:p>
          <a:pPr rtl="0"/>
          <a:r>
            <a:rPr lang="en-US" sz="2400" dirty="0" smtClean="0"/>
            <a:t>Recommendations for district purchasing procedures that may improve the timeliness of textbook delivery</a:t>
          </a:r>
          <a:endParaRPr lang="en-US" sz="2400" dirty="0"/>
        </a:p>
      </dgm:t>
    </dgm:pt>
    <dgm:pt modelId="{51484F83-9930-429A-BB0D-AEF943725049}" type="parTrans" cxnId="{9876A17A-8E35-47F8-8BF3-BD1A4B959335}">
      <dgm:prSet/>
      <dgm:spPr/>
      <dgm:t>
        <a:bodyPr/>
        <a:lstStyle/>
        <a:p>
          <a:endParaRPr lang="en-US"/>
        </a:p>
      </dgm:t>
    </dgm:pt>
    <dgm:pt modelId="{1DABFDE1-CCFB-4D59-8269-4B439ED6E082}" type="sibTrans" cxnId="{9876A17A-8E35-47F8-8BF3-BD1A4B959335}">
      <dgm:prSet/>
      <dgm:spPr/>
      <dgm:t>
        <a:bodyPr/>
        <a:lstStyle/>
        <a:p>
          <a:endParaRPr lang="en-US"/>
        </a:p>
      </dgm:t>
    </dgm:pt>
    <dgm:pt modelId="{D56D2DDA-F745-4A70-8547-8436106A46AD}" type="pres">
      <dgm:prSet presAssocID="{6864A880-53A5-40CE-BAF6-ED21F938A99A}" presName="linear" presStyleCnt="0">
        <dgm:presLayoutVars>
          <dgm:dir/>
          <dgm:animLvl val="lvl"/>
          <dgm:resizeHandles val="exact"/>
        </dgm:presLayoutVars>
      </dgm:prSet>
      <dgm:spPr/>
      <dgm:t>
        <a:bodyPr/>
        <a:lstStyle/>
        <a:p>
          <a:endParaRPr lang="en-US"/>
        </a:p>
      </dgm:t>
    </dgm:pt>
    <dgm:pt modelId="{06A8A58D-20A7-47FB-B760-CEF8754F9359}" type="pres">
      <dgm:prSet presAssocID="{926D0F2E-4E07-462F-9947-B5DB6E35D822}" presName="parentLin" presStyleCnt="0"/>
      <dgm:spPr/>
    </dgm:pt>
    <dgm:pt modelId="{FCB89374-7605-49C7-9674-BC14EB27D1F5}" type="pres">
      <dgm:prSet presAssocID="{926D0F2E-4E07-462F-9947-B5DB6E35D822}" presName="parentLeftMargin" presStyleLbl="node1" presStyleIdx="0" presStyleCnt="2"/>
      <dgm:spPr/>
      <dgm:t>
        <a:bodyPr/>
        <a:lstStyle/>
        <a:p>
          <a:endParaRPr lang="en-US"/>
        </a:p>
      </dgm:t>
    </dgm:pt>
    <dgm:pt modelId="{BEA416FE-86B6-46D2-9A15-6F4DDA503E5A}" type="pres">
      <dgm:prSet presAssocID="{926D0F2E-4E07-462F-9947-B5DB6E35D822}" presName="parentText" presStyleLbl="node1" presStyleIdx="0" presStyleCnt="2" custScaleY="44919" custLinFactNeighborX="-7407" custLinFactNeighborY="-22336">
        <dgm:presLayoutVars>
          <dgm:chMax val="0"/>
          <dgm:bulletEnabled val="1"/>
        </dgm:presLayoutVars>
      </dgm:prSet>
      <dgm:spPr/>
      <dgm:t>
        <a:bodyPr/>
        <a:lstStyle/>
        <a:p>
          <a:endParaRPr lang="en-US"/>
        </a:p>
      </dgm:t>
    </dgm:pt>
    <dgm:pt modelId="{A01A5B31-DE8D-4568-B61F-FBFDFA22FBDF}" type="pres">
      <dgm:prSet presAssocID="{926D0F2E-4E07-462F-9947-B5DB6E35D822}" presName="negativeSpace" presStyleCnt="0"/>
      <dgm:spPr/>
    </dgm:pt>
    <dgm:pt modelId="{92CD8C5A-9C58-43AD-A877-BD8ECC5FCBE6}" type="pres">
      <dgm:prSet presAssocID="{926D0F2E-4E07-462F-9947-B5DB6E35D822}" presName="childText" presStyleLbl="conFgAcc1" presStyleIdx="0" presStyleCnt="2" custLinFactNeighborY="-28134">
        <dgm:presLayoutVars>
          <dgm:bulletEnabled val="1"/>
        </dgm:presLayoutVars>
      </dgm:prSet>
      <dgm:spPr/>
      <dgm:t>
        <a:bodyPr/>
        <a:lstStyle/>
        <a:p>
          <a:endParaRPr lang="en-US"/>
        </a:p>
      </dgm:t>
    </dgm:pt>
    <dgm:pt modelId="{F99ABC65-94F6-4649-BDFE-7CF95F920FFA}" type="pres">
      <dgm:prSet presAssocID="{0D216F6D-B906-4C77-8C5D-7BB4989BDD1E}" presName="spaceBetweenRectangles" presStyleCnt="0"/>
      <dgm:spPr/>
    </dgm:pt>
    <dgm:pt modelId="{A8D2242C-24D6-4B9A-AAC9-03E04A67B1F3}" type="pres">
      <dgm:prSet presAssocID="{9D2FEBFD-8ECF-458E-8CB7-CF15B369A32B}" presName="parentLin" presStyleCnt="0"/>
      <dgm:spPr/>
    </dgm:pt>
    <dgm:pt modelId="{0C290A49-76B6-4BC8-8F2D-A0BC5BD109AA}" type="pres">
      <dgm:prSet presAssocID="{9D2FEBFD-8ECF-458E-8CB7-CF15B369A32B}" presName="parentLeftMargin" presStyleLbl="node1" presStyleIdx="0" presStyleCnt="2"/>
      <dgm:spPr/>
      <dgm:t>
        <a:bodyPr/>
        <a:lstStyle/>
        <a:p>
          <a:endParaRPr lang="en-US"/>
        </a:p>
      </dgm:t>
    </dgm:pt>
    <dgm:pt modelId="{21A7D7D7-9B92-4F47-AD5F-0C974EE97272}" type="pres">
      <dgm:prSet presAssocID="{9D2FEBFD-8ECF-458E-8CB7-CF15B369A32B}" presName="parentText" presStyleLbl="node1" presStyleIdx="1" presStyleCnt="2" custScaleY="50184" custLinFactNeighborX="-7407" custLinFactNeighborY="-13556">
        <dgm:presLayoutVars>
          <dgm:chMax val="0"/>
          <dgm:bulletEnabled val="1"/>
        </dgm:presLayoutVars>
      </dgm:prSet>
      <dgm:spPr/>
      <dgm:t>
        <a:bodyPr/>
        <a:lstStyle/>
        <a:p>
          <a:endParaRPr lang="en-US"/>
        </a:p>
      </dgm:t>
    </dgm:pt>
    <dgm:pt modelId="{3F65B04B-0EDE-46C3-8349-AE1564672BEA}" type="pres">
      <dgm:prSet presAssocID="{9D2FEBFD-8ECF-458E-8CB7-CF15B369A32B}" presName="negativeSpace" presStyleCnt="0"/>
      <dgm:spPr/>
    </dgm:pt>
    <dgm:pt modelId="{AD8A0607-1ED3-4909-B2F9-8AF4D514BFA6}" type="pres">
      <dgm:prSet presAssocID="{9D2FEBFD-8ECF-458E-8CB7-CF15B369A32B}" presName="childText" presStyleLbl="conFgAcc1" presStyleIdx="1" presStyleCnt="2">
        <dgm:presLayoutVars>
          <dgm:bulletEnabled val="1"/>
        </dgm:presLayoutVars>
      </dgm:prSet>
      <dgm:spPr/>
      <dgm:t>
        <a:bodyPr/>
        <a:lstStyle/>
        <a:p>
          <a:endParaRPr lang="en-US"/>
        </a:p>
      </dgm:t>
    </dgm:pt>
  </dgm:ptLst>
  <dgm:cxnLst>
    <dgm:cxn modelId="{58F4CCE2-A950-4774-9BB1-1920513DD668}" type="presOf" srcId="{926D0F2E-4E07-462F-9947-B5DB6E35D822}" destId="{FCB89374-7605-49C7-9674-BC14EB27D1F5}" srcOrd="0" destOrd="0" presId="urn:microsoft.com/office/officeart/2005/8/layout/list1"/>
    <dgm:cxn modelId="{3B69DCBD-0A47-459C-88DE-F83029F6EAC6}" type="presOf" srcId="{E963C1BD-90B6-411F-959A-29A5EC06C0FA}" destId="{AD8A0607-1ED3-4909-B2F9-8AF4D514BFA6}" srcOrd="0" destOrd="0" presId="urn:microsoft.com/office/officeart/2005/8/layout/list1"/>
    <dgm:cxn modelId="{F03E3CDC-3066-4470-8FAB-DB4D28485835}" srcId="{6864A880-53A5-40CE-BAF6-ED21F938A99A}" destId="{9D2FEBFD-8ECF-458E-8CB7-CF15B369A32B}" srcOrd="1" destOrd="0" parTransId="{DED25A53-2D67-439B-AAA0-7EF611857242}" sibTransId="{8B485310-C8D3-42FF-9952-15D8F42E8E45}"/>
    <dgm:cxn modelId="{625DD409-B716-48B7-BB3C-08B2A8A98D85}" type="presOf" srcId="{9D2FEBFD-8ECF-458E-8CB7-CF15B369A32B}" destId="{21A7D7D7-9B92-4F47-AD5F-0C974EE97272}" srcOrd="1" destOrd="0" presId="urn:microsoft.com/office/officeart/2005/8/layout/list1"/>
    <dgm:cxn modelId="{4BC541E5-BB55-4442-B29A-E52FC0DC960C}" type="presOf" srcId="{926D0F2E-4E07-462F-9947-B5DB6E35D822}" destId="{BEA416FE-86B6-46D2-9A15-6F4DDA503E5A}" srcOrd="1" destOrd="0" presId="urn:microsoft.com/office/officeart/2005/8/layout/list1"/>
    <dgm:cxn modelId="{BB7F2D3B-3839-4397-8F3A-D4590E895519}" srcId="{926D0F2E-4E07-462F-9947-B5DB6E35D822}" destId="{D621C42D-5925-40CF-B3CE-5F6CCCC75C47}" srcOrd="0" destOrd="0" parTransId="{E0383DF1-189D-4D52-A092-11FDF7141999}" sibTransId="{8A8ECEDE-BF5E-4C45-BDE9-B1AD8D6D1577}"/>
    <dgm:cxn modelId="{413F4B9F-CA91-46DB-A1D6-17D3938C11DC}" srcId="{6864A880-53A5-40CE-BAF6-ED21F938A99A}" destId="{926D0F2E-4E07-462F-9947-B5DB6E35D822}" srcOrd="0" destOrd="0" parTransId="{414B7540-D5CE-4FEF-A394-0CB4A7BBD5DB}" sibTransId="{0D216F6D-B906-4C77-8C5D-7BB4989BDD1E}"/>
    <dgm:cxn modelId="{7C729CEA-CC86-46EB-AB00-E4AD8C7D01FB}" type="presOf" srcId="{6864A880-53A5-40CE-BAF6-ED21F938A99A}" destId="{D56D2DDA-F745-4A70-8547-8436106A46AD}" srcOrd="0" destOrd="0" presId="urn:microsoft.com/office/officeart/2005/8/layout/list1"/>
    <dgm:cxn modelId="{EE3B6FB4-EDE4-487B-8642-33C3614B80F6}" type="presOf" srcId="{9D2FEBFD-8ECF-458E-8CB7-CF15B369A32B}" destId="{0C290A49-76B6-4BC8-8F2D-A0BC5BD109AA}" srcOrd="0" destOrd="0" presId="urn:microsoft.com/office/officeart/2005/8/layout/list1"/>
    <dgm:cxn modelId="{F9766AF2-9CDE-4479-83CD-8E64B6555D79}" type="presOf" srcId="{D621C42D-5925-40CF-B3CE-5F6CCCC75C47}" destId="{92CD8C5A-9C58-43AD-A877-BD8ECC5FCBE6}" srcOrd="0" destOrd="0" presId="urn:microsoft.com/office/officeart/2005/8/layout/list1"/>
    <dgm:cxn modelId="{9876A17A-8E35-47F8-8BF3-BD1A4B959335}" srcId="{9D2FEBFD-8ECF-458E-8CB7-CF15B369A32B}" destId="{E963C1BD-90B6-411F-959A-29A5EC06C0FA}" srcOrd="0" destOrd="0" parTransId="{51484F83-9930-429A-BB0D-AEF943725049}" sibTransId="{1DABFDE1-CCFB-4D59-8269-4B439ED6E082}"/>
    <dgm:cxn modelId="{D02B750C-7A42-495C-BA73-6F77C08C77C7}" type="presParOf" srcId="{D56D2DDA-F745-4A70-8547-8436106A46AD}" destId="{06A8A58D-20A7-47FB-B760-CEF8754F9359}" srcOrd="0" destOrd="0" presId="urn:microsoft.com/office/officeart/2005/8/layout/list1"/>
    <dgm:cxn modelId="{D7A0B07B-2403-4CEC-9A42-16A280762A1C}" type="presParOf" srcId="{06A8A58D-20A7-47FB-B760-CEF8754F9359}" destId="{FCB89374-7605-49C7-9674-BC14EB27D1F5}" srcOrd="0" destOrd="0" presId="urn:microsoft.com/office/officeart/2005/8/layout/list1"/>
    <dgm:cxn modelId="{4C0BEAB1-BD44-4308-9FF8-EE42C004C084}" type="presParOf" srcId="{06A8A58D-20A7-47FB-B760-CEF8754F9359}" destId="{BEA416FE-86B6-46D2-9A15-6F4DDA503E5A}" srcOrd="1" destOrd="0" presId="urn:microsoft.com/office/officeart/2005/8/layout/list1"/>
    <dgm:cxn modelId="{00197B69-36B1-412E-8A6C-273B2FF453B4}" type="presParOf" srcId="{D56D2DDA-F745-4A70-8547-8436106A46AD}" destId="{A01A5B31-DE8D-4568-B61F-FBFDFA22FBDF}" srcOrd="1" destOrd="0" presId="urn:microsoft.com/office/officeart/2005/8/layout/list1"/>
    <dgm:cxn modelId="{B1EEB7AA-F021-4CEF-AF85-AAA609A94A00}" type="presParOf" srcId="{D56D2DDA-F745-4A70-8547-8436106A46AD}" destId="{92CD8C5A-9C58-43AD-A877-BD8ECC5FCBE6}" srcOrd="2" destOrd="0" presId="urn:microsoft.com/office/officeart/2005/8/layout/list1"/>
    <dgm:cxn modelId="{12FD7A54-7189-4662-9A99-9726C8A405BE}" type="presParOf" srcId="{D56D2DDA-F745-4A70-8547-8436106A46AD}" destId="{F99ABC65-94F6-4649-BDFE-7CF95F920FFA}" srcOrd="3" destOrd="0" presId="urn:microsoft.com/office/officeart/2005/8/layout/list1"/>
    <dgm:cxn modelId="{7C79CED7-6B87-499B-9683-297FA0414474}" type="presParOf" srcId="{D56D2DDA-F745-4A70-8547-8436106A46AD}" destId="{A8D2242C-24D6-4B9A-AAC9-03E04A67B1F3}" srcOrd="4" destOrd="0" presId="urn:microsoft.com/office/officeart/2005/8/layout/list1"/>
    <dgm:cxn modelId="{E09EF0E9-28BA-403A-B715-6611DAEDD86F}" type="presParOf" srcId="{A8D2242C-24D6-4B9A-AAC9-03E04A67B1F3}" destId="{0C290A49-76B6-4BC8-8F2D-A0BC5BD109AA}" srcOrd="0" destOrd="0" presId="urn:microsoft.com/office/officeart/2005/8/layout/list1"/>
    <dgm:cxn modelId="{202F28D1-D6E6-4D3F-B189-8763E602DFDC}" type="presParOf" srcId="{A8D2242C-24D6-4B9A-AAC9-03E04A67B1F3}" destId="{21A7D7D7-9B92-4F47-AD5F-0C974EE97272}" srcOrd="1" destOrd="0" presId="urn:microsoft.com/office/officeart/2005/8/layout/list1"/>
    <dgm:cxn modelId="{F3CCD52A-1078-4ECB-B46C-2A38F6967E0D}" type="presParOf" srcId="{D56D2DDA-F745-4A70-8547-8436106A46AD}" destId="{3F65B04B-0EDE-46C3-8349-AE1564672BEA}" srcOrd="5" destOrd="0" presId="urn:microsoft.com/office/officeart/2005/8/layout/list1"/>
    <dgm:cxn modelId="{BEE1E329-5E69-4F8B-A6B1-450AF376930E}" type="presParOf" srcId="{D56D2DDA-F745-4A70-8547-8436106A46AD}" destId="{AD8A0607-1ED3-4909-B2F9-8AF4D514BFA6}"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346B9385-F528-46DF-97D0-B42DB8809406}" type="doc">
      <dgm:prSet loTypeId="urn:microsoft.com/office/officeart/2005/8/layout/list1" loCatId="list" qsTypeId="urn:microsoft.com/office/officeart/2005/8/quickstyle/simple5" qsCatId="simple" csTypeId="urn:microsoft.com/office/officeart/2005/8/colors/colorful1" csCatId="colorful"/>
      <dgm:spPr/>
      <dgm:t>
        <a:bodyPr/>
        <a:lstStyle/>
        <a:p>
          <a:endParaRPr lang="en-US"/>
        </a:p>
      </dgm:t>
    </dgm:pt>
    <dgm:pt modelId="{22E6FB92-7BF6-4771-87F2-D36FBF13B1DA}">
      <dgm:prSet custT="1"/>
      <dgm:spPr/>
      <dgm:t>
        <a:bodyPr/>
        <a:lstStyle/>
        <a:p>
          <a:pPr rtl="0"/>
          <a:r>
            <a:rPr lang="en-US" sz="2400" dirty="0" smtClean="0"/>
            <a:t>Nonpublic School Technology Initiative</a:t>
          </a:r>
          <a:endParaRPr lang="en-US" sz="2400" dirty="0"/>
        </a:p>
      </dgm:t>
    </dgm:pt>
    <dgm:pt modelId="{B08C3E48-CD53-417C-9839-9DBB8CEF636B}" type="parTrans" cxnId="{BCCDB041-BF08-4610-9F59-9B4BFF776CB2}">
      <dgm:prSet/>
      <dgm:spPr/>
      <dgm:t>
        <a:bodyPr/>
        <a:lstStyle/>
        <a:p>
          <a:endParaRPr lang="en-US"/>
        </a:p>
      </dgm:t>
    </dgm:pt>
    <dgm:pt modelId="{B4D70017-A074-49AF-BD4F-0ADD6A381E28}" type="sibTrans" cxnId="{BCCDB041-BF08-4610-9F59-9B4BFF776CB2}">
      <dgm:prSet/>
      <dgm:spPr/>
      <dgm:t>
        <a:bodyPr/>
        <a:lstStyle/>
        <a:p>
          <a:endParaRPr lang="en-US"/>
        </a:p>
      </dgm:t>
    </dgm:pt>
    <dgm:pt modelId="{E34A7F88-DAE7-4A50-A14D-4CC0A8D2A93E}">
      <dgm:prSet/>
      <dgm:spPr/>
      <dgm:t>
        <a:bodyPr/>
        <a:lstStyle/>
        <a:p>
          <a:pPr rtl="0"/>
          <a:r>
            <a:rPr lang="en-US" dirty="0" smtClean="0"/>
            <a:t>See the </a:t>
          </a:r>
          <a:r>
            <a:rPr lang="en-US" dirty="0" smtClean="0">
              <a:hlinkClick xmlns:r="http://schemas.openxmlformats.org/officeDocument/2006/relationships" r:id="rId1"/>
            </a:rPr>
            <a:t>PowerPoint presentation </a:t>
          </a:r>
          <a:r>
            <a:rPr lang="en-US" dirty="0" smtClean="0"/>
            <a:t>from the May 1, 2015 Nonpublic School Technology Initiative technical assistance session  </a:t>
          </a:r>
          <a:endParaRPr lang="en-US" dirty="0"/>
        </a:p>
      </dgm:t>
    </dgm:pt>
    <dgm:pt modelId="{9289DCF8-2D3B-4ABE-A010-11BD8A906CB1}" type="parTrans" cxnId="{09A103CF-F426-49F4-AE6B-BC20D17386A3}">
      <dgm:prSet/>
      <dgm:spPr/>
      <dgm:t>
        <a:bodyPr/>
        <a:lstStyle/>
        <a:p>
          <a:endParaRPr lang="en-US"/>
        </a:p>
      </dgm:t>
    </dgm:pt>
    <dgm:pt modelId="{50F34DA0-56AA-4A14-A7C3-A1CE98DF631B}" type="sibTrans" cxnId="{09A103CF-F426-49F4-AE6B-BC20D17386A3}">
      <dgm:prSet/>
      <dgm:spPr/>
      <dgm:t>
        <a:bodyPr/>
        <a:lstStyle/>
        <a:p>
          <a:endParaRPr lang="en-US"/>
        </a:p>
      </dgm:t>
    </dgm:pt>
    <dgm:pt modelId="{CAAA9503-4AE7-4964-A8DE-2290A13F59ED}">
      <dgm:prSet custT="1"/>
      <dgm:spPr/>
      <dgm:t>
        <a:bodyPr/>
        <a:lstStyle/>
        <a:p>
          <a:pPr rtl="0"/>
          <a:r>
            <a:rPr lang="en-US" sz="2400" dirty="0" smtClean="0"/>
            <a:t>Nonpublic School Transportation</a:t>
          </a:r>
          <a:endParaRPr lang="en-US" sz="2400" dirty="0"/>
        </a:p>
      </dgm:t>
    </dgm:pt>
    <dgm:pt modelId="{CFF90BEC-2DFB-4DE1-A495-0A2B0BF97759}" type="parTrans" cxnId="{8443D70E-589E-41B2-9EB1-74266D90F708}">
      <dgm:prSet/>
      <dgm:spPr/>
      <dgm:t>
        <a:bodyPr/>
        <a:lstStyle/>
        <a:p>
          <a:endParaRPr lang="en-US"/>
        </a:p>
      </dgm:t>
    </dgm:pt>
    <dgm:pt modelId="{F831DF64-A158-4773-B353-ECB54B289512}" type="sibTrans" cxnId="{8443D70E-589E-41B2-9EB1-74266D90F708}">
      <dgm:prSet/>
      <dgm:spPr/>
      <dgm:t>
        <a:bodyPr/>
        <a:lstStyle/>
        <a:p>
          <a:endParaRPr lang="en-US"/>
        </a:p>
      </dgm:t>
    </dgm:pt>
    <dgm:pt modelId="{14621F68-33D9-44CD-BEF1-C386DF215190}">
      <dgm:prSet/>
      <dgm:spPr/>
      <dgm:t>
        <a:bodyPr/>
        <a:lstStyle/>
        <a:p>
          <a:pPr rtl="0"/>
          <a:r>
            <a:rPr lang="en-US" dirty="0" smtClean="0"/>
            <a:t>Refer to the </a:t>
          </a:r>
          <a:r>
            <a:rPr lang="en-US" dirty="0" smtClean="0">
              <a:hlinkClick xmlns:r="http://schemas.openxmlformats.org/officeDocument/2006/relationships" r:id="rId2"/>
            </a:rPr>
            <a:t>Nonpublic School Transportation Guidance Document</a:t>
          </a:r>
          <a:r>
            <a:rPr lang="en-US" dirty="0" smtClean="0"/>
            <a:t> for detailed information</a:t>
          </a:r>
          <a:endParaRPr lang="en-US" dirty="0"/>
        </a:p>
      </dgm:t>
    </dgm:pt>
    <dgm:pt modelId="{F32206AE-85D0-4E3F-BD3D-185E41D7A05E}" type="parTrans" cxnId="{F9E8D9E4-5BB3-4565-8290-73C321635379}">
      <dgm:prSet/>
      <dgm:spPr/>
      <dgm:t>
        <a:bodyPr/>
        <a:lstStyle/>
        <a:p>
          <a:endParaRPr lang="en-US"/>
        </a:p>
      </dgm:t>
    </dgm:pt>
    <dgm:pt modelId="{BB8CEA12-BF2B-47F4-8817-F9695F5701F0}" type="sibTrans" cxnId="{F9E8D9E4-5BB3-4565-8290-73C321635379}">
      <dgm:prSet/>
      <dgm:spPr/>
      <dgm:t>
        <a:bodyPr/>
        <a:lstStyle/>
        <a:p>
          <a:endParaRPr lang="en-US"/>
        </a:p>
      </dgm:t>
    </dgm:pt>
    <dgm:pt modelId="{04620C6B-8839-4A5E-BE5F-A03DFE1D0126}">
      <dgm:prSet/>
      <dgm:spPr/>
      <dgm:t>
        <a:bodyPr/>
        <a:lstStyle/>
        <a:p>
          <a:pPr rtl="0"/>
          <a:r>
            <a:rPr lang="en-US" dirty="0" smtClean="0"/>
            <a:t>For additional nonpublic school-related procedures, see the </a:t>
          </a:r>
          <a:r>
            <a:rPr lang="en-US" dirty="0" smtClean="0">
              <a:hlinkClick xmlns:r="http://schemas.openxmlformats.org/officeDocument/2006/relationships" r:id="rId3"/>
            </a:rPr>
            <a:t>Office of School Finance’s Student Transportation webpage</a:t>
          </a:r>
          <a:endParaRPr lang="en-US" dirty="0"/>
        </a:p>
      </dgm:t>
    </dgm:pt>
    <dgm:pt modelId="{ACEF84BE-608A-4FC7-A67F-F1966FE5DE26}" type="parTrans" cxnId="{0312159D-2BD8-417B-B8D2-33F73485E743}">
      <dgm:prSet/>
      <dgm:spPr/>
      <dgm:t>
        <a:bodyPr/>
        <a:lstStyle/>
        <a:p>
          <a:endParaRPr lang="en-US"/>
        </a:p>
      </dgm:t>
    </dgm:pt>
    <dgm:pt modelId="{223CF2EE-2613-4394-94A9-8DF7C7C37D3E}" type="sibTrans" cxnId="{0312159D-2BD8-417B-B8D2-33F73485E743}">
      <dgm:prSet/>
      <dgm:spPr/>
      <dgm:t>
        <a:bodyPr/>
        <a:lstStyle/>
        <a:p>
          <a:endParaRPr lang="en-US"/>
        </a:p>
      </dgm:t>
    </dgm:pt>
    <dgm:pt modelId="{FDD01243-4F14-4861-9EE4-5238F4DB0CA1}" type="pres">
      <dgm:prSet presAssocID="{346B9385-F528-46DF-97D0-B42DB8809406}" presName="linear" presStyleCnt="0">
        <dgm:presLayoutVars>
          <dgm:dir/>
          <dgm:animLvl val="lvl"/>
          <dgm:resizeHandles val="exact"/>
        </dgm:presLayoutVars>
      </dgm:prSet>
      <dgm:spPr/>
      <dgm:t>
        <a:bodyPr/>
        <a:lstStyle/>
        <a:p>
          <a:endParaRPr lang="en-US"/>
        </a:p>
      </dgm:t>
    </dgm:pt>
    <dgm:pt modelId="{187DFFCA-5F3E-47E5-80E7-0D1CAEA4EC68}" type="pres">
      <dgm:prSet presAssocID="{22E6FB92-7BF6-4771-87F2-D36FBF13B1DA}" presName="parentLin" presStyleCnt="0"/>
      <dgm:spPr/>
    </dgm:pt>
    <dgm:pt modelId="{E42DFE55-6FB1-4EF5-9D70-BCC4C3678365}" type="pres">
      <dgm:prSet presAssocID="{22E6FB92-7BF6-4771-87F2-D36FBF13B1DA}" presName="parentLeftMargin" presStyleLbl="node1" presStyleIdx="0" presStyleCnt="2"/>
      <dgm:spPr/>
      <dgm:t>
        <a:bodyPr/>
        <a:lstStyle/>
        <a:p>
          <a:endParaRPr lang="en-US"/>
        </a:p>
      </dgm:t>
    </dgm:pt>
    <dgm:pt modelId="{F64845A0-70AF-4A4B-BEA7-96B276902C15}" type="pres">
      <dgm:prSet presAssocID="{22E6FB92-7BF6-4771-87F2-D36FBF13B1DA}" presName="parentText" presStyleLbl="node1" presStyleIdx="0" presStyleCnt="2">
        <dgm:presLayoutVars>
          <dgm:chMax val="0"/>
          <dgm:bulletEnabled val="1"/>
        </dgm:presLayoutVars>
      </dgm:prSet>
      <dgm:spPr/>
      <dgm:t>
        <a:bodyPr/>
        <a:lstStyle/>
        <a:p>
          <a:endParaRPr lang="en-US"/>
        </a:p>
      </dgm:t>
    </dgm:pt>
    <dgm:pt modelId="{0CD665C3-D26C-4721-B031-BC372A166DD8}" type="pres">
      <dgm:prSet presAssocID="{22E6FB92-7BF6-4771-87F2-D36FBF13B1DA}" presName="negativeSpace" presStyleCnt="0"/>
      <dgm:spPr/>
    </dgm:pt>
    <dgm:pt modelId="{B38BD28A-3C37-424E-A4D0-F3178F439270}" type="pres">
      <dgm:prSet presAssocID="{22E6FB92-7BF6-4771-87F2-D36FBF13B1DA}" presName="childText" presStyleLbl="conFgAcc1" presStyleIdx="0" presStyleCnt="2">
        <dgm:presLayoutVars>
          <dgm:bulletEnabled val="1"/>
        </dgm:presLayoutVars>
      </dgm:prSet>
      <dgm:spPr/>
      <dgm:t>
        <a:bodyPr/>
        <a:lstStyle/>
        <a:p>
          <a:endParaRPr lang="en-US"/>
        </a:p>
      </dgm:t>
    </dgm:pt>
    <dgm:pt modelId="{32CDD72D-86BD-46E9-821A-D92AA429004C}" type="pres">
      <dgm:prSet presAssocID="{B4D70017-A074-49AF-BD4F-0ADD6A381E28}" presName="spaceBetweenRectangles" presStyleCnt="0"/>
      <dgm:spPr/>
    </dgm:pt>
    <dgm:pt modelId="{79D2E564-6003-4DF5-9072-865A1925B2D6}" type="pres">
      <dgm:prSet presAssocID="{CAAA9503-4AE7-4964-A8DE-2290A13F59ED}" presName="parentLin" presStyleCnt="0"/>
      <dgm:spPr/>
    </dgm:pt>
    <dgm:pt modelId="{8C9220FB-8560-49FD-A7EC-50582D2CDE24}" type="pres">
      <dgm:prSet presAssocID="{CAAA9503-4AE7-4964-A8DE-2290A13F59ED}" presName="parentLeftMargin" presStyleLbl="node1" presStyleIdx="0" presStyleCnt="2"/>
      <dgm:spPr/>
      <dgm:t>
        <a:bodyPr/>
        <a:lstStyle/>
        <a:p>
          <a:endParaRPr lang="en-US"/>
        </a:p>
      </dgm:t>
    </dgm:pt>
    <dgm:pt modelId="{FB24C467-71B5-43FB-B42A-FAC662530A54}" type="pres">
      <dgm:prSet presAssocID="{CAAA9503-4AE7-4964-A8DE-2290A13F59ED}" presName="parentText" presStyleLbl="node1" presStyleIdx="1" presStyleCnt="2">
        <dgm:presLayoutVars>
          <dgm:chMax val="0"/>
          <dgm:bulletEnabled val="1"/>
        </dgm:presLayoutVars>
      </dgm:prSet>
      <dgm:spPr/>
      <dgm:t>
        <a:bodyPr/>
        <a:lstStyle/>
        <a:p>
          <a:endParaRPr lang="en-US"/>
        </a:p>
      </dgm:t>
    </dgm:pt>
    <dgm:pt modelId="{FB9073D6-B755-4985-B1B3-ED35F6C19D94}" type="pres">
      <dgm:prSet presAssocID="{CAAA9503-4AE7-4964-A8DE-2290A13F59ED}" presName="negativeSpace" presStyleCnt="0"/>
      <dgm:spPr/>
    </dgm:pt>
    <dgm:pt modelId="{7C8FA86A-1672-4EE7-94EE-735A187B519A}" type="pres">
      <dgm:prSet presAssocID="{CAAA9503-4AE7-4964-A8DE-2290A13F59ED}" presName="childText" presStyleLbl="conFgAcc1" presStyleIdx="1" presStyleCnt="2">
        <dgm:presLayoutVars>
          <dgm:bulletEnabled val="1"/>
        </dgm:presLayoutVars>
      </dgm:prSet>
      <dgm:spPr/>
      <dgm:t>
        <a:bodyPr/>
        <a:lstStyle/>
        <a:p>
          <a:endParaRPr lang="en-US"/>
        </a:p>
      </dgm:t>
    </dgm:pt>
  </dgm:ptLst>
  <dgm:cxnLst>
    <dgm:cxn modelId="{D5AC2BD0-A4B6-4D75-84EE-C032F0ECD42B}" type="presOf" srcId="{E34A7F88-DAE7-4A50-A14D-4CC0A8D2A93E}" destId="{B38BD28A-3C37-424E-A4D0-F3178F439270}" srcOrd="0" destOrd="0" presId="urn:microsoft.com/office/officeart/2005/8/layout/list1"/>
    <dgm:cxn modelId="{0312159D-2BD8-417B-B8D2-33F73485E743}" srcId="{CAAA9503-4AE7-4964-A8DE-2290A13F59ED}" destId="{04620C6B-8839-4A5E-BE5F-A03DFE1D0126}" srcOrd="1" destOrd="0" parTransId="{ACEF84BE-608A-4FC7-A67F-F1966FE5DE26}" sibTransId="{223CF2EE-2613-4394-94A9-8DF7C7C37D3E}"/>
    <dgm:cxn modelId="{B675CF6C-44B4-4B41-A04B-6E3F24C41C19}" type="presOf" srcId="{CAAA9503-4AE7-4964-A8DE-2290A13F59ED}" destId="{FB24C467-71B5-43FB-B42A-FAC662530A54}" srcOrd="1" destOrd="0" presId="urn:microsoft.com/office/officeart/2005/8/layout/list1"/>
    <dgm:cxn modelId="{E514E977-3ADF-45CA-AAB1-3FCAD89F72E4}" type="presOf" srcId="{22E6FB92-7BF6-4771-87F2-D36FBF13B1DA}" destId="{E42DFE55-6FB1-4EF5-9D70-BCC4C3678365}" srcOrd="0" destOrd="0" presId="urn:microsoft.com/office/officeart/2005/8/layout/list1"/>
    <dgm:cxn modelId="{F9E8D9E4-5BB3-4565-8290-73C321635379}" srcId="{CAAA9503-4AE7-4964-A8DE-2290A13F59ED}" destId="{14621F68-33D9-44CD-BEF1-C386DF215190}" srcOrd="0" destOrd="0" parTransId="{F32206AE-85D0-4E3F-BD3D-185E41D7A05E}" sibTransId="{BB8CEA12-BF2B-47F4-8817-F9695F5701F0}"/>
    <dgm:cxn modelId="{E80D8340-F7B8-4475-85EA-81F4B979788E}" type="presOf" srcId="{04620C6B-8839-4A5E-BE5F-A03DFE1D0126}" destId="{7C8FA86A-1672-4EE7-94EE-735A187B519A}" srcOrd="0" destOrd="1" presId="urn:microsoft.com/office/officeart/2005/8/layout/list1"/>
    <dgm:cxn modelId="{CB030715-2375-4A9D-A6D9-B0D25450B08E}" type="presOf" srcId="{22E6FB92-7BF6-4771-87F2-D36FBF13B1DA}" destId="{F64845A0-70AF-4A4B-BEA7-96B276902C15}" srcOrd="1" destOrd="0" presId="urn:microsoft.com/office/officeart/2005/8/layout/list1"/>
    <dgm:cxn modelId="{5F5C41AF-FAC7-4263-889C-96C4DB44D1AD}" type="presOf" srcId="{CAAA9503-4AE7-4964-A8DE-2290A13F59ED}" destId="{8C9220FB-8560-49FD-A7EC-50582D2CDE24}" srcOrd="0" destOrd="0" presId="urn:microsoft.com/office/officeart/2005/8/layout/list1"/>
    <dgm:cxn modelId="{BCCDB041-BF08-4610-9F59-9B4BFF776CB2}" srcId="{346B9385-F528-46DF-97D0-B42DB8809406}" destId="{22E6FB92-7BF6-4771-87F2-D36FBF13B1DA}" srcOrd="0" destOrd="0" parTransId="{B08C3E48-CD53-417C-9839-9DBB8CEF636B}" sibTransId="{B4D70017-A074-49AF-BD4F-0ADD6A381E28}"/>
    <dgm:cxn modelId="{C07F91B1-987C-4896-9CCB-ED23EF050319}" type="presOf" srcId="{14621F68-33D9-44CD-BEF1-C386DF215190}" destId="{7C8FA86A-1672-4EE7-94EE-735A187B519A}" srcOrd="0" destOrd="0" presId="urn:microsoft.com/office/officeart/2005/8/layout/list1"/>
    <dgm:cxn modelId="{8443D70E-589E-41B2-9EB1-74266D90F708}" srcId="{346B9385-F528-46DF-97D0-B42DB8809406}" destId="{CAAA9503-4AE7-4964-A8DE-2290A13F59ED}" srcOrd="1" destOrd="0" parTransId="{CFF90BEC-2DFB-4DE1-A495-0A2B0BF97759}" sibTransId="{F831DF64-A158-4773-B353-ECB54B289512}"/>
    <dgm:cxn modelId="{DB7FD99E-5B49-46CB-8CBC-E6E177C9D406}" type="presOf" srcId="{346B9385-F528-46DF-97D0-B42DB8809406}" destId="{FDD01243-4F14-4861-9EE4-5238F4DB0CA1}" srcOrd="0" destOrd="0" presId="urn:microsoft.com/office/officeart/2005/8/layout/list1"/>
    <dgm:cxn modelId="{09A103CF-F426-49F4-AE6B-BC20D17386A3}" srcId="{22E6FB92-7BF6-4771-87F2-D36FBF13B1DA}" destId="{E34A7F88-DAE7-4A50-A14D-4CC0A8D2A93E}" srcOrd="0" destOrd="0" parTransId="{9289DCF8-2D3B-4ABE-A010-11BD8A906CB1}" sibTransId="{50F34DA0-56AA-4A14-A7C3-A1CE98DF631B}"/>
    <dgm:cxn modelId="{6BF6988D-1F02-4EDF-A6D4-C6E19306E9C1}" type="presParOf" srcId="{FDD01243-4F14-4861-9EE4-5238F4DB0CA1}" destId="{187DFFCA-5F3E-47E5-80E7-0D1CAEA4EC68}" srcOrd="0" destOrd="0" presId="urn:microsoft.com/office/officeart/2005/8/layout/list1"/>
    <dgm:cxn modelId="{8FFA112D-CACE-46B6-B4C4-23A0A163D1BE}" type="presParOf" srcId="{187DFFCA-5F3E-47E5-80E7-0D1CAEA4EC68}" destId="{E42DFE55-6FB1-4EF5-9D70-BCC4C3678365}" srcOrd="0" destOrd="0" presId="urn:microsoft.com/office/officeart/2005/8/layout/list1"/>
    <dgm:cxn modelId="{B11B9B6E-8E0E-46A1-986C-708DB3C7C2D3}" type="presParOf" srcId="{187DFFCA-5F3E-47E5-80E7-0D1CAEA4EC68}" destId="{F64845A0-70AF-4A4B-BEA7-96B276902C15}" srcOrd="1" destOrd="0" presId="urn:microsoft.com/office/officeart/2005/8/layout/list1"/>
    <dgm:cxn modelId="{A8918D37-E26A-4A3F-8061-10B5C3EDB16F}" type="presParOf" srcId="{FDD01243-4F14-4861-9EE4-5238F4DB0CA1}" destId="{0CD665C3-D26C-4721-B031-BC372A166DD8}" srcOrd="1" destOrd="0" presId="urn:microsoft.com/office/officeart/2005/8/layout/list1"/>
    <dgm:cxn modelId="{169D16FC-EE91-4B0C-B2E3-071DC2B67AAB}" type="presParOf" srcId="{FDD01243-4F14-4861-9EE4-5238F4DB0CA1}" destId="{B38BD28A-3C37-424E-A4D0-F3178F439270}" srcOrd="2" destOrd="0" presId="urn:microsoft.com/office/officeart/2005/8/layout/list1"/>
    <dgm:cxn modelId="{326ADAE7-178B-402C-A3CB-99B7AA59F209}" type="presParOf" srcId="{FDD01243-4F14-4861-9EE4-5238F4DB0CA1}" destId="{32CDD72D-86BD-46E9-821A-D92AA429004C}" srcOrd="3" destOrd="0" presId="urn:microsoft.com/office/officeart/2005/8/layout/list1"/>
    <dgm:cxn modelId="{F19BBA11-0653-4AFD-842E-C0F8C418C192}" type="presParOf" srcId="{FDD01243-4F14-4861-9EE4-5238F4DB0CA1}" destId="{79D2E564-6003-4DF5-9072-865A1925B2D6}" srcOrd="4" destOrd="0" presId="urn:microsoft.com/office/officeart/2005/8/layout/list1"/>
    <dgm:cxn modelId="{F6C505AB-70A6-4DC3-9209-285DD37FD7F8}" type="presParOf" srcId="{79D2E564-6003-4DF5-9072-865A1925B2D6}" destId="{8C9220FB-8560-49FD-A7EC-50582D2CDE24}" srcOrd="0" destOrd="0" presId="urn:microsoft.com/office/officeart/2005/8/layout/list1"/>
    <dgm:cxn modelId="{E2FCEDFA-39DD-4198-9D0B-338943BAA535}" type="presParOf" srcId="{79D2E564-6003-4DF5-9072-865A1925B2D6}" destId="{FB24C467-71B5-43FB-B42A-FAC662530A54}" srcOrd="1" destOrd="0" presId="urn:microsoft.com/office/officeart/2005/8/layout/list1"/>
    <dgm:cxn modelId="{85E4AA0B-9A5D-486E-AA4E-4E2C3BC25FAC}" type="presParOf" srcId="{FDD01243-4F14-4861-9EE4-5238F4DB0CA1}" destId="{FB9073D6-B755-4985-B1B3-ED35F6C19D94}" srcOrd="5" destOrd="0" presId="urn:microsoft.com/office/officeart/2005/8/layout/list1"/>
    <dgm:cxn modelId="{A40ADF78-1D20-4916-9743-C4B2767D4FE1}" type="presParOf" srcId="{FDD01243-4F14-4861-9EE4-5238F4DB0CA1}" destId="{7C8FA86A-1672-4EE7-94EE-735A187B519A}"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895351FD-F6D3-4959-8D95-10A17BDD0218}" type="doc">
      <dgm:prSet loTypeId="urn:microsoft.com/office/officeart/2005/8/layout/list1" loCatId="list" qsTypeId="urn:microsoft.com/office/officeart/2005/8/quickstyle/simple5" qsCatId="simple" csTypeId="urn:microsoft.com/office/officeart/2005/8/colors/colorful3" csCatId="colorful" phldr="1"/>
      <dgm:spPr/>
      <dgm:t>
        <a:bodyPr/>
        <a:lstStyle/>
        <a:p>
          <a:endParaRPr lang="en-US"/>
        </a:p>
      </dgm:t>
    </dgm:pt>
    <dgm:pt modelId="{7E6B1D7D-D0FB-4BCF-BD39-04E563340701}">
      <dgm:prSet custT="1"/>
      <dgm:spPr/>
      <dgm:t>
        <a:bodyPr/>
        <a:lstStyle/>
        <a:p>
          <a:pPr rtl="0"/>
          <a:r>
            <a:rPr lang="en-US" sz="2000" dirty="0" smtClean="0"/>
            <a:t>IDEA Part B: NJDOE Office of Special Education</a:t>
          </a:r>
        </a:p>
        <a:p>
          <a:pPr rtl="0"/>
          <a:r>
            <a:rPr lang="en-US" sz="2000" dirty="0" smtClean="0"/>
            <a:t>Contact Pat Gray: </a:t>
          </a:r>
          <a:r>
            <a:rPr lang="en-US" sz="2000" dirty="0" smtClean="0">
              <a:hlinkClick xmlns:r="http://schemas.openxmlformats.org/officeDocument/2006/relationships" r:id="rId1"/>
            </a:rPr>
            <a:t>patricia.gray@doe.state.nj.us</a:t>
          </a:r>
        </a:p>
        <a:p>
          <a:pPr rtl="0"/>
          <a:r>
            <a:rPr lang="en-US" sz="2000" dirty="0" smtClean="0">
              <a:hlinkClick xmlns:r="http://schemas.openxmlformats.org/officeDocument/2006/relationships" r:id="rId1"/>
            </a:rPr>
            <a:t>http://www.state.nj.us/education/specialed/</a:t>
          </a:r>
          <a:endParaRPr lang="en-US" sz="2000" dirty="0" smtClean="0"/>
        </a:p>
      </dgm:t>
    </dgm:pt>
    <dgm:pt modelId="{4381377B-39D8-4EDB-AA76-9FDBDD061227}" type="parTrans" cxnId="{C43ED323-6459-4E7C-947A-A57A2170C3A3}">
      <dgm:prSet/>
      <dgm:spPr/>
      <dgm:t>
        <a:bodyPr/>
        <a:lstStyle/>
        <a:p>
          <a:endParaRPr lang="en-US"/>
        </a:p>
      </dgm:t>
    </dgm:pt>
    <dgm:pt modelId="{BEA3B8D7-FD99-4FF5-8F05-CFC5A9D4DC91}" type="sibTrans" cxnId="{C43ED323-6459-4E7C-947A-A57A2170C3A3}">
      <dgm:prSet/>
      <dgm:spPr/>
      <dgm:t>
        <a:bodyPr/>
        <a:lstStyle/>
        <a:p>
          <a:endParaRPr lang="en-US"/>
        </a:p>
      </dgm:t>
    </dgm:pt>
    <dgm:pt modelId="{549F4FD4-4EB7-4FC5-AE25-C3C601A81B34}">
      <dgm:prSet custT="1"/>
      <dgm:spPr/>
      <dgm:t>
        <a:bodyPr/>
        <a:lstStyle/>
        <a:p>
          <a:pPr rtl="0"/>
          <a:r>
            <a:rPr lang="en-US" sz="2000" dirty="0" smtClean="0"/>
            <a:t>Title I: NJDOE Office of Supplemental Educational Programs</a:t>
          </a:r>
        </a:p>
        <a:p>
          <a:pPr rtl="0"/>
          <a:r>
            <a:rPr lang="en-US" sz="2000" dirty="0" smtClean="0"/>
            <a:t>Contact Anthony Wright: </a:t>
          </a:r>
          <a:r>
            <a:rPr lang="en-US" sz="2000" dirty="0" smtClean="0">
              <a:hlinkClick xmlns:r="http://schemas.openxmlformats.org/officeDocument/2006/relationships" r:id="rId2"/>
            </a:rPr>
            <a:t>anthony.wright@doe.state.nj.us</a:t>
          </a:r>
          <a:endParaRPr lang="en-US" sz="2000" dirty="0" smtClean="0"/>
        </a:p>
        <a:p>
          <a:pPr rtl="0"/>
          <a:r>
            <a:rPr lang="en-US" sz="2000" dirty="0" smtClean="0">
              <a:hlinkClick xmlns:r="http://schemas.openxmlformats.org/officeDocument/2006/relationships" r:id="rId3"/>
            </a:rPr>
            <a:t>http://www.state.nj.us/education/title1/leg/policy/equitable.shtml</a:t>
          </a:r>
          <a:r>
            <a:rPr lang="en-US" sz="2000" dirty="0" smtClean="0"/>
            <a:t> </a:t>
          </a:r>
        </a:p>
      </dgm:t>
    </dgm:pt>
    <dgm:pt modelId="{559AD728-EDBA-4E86-867B-0194E703A1A0}" type="sibTrans" cxnId="{F7D6FC35-EF20-47CF-A45A-B64A3B635D42}">
      <dgm:prSet/>
      <dgm:spPr/>
      <dgm:t>
        <a:bodyPr/>
        <a:lstStyle/>
        <a:p>
          <a:endParaRPr lang="en-US"/>
        </a:p>
      </dgm:t>
    </dgm:pt>
    <dgm:pt modelId="{835EC22D-7E17-415B-9BC5-87B9AF1EDC76}" type="parTrans" cxnId="{F7D6FC35-EF20-47CF-A45A-B64A3B635D42}">
      <dgm:prSet/>
      <dgm:spPr/>
      <dgm:t>
        <a:bodyPr/>
        <a:lstStyle/>
        <a:p>
          <a:endParaRPr lang="en-US"/>
        </a:p>
      </dgm:t>
    </dgm:pt>
    <dgm:pt modelId="{DE8DC576-E753-416B-9B7C-132B18D49553}">
      <dgm:prSet custT="1"/>
      <dgm:spPr/>
      <dgm:t>
        <a:bodyPr/>
        <a:lstStyle/>
        <a:p>
          <a:pPr rtl="0"/>
          <a:r>
            <a:rPr lang="en-US" sz="2000" dirty="0" smtClean="0"/>
            <a:t>Title III: NJDOE Office of Supplemental Educational Programs</a:t>
          </a:r>
        </a:p>
        <a:p>
          <a:pPr rtl="0"/>
          <a:r>
            <a:rPr lang="en-US" sz="2000" dirty="0" smtClean="0"/>
            <a:t>Contact Lori Ramella: </a:t>
          </a:r>
          <a:r>
            <a:rPr lang="en-US" sz="2000" dirty="0" smtClean="0">
              <a:hlinkClick xmlns:r="http://schemas.openxmlformats.org/officeDocument/2006/relationships" r:id="rId4"/>
            </a:rPr>
            <a:t>lori.ramella@doe.state.nj.us</a:t>
          </a:r>
          <a:endParaRPr lang="en-US" sz="2000" dirty="0" smtClean="0"/>
        </a:p>
        <a:p>
          <a:pPr rtl="0"/>
          <a:r>
            <a:rPr lang="en-US" sz="2000" dirty="0" smtClean="0">
              <a:hlinkClick xmlns:r="http://schemas.openxmlformats.org/officeDocument/2006/relationships" r:id="rId5"/>
            </a:rPr>
            <a:t>http://www.state.nj.us/education/bilingual/title3/nonpublic.htm</a:t>
          </a:r>
          <a:r>
            <a:rPr lang="en-US" sz="2000" dirty="0" smtClean="0"/>
            <a:t> </a:t>
          </a:r>
        </a:p>
      </dgm:t>
    </dgm:pt>
    <dgm:pt modelId="{FA87A770-0D0C-4CAE-8680-43370D5E9417}" type="sibTrans" cxnId="{9635024C-76DB-4D45-A60D-BEBF40C0FFE8}">
      <dgm:prSet/>
      <dgm:spPr/>
      <dgm:t>
        <a:bodyPr/>
        <a:lstStyle/>
        <a:p>
          <a:endParaRPr lang="en-US"/>
        </a:p>
      </dgm:t>
    </dgm:pt>
    <dgm:pt modelId="{3682010D-F301-41FC-833C-B1918A8BD6A7}" type="parTrans" cxnId="{9635024C-76DB-4D45-A60D-BEBF40C0FFE8}">
      <dgm:prSet/>
      <dgm:spPr/>
      <dgm:t>
        <a:bodyPr/>
        <a:lstStyle/>
        <a:p>
          <a:endParaRPr lang="en-US"/>
        </a:p>
      </dgm:t>
    </dgm:pt>
    <dgm:pt modelId="{196ADBAF-29A4-4F5A-A6D2-4B477547CE37}" type="pres">
      <dgm:prSet presAssocID="{895351FD-F6D3-4959-8D95-10A17BDD0218}" presName="linear" presStyleCnt="0">
        <dgm:presLayoutVars>
          <dgm:dir/>
          <dgm:animLvl val="lvl"/>
          <dgm:resizeHandles val="exact"/>
        </dgm:presLayoutVars>
      </dgm:prSet>
      <dgm:spPr/>
      <dgm:t>
        <a:bodyPr/>
        <a:lstStyle/>
        <a:p>
          <a:endParaRPr lang="en-US"/>
        </a:p>
      </dgm:t>
    </dgm:pt>
    <dgm:pt modelId="{38F8135B-FE5E-4380-97DA-C79AD50A10B2}" type="pres">
      <dgm:prSet presAssocID="{7E6B1D7D-D0FB-4BCF-BD39-04E563340701}" presName="parentLin" presStyleCnt="0"/>
      <dgm:spPr/>
      <dgm:t>
        <a:bodyPr/>
        <a:lstStyle/>
        <a:p>
          <a:endParaRPr lang="en-US"/>
        </a:p>
      </dgm:t>
    </dgm:pt>
    <dgm:pt modelId="{1739A31C-DF33-4D8B-AA5F-35ED75B1F090}" type="pres">
      <dgm:prSet presAssocID="{7E6B1D7D-D0FB-4BCF-BD39-04E563340701}" presName="parentLeftMargin" presStyleLbl="node1" presStyleIdx="0" presStyleCnt="3"/>
      <dgm:spPr/>
      <dgm:t>
        <a:bodyPr/>
        <a:lstStyle/>
        <a:p>
          <a:endParaRPr lang="en-US"/>
        </a:p>
      </dgm:t>
    </dgm:pt>
    <dgm:pt modelId="{0AE31484-AEFB-4168-9D63-BEC2A19F5E61}" type="pres">
      <dgm:prSet presAssocID="{7E6B1D7D-D0FB-4BCF-BD39-04E563340701}" presName="parentText" presStyleLbl="node1" presStyleIdx="0" presStyleCnt="3" custScaleX="142857" custScaleY="222042" custLinFactNeighborX="-9091" custLinFactNeighborY="39624">
        <dgm:presLayoutVars>
          <dgm:chMax val="0"/>
          <dgm:bulletEnabled val="1"/>
        </dgm:presLayoutVars>
      </dgm:prSet>
      <dgm:spPr/>
      <dgm:t>
        <a:bodyPr/>
        <a:lstStyle/>
        <a:p>
          <a:endParaRPr lang="en-US"/>
        </a:p>
      </dgm:t>
    </dgm:pt>
    <dgm:pt modelId="{B2026B27-731D-4AED-B734-CDC0F1DC64F7}" type="pres">
      <dgm:prSet presAssocID="{7E6B1D7D-D0FB-4BCF-BD39-04E563340701}" presName="negativeSpace" presStyleCnt="0"/>
      <dgm:spPr/>
      <dgm:t>
        <a:bodyPr/>
        <a:lstStyle/>
        <a:p>
          <a:endParaRPr lang="en-US"/>
        </a:p>
      </dgm:t>
    </dgm:pt>
    <dgm:pt modelId="{340E3412-70F2-4A0F-AA3D-54FBE5C9EC45}" type="pres">
      <dgm:prSet presAssocID="{7E6B1D7D-D0FB-4BCF-BD39-04E563340701}" presName="childText" presStyleLbl="conFgAcc1" presStyleIdx="0" presStyleCnt="3" custLinFactNeighborX="926" custLinFactNeighborY="-5371">
        <dgm:presLayoutVars>
          <dgm:bulletEnabled val="1"/>
        </dgm:presLayoutVars>
      </dgm:prSet>
      <dgm:spPr/>
      <dgm:t>
        <a:bodyPr/>
        <a:lstStyle/>
        <a:p>
          <a:endParaRPr lang="en-US"/>
        </a:p>
      </dgm:t>
    </dgm:pt>
    <dgm:pt modelId="{010539B8-CFD7-49FD-B8C7-8598FF3708D5}" type="pres">
      <dgm:prSet presAssocID="{BEA3B8D7-FD99-4FF5-8F05-CFC5A9D4DC91}" presName="spaceBetweenRectangles" presStyleCnt="0"/>
      <dgm:spPr/>
      <dgm:t>
        <a:bodyPr/>
        <a:lstStyle/>
        <a:p>
          <a:endParaRPr lang="en-US"/>
        </a:p>
      </dgm:t>
    </dgm:pt>
    <dgm:pt modelId="{114750DE-7F04-4A19-979C-99D6E1BA915D}" type="pres">
      <dgm:prSet presAssocID="{549F4FD4-4EB7-4FC5-AE25-C3C601A81B34}" presName="parentLin" presStyleCnt="0"/>
      <dgm:spPr/>
      <dgm:t>
        <a:bodyPr/>
        <a:lstStyle/>
        <a:p>
          <a:endParaRPr lang="en-US"/>
        </a:p>
      </dgm:t>
    </dgm:pt>
    <dgm:pt modelId="{788A5C0F-FC2A-48DC-9482-E414101C828F}" type="pres">
      <dgm:prSet presAssocID="{549F4FD4-4EB7-4FC5-AE25-C3C601A81B34}" presName="parentLeftMargin" presStyleLbl="node1" presStyleIdx="0" presStyleCnt="3"/>
      <dgm:spPr/>
      <dgm:t>
        <a:bodyPr/>
        <a:lstStyle/>
        <a:p>
          <a:endParaRPr lang="en-US"/>
        </a:p>
      </dgm:t>
    </dgm:pt>
    <dgm:pt modelId="{2308F95E-1367-4C49-A682-9ACA1A7CEE49}" type="pres">
      <dgm:prSet presAssocID="{549F4FD4-4EB7-4FC5-AE25-C3C601A81B34}" presName="parentText" presStyleLbl="node1" presStyleIdx="1" presStyleCnt="3" custScaleX="183545" custScaleY="248677" custLinFactNeighborX="-9839" custLinFactNeighborY="40730">
        <dgm:presLayoutVars>
          <dgm:chMax val="0"/>
          <dgm:bulletEnabled val="1"/>
        </dgm:presLayoutVars>
      </dgm:prSet>
      <dgm:spPr/>
      <dgm:t>
        <a:bodyPr/>
        <a:lstStyle/>
        <a:p>
          <a:endParaRPr lang="en-US"/>
        </a:p>
      </dgm:t>
    </dgm:pt>
    <dgm:pt modelId="{FA6BBCB7-CC8E-448E-AE32-ECE747141EDA}" type="pres">
      <dgm:prSet presAssocID="{549F4FD4-4EB7-4FC5-AE25-C3C601A81B34}" presName="negativeSpace" presStyleCnt="0"/>
      <dgm:spPr/>
      <dgm:t>
        <a:bodyPr/>
        <a:lstStyle/>
        <a:p>
          <a:endParaRPr lang="en-US"/>
        </a:p>
      </dgm:t>
    </dgm:pt>
    <dgm:pt modelId="{80899FA1-39B9-475F-B068-3D1AF975C1A7}" type="pres">
      <dgm:prSet presAssocID="{549F4FD4-4EB7-4FC5-AE25-C3C601A81B34}" presName="childText" presStyleLbl="conFgAcc1" presStyleIdx="1" presStyleCnt="3">
        <dgm:presLayoutVars>
          <dgm:bulletEnabled val="1"/>
        </dgm:presLayoutVars>
      </dgm:prSet>
      <dgm:spPr/>
      <dgm:t>
        <a:bodyPr/>
        <a:lstStyle/>
        <a:p>
          <a:endParaRPr lang="en-US"/>
        </a:p>
      </dgm:t>
    </dgm:pt>
    <dgm:pt modelId="{B56DE29B-E838-48E9-AA30-D5370BF0FAB4}" type="pres">
      <dgm:prSet presAssocID="{559AD728-EDBA-4E86-867B-0194E703A1A0}" presName="spaceBetweenRectangles" presStyleCnt="0"/>
      <dgm:spPr/>
      <dgm:t>
        <a:bodyPr/>
        <a:lstStyle/>
        <a:p>
          <a:endParaRPr lang="en-US"/>
        </a:p>
      </dgm:t>
    </dgm:pt>
    <dgm:pt modelId="{D994B4A0-A7D8-4E38-BD31-35045C507D23}" type="pres">
      <dgm:prSet presAssocID="{DE8DC576-E753-416B-9B7C-132B18D49553}" presName="parentLin" presStyleCnt="0"/>
      <dgm:spPr/>
      <dgm:t>
        <a:bodyPr/>
        <a:lstStyle/>
        <a:p>
          <a:endParaRPr lang="en-US"/>
        </a:p>
      </dgm:t>
    </dgm:pt>
    <dgm:pt modelId="{244CC184-5FFB-41B3-8E81-119AD9AE3F56}" type="pres">
      <dgm:prSet presAssocID="{DE8DC576-E753-416B-9B7C-132B18D49553}" presName="parentLeftMargin" presStyleLbl="node1" presStyleIdx="1" presStyleCnt="3"/>
      <dgm:spPr/>
      <dgm:t>
        <a:bodyPr/>
        <a:lstStyle/>
        <a:p>
          <a:endParaRPr lang="en-US"/>
        </a:p>
      </dgm:t>
    </dgm:pt>
    <dgm:pt modelId="{D927FF18-786A-463F-BBA0-9F4BB9BD0975}" type="pres">
      <dgm:prSet presAssocID="{DE8DC576-E753-416B-9B7C-132B18D49553}" presName="parentText" presStyleLbl="node1" presStyleIdx="2" presStyleCnt="3" custScaleX="142997" custScaleY="253944" custLinFactNeighborX="-9002" custLinFactNeighborY="31910">
        <dgm:presLayoutVars>
          <dgm:chMax val="0"/>
          <dgm:bulletEnabled val="1"/>
        </dgm:presLayoutVars>
      </dgm:prSet>
      <dgm:spPr/>
      <dgm:t>
        <a:bodyPr/>
        <a:lstStyle/>
        <a:p>
          <a:endParaRPr lang="en-US"/>
        </a:p>
      </dgm:t>
    </dgm:pt>
    <dgm:pt modelId="{9FCD47F1-602C-48F7-94CA-FC72C5C4F1A3}" type="pres">
      <dgm:prSet presAssocID="{DE8DC576-E753-416B-9B7C-132B18D49553}" presName="negativeSpace" presStyleCnt="0"/>
      <dgm:spPr/>
      <dgm:t>
        <a:bodyPr/>
        <a:lstStyle/>
        <a:p>
          <a:endParaRPr lang="en-US"/>
        </a:p>
      </dgm:t>
    </dgm:pt>
    <dgm:pt modelId="{5DE92779-E3BD-4023-80E4-3655198F9469}" type="pres">
      <dgm:prSet presAssocID="{DE8DC576-E753-416B-9B7C-132B18D49553}" presName="childText" presStyleLbl="conFgAcc1" presStyleIdx="2" presStyleCnt="3">
        <dgm:presLayoutVars>
          <dgm:bulletEnabled val="1"/>
        </dgm:presLayoutVars>
      </dgm:prSet>
      <dgm:spPr/>
      <dgm:t>
        <a:bodyPr/>
        <a:lstStyle/>
        <a:p>
          <a:endParaRPr lang="en-US"/>
        </a:p>
      </dgm:t>
    </dgm:pt>
  </dgm:ptLst>
  <dgm:cxnLst>
    <dgm:cxn modelId="{C4531669-E369-4A99-BDD7-797D43C632A1}" type="presOf" srcId="{DE8DC576-E753-416B-9B7C-132B18D49553}" destId="{244CC184-5FFB-41B3-8E81-119AD9AE3F56}" srcOrd="0" destOrd="0" presId="urn:microsoft.com/office/officeart/2005/8/layout/list1"/>
    <dgm:cxn modelId="{686420E0-C0BA-4018-B5C5-1572BF17BBAC}" type="presOf" srcId="{549F4FD4-4EB7-4FC5-AE25-C3C601A81B34}" destId="{2308F95E-1367-4C49-A682-9ACA1A7CEE49}" srcOrd="1" destOrd="0" presId="urn:microsoft.com/office/officeart/2005/8/layout/list1"/>
    <dgm:cxn modelId="{8E4F4160-4807-430D-A093-37F8A47FCC58}" type="presOf" srcId="{895351FD-F6D3-4959-8D95-10A17BDD0218}" destId="{196ADBAF-29A4-4F5A-A6D2-4B477547CE37}" srcOrd="0" destOrd="0" presId="urn:microsoft.com/office/officeart/2005/8/layout/list1"/>
    <dgm:cxn modelId="{C43ED323-6459-4E7C-947A-A57A2170C3A3}" srcId="{895351FD-F6D3-4959-8D95-10A17BDD0218}" destId="{7E6B1D7D-D0FB-4BCF-BD39-04E563340701}" srcOrd="0" destOrd="0" parTransId="{4381377B-39D8-4EDB-AA76-9FDBDD061227}" sibTransId="{BEA3B8D7-FD99-4FF5-8F05-CFC5A9D4DC91}"/>
    <dgm:cxn modelId="{9635024C-76DB-4D45-A60D-BEBF40C0FFE8}" srcId="{895351FD-F6D3-4959-8D95-10A17BDD0218}" destId="{DE8DC576-E753-416B-9B7C-132B18D49553}" srcOrd="2" destOrd="0" parTransId="{3682010D-F301-41FC-833C-B1918A8BD6A7}" sibTransId="{FA87A770-0D0C-4CAE-8680-43370D5E9417}"/>
    <dgm:cxn modelId="{3DCA9424-2BFA-4589-91FA-54CD647717DA}" type="presOf" srcId="{549F4FD4-4EB7-4FC5-AE25-C3C601A81B34}" destId="{788A5C0F-FC2A-48DC-9482-E414101C828F}" srcOrd="0" destOrd="0" presId="urn:microsoft.com/office/officeart/2005/8/layout/list1"/>
    <dgm:cxn modelId="{0BEA510D-A325-440F-BB5B-0C8A36F6D13B}" type="presOf" srcId="{7E6B1D7D-D0FB-4BCF-BD39-04E563340701}" destId="{1739A31C-DF33-4D8B-AA5F-35ED75B1F090}" srcOrd="0" destOrd="0" presId="urn:microsoft.com/office/officeart/2005/8/layout/list1"/>
    <dgm:cxn modelId="{EF6390C6-ED49-43C8-93DC-BD420D686BE1}" type="presOf" srcId="{7E6B1D7D-D0FB-4BCF-BD39-04E563340701}" destId="{0AE31484-AEFB-4168-9D63-BEC2A19F5E61}" srcOrd="1" destOrd="0" presId="urn:microsoft.com/office/officeart/2005/8/layout/list1"/>
    <dgm:cxn modelId="{CEB55402-E5E8-4894-B427-15186F6CC4B1}" type="presOf" srcId="{DE8DC576-E753-416B-9B7C-132B18D49553}" destId="{D927FF18-786A-463F-BBA0-9F4BB9BD0975}" srcOrd="1" destOrd="0" presId="urn:microsoft.com/office/officeart/2005/8/layout/list1"/>
    <dgm:cxn modelId="{F7D6FC35-EF20-47CF-A45A-B64A3B635D42}" srcId="{895351FD-F6D3-4959-8D95-10A17BDD0218}" destId="{549F4FD4-4EB7-4FC5-AE25-C3C601A81B34}" srcOrd="1" destOrd="0" parTransId="{835EC22D-7E17-415B-9BC5-87B9AF1EDC76}" sibTransId="{559AD728-EDBA-4E86-867B-0194E703A1A0}"/>
    <dgm:cxn modelId="{51F60FCD-0B88-40EC-9431-7E3D398AF2FC}" type="presParOf" srcId="{196ADBAF-29A4-4F5A-A6D2-4B477547CE37}" destId="{38F8135B-FE5E-4380-97DA-C79AD50A10B2}" srcOrd="0" destOrd="0" presId="urn:microsoft.com/office/officeart/2005/8/layout/list1"/>
    <dgm:cxn modelId="{06B194AC-E272-44B4-8916-708087CAD60A}" type="presParOf" srcId="{38F8135B-FE5E-4380-97DA-C79AD50A10B2}" destId="{1739A31C-DF33-4D8B-AA5F-35ED75B1F090}" srcOrd="0" destOrd="0" presId="urn:microsoft.com/office/officeart/2005/8/layout/list1"/>
    <dgm:cxn modelId="{E88F399C-1A55-48EF-B818-42909138954B}" type="presParOf" srcId="{38F8135B-FE5E-4380-97DA-C79AD50A10B2}" destId="{0AE31484-AEFB-4168-9D63-BEC2A19F5E61}" srcOrd="1" destOrd="0" presId="urn:microsoft.com/office/officeart/2005/8/layout/list1"/>
    <dgm:cxn modelId="{EF92AA07-CA6D-461D-9EE2-B34F8C6676EE}" type="presParOf" srcId="{196ADBAF-29A4-4F5A-A6D2-4B477547CE37}" destId="{B2026B27-731D-4AED-B734-CDC0F1DC64F7}" srcOrd="1" destOrd="0" presId="urn:microsoft.com/office/officeart/2005/8/layout/list1"/>
    <dgm:cxn modelId="{975E4AF9-3609-47FC-852B-4B85DF302602}" type="presParOf" srcId="{196ADBAF-29A4-4F5A-A6D2-4B477547CE37}" destId="{340E3412-70F2-4A0F-AA3D-54FBE5C9EC45}" srcOrd="2" destOrd="0" presId="urn:microsoft.com/office/officeart/2005/8/layout/list1"/>
    <dgm:cxn modelId="{8998F1CE-A9CC-4481-B643-09FD0E037A33}" type="presParOf" srcId="{196ADBAF-29A4-4F5A-A6D2-4B477547CE37}" destId="{010539B8-CFD7-49FD-B8C7-8598FF3708D5}" srcOrd="3" destOrd="0" presId="urn:microsoft.com/office/officeart/2005/8/layout/list1"/>
    <dgm:cxn modelId="{0CD2CFF3-EF75-49EA-BA18-54971967F867}" type="presParOf" srcId="{196ADBAF-29A4-4F5A-A6D2-4B477547CE37}" destId="{114750DE-7F04-4A19-979C-99D6E1BA915D}" srcOrd="4" destOrd="0" presId="urn:microsoft.com/office/officeart/2005/8/layout/list1"/>
    <dgm:cxn modelId="{A34E1AB7-0750-4889-AD76-689D18420E61}" type="presParOf" srcId="{114750DE-7F04-4A19-979C-99D6E1BA915D}" destId="{788A5C0F-FC2A-48DC-9482-E414101C828F}" srcOrd="0" destOrd="0" presId="urn:microsoft.com/office/officeart/2005/8/layout/list1"/>
    <dgm:cxn modelId="{6F560352-5E58-4E18-9F2A-C7A1F7DD0541}" type="presParOf" srcId="{114750DE-7F04-4A19-979C-99D6E1BA915D}" destId="{2308F95E-1367-4C49-A682-9ACA1A7CEE49}" srcOrd="1" destOrd="0" presId="urn:microsoft.com/office/officeart/2005/8/layout/list1"/>
    <dgm:cxn modelId="{6C1A314A-20D2-4EF3-B78A-72D3AE3EA2BB}" type="presParOf" srcId="{196ADBAF-29A4-4F5A-A6D2-4B477547CE37}" destId="{FA6BBCB7-CC8E-448E-AE32-ECE747141EDA}" srcOrd="5" destOrd="0" presId="urn:microsoft.com/office/officeart/2005/8/layout/list1"/>
    <dgm:cxn modelId="{D062A635-6EDC-4678-B711-49D229FF94B2}" type="presParOf" srcId="{196ADBAF-29A4-4F5A-A6D2-4B477547CE37}" destId="{80899FA1-39B9-475F-B068-3D1AF975C1A7}" srcOrd="6" destOrd="0" presId="urn:microsoft.com/office/officeart/2005/8/layout/list1"/>
    <dgm:cxn modelId="{C00D2C5E-585C-4315-8EE7-5A870A091E71}" type="presParOf" srcId="{196ADBAF-29A4-4F5A-A6D2-4B477547CE37}" destId="{B56DE29B-E838-48E9-AA30-D5370BF0FAB4}" srcOrd="7" destOrd="0" presId="urn:microsoft.com/office/officeart/2005/8/layout/list1"/>
    <dgm:cxn modelId="{D520E066-D7F0-47EC-AD53-110D4921D5BB}" type="presParOf" srcId="{196ADBAF-29A4-4F5A-A6D2-4B477547CE37}" destId="{D994B4A0-A7D8-4E38-BD31-35045C507D23}" srcOrd="8" destOrd="0" presId="urn:microsoft.com/office/officeart/2005/8/layout/list1"/>
    <dgm:cxn modelId="{A9A6D890-DF68-4052-B8CD-D460A2341599}" type="presParOf" srcId="{D994B4A0-A7D8-4E38-BD31-35045C507D23}" destId="{244CC184-5FFB-41B3-8E81-119AD9AE3F56}" srcOrd="0" destOrd="0" presId="urn:microsoft.com/office/officeart/2005/8/layout/list1"/>
    <dgm:cxn modelId="{1746BE71-D833-44A4-B8E9-2CF333BDBA75}" type="presParOf" srcId="{D994B4A0-A7D8-4E38-BD31-35045C507D23}" destId="{D927FF18-786A-463F-BBA0-9F4BB9BD0975}" srcOrd="1" destOrd="0" presId="urn:microsoft.com/office/officeart/2005/8/layout/list1"/>
    <dgm:cxn modelId="{5A04166F-C5ED-4835-8F6C-830666B60BCB}" type="presParOf" srcId="{196ADBAF-29A4-4F5A-A6D2-4B477547CE37}" destId="{9FCD47F1-602C-48F7-94CA-FC72C5C4F1A3}" srcOrd="9" destOrd="0" presId="urn:microsoft.com/office/officeart/2005/8/layout/list1"/>
    <dgm:cxn modelId="{72D54753-3D70-4276-B2BF-A41AB245293E}" type="presParOf" srcId="{196ADBAF-29A4-4F5A-A6D2-4B477547CE37}" destId="{5DE92779-E3BD-4023-80E4-3655198F9469}"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39AAC5-8D99-485A-98BD-3F38AE71E5FD}"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1F4DE0F0-442E-487B-B3A8-2D9B03F7FC87}">
      <dgm:prSet custT="1"/>
      <dgm:spPr/>
      <dgm:t>
        <a:bodyPr/>
        <a:lstStyle/>
        <a:p>
          <a:pPr rtl="0"/>
          <a:r>
            <a:rPr lang="en-US" sz="2400" dirty="0" smtClean="0"/>
            <a:t>Auxiliary Services (Ch. 192)</a:t>
          </a:r>
          <a:endParaRPr lang="en-US" sz="2400" dirty="0"/>
        </a:p>
      </dgm:t>
    </dgm:pt>
    <dgm:pt modelId="{35FF82FF-E7B9-4A64-82A0-E11DAF25843E}" type="parTrans" cxnId="{D800E88A-543B-45C3-B3E7-15D4342F98F0}">
      <dgm:prSet/>
      <dgm:spPr/>
      <dgm:t>
        <a:bodyPr/>
        <a:lstStyle/>
        <a:p>
          <a:endParaRPr lang="en-US"/>
        </a:p>
      </dgm:t>
    </dgm:pt>
    <dgm:pt modelId="{D5FFE0AF-815B-413A-9ADC-3FE8F3266165}" type="sibTrans" cxnId="{D800E88A-543B-45C3-B3E7-15D4342F98F0}">
      <dgm:prSet/>
      <dgm:spPr/>
      <dgm:t>
        <a:bodyPr/>
        <a:lstStyle/>
        <a:p>
          <a:endParaRPr lang="en-US"/>
        </a:p>
      </dgm:t>
    </dgm:pt>
    <dgm:pt modelId="{BC3CAC6E-80CA-4D3A-819E-7F110F41BA03}">
      <dgm:prSet custT="1"/>
      <dgm:spPr/>
      <dgm:t>
        <a:bodyPr/>
        <a:lstStyle/>
        <a:p>
          <a:pPr rtl="0"/>
          <a:r>
            <a:rPr lang="en-US" sz="2400" dirty="0" smtClean="0"/>
            <a:t>Compensatory education in language arts and math  instruction</a:t>
          </a:r>
          <a:endParaRPr lang="en-US" sz="2400" dirty="0"/>
        </a:p>
      </dgm:t>
    </dgm:pt>
    <dgm:pt modelId="{1E7A7DF5-6026-49E0-A921-3CBCA12EEF3F}" type="parTrans" cxnId="{87B65A6F-A4E4-4951-86A3-B64A8FCCA812}">
      <dgm:prSet/>
      <dgm:spPr/>
      <dgm:t>
        <a:bodyPr/>
        <a:lstStyle/>
        <a:p>
          <a:endParaRPr lang="en-US"/>
        </a:p>
      </dgm:t>
    </dgm:pt>
    <dgm:pt modelId="{07376F1B-F1B0-4079-8E62-6DF8AA8F53F6}" type="sibTrans" cxnId="{87B65A6F-A4E4-4951-86A3-B64A8FCCA812}">
      <dgm:prSet/>
      <dgm:spPr/>
      <dgm:t>
        <a:bodyPr/>
        <a:lstStyle/>
        <a:p>
          <a:endParaRPr lang="en-US"/>
        </a:p>
      </dgm:t>
    </dgm:pt>
    <dgm:pt modelId="{D9713A88-FC97-4114-B96E-2423E5F8D267}">
      <dgm:prSet custT="1"/>
      <dgm:spPr/>
      <dgm:t>
        <a:bodyPr/>
        <a:lstStyle/>
        <a:p>
          <a:pPr rtl="0"/>
          <a:r>
            <a:rPr lang="en-US" sz="2400" dirty="0" smtClean="0"/>
            <a:t>ESL</a:t>
          </a:r>
          <a:endParaRPr lang="en-US" sz="2400" dirty="0"/>
        </a:p>
      </dgm:t>
    </dgm:pt>
    <dgm:pt modelId="{5D119515-C440-477F-8081-A678E84E47C5}" type="parTrans" cxnId="{BFE491A1-6946-4D26-A392-AD12BD3F17F3}">
      <dgm:prSet/>
      <dgm:spPr/>
      <dgm:t>
        <a:bodyPr/>
        <a:lstStyle/>
        <a:p>
          <a:endParaRPr lang="en-US"/>
        </a:p>
      </dgm:t>
    </dgm:pt>
    <dgm:pt modelId="{CD55EBF5-16AC-4909-AE32-E8BFDA59127F}" type="sibTrans" cxnId="{BFE491A1-6946-4D26-A392-AD12BD3F17F3}">
      <dgm:prSet/>
      <dgm:spPr/>
      <dgm:t>
        <a:bodyPr/>
        <a:lstStyle/>
        <a:p>
          <a:endParaRPr lang="en-US"/>
        </a:p>
      </dgm:t>
    </dgm:pt>
    <dgm:pt modelId="{5A8DA519-18A9-4197-8D27-7D526ED3D0E9}">
      <dgm:prSet custT="1"/>
      <dgm:spPr/>
      <dgm:t>
        <a:bodyPr/>
        <a:lstStyle/>
        <a:p>
          <a:pPr rtl="0"/>
          <a:r>
            <a:rPr lang="en-US" sz="2400" dirty="0" smtClean="0"/>
            <a:t>Home Instruction</a:t>
          </a:r>
          <a:endParaRPr lang="en-US" sz="2400" dirty="0"/>
        </a:p>
      </dgm:t>
    </dgm:pt>
    <dgm:pt modelId="{0805679F-0276-4951-96CC-EE03975DE640}" type="parTrans" cxnId="{93179629-C499-4B89-8B64-AA3EA49E372C}">
      <dgm:prSet/>
      <dgm:spPr/>
      <dgm:t>
        <a:bodyPr/>
        <a:lstStyle/>
        <a:p>
          <a:endParaRPr lang="en-US"/>
        </a:p>
      </dgm:t>
    </dgm:pt>
    <dgm:pt modelId="{8F4B3726-BB85-442F-B53A-39892A5D2A34}" type="sibTrans" cxnId="{93179629-C499-4B89-8B64-AA3EA49E372C}">
      <dgm:prSet/>
      <dgm:spPr/>
      <dgm:t>
        <a:bodyPr/>
        <a:lstStyle/>
        <a:p>
          <a:endParaRPr lang="en-US"/>
        </a:p>
      </dgm:t>
    </dgm:pt>
    <dgm:pt modelId="{4740A73B-4CE0-40C4-AC9F-F509D0CE0E32}">
      <dgm:prSet custT="1"/>
      <dgm:spPr/>
      <dgm:t>
        <a:bodyPr/>
        <a:lstStyle/>
        <a:p>
          <a:pPr rtl="0"/>
          <a:r>
            <a:rPr lang="en-US" sz="2400" dirty="0" smtClean="0"/>
            <a:t>Remedial Services (Ch. 193)</a:t>
          </a:r>
          <a:endParaRPr lang="en-US" sz="2400" dirty="0"/>
        </a:p>
      </dgm:t>
    </dgm:pt>
    <dgm:pt modelId="{199453BE-EECE-4CFD-981F-35D071214CAC}" type="parTrans" cxnId="{3C2F231F-649D-43DC-BCAC-864E19F45F9A}">
      <dgm:prSet/>
      <dgm:spPr/>
      <dgm:t>
        <a:bodyPr/>
        <a:lstStyle/>
        <a:p>
          <a:endParaRPr lang="en-US"/>
        </a:p>
      </dgm:t>
    </dgm:pt>
    <dgm:pt modelId="{367F2A3C-59AB-4544-B07A-ED4DC348B71F}" type="sibTrans" cxnId="{3C2F231F-649D-43DC-BCAC-864E19F45F9A}">
      <dgm:prSet/>
      <dgm:spPr/>
      <dgm:t>
        <a:bodyPr/>
        <a:lstStyle/>
        <a:p>
          <a:endParaRPr lang="en-US"/>
        </a:p>
      </dgm:t>
    </dgm:pt>
    <dgm:pt modelId="{ACA9DFFD-F77F-4630-9533-0186E493EB91}">
      <dgm:prSet custT="1"/>
      <dgm:spPr/>
      <dgm:t>
        <a:bodyPr/>
        <a:lstStyle/>
        <a:p>
          <a:pPr rtl="0"/>
          <a:r>
            <a:rPr lang="en-US" sz="2400" dirty="0" smtClean="0"/>
            <a:t>Evaluation, re-evaluation to determine eligibility for services</a:t>
          </a:r>
          <a:endParaRPr lang="en-US" sz="2400" dirty="0"/>
        </a:p>
      </dgm:t>
    </dgm:pt>
    <dgm:pt modelId="{0BB990A0-B57D-4F6A-ABDE-643FB3A47CFE}" type="parTrans" cxnId="{3049A5F9-F578-49A8-AD1A-2535E59209FF}">
      <dgm:prSet/>
      <dgm:spPr/>
      <dgm:t>
        <a:bodyPr/>
        <a:lstStyle/>
        <a:p>
          <a:endParaRPr lang="en-US"/>
        </a:p>
      </dgm:t>
    </dgm:pt>
    <dgm:pt modelId="{5077EB1B-C389-4874-BABF-8FBE032E2C83}" type="sibTrans" cxnId="{3049A5F9-F578-49A8-AD1A-2535E59209FF}">
      <dgm:prSet/>
      <dgm:spPr/>
      <dgm:t>
        <a:bodyPr/>
        <a:lstStyle/>
        <a:p>
          <a:endParaRPr lang="en-US"/>
        </a:p>
      </dgm:t>
    </dgm:pt>
    <dgm:pt modelId="{817A0184-6189-4402-A9F2-E237BF024FFD}">
      <dgm:prSet custT="1"/>
      <dgm:spPr/>
      <dgm:t>
        <a:bodyPr/>
        <a:lstStyle/>
        <a:p>
          <a:pPr rtl="0"/>
          <a:r>
            <a:rPr lang="en-US" sz="2400" dirty="0" smtClean="0"/>
            <a:t>Supplementary instruction</a:t>
          </a:r>
          <a:endParaRPr lang="en-US" sz="2400" dirty="0"/>
        </a:p>
      </dgm:t>
    </dgm:pt>
    <dgm:pt modelId="{589D69AA-C463-425B-9A82-ED983F06DC1B}" type="parTrans" cxnId="{1BA27370-F0D7-469F-B9BC-DDDB144DC6CB}">
      <dgm:prSet/>
      <dgm:spPr/>
      <dgm:t>
        <a:bodyPr/>
        <a:lstStyle/>
        <a:p>
          <a:endParaRPr lang="en-US"/>
        </a:p>
      </dgm:t>
    </dgm:pt>
    <dgm:pt modelId="{964AEA46-4B4D-48E2-B7A4-3A1060CAC290}" type="sibTrans" cxnId="{1BA27370-F0D7-469F-B9BC-DDDB144DC6CB}">
      <dgm:prSet/>
      <dgm:spPr/>
      <dgm:t>
        <a:bodyPr/>
        <a:lstStyle/>
        <a:p>
          <a:endParaRPr lang="en-US"/>
        </a:p>
      </dgm:t>
    </dgm:pt>
    <dgm:pt modelId="{63F55FE2-1A3D-47F7-9D0B-A34F6E4AB7FA}">
      <dgm:prSet custT="1"/>
      <dgm:spPr/>
      <dgm:t>
        <a:bodyPr/>
        <a:lstStyle/>
        <a:p>
          <a:pPr rtl="0"/>
          <a:r>
            <a:rPr lang="en-US" sz="2400" dirty="0" smtClean="0"/>
            <a:t>Speech-language services</a:t>
          </a:r>
          <a:endParaRPr lang="en-US" sz="2400" dirty="0"/>
        </a:p>
      </dgm:t>
    </dgm:pt>
    <dgm:pt modelId="{02708121-E7A3-4F93-A7EE-1F3D1950DDA0}" type="parTrans" cxnId="{92232D90-ACD9-4B57-BDA5-96F212DF5B3D}">
      <dgm:prSet/>
      <dgm:spPr/>
      <dgm:t>
        <a:bodyPr/>
        <a:lstStyle/>
        <a:p>
          <a:endParaRPr lang="en-US"/>
        </a:p>
      </dgm:t>
    </dgm:pt>
    <dgm:pt modelId="{F3B85A9B-79DC-4EE1-A8DC-551F6F311865}" type="sibTrans" cxnId="{92232D90-ACD9-4B57-BDA5-96F212DF5B3D}">
      <dgm:prSet/>
      <dgm:spPr/>
      <dgm:t>
        <a:bodyPr/>
        <a:lstStyle/>
        <a:p>
          <a:endParaRPr lang="en-US"/>
        </a:p>
      </dgm:t>
    </dgm:pt>
    <dgm:pt modelId="{A98F602C-2050-45F6-B9EA-AEE08F21BC91}" type="pres">
      <dgm:prSet presAssocID="{2939AAC5-8D99-485A-98BD-3F38AE71E5FD}" presName="linear" presStyleCnt="0">
        <dgm:presLayoutVars>
          <dgm:dir/>
          <dgm:animLvl val="lvl"/>
          <dgm:resizeHandles val="exact"/>
        </dgm:presLayoutVars>
      </dgm:prSet>
      <dgm:spPr/>
      <dgm:t>
        <a:bodyPr/>
        <a:lstStyle/>
        <a:p>
          <a:endParaRPr lang="en-US"/>
        </a:p>
      </dgm:t>
    </dgm:pt>
    <dgm:pt modelId="{2DE53F4D-1251-4BB1-956D-7A1971409021}" type="pres">
      <dgm:prSet presAssocID="{1F4DE0F0-442E-487B-B3A8-2D9B03F7FC87}" presName="parentLin" presStyleCnt="0"/>
      <dgm:spPr/>
    </dgm:pt>
    <dgm:pt modelId="{1EBFA6CF-0346-4844-8CC4-275B0CAB004C}" type="pres">
      <dgm:prSet presAssocID="{1F4DE0F0-442E-487B-B3A8-2D9B03F7FC87}" presName="parentLeftMargin" presStyleLbl="node1" presStyleIdx="0" presStyleCnt="2"/>
      <dgm:spPr/>
      <dgm:t>
        <a:bodyPr/>
        <a:lstStyle/>
        <a:p>
          <a:endParaRPr lang="en-US"/>
        </a:p>
      </dgm:t>
    </dgm:pt>
    <dgm:pt modelId="{F9BD3BA8-CF87-4C4D-9DC8-E61C93E2B461}" type="pres">
      <dgm:prSet presAssocID="{1F4DE0F0-442E-487B-B3A8-2D9B03F7FC87}" presName="parentText" presStyleLbl="node1" presStyleIdx="0" presStyleCnt="2" custLinFactNeighborX="-7407" custLinFactNeighborY="1880">
        <dgm:presLayoutVars>
          <dgm:chMax val="0"/>
          <dgm:bulletEnabled val="1"/>
        </dgm:presLayoutVars>
      </dgm:prSet>
      <dgm:spPr/>
      <dgm:t>
        <a:bodyPr/>
        <a:lstStyle/>
        <a:p>
          <a:endParaRPr lang="en-US"/>
        </a:p>
      </dgm:t>
    </dgm:pt>
    <dgm:pt modelId="{5B13F362-E236-4560-B495-B359D5EED7AB}" type="pres">
      <dgm:prSet presAssocID="{1F4DE0F0-442E-487B-B3A8-2D9B03F7FC87}" presName="negativeSpace" presStyleCnt="0"/>
      <dgm:spPr/>
    </dgm:pt>
    <dgm:pt modelId="{174333E6-C297-4B40-BAF4-C2E73F9CD099}" type="pres">
      <dgm:prSet presAssocID="{1F4DE0F0-442E-487B-B3A8-2D9B03F7FC87}" presName="childText" presStyleLbl="conFgAcc1" presStyleIdx="0" presStyleCnt="2" custLinFactNeighborY="-53968">
        <dgm:presLayoutVars>
          <dgm:bulletEnabled val="1"/>
        </dgm:presLayoutVars>
      </dgm:prSet>
      <dgm:spPr/>
      <dgm:t>
        <a:bodyPr/>
        <a:lstStyle/>
        <a:p>
          <a:endParaRPr lang="en-US"/>
        </a:p>
      </dgm:t>
    </dgm:pt>
    <dgm:pt modelId="{71F5D6B4-7C11-44B4-AB80-B77224D59FDB}" type="pres">
      <dgm:prSet presAssocID="{D5FFE0AF-815B-413A-9ADC-3FE8F3266165}" presName="spaceBetweenRectangles" presStyleCnt="0"/>
      <dgm:spPr/>
    </dgm:pt>
    <dgm:pt modelId="{9DC7BD2B-D39F-428A-AE87-4F02F6827C03}" type="pres">
      <dgm:prSet presAssocID="{4740A73B-4CE0-40C4-AC9F-F509D0CE0E32}" presName="parentLin" presStyleCnt="0"/>
      <dgm:spPr/>
    </dgm:pt>
    <dgm:pt modelId="{E0559DEB-2918-4FCF-BC06-E41DC34F0CF9}" type="pres">
      <dgm:prSet presAssocID="{4740A73B-4CE0-40C4-AC9F-F509D0CE0E32}" presName="parentLeftMargin" presStyleLbl="node1" presStyleIdx="0" presStyleCnt="2"/>
      <dgm:spPr/>
      <dgm:t>
        <a:bodyPr/>
        <a:lstStyle/>
        <a:p>
          <a:endParaRPr lang="en-US"/>
        </a:p>
      </dgm:t>
    </dgm:pt>
    <dgm:pt modelId="{4D86C5D1-5C1A-443B-8005-182B27D06CD4}" type="pres">
      <dgm:prSet presAssocID="{4740A73B-4CE0-40C4-AC9F-F509D0CE0E32}" presName="parentText" presStyleLbl="node1" presStyleIdx="1" presStyleCnt="2">
        <dgm:presLayoutVars>
          <dgm:chMax val="0"/>
          <dgm:bulletEnabled val="1"/>
        </dgm:presLayoutVars>
      </dgm:prSet>
      <dgm:spPr/>
      <dgm:t>
        <a:bodyPr/>
        <a:lstStyle/>
        <a:p>
          <a:endParaRPr lang="en-US"/>
        </a:p>
      </dgm:t>
    </dgm:pt>
    <dgm:pt modelId="{2F7AA903-9EB9-4813-9C39-542F71058A84}" type="pres">
      <dgm:prSet presAssocID="{4740A73B-4CE0-40C4-AC9F-F509D0CE0E32}" presName="negativeSpace" presStyleCnt="0"/>
      <dgm:spPr/>
    </dgm:pt>
    <dgm:pt modelId="{B2984DA8-D311-4BA2-816B-A460D0601910}" type="pres">
      <dgm:prSet presAssocID="{4740A73B-4CE0-40C4-AC9F-F509D0CE0E32}" presName="childText" presStyleLbl="conFgAcc1" presStyleIdx="1" presStyleCnt="2">
        <dgm:presLayoutVars>
          <dgm:bulletEnabled val="1"/>
        </dgm:presLayoutVars>
      </dgm:prSet>
      <dgm:spPr/>
      <dgm:t>
        <a:bodyPr/>
        <a:lstStyle/>
        <a:p>
          <a:endParaRPr lang="en-US"/>
        </a:p>
      </dgm:t>
    </dgm:pt>
  </dgm:ptLst>
  <dgm:cxnLst>
    <dgm:cxn modelId="{B76675B0-D46B-41B5-A768-2F690777F6B1}" type="presOf" srcId="{5A8DA519-18A9-4197-8D27-7D526ED3D0E9}" destId="{174333E6-C297-4B40-BAF4-C2E73F9CD099}" srcOrd="0" destOrd="2" presId="urn:microsoft.com/office/officeart/2005/8/layout/list1"/>
    <dgm:cxn modelId="{84B341A8-E828-45C2-A936-845760CBFDB5}" type="presOf" srcId="{BC3CAC6E-80CA-4D3A-819E-7F110F41BA03}" destId="{174333E6-C297-4B40-BAF4-C2E73F9CD099}" srcOrd="0" destOrd="0" presId="urn:microsoft.com/office/officeart/2005/8/layout/list1"/>
    <dgm:cxn modelId="{93179629-C499-4B89-8B64-AA3EA49E372C}" srcId="{1F4DE0F0-442E-487B-B3A8-2D9B03F7FC87}" destId="{5A8DA519-18A9-4197-8D27-7D526ED3D0E9}" srcOrd="2" destOrd="0" parTransId="{0805679F-0276-4951-96CC-EE03975DE640}" sibTransId="{8F4B3726-BB85-442F-B53A-39892A5D2A34}"/>
    <dgm:cxn modelId="{3049A5F9-F578-49A8-AD1A-2535E59209FF}" srcId="{4740A73B-4CE0-40C4-AC9F-F509D0CE0E32}" destId="{ACA9DFFD-F77F-4630-9533-0186E493EB91}" srcOrd="0" destOrd="0" parTransId="{0BB990A0-B57D-4F6A-ABDE-643FB3A47CFE}" sibTransId="{5077EB1B-C389-4874-BABF-8FBE032E2C83}"/>
    <dgm:cxn modelId="{4A177475-8E1D-4C4A-9852-4BE8054E4247}" type="presOf" srcId="{2939AAC5-8D99-485A-98BD-3F38AE71E5FD}" destId="{A98F602C-2050-45F6-B9EA-AEE08F21BC91}" srcOrd="0" destOrd="0" presId="urn:microsoft.com/office/officeart/2005/8/layout/list1"/>
    <dgm:cxn modelId="{3016F1A3-E8A0-4641-828E-93A4144EB0DC}" type="presOf" srcId="{ACA9DFFD-F77F-4630-9533-0186E493EB91}" destId="{B2984DA8-D311-4BA2-816B-A460D0601910}" srcOrd="0" destOrd="0" presId="urn:microsoft.com/office/officeart/2005/8/layout/list1"/>
    <dgm:cxn modelId="{87B65A6F-A4E4-4951-86A3-B64A8FCCA812}" srcId="{1F4DE0F0-442E-487B-B3A8-2D9B03F7FC87}" destId="{BC3CAC6E-80CA-4D3A-819E-7F110F41BA03}" srcOrd="0" destOrd="0" parTransId="{1E7A7DF5-6026-49E0-A921-3CBCA12EEF3F}" sibTransId="{07376F1B-F1B0-4079-8E62-6DF8AA8F53F6}"/>
    <dgm:cxn modelId="{D800E88A-543B-45C3-B3E7-15D4342F98F0}" srcId="{2939AAC5-8D99-485A-98BD-3F38AE71E5FD}" destId="{1F4DE0F0-442E-487B-B3A8-2D9B03F7FC87}" srcOrd="0" destOrd="0" parTransId="{35FF82FF-E7B9-4A64-82A0-E11DAF25843E}" sibTransId="{D5FFE0AF-815B-413A-9ADC-3FE8F3266165}"/>
    <dgm:cxn modelId="{3C2F231F-649D-43DC-BCAC-864E19F45F9A}" srcId="{2939AAC5-8D99-485A-98BD-3F38AE71E5FD}" destId="{4740A73B-4CE0-40C4-AC9F-F509D0CE0E32}" srcOrd="1" destOrd="0" parTransId="{199453BE-EECE-4CFD-981F-35D071214CAC}" sibTransId="{367F2A3C-59AB-4544-B07A-ED4DC348B71F}"/>
    <dgm:cxn modelId="{1BA27370-F0D7-469F-B9BC-DDDB144DC6CB}" srcId="{4740A73B-4CE0-40C4-AC9F-F509D0CE0E32}" destId="{817A0184-6189-4402-A9F2-E237BF024FFD}" srcOrd="1" destOrd="0" parTransId="{589D69AA-C463-425B-9A82-ED983F06DC1B}" sibTransId="{964AEA46-4B4D-48E2-B7A4-3A1060CAC290}"/>
    <dgm:cxn modelId="{986ED831-DE43-4014-9E89-65107973235B}" type="presOf" srcId="{D9713A88-FC97-4114-B96E-2423E5F8D267}" destId="{174333E6-C297-4B40-BAF4-C2E73F9CD099}" srcOrd="0" destOrd="1" presId="urn:microsoft.com/office/officeart/2005/8/layout/list1"/>
    <dgm:cxn modelId="{10E644EB-EE15-4463-BB61-8C51B82C0C85}" type="presOf" srcId="{63F55FE2-1A3D-47F7-9D0B-A34F6E4AB7FA}" destId="{B2984DA8-D311-4BA2-816B-A460D0601910}" srcOrd="0" destOrd="2" presId="urn:microsoft.com/office/officeart/2005/8/layout/list1"/>
    <dgm:cxn modelId="{B3C35E38-AAEC-4D18-8347-7D7568AEFD18}" type="presOf" srcId="{4740A73B-4CE0-40C4-AC9F-F509D0CE0E32}" destId="{4D86C5D1-5C1A-443B-8005-182B27D06CD4}" srcOrd="1" destOrd="0" presId="urn:microsoft.com/office/officeart/2005/8/layout/list1"/>
    <dgm:cxn modelId="{FE292E3C-9AE6-4BDF-92AB-AEAD6AA88271}" type="presOf" srcId="{817A0184-6189-4402-A9F2-E237BF024FFD}" destId="{B2984DA8-D311-4BA2-816B-A460D0601910}" srcOrd="0" destOrd="1" presId="urn:microsoft.com/office/officeart/2005/8/layout/list1"/>
    <dgm:cxn modelId="{92232D90-ACD9-4B57-BDA5-96F212DF5B3D}" srcId="{4740A73B-4CE0-40C4-AC9F-F509D0CE0E32}" destId="{63F55FE2-1A3D-47F7-9D0B-A34F6E4AB7FA}" srcOrd="2" destOrd="0" parTransId="{02708121-E7A3-4F93-A7EE-1F3D1950DDA0}" sibTransId="{F3B85A9B-79DC-4EE1-A8DC-551F6F311865}"/>
    <dgm:cxn modelId="{020EA7FF-D3FC-4D9F-BC26-E4D25A91D898}" type="presOf" srcId="{4740A73B-4CE0-40C4-AC9F-F509D0CE0E32}" destId="{E0559DEB-2918-4FCF-BC06-E41DC34F0CF9}" srcOrd="0" destOrd="0" presId="urn:microsoft.com/office/officeart/2005/8/layout/list1"/>
    <dgm:cxn modelId="{6612348F-5F7B-4245-81E6-8C5EAEDCDC9C}" type="presOf" srcId="{1F4DE0F0-442E-487B-B3A8-2D9B03F7FC87}" destId="{F9BD3BA8-CF87-4C4D-9DC8-E61C93E2B461}" srcOrd="1" destOrd="0" presId="urn:microsoft.com/office/officeart/2005/8/layout/list1"/>
    <dgm:cxn modelId="{BFE491A1-6946-4D26-A392-AD12BD3F17F3}" srcId="{1F4DE0F0-442E-487B-B3A8-2D9B03F7FC87}" destId="{D9713A88-FC97-4114-B96E-2423E5F8D267}" srcOrd="1" destOrd="0" parTransId="{5D119515-C440-477F-8081-A678E84E47C5}" sibTransId="{CD55EBF5-16AC-4909-AE32-E8BFDA59127F}"/>
    <dgm:cxn modelId="{63D49645-5CF6-4B19-8240-3CA768806EF9}" type="presOf" srcId="{1F4DE0F0-442E-487B-B3A8-2D9B03F7FC87}" destId="{1EBFA6CF-0346-4844-8CC4-275B0CAB004C}" srcOrd="0" destOrd="0" presId="urn:microsoft.com/office/officeart/2005/8/layout/list1"/>
    <dgm:cxn modelId="{89972EE9-B413-4011-8A0B-5AE7E4FB58FA}" type="presParOf" srcId="{A98F602C-2050-45F6-B9EA-AEE08F21BC91}" destId="{2DE53F4D-1251-4BB1-956D-7A1971409021}" srcOrd="0" destOrd="0" presId="urn:microsoft.com/office/officeart/2005/8/layout/list1"/>
    <dgm:cxn modelId="{D5D0D267-8076-4086-9C9A-DC536F99DC36}" type="presParOf" srcId="{2DE53F4D-1251-4BB1-956D-7A1971409021}" destId="{1EBFA6CF-0346-4844-8CC4-275B0CAB004C}" srcOrd="0" destOrd="0" presId="urn:microsoft.com/office/officeart/2005/8/layout/list1"/>
    <dgm:cxn modelId="{50437387-4F33-47C7-A269-095E13D7CC06}" type="presParOf" srcId="{2DE53F4D-1251-4BB1-956D-7A1971409021}" destId="{F9BD3BA8-CF87-4C4D-9DC8-E61C93E2B461}" srcOrd="1" destOrd="0" presId="urn:microsoft.com/office/officeart/2005/8/layout/list1"/>
    <dgm:cxn modelId="{6C434C07-5450-4E17-880A-4AC39ABCD4A4}" type="presParOf" srcId="{A98F602C-2050-45F6-B9EA-AEE08F21BC91}" destId="{5B13F362-E236-4560-B495-B359D5EED7AB}" srcOrd="1" destOrd="0" presId="urn:microsoft.com/office/officeart/2005/8/layout/list1"/>
    <dgm:cxn modelId="{A5C4C227-1460-493A-BBBB-DC2E23A4C47E}" type="presParOf" srcId="{A98F602C-2050-45F6-B9EA-AEE08F21BC91}" destId="{174333E6-C297-4B40-BAF4-C2E73F9CD099}" srcOrd="2" destOrd="0" presId="urn:microsoft.com/office/officeart/2005/8/layout/list1"/>
    <dgm:cxn modelId="{86348834-0015-44A3-9891-56D50ED3E8A0}" type="presParOf" srcId="{A98F602C-2050-45F6-B9EA-AEE08F21BC91}" destId="{71F5D6B4-7C11-44B4-AB80-B77224D59FDB}" srcOrd="3" destOrd="0" presId="urn:microsoft.com/office/officeart/2005/8/layout/list1"/>
    <dgm:cxn modelId="{FE7C508D-25F3-48F3-9999-B727B8A4147C}" type="presParOf" srcId="{A98F602C-2050-45F6-B9EA-AEE08F21BC91}" destId="{9DC7BD2B-D39F-428A-AE87-4F02F6827C03}" srcOrd="4" destOrd="0" presId="urn:microsoft.com/office/officeart/2005/8/layout/list1"/>
    <dgm:cxn modelId="{8CC6AF3A-4662-477C-A3EA-1A7082D7D261}" type="presParOf" srcId="{9DC7BD2B-D39F-428A-AE87-4F02F6827C03}" destId="{E0559DEB-2918-4FCF-BC06-E41DC34F0CF9}" srcOrd="0" destOrd="0" presId="urn:microsoft.com/office/officeart/2005/8/layout/list1"/>
    <dgm:cxn modelId="{CB11AD1C-2F02-43BC-AE7F-4C4F96D32D87}" type="presParOf" srcId="{9DC7BD2B-D39F-428A-AE87-4F02F6827C03}" destId="{4D86C5D1-5C1A-443B-8005-182B27D06CD4}" srcOrd="1" destOrd="0" presId="urn:microsoft.com/office/officeart/2005/8/layout/list1"/>
    <dgm:cxn modelId="{AFB79799-8831-4DB2-B749-473659E011CE}" type="presParOf" srcId="{A98F602C-2050-45F6-B9EA-AEE08F21BC91}" destId="{2F7AA903-9EB9-4813-9C39-542F71058A84}" srcOrd="5" destOrd="0" presId="urn:microsoft.com/office/officeart/2005/8/layout/list1"/>
    <dgm:cxn modelId="{41C39DA5-A8AF-4095-8942-4164C619053E}" type="presParOf" srcId="{A98F602C-2050-45F6-B9EA-AEE08F21BC91}" destId="{B2984DA8-D311-4BA2-816B-A460D0601910}"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F6B6EDA-7C42-4D79-AFED-9DC725D1F793}" type="doc">
      <dgm:prSet loTypeId="urn:microsoft.com/office/officeart/2005/8/layout/hProcess9" loCatId="process" qsTypeId="urn:microsoft.com/office/officeart/2005/8/quickstyle/simple5" qsCatId="simple" csTypeId="urn:microsoft.com/office/officeart/2005/8/colors/colorful1" csCatId="colorful"/>
      <dgm:spPr/>
      <dgm:t>
        <a:bodyPr/>
        <a:lstStyle/>
        <a:p>
          <a:endParaRPr lang="en-US"/>
        </a:p>
      </dgm:t>
    </dgm:pt>
    <dgm:pt modelId="{476E4F99-4D2B-42B6-A603-49DDFED73331}">
      <dgm:prSet/>
      <dgm:spPr/>
      <dgm:t>
        <a:bodyPr/>
        <a:lstStyle/>
        <a:p>
          <a:pPr rtl="0"/>
          <a:r>
            <a:rPr lang="en-US" dirty="0" smtClean="0"/>
            <a:t>Consult with the </a:t>
          </a:r>
          <a:r>
            <a:rPr lang="en-US" dirty="0" err="1" smtClean="0"/>
            <a:t>nonpublics</a:t>
          </a:r>
          <a:endParaRPr lang="en-US" dirty="0"/>
        </a:p>
      </dgm:t>
    </dgm:pt>
    <dgm:pt modelId="{0BC72EB5-6E79-45D7-B434-66D9405EB722}" type="parTrans" cxnId="{72E20755-6CAA-49E4-9242-0AE46A8BC8E1}">
      <dgm:prSet/>
      <dgm:spPr/>
      <dgm:t>
        <a:bodyPr/>
        <a:lstStyle/>
        <a:p>
          <a:endParaRPr lang="en-US"/>
        </a:p>
      </dgm:t>
    </dgm:pt>
    <dgm:pt modelId="{BA494137-B430-49C0-BD22-46F5D5C0454B}" type="sibTrans" cxnId="{72E20755-6CAA-49E4-9242-0AE46A8BC8E1}">
      <dgm:prSet/>
      <dgm:spPr/>
      <dgm:t>
        <a:bodyPr/>
        <a:lstStyle/>
        <a:p>
          <a:endParaRPr lang="en-US"/>
        </a:p>
      </dgm:t>
    </dgm:pt>
    <dgm:pt modelId="{F8D68C2C-B81A-45A9-8540-23A853CF5456}">
      <dgm:prSet/>
      <dgm:spPr/>
      <dgm:t>
        <a:bodyPr/>
        <a:lstStyle/>
        <a:p>
          <a:pPr rtl="0"/>
          <a:r>
            <a:rPr lang="en-US" dirty="0" smtClean="0"/>
            <a:t>Verify student eligibility for services</a:t>
          </a:r>
          <a:endParaRPr lang="en-US" dirty="0"/>
        </a:p>
      </dgm:t>
    </dgm:pt>
    <dgm:pt modelId="{DEFA8325-3358-49E1-B0DA-9A763EB71651}" type="parTrans" cxnId="{5D196E51-C147-4D96-A04B-732887ECBEDE}">
      <dgm:prSet/>
      <dgm:spPr/>
      <dgm:t>
        <a:bodyPr/>
        <a:lstStyle/>
        <a:p>
          <a:endParaRPr lang="en-US"/>
        </a:p>
      </dgm:t>
    </dgm:pt>
    <dgm:pt modelId="{EBB0988F-482D-4319-A008-CD8F9041A3F2}" type="sibTrans" cxnId="{5D196E51-C147-4D96-A04B-732887ECBEDE}">
      <dgm:prSet/>
      <dgm:spPr/>
      <dgm:t>
        <a:bodyPr/>
        <a:lstStyle/>
        <a:p>
          <a:endParaRPr lang="en-US"/>
        </a:p>
      </dgm:t>
    </dgm:pt>
    <dgm:pt modelId="{51446EEB-ABEF-4E9A-9211-09F95C86F644}">
      <dgm:prSet/>
      <dgm:spPr/>
      <dgm:t>
        <a:bodyPr/>
        <a:lstStyle/>
        <a:p>
          <a:pPr rtl="0"/>
          <a:r>
            <a:rPr lang="en-US" dirty="0" smtClean="0"/>
            <a:t>Provide the services (or manage a provider)</a:t>
          </a:r>
          <a:endParaRPr lang="en-US" dirty="0"/>
        </a:p>
      </dgm:t>
    </dgm:pt>
    <dgm:pt modelId="{8B1F8CE2-4076-4777-98EF-DA84055EA76F}" type="parTrans" cxnId="{1DBB5334-CD60-475A-B0DB-B35E8DF69EB6}">
      <dgm:prSet/>
      <dgm:spPr/>
      <dgm:t>
        <a:bodyPr/>
        <a:lstStyle/>
        <a:p>
          <a:endParaRPr lang="en-US"/>
        </a:p>
      </dgm:t>
    </dgm:pt>
    <dgm:pt modelId="{484F3C87-282C-444D-887F-8207D8FEF451}" type="sibTrans" cxnId="{1DBB5334-CD60-475A-B0DB-B35E8DF69EB6}">
      <dgm:prSet/>
      <dgm:spPr/>
      <dgm:t>
        <a:bodyPr/>
        <a:lstStyle/>
        <a:p>
          <a:endParaRPr lang="en-US"/>
        </a:p>
      </dgm:t>
    </dgm:pt>
    <dgm:pt modelId="{0A3A5336-93A7-480B-B735-0E78B393E002}">
      <dgm:prSet/>
      <dgm:spPr/>
      <dgm:t>
        <a:bodyPr/>
        <a:lstStyle/>
        <a:p>
          <a:pPr rtl="0"/>
          <a:r>
            <a:rPr lang="en-US" dirty="0" smtClean="0"/>
            <a:t>Keep student records</a:t>
          </a:r>
          <a:endParaRPr lang="en-US" dirty="0"/>
        </a:p>
      </dgm:t>
    </dgm:pt>
    <dgm:pt modelId="{04C584AF-D092-4D16-914F-25CABBA030C8}" type="parTrans" cxnId="{5D37E07D-602C-497B-AEAF-BE754E7B3231}">
      <dgm:prSet/>
      <dgm:spPr/>
      <dgm:t>
        <a:bodyPr/>
        <a:lstStyle/>
        <a:p>
          <a:endParaRPr lang="en-US"/>
        </a:p>
      </dgm:t>
    </dgm:pt>
    <dgm:pt modelId="{4B437426-8563-414E-A02A-4E8CBFD2F191}" type="sibTrans" cxnId="{5D37E07D-602C-497B-AEAF-BE754E7B3231}">
      <dgm:prSet/>
      <dgm:spPr/>
      <dgm:t>
        <a:bodyPr/>
        <a:lstStyle/>
        <a:p>
          <a:endParaRPr lang="en-US"/>
        </a:p>
      </dgm:t>
    </dgm:pt>
    <dgm:pt modelId="{68D3F6F9-192D-4944-938F-747E14828E3F}">
      <dgm:prSet/>
      <dgm:spPr/>
      <dgm:t>
        <a:bodyPr/>
        <a:lstStyle/>
        <a:p>
          <a:pPr rtl="0"/>
          <a:r>
            <a:rPr lang="en-US" dirty="0" smtClean="0"/>
            <a:t>Account for funds</a:t>
          </a:r>
          <a:endParaRPr lang="en-US" dirty="0"/>
        </a:p>
      </dgm:t>
    </dgm:pt>
    <dgm:pt modelId="{6BCAF6DE-F66C-440C-B57E-370BBA9E38FF}" type="parTrans" cxnId="{8D430228-49CF-4439-A62C-BAED17B1EA1B}">
      <dgm:prSet/>
      <dgm:spPr/>
      <dgm:t>
        <a:bodyPr/>
        <a:lstStyle/>
        <a:p>
          <a:endParaRPr lang="en-US"/>
        </a:p>
      </dgm:t>
    </dgm:pt>
    <dgm:pt modelId="{83D45A2B-F9A1-4700-8A1E-3F764452C5C9}" type="sibTrans" cxnId="{8D430228-49CF-4439-A62C-BAED17B1EA1B}">
      <dgm:prSet/>
      <dgm:spPr/>
      <dgm:t>
        <a:bodyPr/>
        <a:lstStyle/>
        <a:p>
          <a:endParaRPr lang="en-US"/>
        </a:p>
      </dgm:t>
    </dgm:pt>
    <dgm:pt modelId="{97240FAB-E1B2-4DE5-950A-F35A45C4E861}" type="pres">
      <dgm:prSet presAssocID="{BF6B6EDA-7C42-4D79-AFED-9DC725D1F793}" presName="CompostProcess" presStyleCnt="0">
        <dgm:presLayoutVars>
          <dgm:dir/>
          <dgm:resizeHandles val="exact"/>
        </dgm:presLayoutVars>
      </dgm:prSet>
      <dgm:spPr/>
      <dgm:t>
        <a:bodyPr/>
        <a:lstStyle/>
        <a:p>
          <a:endParaRPr lang="en-US"/>
        </a:p>
      </dgm:t>
    </dgm:pt>
    <dgm:pt modelId="{AAD99F06-E585-4103-B3A5-B573E73A1CA2}" type="pres">
      <dgm:prSet presAssocID="{BF6B6EDA-7C42-4D79-AFED-9DC725D1F793}" presName="arrow" presStyleLbl="bgShp" presStyleIdx="0" presStyleCnt="1"/>
      <dgm:spPr/>
      <dgm:t>
        <a:bodyPr/>
        <a:lstStyle/>
        <a:p>
          <a:endParaRPr lang="en-US"/>
        </a:p>
      </dgm:t>
    </dgm:pt>
    <dgm:pt modelId="{7504E7FC-9524-42C8-8524-D9A61BE9FE9B}" type="pres">
      <dgm:prSet presAssocID="{BF6B6EDA-7C42-4D79-AFED-9DC725D1F793}" presName="linearProcess" presStyleCnt="0"/>
      <dgm:spPr/>
      <dgm:t>
        <a:bodyPr/>
        <a:lstStyle/>
        <a:p>
          <a:endParaRPr lang="en-US"/>
        </a:p>
      </dgm:t>
    </dgm:pt>
    <dgm:pt modelId="{6B1B696B-CE90-4B9B-9F9C-36143F75175B}" type="pres">
      <dgm:prSet presAssocID="{476E4F99-4D2B-42B6-A603-49DDFED73331}" presName="textNode" presStyleLbl="node1" presStyleIdx="0" presStyleCnt="5">
        <dgm:presLayoutVars>
          <dgm:bulletEnabled val="1"/>
        </dgm:presLayoutVars>
      </dgm:prSet>
      <dgm:spPr/>
      <dgm:t>
        <a:bodyPr/>
        <a:lstStyle/>
        <a:p>
          <a:endParaRPr lang="en-US"/>
        </a:p>
      </dgm:t>
    </dgm:pt>
    <dgm:pt modelId="{66F3D415-491D-414D-8FCC-638F1437F0DF}" type="pres">
      <dgm:prSet presAssocID="{BA494137-B430-49C0-BD22-46F5D5C0454B}" presName="sibTrans" presStyleCnt="0"/>
      <dgm:spPr/>
      <dgm:t>
        <a:bodyPr/>
        <a:lstStyle/>
        <a:p>
          <a:endParaRPr lang="en-US"/>
        </a:p>
      </dgm:t>
    </dgm:pt>
    <dgm:pt modelId="{E71BC599-C9F0-47EE-BCE4-631B38DE1A7D}" type="pres">
      <dgm:prSet presAssocID="{F8D68C2C-B81A-45A9-8540-23A853CF5456}" presName="textNode" presStyleLbl="node1" presStyleIdx="1" presStyleCnt="5">
        <dgm:presLayoutVars>
          <dgm:bulletEnabled val="1"/>
        </dgm:presLayoutVars>
      </dgm:prSet>
      <dgm:spPr/>
      <dgm:t>
        <a:bodyPr/>
        <a:lstStyle/>
        <a:p>
          <a:endParaRPr lang="en-US"/>
        </a:p>
      </dgm:t>
    </dgm:pt>
    <dgm:pt modelId="{5D23A3E5-1C32-4E06-A664-E85B7D8A9040}" type="pres">
      <dgm:prSet presAssocID="{EBB0988F-482D-4319-A008-CD8F9041A3F2}" presName="sibTrans" presStyleCnt="0"/>
      <dgm:spPr/>
      <dgm:t>
        <a:bodyPr/>
        <a:lstStyle/>
        <a:p>
          <a:endParaRPr lang="en-US"/>
        </a:p>
      </dgm:t>
    </dgm:pt>
    <dgm:pt modelId="{90A3187A-C273-4B18-8FE8-30EEFB95D5F8}" type="pres">
      <dgm:prSet presAssocID="{51446EEB-ABEF-4E9A-9211-09F95C86F644}" presName="textNode" presStyleLbl="node1" presStyleIdx="2" presStyleCnt="5">
        <dgm:presLayoutVars>
          <dgm:bulletEnabled val="1"/>
        </dgm:presLayoutVars>
      </dgm:prSet>
      <dgm:spPr/>
      <dgm:t>
        <a:bodyPr/>
        <a:lstStyle/>
        <a:p>
          <a:endParaRPr lang="en-US"/>
        </a:p>
      </dgm:t>
    </dgm:pt>
    <dgm:pt modelId="{4EDAC5E6-D3C3-4DD9-B6C9-E00A6BB2ACDB}" type="pres">
      <dgm:prSet presAssocID="{484F3C87-282C-444D-887F-8207D8FEF451}" presName="sibTrans" presStyleCnt="0"/>
      <dgm:spPr/>
      <dgm:t>
        <a:bodyPr/>
        <a:lstStyle/>
        <a:p>
          <a:endParaRPr lang="en-US"/>
        </a:p>
      </dgm:t>
    </dgm:pt>
    <dgm:pt modelId="{56BFEA2A-7D03-437F-BA0E-9AD828F54382}" type="pres">
      <dgm:prSet presAssocID="{0A3A5336-93A7-480B-B735-0E78B393E002}" presName="textNode" presStyleLbl="node1" presStyleIdx="3" presStyleCnt="5">
        <dgm:presLayoutVars>
          <dgm:bulletEnabled val="1"/>
        </dgm:presLayoutVars>
      </dgm:prSet>
      <dgm:spPr/>
      <dgm:t>
        <a:bodyPr/>
        <a:lstStyle/>
        <a:p>
          <a:endParaRPr lang="en-US"/>
        </a:p>
      </dgm:t>
    </dgm:pt>
    <dgm:pt modelId="{618E70AC-A311-4DEE-BD17-328BBD0BBD8E}" type="pres">
      <dgm:prSet presAssocID="{4B437426-8563-414E-A02A-4E8CBFD2F191}" presName="sibTrans" presStyleCnt="0"/>
      <dgm:spPr/>
      <dgm:t>
        <a:bodyPr/>
        <a:lstStyle/>
        <a:p>
          <a:endParaRPr lang="en-US"/>
        </a:p>
      </dgm:t>
    </dgm:pt>
    <dgm:pt modelId="{F55F283B-BE81-47E9-A8B7-5355A3CD7EEA}" type="pres">
      <dgm:prSet presAssocID="{68D3F6F9-192D-4944-938F-747E14828E3F}" presName="textNode" presStyleLbl="node1" presStyleIdx="4" presStyleCnt="5">
        <dgm:presLayoutVars>
          <dgm:bulletEnabled val="1"/>
        </dgm:presLayoutVars>
      </dgm:prSet>
      <dgm:spPr/>
      <dgm:t>
        <a:bodyPr/>
        <a:lstStyle/>
        <a:p>
          <a:endParaRPr lang="en-US"/>
        </a:p>
      </dgm:t>
    </dgm:pt>
  </dgm:ptLst>
  <dgm:cxnLst>
    <dgm:cxn modelId="{F9F85BE1-7497-434A-8FD5-A952B1807E64}" type="presOf" srcId="{68D3F6F9-192D-4944-938F-747E14828E3F}" destId="{F55F283B-BE81-47E9-A8B7-5355A3CD7EEA}" srcOrd="0" destOrd="0" presId="urn:microsoft.com/office/officeart/2005/8/layout/hProcess9"/>
    <dgm:cxn modelId="{1DBB5334-CD60-475A-B0DB-B35E8DF69EB6}" srcId="{BF6B6EDA-7C42-4D79-AFED-9DC725D1F793}" destId="{51446EEB-ABEF-4E9A-9211-09F95C86F644}" srcOrd="2" destOrd="0" parTransId="{8B1F8CE2-4076-4777-98EF-DA84055EA76F}" sibTransId="{484F3C87-282C-444D-887F-8207D8FEF451}"/>
    <dgm:cxn modelId="{024E0585-605D-49F9-BA54-F7C281A1C337}" type="presOf" srcId="{0A3A5336-93A7-480B-B735-0E78B393E002}" destId="{56BFEA2A-7D03-437F-BA0E-9AD828F54382}" srcOrd="0" destOrd="0" presId="urn:microsoft.com/office/officeart/2005/8/layout/hProcess9"/>
    <dgm:cxn modelId="{5D37E07D-602C-497B-AEAF-BE754E7B3231}" srcId="{BF6B6EDA-7C42-4D79-AFED-9DC725D1F793}" destId="{0A3A5336-93A7-480B-B735-0E78B393E002}" srcOrd="3" destOrd="0" parTransId="{04C584AF-D092-4D16-914F-25CABBA030C8}" sibTransId="{4B437426-8563-414E-A02A-4E8CBFD2F191}"/>
    <dgm:cxn modelId="{81F23091-1A17-4F96-BB03-B18EE388BBDE}" type="presOf" srcId="{F8D68C2C-B81A-45A9-8540-23A853CF5456}" destId="{E71BC599-C9F0-47EE-BCE4-631B38DE1A7D}" srcOrd="0" destOrd="0" presId="urn:microsoft.com/office/officeart/2005/8/layout/hProcess9"/>
    <dgm:cxn modelId="{8D430228-49CF-4439-A62C-BAED17B1EA1B}" srcId="{BF6B6EDA-7C42-4D79-AFED-9DC725D1F793}" destId="{68D3F6F9-192D-4944-938F-747E14828E3F}" srcOrd="4" destOrd="0" parTransId="{6BCAF6DE-F66C-440C-B57E-370BBA9E38FF}" sibTransId="{83D45A2B-F9A1-4700-8A1E-3F764452C5C9}"/>
    <dgm:cxn modelId="{89F4BAD3-212D-4B09-B6B7-48F0529D5C25}" type="presOf" srcId="{476E4F99-4D2B-42B6-A603-49DDFED73331}" destId="{6B1B696B-CE90-4B9B-9F9C-36143F75175B}" srcOrd="0" destOrd="0" presId="urn:microsoft.com/office/officeart/2005/8/layout/hProcess9"/>
    <dgm:cxn modelId="{F4ACA848-9960-4664-ADCB-9C7ACE94DA16}" type="presOf" srcId="{51446EEB-ABEF-4E9A-9211-09F95C86F644}" destId="{90A3187A-C273-4B18-8FE8-30EEFB95D5F8}" srcOrd="0" destOrd="0" presId="urn:microsoft.com/office/officeart/2005/8/layout/hProcess9"/>
    <dgm:cxn modelId="{5D196E51-C147-4D96-A04B-732887ECBEDE}" srcId="{BF6B6EDA-7C42-4D79-AFED-9DC725D1F793}" destId="{F8D68C2C-B81A-45A9-8540-23A853CF5456}" srcOrd="1" destOrd="0" parTransId="{DEFA8325-3358-49E1-B0DA-9A763EB71651}" sibTransId="{EBB0988F-482D-4319-A008-CD8F9041A3F2}"/>
    <dgm:cxn modelId="{72E20755-6CAA-49E4-9242-0AE46A8BC8E1}" srcId="{BF6B6EDA-7C42-4D79-AFED-9DC725D1F793}" destId="{476E4F99-4D2B-42B6-A603-49DDFED73331}" srcOrd="0" destOrd="0" parTransId="{0BC72EB5-6E79-45D7-B434-66D9405EB722}" sibTransId="{BA494137-B430-49C0-BD22-46F5D5C0454B}"/>
    <dgm:cxn modelId="{41014407-FAE2-4673-9454-06259DD1A469}" type="presOf" srcId="{BF6B6EDA-7C42-4D79-AFED-9DC725D1F793}" destId="{97240FAB-E1B2-4DE5-950A-F35A45C4E861}" srcOrd="0" destOrd="0" presId="urn:microsoft.com/office/officeart/2005/8/layout/hProcess9"/>
    <dgm:cxn modelId="{16EA66BE-00D9-4D0D-ADE7-6E31B59D5D1F}" type="presParOf" srcId="{97240FAB-E1B2-4DE5-950A-F35A45C4E861}" destId="{AAD99F06-E585-4103-B3A5-B573E73A1CA2}" srcOrd="0" destOrd="0" presId="urn:microsoft.com/office/officeart/2005/8/layout/hProcess9"/>
    <dgm:cxn modelId="{B91F47D5-4FEC-48AE-8BF2-EAA8BF7C1BD5}" type="presParOf" srcId="{97240FAB-E1B2-4DE5-950A-F35A45C4E861}" destId="{7504E7FC-9524-42C8-8524-D9A61BE9FE9B}" srcOrd="1" destOrd="0" presId="urn:microsoft.com/office/officeart/2005/8/layout/hProcess9"/>
    <dgm:cxn modelId="{A51D32FD-D5D1-4C51-A426-04F7BD5A9586}" type="presParOf" srcId="{7504E7FC-9524-42C8-8524-D9A61BE9FE9B}" destId="{6B1B696B-CE90-4B9B-9F9C-36143F75175B}" srcOrd="0" destOrd="0" presId="urn:microsoft.com/office/officeart/2005/8/layout/hProcess9"/>
    <dgm:cxn modelId="{BC4323FD-7A12-4B73-A7B5-56158C31B9EC}" type="presParOf" srcId="{7504E7FC-9524-42C8-8524-D9A61BE9FE9B}" destId="{66F3D415-491D-414D-8FCC-638F1437F0DF}" srcOrd="1" destOrd="0" presId="urn:microsoft.com/office/officeart/2005/8/layout/hProcess9"/>
    <dgm:cxn modelId="{6BD89382-74D5-445B-B3FB-A4684D1238E0}" type="presParOf" srcId="{7504E7FC-9524-42C8-8524-D9A61BE9FE9B}" destId="{E71BC599-C9F0-47EE-BCE4-631B38DE1A7D}" srcOrd="2" destOrd="0" presId="urn:microsoft.com/office/officeart/2005/8/layout/hProcess9"/>
    <dgm:cxn modelId="{DC643F74-1A73-45EF-9B7E-1F28C3B9D29B}" type="presParOf" srcId="{7504E7FC-9524-42C8-8524-D9A61BE9FE9B}" destId="{5D23A3E5-1C32-4E06-A664-E85B7D8A9040}" srcOrd="3" destOrd="0" presId="urn:microsoft.com/office/officeart/2005/8/layout/hProcess9"/>
    <dgm:cxn modelId="{A37A9EDE-0FD4-48BE-BD93-27C0A3F8C5F8}" type="presParOf" srcId="{7504E7FC-9524-42C8-8524-D9A61BE9FE9B}" destId="{90A3187A-C273-4B18-8FE8-30EEFB95D5F8}" srcOrd="4" destOrd="0" presId="urn:microsoft.com/office/officeart/2005/8/layout/hProcess9"/>
    <dgm:cxn modelId="{3E2A1A21-B19E-49A0-B765-BB35531381AD}" type="presParOf" srcId="{7504E7FC-9524-42C8-8524-D9A61BE9FE9B}" destId="{4EDAC5E6-D3C3-4DD9-B6C9-E00A6BB2ACDB}" srcOrd="5" destOrd="0" presId="urn:microsoft.com/office/officeart/2005/8/layout/hProcess9"/>
    <dgm:cxn modelId="{A1A9ABD6-24D9-4FF8-A3EB-55355A0D98D4}" type="presParOf" srcId="{7504E7FC-9524-42C8-8524-D9A61BE9FE9B}" destId="{56BFEA2A-7D03-437F-BA0E-9AD828F54382}" srcOrd="6" destOrd="0" presId="urn:microsoft.com/office/officeart/2005/8/layout/hProcess9"/>
    <dgm:cxn modelId="{F1A34813-305E-4F42-9B02-779613FFAB1B}" type="presParOf" srcId="{7504E7FC-9524-42C8-8524-D9A61BE9FE9B}" destId="{618E70AC-A311-4DEE-BD17-328BBD0BBD8E}" srcOrd="7" destOrd="0" presId="urn:microsoft.com/office/officeart/2005/8/layout/hProcess9"/>
    <dgm:cxn modelId="{BE004950-CEFC-41E8-B278-D6FEEFB44DF4}" type="presParOf" srcId="{7504E7FC-9524-42C8-8524-D9A61BE9FE9B}" destId="{F55F283B-BE81-47E9-A8B7-5355A3CD7EEA}" srcOrd="8"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CF8C6A5-4710-414B-8666-78BDC1DFB898}" type="doc">
      <dgm:prSet loTypeId="urn:microsoft.com/office/officeart/2005/8/layout/list1" loCatId="list" qsTypeId="urn:microsoft.com/office/officeart/2005/8/quickstyle/simple5" qsCatId="simple" csTypeId="urn:microsoft.com/office/officeart/2005/8/colors/colorful4" csCatId="colorful" phldr="1"/>
      <dgm:spPr/>
      <dgm:t>
        <a:bodyPr/>
        <a:lstStyle/>
        <a:p>
          <a:endParaRPr lang="en-US"/>
        </a:p>
      </dgm:t>
    </dgm:pt>
    <dgm:pt modelId="{CABC3641-F592-4B3D-9F3F-28656371FBF9}">
      <dgm:prSet custT="1"/>
      <dgm:spPr/>
      <dgm:t>
        <a:bodyPr/>
        <a:lstStyle/>
        <a:p>
          <a:pPr rtl="0"/>
          <a:r>
            <a:rPr lang="en-US" sz="2000" dirty="0" smtClean="0"/>
            <a:t>Full-time students in a nonpublic elementary or secondary school (grades K-12) located in New Jersey</a:t>
          </a:r>
          <a:endParaRPr lang="en-US" sz="2000" dirty="0"/>
        </a:p>
      </dgm:t>
    </dgm:pt>
    <dgm:pt modelId="{D86E92B9-EFD4-47BF-BB77-054231B5527D}" type="parTrans" cxnId="{DBD2E91D-99E6-4CA3-A08B-4D68E53BC959}">
      <dgm:prSet/>
      <dgm:spPr/>
      <dgm:t>
        <a:bodyPr/>
        <a:lstStyle/>
        <a:p>
          <a:endParaRPr lang="en-US"/>
        </a:p>
      </dgm:t>
    </dgm:pt>
    <dgm:pt modelId="{A38DC80F-4D0B-481E-A595-DBD885F3DAB1}" type="sibTrans" cxnId="{DBD2E91D-99E6-4CA3-A08B-4D68E53BC959}">
      <dgm:prSet/>
      <dgm:spPr/>
      <dgm:t>
        <a:bodyPr/>
        <a:lstStyle/>
        <a:p>
          <a:endParaRPr lang="en-US"/>
        </a:p>
      </dgm:t>
    </dgm:pt>
    <dgm:pt modelId="{44358184-A1E1-4915-938C-3D3047CEE333}">
      <dgm:prSet custT="1"/>
      <dgm:spPr/>
      <dgm:t>
        <a:bodyPr/>
        <a:lstStyle/>
        <a:p>
          <a:pPr rtl="0"/>
          <a:r>
            <a:rPr lang="en-US" sz="2000" dirty="0" smtClean="0"/>
            <a:t>If parents/guardians are residents of New Jersey:</a:t>
          </a:r>
          <a:endParaRPr lang="en-US" sz="2000" dirty="0"/>
        </a:p>
      </dgm:t>
    </dgm:pt>
    <dgm:pt modelId="{2F855C62-E0D1-4A40-B3C8-50BD07CCC48A}" type="parTrans" cxnId="{4662C3BF-04FE-4C07-BB8C-FF6FD46D3FF7}">
      <dgm:prSet/>
      <dgm:spPr/>
      <dgm:t>
        <a:bodyPr/>
        <a:lstStyle/>
        <a:p>
          <a:endParaRPr lang="en-US"/>
        </a:p>
      </dgm:t>
    </dgm:pt>
    <dgm:pt modelId="{7FBBA37E-98E0-4122-991B-2C8EEAAFCF34}" type="sibTrans" cxnId="{4662C3BF-04FE-4C07-BB8C-FF6FD46D3FF7}">
      <dgm:prSet/>
      <dgm:spPr/>
      <dgm:t>
        <a:bodyPr/>
        <a:lstStyle/>
        <a:p>
          <a:endParaRPr lang="en-US"/>
        </a:p>
      </dgm:t>
    </dgm:pt>
    <dgm:pt modelId="{C5DE2218-1F49-45FA-801F-ABDE1FAE2898}">
      <dgm:prSet/>
      <dgm:spPr/>
      <dgm:t>
        <a:bodyPr/>
        <a:lstStyle/>
        <a:p>
          <a:pPr rtl="0"/>
          <a:r>
            <a:rPr lang="en-US" dirty="0" smtClean="0"/>
            <a:t>Eligible for </a:t>
          </a:r>
          <a:r>
            <a:rPr lang="en-US" u="sng" dirty="0" smtClean="0"/>
            <a:t>all</a:t>
          </a:r>
          <a:r>
            <a:rPr lang="en-US" u="none" dirty="0" smtClean="0"/>
            <a:t> services</a:t>
          </a:r>
          <a:endParaRPr lang="en-US" u="none" dirty="0"/>
        </a:p>
      </dgm:t>
    </dgm:pt>
    <dgm:pt modelId="{FCE0D933-4DB3-4490-A33D-B74FA9723BD4}" type="parTrans" cxnId="{8E4E2FD1-CEFE-4533-8B77-6AD51DFE7BED}">
      <dgm:prSet/>
      <dgm:spPr/>
      <dgm:t>
        <a:bodyPr/>
        <a:lstStyle/>
        <a:p>
          <a:endParaRPr lang="en-US"/>
        </a:p>
      </dgm:t>
    </dgm:pt>
    <dgm:pt modelId="{FF9016FF-A75D-407F-AF9F-EFCEF507FBF5}" type="sibTrans" cxnId="{8E4E2FD1-CEFE-4533-8B77-6AD51DFE7BED}">
      <dgm:prSet/>
      <dgm:spPr/>
      <dgm:t>
        <a:bodyPr/>
        <a:lstStyle/>
        <a:p>
          <a:endParaRPr lang="en-US"/>
        </a:p>
      </dgm:t>
    </dgm:pt>
    <dgm:pt modelId="{5C6C67F9-34FF-4DE8-AC57-D5009046D62D}">
      <dgm:prSet/>
      <dgm:spPr/>
      <dgm:t>
        <a:bodyPr/>
        <a:lstStyle/>
        <a:p>
          <a:pPr rtl="0"/>
          <a:r>
            <a:rPr lang="en-US" dirty="0" smtClean="0"/>
            <a:t>If a student boards on campus, the district where the parents reside is the child’s district of residence</a:t>
          </a:r>
          <a:endParaRPr lang="en-US" dirty="0"/>
        </a:p>
      </dgm:t>
    </dgm:pt>
    <dgm:pt modelId="{91570D81-EB21-417B-A1A2-23694B848691}" type="parTrans" cxnId="{F36D8468-340A-4836-9297-6EBB7B5816D2}">
      <dgm:prSet/>
      <dgm:spPr/>
      <dgm:t>
        <a:bodyPr/>
        <a:lstStyle/>
        <a:p>
          <a:endParaRPr lang="en-US"/>
        </a:p>
      </dgm:t>
    </dgm:pt>
    <dgm:pt modelId="{347DB226-3A08-4587-9F49-7EF24506BFE0}" type="sibTrans" cxnId="{F36D8468-340A-4836-9297-6EBB7B5816D2}">
      <dgm:prSet/>
      <dgm:spPr/>
      <dgm:t>
        <a:bodyPr/>
        <a:lstStyle/>
        <a:p>
          <a:endParaRPr lang="en-US"/>
        </a:p>
      </dgm:t>
    </dgm:pt>
    <dgm:pt modelId="{9C89BDAC-8ED7-491F-BA6B-83291F161EEE}">
      <dgm:prSet custT="1"/>
      <dgm:spPr/>
      <dgm:t>
        <a:bodyPr/>
        <a:lstStyle/>
        <a:p>
          <a:pPr rtl="0"/>
          <a:r>
            <a:rPr lang="en-US" sz="2000" dirty="0" smtClean="0"/>
            <a:t>If parents/guardians are residents of another state:</a:t>
          </a:r>
          <a:endParaRPr lang="en-US" sz="2000" dirty="0"/>
        </a:p>
      </dgm:t>
    </dgm:pt>
    <dgm:pt modelId="{5B931461-793B-4013-ADCE-C12822C25806}" type="parTrans" cxnId="{DEEAEDEA-521F-4340-BBF1-4EEABA4C04B3}">
      <dgm:prSet/>
      <dgm:spPr/>
      <dgm:t>
        <a:bodyPr/>
        <a:lstStyle/>
        <a:p>
          <a:endParaRPr lang="en-US"/>
        </a:p>
      </dgm:t>
    </dgm:pt>
    <dgm:pt modelId="{778FE626-58C3-4C42-BB3E-B92D94C94485}" type="sibTrans" cxnId="{DEEAEDEA-521F-4340-BBF1-4EEABA4C04B3}">
      <dgm:prSet/>
      <dgm:spPr/>
      <dgm:t>
        <a:bodyPr/>
        <a:lstStyle/>
        <a:p>
          <a:endParaRPr lang="en-US"/>
        </a:p>
      </dgm:t>
    </dgm:pt>
    <dgm:pt modelId="{F6667925-CB40-4458-A017-F957384EA1AD}">
      <dgm:prSet/>
      <dgm:spPr/>
      <dgm:t>
        <a:bodyPr/>
        <a:lstStyle/>
        <a:p>
          <a:pPr rtl="0"/>
          <a:r>
            <a:rPr lang="en-US" dirty="0" smtClean="0"/>
            <a:t>May receive </a:t>
          </a:r>
          <a:r>
            <a:rPr lang="en-US" u="sng" dirty="0" smtClean="0"/>
            <a:t>only</a:t>
          </a:r>
          <a:r>
            <a:rPr lang="en-US" dirty="0" smtClean="0"/>
            <a:t> initial or annual evaluation or re-evaluation (Chapter 193 services)</a:t>
          </a:r>
          <a:endParaRPr lang="en-US" dirty="0"/>
        </a:p>
      </dgm:t>
    </dgm:pt>
    <dgm:pt modelId="{C30BAAF3-5750-4B24-ABFA-0EE9C32E4CC5}" type="parTrans" cxnId="{9917EEA3-1727-43AF-912A-5C566C6A68F3}">
      <dgm:prSet/>
      <dgm:spPr/>
      <dgm:t>
        <a:bodyPr/>
        <a:lstStyle/>
        <a:p>
          <a:endParaRPr lang="en-US"/>
        </a:p>
      </dgm:t>
    </dgm:pt>
    <dgm:pt modelId="{06FA0396-7B5D-488A-8094-2EDB061C1447}" type="sibTrans" cxnId="{9917EEA3-1727-43AF-912A-5C566C6A68F3}">
      <dgm:prSet/>
      <dgm:spPr/>
      <dgm:t>
        <a:bodyPr/>
        <a:lstStyle/>
        <a:p>
          <a:endParaRPr lang="en-US"/>
        </a:p>
      </dgm:t>
    </dgm:pt>
    <dgm:pt modelId="{5DF7F5CB-B582-44A3-B486-CCCBB3F3D2BC}">
      <dgm:prSet custT="1"/>
      <dgm:spPr/>
      <dgm:t>
        <a:bodyPr/>
        <a:lstStyle/>
        <a:p>
          <a:pPr rtl="0"/>
          <a:r>
            <a:rPr lang="en-US" sz="2000" dirty="0" smtClean="0"/>
            <a:t>Parent application for services: 407-1 form</a:t>
          </a:r>
          <a:endParaRPr lang="en-US" sz="2000" dirty="0"/>
        </a:p>
      </dgm:t>
    </dgm:pt>
    <dgm:pt modelId="{8E67D467-6416-4DAA-9419-505AD1AE1619}" type="parTrans" cxnId="{DAB0FD40-FC38-4E47-A48D-725DCE89214E}">
      <dgm:prSet/>
      <dgm:spPr/>
      <dgm:t>
        <a:bodyPr/>
        <a:lstStyle/>
        <a:p>
          <a:endParaRPr lang="en-US"/>
        </a:p>
      </dgm:t>
    </dgm:pt>
    <dgm:pt modelId="{5EF18C25-518E-4855-8A9C-CD2766F3BDF1}" type="sibTrans" cxnId="{DAB0FD40-FC38-4E47-A48D-725DCE89214E}">
      <dgm:prSet/>
      <dgm:spPr/>
      <dgm:t>
        <a:bodyPr/>
        <a:lstStyle/>
        <a:p>
          <a:endParaRPr lang="en-US"/>
        </a:p>
      </dgm:t>
    </dgm:pt>
    <dgm:pt modelId="{73CEB101-2079-4B74-846D-086B7241887E}">
      <dgm:prSet/>
      <dgm:spPr/>
      <dgm:t>
        <a:bodyPr/>
        <a:lstStyle/>
        <a:p>
          <a:pPr rtl="0"/>
          <a:r>
            <a:rPr lang="en-US" dirty="0" smtClean="0"/>
            <a:t>Must be submitted annually before services can begin</a:t>
          </a:r>
          <a:endParaRPr lang="en-US" dirty="0"/>
        </a:p>
      </dgm:t>
    </dgm:pt>
    <dgm:pt modelId="{EDE9EAAC-27C8-4C7C-A4E0-62974DAE1598}" type="parTrans" cxnId="{4B19B750-0FE9-4E6B-BE51-82669D8D3E32}">
      <dgm:prSet/>
      <dgm:spPr/>
      <dgm:t>
        <a:bodyPr/>
        <a:lstStyle/>
        <a:p>
          <a:endParaRPr lang="en-US"/>
        </a:p>
      </dgm:t>
    </dgm:pt>
    <dgm:pt modelId="{303BD05E-AAA8-4D8D-8894-D3E3A84EAF2B}" type="sibTrans" cxnId="{4B19B750-0FE9-4E6B-BE51-82669D8D3E32}">
      <dgm:prSet/>
      <dgm:spPr/>
      <dgm:t>
        <a:bodyPr/>
        <a:lstStyle/>
        <a:p>
          <a:endParaRPr lang="en-US"/>
        </a:p>
      </dgm:t>
    </dgm:pt>
    <dgm:pt modelId="{EF8B453D-B1A4-4FB4-B3E7-802A5A06FB3A}" type="pres">
      <dgm:prSet presAssocID="{ACF8C6A5-4710-414B-8666-78BDC1DFB898}" presName="linear" presStyleCnt="0">
        <dgm:presLayoutVars>
          <dgm:dir/>
          <dgm:animLvl val="lvl"/>
          <dgm:resizeHandles val="exact"/>
        </dgm:presLayoutVars>
      </dgm:prSet>
      <dgm:spPr/>
      <dgm:t>
        <a:bodyPr/>
        <a:lstStyle/>
        <a:p>
          <a:endParaRPr lang="en-US"/>
        </a:p>
      </dgm:t>
    </dgm:pt>
    <dgm:pt modelId="{E46C5F1D-0EA0-4522-8B5F-443489936DEC}" type="pres">
      <dgm:prSet presAssocID="{CABC3641-F592-4B3D-9F3F-28656371FBF9}" presName="parentLin" presStyleCnt="0"/>
      <dgm:spPr/>
      <dgm:t>
        <a:bodyPr/>
        <a:lstStyle/>
        <a:p>
          <a:endParaRPr lang="en-US"/>
        </a:p>
      </dgm:t>
    </dgm:pt>
    <dgm:pt modelId="{DB2A1986-3418-4109-A8C2-7177889EB391}" type="pres">
      <dgm:prSet presAssocID="{CABC3641-F592-4B3D-9F3F-28656371FBF9}" presName="parentLeftMargin" presStyleLbl="node1" presStyleIdx="0" presStyleCnt="4"/>
      <dgm:spPr/>
      <dgm:t>
        <a:bodyPr/>
        <a:lstStyle/>
        <a:p>
          <a:endParaRPr lang="en-US"/>
        </a:p>
      </dgm:t>
    </dgm:pt>
    <dgm:pt modelId="{CF7BE09B-617C-482E-9E7D-826FD779FBD5}" type="pres">
      <dgm:prSet presAssocID="{CABC3641-F592-4B3D-9F3F-28656371FBF9}" presName="parentText" presStyleLbl="node1" presStyleIdx="0" presStyleCnt="4" custScaleX="110582" custScaleY="136442">
        <dgm:presLayoutVars>
          <dgm:chMax val="0"/>
          <dgm:bulletEnabled val="1"/>
        </dgm:presLayoutVars>
      </dgm:prSet>
      <dgm:spPr/>
      <dgm:t>
        <a:bodyPr/>
        <a:lstStyle/>
        <a:p>
          <a:endParaRPr lang="en-US"/>
        </a:p>
      </dgm:t>
    </dgm:pt>
    <dgm:pt modelId="{8EC6A1E9-1614-482E-99B3-A0875B316A34}" type="pres">
      <dgm:prSet presAssocID="{CABC3641-F592-4B3D-9F3F-28656371FBF9}" presName="negativeSpace" presStyleCnt="0"/>
      <dgm:spPr/>
      <dgm:t>
        <a:bodyPr/>
        <a:lstStyle/>
        <a:p>
          <a:endParaRPr lang="en-US"/>
        </a:p>
      </dgm:t>
    </dgm:pt>
    <dgm:pt modelId="{2F2AFA18-6784-49FB-B78C-C47ED9342728}" type="pres">
      <dgm:prSet presAssocID="{CABC3641-F592-4B3D-9F3F-28656371FBF9}" presName="childText" presStyleLbl="conFgAcc1" presStyleIdx="0" presStyleCnt="4">
        <dgm:presLayoutVars>
          <dgm:bulletEnabled val="1"/>
        </dgm:presLayoutVars>
      </dgm:prSet>
      <dgm:spPr/>
      <dgm:t>
        <a:bodyPr/>
        <a:lstStyle/>
        <a:p>
          <a:endParaRPr lang="en-US"/>
        </a:p>
      </dgm:t>
    </dgm:pt>
    <dgm:pt modelId="{ED4E5584-B053-4542-84A6-64E9054C525E}" type="pres">
      <dgm:prSet presAssocID="{A38DC80F-4D0B-481E-A595-DBD885F3DAB1}" presName="spaceBetweenRectangles" presStyleCnt="0"/>
      <dgm:spPr/>
      <dgm:t>
        <a:bodyPr/>
        <a:lstStyle/>
        <a:p>
          <a:endParaRPr lang="en-US"/>
        </a:p>
      </dgm:t>
    </dgm:pt>
    <dgm:pt modelId="{A85ABABD-66AC-4315-BC8E-05C8C050CDD3}" type="pres">
      <dgm:prSet presAssocID="{44358184-A1E1-4915-938C-3D3047CEE333}" presName="parentLin" presStyleCnt="0"/>
      <dgm:spPr/>
      <dgm:t>
        <a:bodyPr/>
        <a:lstStyle/>
        <a:p>
          <a:endParaRPr lang="en-US"/>
        </a:p>
      </dgm:t>
    </dgm:pt>
    <dgm:pt modelId="{59E4F300-4357-4A0B-9286-F4D3293980C8}" type="pres">
      <dgm:prSet presAssocID="{44358184-A1E1-4915-938C-3D3047CEE333}" presName="parentLeftMargin" presStyleLbl="node1" presStyleIdx="0" presStyleCnt="4"/>
      <dgm:spPr/>
      <dgm:t>
        <a:bodyPr/>
        <a:lstStyle/>
        <a:p>
          <a:endParaRPr lang="en-US"/>
        </a:p>
      </dgm:t>
    </dgm:pt>
    <dgm:pt modelId="{EF11E4D1-FC68-442A-9899-A409113743DC}" type="pres">
      <dgm:prSet presAssocID="{44358184-A1E1-4915-938C-3D3047CEE333}" presName="parentText" presStyleLbl="node1" presStyleIdx="1" presStyleCnt="4" custScaleX="110582">
        <dgm:presLayoutVars>
          <dgm:chMax val="0"/>
          <dgm:bulletEnabled val="1"/>
        </dgm:presLayoutVars>
      </dgm:prSet>
      <dgm:spPr/>
      <dgm:t>
        <a:bodyPr/>
        <a:lstStyle/>
        <a:p>
          <a:endParaRPr lang="en-US"/>
        </a:p>
      </dgm:t>
    </dgm:pt>
    <dgm:pt modelId="{FE188959-D944-40A8-B59F-206431C8338C}" type="pres">
      <dgm:prSet presAssocID="{44358184-A1E1-4915-938C-3D3047CEE333}" presName="negativeSpace" presStyleCnt="0"/>
      <dgm:spPr/>
      <dgm:t>
        <a:bodyPr/>
        <a:lstStyle/>
        <a:p>
          <a:endParaRPr lang="en-US"/>
        </a:p>
      </dgm:t>
    </dgm:pt>
    <dgm:pt modelId="{324CBA78-D50F-4DC4-98EB-A8891FB03E80}" type="pres">
      <dgm:prSet presAssocID="{44358184-A1E1-4915-938C-3D3047CEE333}" presName="childText" presStyleLbl="conFgAcc1" presStyleIdx="1" presStyleCnt="4" custLinFactNeighborX="926" custLinFactNeighborY="10368">
        <dgm:presLayoutVars>
          <dgm:bulletEnabled val="1"/>
        </dgm:presLayoutVars>
      </dgm:prSet>
      <dgm:spPr/>
      <dgm:t>
        <a:bodyPr/>
        <a:lstStyle/>
        <a:p>
          <a:endParaRPr lang="en-US"/>
        </a:p>
      </dgm:t>
    </dgm:pt>
    <dgm:pt modelId="{ECE621C6-B29F-498A-BEAF-620DBE9B5AEB}" type="pres">
      <dgm:prSet presAssocID="{7FBBA37E-98E0-4122-991B-2C8EEAAFCF34}" presName="spaceBetweenRectangles" presStyleCnt="0"/>
      <dgm:spPr/>
      <dgm:t>
        <a:bodyPr/>
        <a:lstStyle/>
        <a:p>
          <a:endParaRPr lang="en-US"/>
        </a:p>
      </dgm:t>
    </dgm:pt>
    <dgm:pt modelId="{3B134ED7-FE90-4424-9E21-DFAB38261295}" type="pres">
      <dgm:prSet presAssocID="{9C89BDAC-8ED7-491F-BA6B-83291F161EEE}" presName="parentLin" presStyleCnt="0"/>
      <dgm:spPr/>
      <dgm:t>
        <a:bodyPr/>
        <a:lstStyle/>
        <a:p>
          <a:endParaRPr lang="en-US"/>
        </a:p>
      </dgm:t>
    </dgm:pt>
    <dgm:pt modelId="{1556F926-7729-4489-914F-85DA0E336D3D}" type="pres">
      <dgm:prSet presAssocID="{9C89BDAC-8ED7-491F-BA6B-83291F161EEE}" presName="parentLeftMargin" presStyleLbl="node1" presStyleIdx="1" presStyleCnt="4"/>
      <dgm:spPr/>
      <dgm:t>
        <a:bodyPr/>
        <a:lstStyle/>
        <a:p>
          <a:endParaRPr lang="en-US"/>
        </a:p>
      </dgm:t>
    </dgm:pt>
    <dgm:pt modelId="{E0BA2114-5FE2-408C-9999-11FE1024C227}" type="pres">
      <dgm:prSet presAssocID="{9C89BDAC-8ED7-491F-BA6B-83291F161EEE}" presName="parentText" presStyleLbl="node1" presStyleIdx="2" presStyleCnt="4" custScaleX="110582">
        <dgm:presLayoutVars>
          <dgm:chMax val="0"/>
          <dgm:bulletEnabled val="1"/>
        </dgm:presLayoutVars>
      </dgm:prSet>
      <dgm:spPr/>
      <dgm:t>
        <a:bodyPr/>
        <a:lstStyle/>
        <a:p>
          <a:endParaRPr lang="en-US"/>
        </a:p>
      </dgm:t>
    </dgm:pt>
    <dgm:pt modelId="{7E0AE2DD-CFB2-4F57-956B-FFA96C7A0766}" type="pres">
      <dgm:prSet presAssocID="{9C89BDAC-8ED7-491F-BA6B-83291F161EEE}" presName="negativeSpace" presStyleCnt="0"/>
      <dgm:spPr/>
      <dgm:t>
        <a:bodyPr/>
        <a:lstStyle/>
        <a:p>
          <a:endParaRPr lang="en-US"/>
        </a:p>
      </dgm:t>
    </dgm:pt>
    <dgm:pt modelId="{2EC3897B-3B65-4365-8A25-ACB2C5955A60}" type="pres">
      <dgm:prSet presAssocID="{9C89BDAC-8ED7-491F-BA6B-83291F161EEE}" presName="childText" presStyleLbl="conFgAcc1" presStyleIdx="2" presStyleCnt="4">
        <dgm:presLayoutVars>
          <dgm:bulletEnabled val="1"/>
        </dgm:presLayoutVars>
      </dgm:prSet>
      <dgm:spPr/>
      <dgm:t>
        <a:bodyPr/>
        <a:lstStyle/>
        <a:p>
          <a:endParaRPr lang="en-US"/>
        </a:p>
      </dgm:t>
    </dgm:pt>
    <dgm:pt modelId="{07DDFD8F-4C1A-4C11-AA29-C9254AEEC296}" type="pres">
      <dgm:prSet presAssocID="{778FE626-58C3-4C42-BB3E-B92D94C94485}" presName="spaceBetweenRectangles" presStyleCnt="0"/>
      <dgm:spPr/>
      <dgm:t>
        <a:bodyPr/>
        <a:lstStyle/>
        <a:p>
          <a:endParaRPr lang="en-US"/>
        </a:p>
      </dgm:t>
    </dgm:pt>
    <dgm:pt modelId="{1926F0C5-D913-45BF-A9CB-20A898198C13}" type="pres">
      <dgm:prSet presAssocID="{5DF7F5CB-B582-44A3-B486-CCCBB3F3D2BC}" presName="parentLin" presStyleCnt="0"/>
      <dgm:spPr/>
      <dgm:t>
        <a:bodyPr/>
        <a:lstStyle/>
        <a:p>
          <a:endParaRPr lang="en-US"/>
        </a:p>
      </dgm:t>
    </dgm:pt>
    <dgm:pt modelId="{01105433-FB3E-4720-B172-F7397CD0DC1B}" type="pres">
      <dgm:prSet presAssocID="{5DF7F5CB-B582-44A3-B486-CCCBB3F3D2BC}" presName="parentLeftMargin" presStyleLbl="node1" presStyleIdx="2" presStyleCnt="4"/>
      <dgm:spPr/>
      <dgm:t>
        <a:bodyPr/>
        <a:lstStyle/>
        <a:p>
          <a:endParaRPr lang="en-US"/>
        </a:p>
      </dgm:t>
    </dgm:pt>
    <dgm:pt modelId="{6758ECE8-7C98-4147-B8FD-BDA010FCE019}" type="pres">
      <dgm:prSet presAssocID="{5DF7F5CB-B582-44A3-B486-CCCBB3F3D2BC}" presName="parentText" presStyleLbl="node1" presStyleIdx="3" presStyleCnt="4" custScaleX="110583">
        <dgm:presLayoutVars>
          <dgm:chMax val="0"/>
          <dgm:bulletEnabled val="1"/>
        </dgm:presLayoutVars>
      </dgm:prSet>
      <dgm:spPr/>
      <dgm:t>
        <a:bodyPr/>
        <a:lstStyle/>
        <a:p>
          <a:endParaRPr lang="en-US"/>
        </a:p>
      </dgm:t>
    </dgm:pt>
    <dgm:pt modelId="{B7F2C320-4B26-415B-8146-E69F7903E4A3}" type="pres">
      <dgm:prSet presAssocID="{5DF7F5CB-B582-44A3-B486-CCCBB3F3D2BC}" presName="negativeSpace" presStyleCnt="0"/>
      <dgm:spPr/>
      <dgm:t>
        <a:bodyPr/>
        <a:lstStyle/>
        <a:p>
          <a:endParaRPr lang="en-US"/>
        </a:p>
      </dgm:t>
    </dgm:pt>
    <dgm:pt modelId="{510AA210-0DB0-4E6C-B765-121A2C988405}" type="pres">
      <dgm:prSet presAssocID="{5DF7F5CB-B582-44A3-B486-CCCBB3F3D2BC}" presName="childText" presStyleLbl="conFgAcc1" presStyleIdx="3" presStyleCnt="4" custLinFactNeighborX="926" custLinFactNeighborY="17208">
        <dgm:presLayoutVars>
          <dgm:bulletEnabled val="1"/>
        </dgm:presLayoutVars>
      </dgm:prSet>
      <dgm:spPr/>
      <dgm:t>
        <a:bodyPr/>
        <a:lstStyle/>
        <a:p>
          <a:endParaRPr lang="en-US"/>
        </a:p>
      </dgm:t>
    </dgm:pt>
  </dgm:ptLst>
  <dgm:cxnLst>
    <dgm:cxn modelId="{DBD2E91D-99E6-4CA3-A08B-4D68E53BC959}" srcId="{ACF8C6A5-4710-414B-8666-78BDC1DFB898}" destId="{CABC3641-F592-4B3D-9F3F-28656371FBF9}" srcOrd="0" destOrd="0" parTransId="{D86E92B9-EFD4-47BF-BB77-054231B5527D}" sibTransId="{A38DC80F-4D0B-481E-A595-DBD885F3DAB1}"/>
    <dgm:cxn modelId="{9917EEA3-1727-43AF-912A-5C566C6A68F3}" srcId="{9C89BDAC-8ED7-491F-BA6B-83291F161EEE}" destId="{F6667925-CB40-4458-A017-F957384EA1AD}" srcOrd="0" destOrd="0" parTransId="{C30BAAF3-5750-4B24-ABFA-0EE9C32E4CC5}" sibTransId="{06FA0396-7B5D-488A-8094-2EDB061C1447}"/>
    <dgm:cxn modelId="{722CE437-1714-444C-9DC6-BEC45736C76B}" type="presOf" srcId="{44358184-A1E1-4915-938C-3D3047CEE333}" destId="{EF11E4D1-FC68-442A-9899-A409113743DC}" srcOrd="1" destOrd="0" presId="urn:microsoft.com/office/officeart/2005/8/layout/list1"/>
    <dgm:cxn modelId="{7F33C078-7784-4277-8942-E10C9E2D8E31}" type="presOf" srcId="{9C89BDAC-8ED7-491F-BA6B-83291F161EEE}" destId="{E0BA2114-5FE2-408C-9999-11FE1024C227}" srcOrd="1" destOrd="0" presId="urn:microsoft.com/office/officeart/2005/8/layout/list1"/>
    <dgm:cxn modelId="{4662C3BF-04FE-4C07-BB8C-FF6FD46D3FF7}" srcId="{ACF8C6A5-4710-414B-8666-78BDC1DFB898}" destId="{44358184-A1E1-4915-938C-3D3047CEE333}" srcOrd="1" destOrd="0" parTransId="{2F855C62-E0D1-4A40-B3C8-50BD07CCC48A}" sibTransId="{7FBBA37E-98E0-4122-991B-2C8EEAAFCF34}"/>
    <dgm:cxn modelId="{D3A8C8C5-502A-4D93-A4EB-88AC1094D637}" type="presOf" srcId="{F6667925-CB40-4458-A017-F957384EA1AD}" destId="{2EC3897B-3B65-4365-8A25-ACB2C5955A60}" srcOrd="0" destOrd="0" presId="urn:microsoft.com/office/officeart/2005/8/layout/list1"/>
    <dgm:cxn modelId="{03AE6315-4CDA-4133-8587-508AE61A758D}" type="presOf" srcId="{5DF7F5CB-B582-44A3-B486-CCCBB3F3D2BC}" destId="{01105433-FB3E-4720-B172-F7397CD0DC1B}" srcOrd="0" destOrd="0" presId="urn:microsoft.com/office/officeart/2005/8/layout/list1"/>
    <dgm:cxn modelId="{B68E5EE1-2A8A-4FAE-A208-D3071C251A9E}" type="presOf" srcId="{CABC3641-F592-4B3D-9F3F-28656371FBF9}" destId="{CF7BE09B-617C-482E-9E7D-826FD779FBD5}" srcOrd="1" destOrd="0" presId="urn:microsoft.com/office/officeart/2005/8/layout/list1"/>
    <dgm:cxn modelId="{4B19B750-0FE9-4E6B-BE51-82669D8D3E32}" srcId="{5DF7F5CB-B582-44A3-B486-CCCBB3F3D2BC}" destId="{73CEB101-2079-4B74-846D-086B7241887E}" srcOrd="0" destOrd="0" parTransId="{EDE9EAAC-27C8-4C7C-A4E0-62974DAE1598}" sibTransId="{303BD05E-AAA8-4D8D-8894-D3E3A84EAF2B}"/>
    <dgm:cxn modelId="{DAB0FD40-FC38-4E47-A48D-725DCE89214E}" srcId="{ACF8C6A5-4710-414B-8666-78BDC1DFB898}" destId="{5DF7F5CB-B582-44A3-B486-CCCBB3F3D2BC}" srcOrd="3" destOrd="0" parTransId="{8E67D467-6416-4DAA-9419-505AD1AE1619}" sibTransId="{5EF18C25-518E-4855-8A9C-CD2766F3BDF1}"/>
    <dgm:cxn modelId="{6DBEA9C3-570C-4E5E-99F4-2D1463DD0C45}" type="presOf" srcId="{CABC3641-F592-4B3D-9F3F-28656371FBF9}" destId="{DB2A1986-3418-4109-A8C2-7177889EB391}" srcOrd="0" destOrd="0" presId="urn:microsoft.com/office/officeart/2005/8/layout/list1"/>
    <dgm:cxn modelId="{89BCD729-1FAF-44A2-A45E-6F2326BEFE86}" type="presOf" srcId="{5C6C67F9-34FF-4DE8-AC57-D5009046D62D}" destId="{324CBA78-D50F-4DC4-98EB-A8891FB03E80}" srcOrd="0" destOrd="1" presId="urn:microsoft.com/office/officeart/2005/8/layout/list1"/>
    <dgm:cxn modelId="{DEEAEDEA-521F-4340-BBF1-4EEABA4C04B3}" srcId="{ACF8C6A5-4710-414B-8666-78BDC1DFB898}" destId="{9C89BDAC-8ED7-491F-BA6B-83291F161EEE}" srcOrd="2" destOrd="0" parTransId="{5B931461-793B-4013-ADCE-C12822C25806}" sibTransId="{778FE626-58C3-4C42-BB3E-B92D94C94485}"/>
    <dgm:cxn modelId="{8E4E2FD1-CEFE-4533-8B77-6AD51DFE7BED}" srcId="{44358184-A1E1-4915-938C-3D3047CEE333}" destId="{C5DE2218-1F49-45FA-801F-ABDE1FAE2898}" srcOrd="0" destOrd="0" parTransId="{FCE0D933-4DB3-4490-A33D-B74FA9723BD4}" sibTransId="{FF9016FF-A75D-407F-AF9F-EFCEF507FBF5}"/>
    <dgm:cxn modelId="{2E81296B-17CE-4B31-AF53-BEC45B032A18}" type="presOf" srcId="{9C89BDAC-8ED7-491F-BA6B-83291F161EEE}" destId="{1556F926-7729-4489-914F-85DA0E336D3D}" srcOrd="0" destOrd="0" presId="urn:microsoft.com/office/officeart/2005/8/layout/list1"/>
    <dgm:cxn modelId="{1C28FAB5-3F09-4CD6-9A80-60DA7597CED9}" type="presOf" srcId="{ACF8C6A5-4710-414B-8666-78BDC1DFB898}" destId="{EF8B453D-B1A4-4FB4-B3E7-802A5A06FB3A}" srcOrd="0" destOrd="0" presId="urn:microsoft.com/office/officeart/2005/8/layout/list1"/>
    <dgm:cxn modelId="{AC522ACA-020A-439D-AF12-6E36D14C957D}" type="presOf" srcId="{44358184-A1E1-4915-938C-3D3047CEE333}" destId="{59E4F300-4357-4A0B-9286-F4D3293980C8}" srcOrd="0" destOrd="0" presId="urn:microsoft.com/office/officeart/2005/8/layout/list1"/>
    <dgm:cxn modelId="{F36D8468-340A-4836-9297-6EBB7B5816D2}" srcId="{44358184-A1E1-4915-938C-3D3047CEE333}" destId="{5C6C67F9-34FF-4DE8-AC57-D5009046D62D}" srcOrd="1" destOrd="0" parTransId="{91570D81-EB21-417B-A1A2-23694B848691}" sibTransId="{347DB226-3A08-4587-9F49-7EF24506BFE0}"/>
    <dgm:cxn modelId="{63872934-2E3A-4A28-87A5-4FD146B442B3}" type="presOf" srcId="{73CEB101-2079-4B74-846D-086B7241887E}" destId="{510AA210-0DB0-4E6C-B765-121A2C988405}" srcOrd="0" destOrd="0" presId="urn:microsoft.com/office/officeart/2005/8/layout/list1"/>
    <dgm:cxn modelId="{D1CCF86A-22B8-46BA-A2A6-72E5B1B3469C}" type="presOf" srcId="{C5DE2218-1F49-45FA-801F-ABDE1FAE2898}" destId="{324CBA78-D50F-4DC4-98EB-A8891FB03E80}" srcOrd="0" destOrd="0" presId="urn:microsoft.com/office/officeart/2005/8/layout/list1"/>
    <dgm:cxn modelId="{77F6B846-DE91-4864-B014-7EBBB4193E85}" type="presOf" srcId="{5DF7F5CB-B582-44A3-B486-CCCBB3F3D2BC}" destId="{6758ECE8-7C98-4147-B8FD-BDA010FCE019}" srcOrd="1" destOrd="0" presId="urn:microsoft.com/office/officeart/2005/8/layout/list1"/>
    <dgm:cxn modelId="{DAA3C85A-03B3-4890-ADD8-9FE015A4EC5D}" type="presParOf" srcId="{EF8B453D-B1A4-4FB4-B3E7-802A5A06FB3A}" destId="{E46C5F1D-0EA0-4522-8B5F-443489936DEC}" srcOrd="0" destOrd="0" presId="urn:microsoft.com/office/officeart/2005/8/layout/list1"/>
    <dgm:cxn modelId="{186EF0B6-4DBD-4997-9EBA-F4C699B1D985}" type="presParOf" srcId="{E46C5F1D-0EA0-4522-8B5F-443489936DEC}" destId="{DB2A1986-3418-4109-A8C2-7177889EB391}" srcOrd="0" destOrd="0" presId="urn:microsoft.com/office/officeart/2005/8/layout/list1"/>
    <dgm:cxn modelId="{77D46D9A-5064-4949-82E0-5DBDEDA26EF8}" type="presParOf" srcId="{E46C5F1D-0EA0-4522-8B5F-443489936DEC}" destId="{CF7BE09B-617C-482E-9E7D-826FD779FBD5}" srcOrd="1" destOrd="0" presId="urn:microsoft.com/office/officeart/2005/8/layout/list1"/>
    <dgm:cxn modelId="{42A6D36E-EFA4-42F8-938D-2DDBC7B5F41E}" type="presParOf" srcId="{EF8B453D-B1A4-4FB4-B3E7-802A5A06FB3A}" destId="{8EC6A1E9-1614-482E-99B3-A0875B316A34}" srcOrd="1" destOrd="0" presId="urn:microsoft.com/office/officeart/2005/8/layout/list1"/>
    <dgm:cxn modelId="{6E95E3FA-ABE4-46BC-8011-74B1A3CD3A2F}" type="presParOf" srcId="{EF8B453D-B1A4-4FB4-B3E7-802A5A06FB3A}" destId="{2F2AFA18-6784-49FB-B78C-C47ED9342728}" srcOrd="2" destOrd="0" presId="urn:microsoft.com/office/officeart/2005/8/layout/list1"/>
    <dgm:cxn modelId="{B718F3B1-5635-42E3-A0F2-2028CCA20217}" type="presParOf" srcId="{EF8B453D-B1A4-4FB4-B3E7-802A5A06FB3A}" destId="{ED4E5584-B053-4542-84A6-64E9054C525E}" srcOrd="3" destOrd="0" presId="urn:microsoft.com/office/officeart/2005/8/layout/list1"/>
    <dgm:cxn modelId="{FFF16FAE-F2FA-4BFA-B5ED-B7218660A919}" type="presParOf" srcId="{EF8B453D-B1A4-4FB4-B3E7-802A5A06FB3A}" destId="{A85ABABD-66AC-4315-BC8E-05C8C050CDD3}" srcOrd="4" destOrd="0" presId="urn:microsoft.com/office/officeart/2005/8/layout/list1"/>
    <dgm:cxn modelId="{195053C3-DCFB-4244-95A3-42907543C744}" type="presParOf" srcId="{A85ABABD-66AC-4315-BC8E-05C8C050CDD3}" destId="{59E4F300-4357-4A0B-9286-F4D3293980C8}" srcOrd="0" destOrd="0" presId="urn:microsoft.com/office/officeart/2005/8/layout/list1"/>
    <dgm:cxn modelId="{62CD190B-AC28-4D91-8861-D6C1B6EAC81A}" type="presParOf" srcId="{A85ABABD-66AC-4315-BC8E-05C8C050CDD3}" destId="{EF11E4D1-FC68-442A-9899-A409113743DC}" srcOrd="1" destOrd="0" presId="urn:microsoft.com/office/officeart/2005/8/layout/list1"/>
    <dgm:cxn modelId="{BE827499-5973-44C3-A8EA-BDB3717C8CEA}" type="presParOf" srcId="{EF8B453D-B1A4-4FB4-B3E7-802A5A06FB3A}" destId="{FE188959-D944-40A8-B59F-206431C8338C}" srcOrd="5" destOrd="0" presId="urn:microsoft.com/office/officeart/2005/8/layout/list1"/>
    <dgm:cxn modelId="{F4A42276-553A-4772-8EDF-B0BA15A79845}" type="presParOf" srcId="{EF8B453D-B1A4-4FB4-B3E7-802A5A06FB3A}" destId="{324CBA78-D50F-4DC4-98EB-A8891FB03E80}" srcOrd="6" destOrd="0" presId="urn:microsoft.com/office/officeart/2005/8/layout/list1"/>
    <dgm:cxn modelId="{10F32EFB-1879-4CDE-A47E-7A24632E0423}" type="presParOf" srcId="{EF8B453D-B1A4-4FB4-B3E7-802A5A06FB3A}" destId="{ECE621C6-B29F-498A-BEAF-620DBE9B5AEB}" srcOrd="7" destOrd="0" presId="urn:microsoft.com/office/officeart/2005/8/layout/list1"/>
    <dgm:cxn modelId="{B25D7D44-9EDA-41A3-9117-4E14C58FA9CE}" type="presParOf" srcId="{EF8B453D-B1A4-4FB4-B3E7-802A5A06FB3A}" destId="{3B134ED7-FE90-4424-9E21-DFAB38261295}" srcOrd="8" destOrd="0" presId="urn:microsoft.com/office/officeart/2005/8/layout/list1"/>
    <dgm:cxn modelId="{80C6724D-5069-4599-B728-BDC64BCB93F9}" type="presParOf" srcId="{3B134ED7-FE90-4424-9E21-DFAB38261295}" destId="{1556F926-7729-4489-914F-85DA0E336D3D}" srcOrd="0" destOrd="0" presId="urn:microsoft.com/office/officeart/2005/8/layout/list1"/>
    <dgm:cxn modelId="{B60C07CF-47D0-45EB-B157-286298EB440E}" type="presParOf" srcId="{3B134ED7-FE90-4424-9E21-DFAB38261295}" destId="{E0BA2114-5FE2-408C-9999-11FE1024C227}" srcOrd="1" destOrd="0" presId="urn:microsoft.com/office/officeart/2005/8/layout/list1"/>
    <dgm:cxn modelId="{5468CFA2-2D43-4264-8E17-3FFE8DC4290D}" type="presParOf" srcId="{EF8B453D-B1A4-4FB4-B3E7-802A5A06FB3A}" destId="{7E0AE2DD-CFB2-4F57-956B-FFA96C7A0766}" srcOrd="9" destOrd="0" presId="urn:microsoft.com/office/officeart/2005/8/layout/list1"/>
    <dgm:cxn modelId="{E374B546-76CC-41E3-A6B7-61D3D1CD2D2A}" type="presParOf" srcId="{EF8B453D-B1A4-4FB4-B3E7-802A5A06FB3A}" destId="{2EC3897B-3B65-4365-8A25-ACB2C5955A60}" srcOrd="10" destOrd="0" presId="urn:microsoft.com/office/officeart/2005/8/layout/list1"/>
    <dgm:cxn modelId="{CFC1E0C2-588B-47A0-973A-D197EA18FFA2}" type="presParOf" srcId="{EF8B453D-B1A4-4FB4-B3E7-802A5A06FB3A}" destId="{07DDFD8F-4C1A-4C11-AA29-C9254AEEC296}" srcOrd="11" destOrd="0" presId="urn:microsoft.com/office/officeart/2005/8/layout/list1"/>
    <dgm:cxn modelId="{13BFC5C7-E3B5-4753-8B86-0EDABAB3391B}" type="presParOf" srcId="{EF8B453D-B1A4-4FB4-B3E7-802A5A06FB3A}" destId="{1926F0C5-D913-45BF-A9CB-20A898198C13}" srcOrd="12" destOrd="0" presId="urn:microsoft.com/office/officeart/2005/8/layout/list1"/>
    <dgm:cxn modelId="{F0426A82-5819-48D1-838B-3CCF98B7874B}" type="presParOf" srcId="{1926F0C5-D913-45BF-A9CB-20A898198C13}" destId="{01105433-FB3E-4720-B172-F7397CD0DC1B}" srcOrd="0" destOrd="0" presId="urn:microsoft.com/office/officeart/2005/8/layout/list1"/>
    <dgm:cxn modelId="{C272ACAA-9A4C-4EAB-90D2-0F3CDFA6B0D9}" type="presParOf" srcId="{1926F0C5-D913-45BF-A9CB-20A898198C13}" destId="{6758ECE8-7C98-4147-B8FD-BDA010FCE019}" srcOrd="1" destOrd="0" presId="urn:microsoft.com/office/officeart/2005/8/layout/list1"/>
    <dgm:cxn modelId="{3E0B5682-A474-4FDA-90C2-FEE8F4111EB8}" type="presParOf" srcId="{EF8B453D-B1A4-4FB4-B3E7-802A5A06FB3A}" destId="{B7F2C320-4B26-415B-8146-E69F7903E4A3}" srcOrd="13" destOrd="0" presId="urn:microsoft.com/office/officeart/2005/8/layout/list1"/>
    <dgm:cxn modelId="{C8914A05-1D7F-4C7E-8C42-E2746DDD9FB7}" type="presParOf" srcId="{EF8B453D-B1A4-4FB4-B3E7-802A5A06FB3A}" destId="{510AA210-0DB0-4E6C-B765-121A2C988405}"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D4F448F-A75C-4C42-B3B8-1EB0437E2933}" type="doc">
      <dgm:prSet loTypeId="urn:microsoft.com/office/officeart/2005/8/layout/chevron2" loCatId="process" qsTypeId="urn:microsoft.com/office/officeart/2005/8/quickstyle/simple5" qsCatId="simple" csTypeId="urn:microsoft.com/office/officeart/2005/8/colors/colorful5" csCatId="colorful" phldr="1"/>
      <dgm:spPr/>
      <dgm:t>
        <a:bodyPr/>
        <a:lstStyle/>
        <a:p>
          <a:endParaRPr lang="en-US"/>
        </a:p>
      </dgm:t>
    </dgm:pt>
    <dgm:pt modelId="{2A29619E-A810-451E-8475-0B8408550AC2}">
      <dgm:prSet phldrT="[Text]"/>
      <dgm:spPr/>
      <dgm:t>
        <a:bodyPr/>
        <a:lstStyle/>
        <a:p>
          <a:r>
            <a:rPr lang="en-US" dirty="0" smtClean="0"/>
            <a:t>Why?</a:t>
          </a:r>
          <a:endParaRPr lang="en-US" dirty="0"/>
        </a:p>
      </dgm:t>
    </dgm:pt>
    <dgm:pt modelId="{3DD3EB50-E327-4DF0-8D42-0155C2529F3C}" type="parTrans" cxnId="{19500605-AA5F-4D35-B8D5-9D75AD4AE557}">
      <dgm:prSet/>
      <dgm:spPr/>
      <dgm:t>
        <a:bodyPr/>
        <a:lstStyle/>
        <a:p>
          <a:endParaRPr lang="en-US"/>
        </a:p>
      </dgm:t>
    </dgm:pt>
    <dgm:pt modelId="{0EA0AA5E-FBCA-49B3-A30C-99F1499ED42A}" type="sibTrans" cxnId="{19500605-AA5F-4D35-B8D5-9D75AD4AE557}">
      <dgm:prSet/>
      <dgm:spPr/>
      <dgm:t>
        <a:bodyPr/>
        <a:lstStyle/>
        <a:p>
          <a:endParaRPr lang="en-US"/>
        </a:p>
      </dgm:t>
    </dgm:pt>
    <dgm:pt modelId="{0319C083-F140-4A47-B97F-8FF94CE124D5}">
      <dgm:prSet phldrT="[Text]" custT="1"/>
      <dgm:spPr/>
      <dgm:t>
        <a:bodyPr/>
        <a:lstStyle/>
        <a:p>
          <a:r>
            <a:rPr lang="en-US" sz="2400" dirty="0" smtClean="0"/>
            <a:t>To provide the best services possible to students in nonpublic schools</a:t>
          </a:r>
          <a:endParaRPr lang="en-US" sz="2400" dirty="0"/>
        </a:p>
      </dgm:t>
    </dgm:pt>
    <dgm:pt modelId="{8BC59E57-5A36-4B82-9669-CFF58B37ED73}" type="parTrans" cxnId="{F612D728-9471-457D-B6F7-AB2F17077F47}">
      <dgm:prSet/>
      <dgm:spPr/>
      <dgm:t>
        <a:bodyPr/>
        <a:lstStyle/>
        <a:p>
          <a:endParaRPr lang="en-US"/>
        </a:p>
      </dgm:t>
    </dgm:pt>
    <dgm:pt modelId="{C69A37E7-544E-4641-BBBE-F2A69FA0C308}" type="sibTrans" cxnId="{F612D728-9471-457D-B6F7-AB2F17077F47}">
      <dgm:prSet/>
      <dgm:spPr/>
      <dgm:t>
        <a:bodyPr/>
        <a:lstStyle/>
        <a:p>
          <a:endParaRPr lang="en-US"/>
        </a:p>
      </dgm:t>
    </dgm:pt>
    <dgm:pt modelId="{0270F1BF-979B-4A9C-A7D7-8F963E45B83E}">
      <dgm:prSet phldrT="[Text]"/>
      <dgm:spPr/>
      <dgm:t>
        <a:bodyPr/>
        <a:lstStyle/>
        <a:p>
          <a:r>
            <a:rPr lang="en-US" dirty="0" smtClean="0"/>
            <a:t>When?</a:t>
          </a:r>
          <a:endParaRPr lang="en-US" dirty="0"/>
        </a:p>
      </dgm:t>
    </dgm:pt>
    <dgm:pt modelId="{06395E51-A3D0-4C51-9CEE-632E5BE80BF2}" type="parTrans" cxnId="{A80D4738-03C8-4E52-8CE9-E76741053335}">
      <dgm:prSet/>
      <dgm:spPr/>
      <dgm:t>
        <a:bodyPr/>
        <a:lstStyle/>
        <a:p>
          <a:endParaRPr lang="en-US"/>
        </a:p>
      </dgm:t>
    </dgm:pt>
    <dgm:pt modelId="{8FBDC1AC-60BF-48DC-9636-9B4F8CD19725}" type="sibTrans" cxnId="{A80D4738-03C8-4E52-8CE9-E76741053335}">
      <dgm:prSet/>
      <dgm:spPr/>
      <dgm:t>
        <a:bodyPr/>
        <a:lstStyle/>
        <a:p>
          <a:endParaRPr lang="en-US"/>
        </a:p>
      </dgm:t>
    </dgm:pt>
    <dgm:pt modelId="{D236FEBA-F888-4F86-99F0-16E122971174}">
      <dgm:prSet phldrT="[Text]" custT="1"/>
      <dgm:spPr/>
      <dgm:t>
        <a:bodyPr/>
        <a:lstStyle/>
        <a:p>
          <a:r>
            <a:rPr lang="en-US" sz="2400" dirty="0" smtClean="0"/>
            <a:t>Annually, in time to begin services at the start of the school year</a:t>
          </a:r>
          <a:endParaRPr lang="en-US" sz="2400" dirty="0"/>
        </a:p>
      </dgm:t>
    </dgm:pt>
    <dgm:pt modelId="{82573912-BF5B-44EB-87EC-E4A0E50B36A1}" type="parTrans" cxnId="{0A905F58-4B2B-405F-A86F-033E5490B4D1}">
      <dgm:prSet/>
      <dgm:spPr/>
      <dgm:t>
        <a:bodyPr/>
        <a:lstStyle/>
        <a:p>
          <a:endParaRPr lang="en-US"/>
        </a:p>
      </dgm:t>
    </dgm:pt>
    <dgm:pt modelId="{C0B93901-078D-4D53-A981-39FCB53E28F5}" type="sibTrans" cxnId="{0A905F58-4B2B-405F-A86F-033E5490B4D1}">
      <dgm:prSet/>
      <dgm:spPr/>
      <dgm:t>
        <a:bodyPr/>
        <a:lstStyle/>
        <a:p>
          <a:endParaRPr lang="en-US"/>
        </a:p>
      </dgm:t>
    </dgm:pt>
    <dgm:pt modelId="{99379555-728D-4638-9A22-C54F502603DB}">
      <dgm:prSet phldrT="[Text]" custT="1"/>
      <dgm:spPr/>
      <dgm:t>
        <a:bodyPr/>
        <a:lstStyle/>
        <a:p>
          <a:r>
            <a:rPr lang="en-US" sz="2400" dirty="0" smtClean="0"/>
            <a:t>Before the RFP or competitive contracting processes</a:t>
          </a:r>
          <a:endParaRPr lang="en-US" sz="2400" dirty="0"/>
        </a:p>
      </dgm:t>
    </dgm:pt>
    <dgm:pt modelId="{0C676229-574A-4AB0-82CF-62B69B25B7EB}" type="parTrans" cxnId="{23734DB3-CBBD-4E1B-A4D5-CAA8F2233398}">
      <dgm:prSet/>
      <dgm:spPr/>
      <dgm:t>
        <a:bodyPr/>
        <a:lstStyle/>
        <a:p>
          <a:endParaRPr lang="en-US"/>
        </a:p>
      </dgm:t>
    </dgm:pt>
    <dgm:pt modelId="{3D860F18-460F-4D4D-971D-3971E1E620BB}" type="sibTrans" cxnId="{23734DB3-CBBD-4E1B-A4D5-CAA8F2233398}">
      <dgm:prSet/>
      <dgm:spPr/>
      <dgm:t>
        <a:bodyPr/>
        <a:lstStyle/>
        <a:p>
          <a:endParaRPr lang="en-US"/>
        </a:p>
      </dgm:t>
    </dgm:pt>
    <dgm:pt modelId="{DA7623F8-8FF5-487C-9F73-6E4E66124E12}">
      <dgm:prSet phldrT="[Text]" custT="1"/>
      <dgm:spPr/>
      <dgm:t>
        <a:bodyPr/>
        <a:lstStyle/>
        <a:p>
          <a:r>
            <a:rPr lang="en-US" sz="2400" b="0" u="sng" dirty="0" smtClean="0"/>
            <a:t>Before changing providers</a:t>
          </a:r>
          <a:endParaRPr lang="en-US" sz="2400" dirty="0"/>
        </a:p>
      </dgm:t>
    </dgm:pt>
    <dgm:pt modelId="{956F4FC9-DC0D-4404-B115-3CF547C7EC4C}" type="parTrans" cxnId="{48BC1592-A7F2-4503-9C97-4A5833CFBE2B}">
      <dgm:prSet/>
      <dgm:spPr/>
      <dgm:t>
        <a:bodyPr/>
        <a:lstStyle/>
        <a:p>
          <a:endParaRPr lang="en-US"/>
        </a:p>
      </dgm:t>
    </dgm:pt>
    <dgm:pt modelId="{EA0162B4-ADC6-42EB-BFC8-DFAE4DAFEE01}" type="sibTrans" cxnId="{48BC1592-A7F2-4503-9C97-4A5833CFBE2B}">
      <dgm:prSet/>
      <dgm:spPr/>
      <dgm:t>
        <a:bodyPr/>
        <a:lstStyle/>
        <a:p>
          <a:endParaRPr lang="en-US"/>
        </a:p>
      </dgm:t>
    </dgm:pt>
    <dgm:pt modelId="{12897F1F-834F-4A02-8861-857B3C71E6C6}" type="pres">
      <dgm:prSet presAssocID="{0D4F448F-A75C-4C42-B3B8-1EB0437E2933}" presName="linearFlow" presStyleCnt="0">
        <dgm:presLayoutVars>
          <dgm:dir/>
          <dgm:animLvl val="lvl"/>
          <dgm:resizeHandles val="exact"/>
        </dgm:presLayoutVars>
      </dgm:prSet>
      <dgm:spPr/>
      <dgm:t>
        <a:bodyPr/>
        <a:lstStyle/>
        <a:p>
          <a:endParaRPr lang="en-US"/>
        </a:p>
      </dgm:t>
    </dgm:pt>
    <dgm:pt modelId="{FD213F31-C032-4211-A2D1-5BD45D8B24D8}" type="pres">
      <dgm:prSet presAssocID="{2A29619E-A810-451E-8475-0B8408550AC2}" presName="composite" presStyleCnt="0"/>
      <dgm:spPr/>
      <dgm:t>
        <a:bodyPr/>
        <a:lstStyle/>
        <a:p>
          <a:endParaRPr lang="en-US"/>
        </a:p>
      </dgm:t>
    </dgm:pt>
    <dgm:pt modelId="{5FDDF3D9-7CA6-49D6-BB1A-AADDEFD4A220}" type="pres">
      <dgm:prSet presAssocID="{2A29619E-A810-451E-8475-0B8408550AC2}" presName="parentText" presStyleLbl="alignNode1" presStyleIdx="0" presStyleCnt="2">
        <dgm:presLayoutVars>
          <dgm:chMax val="1"/>
          <dgm:bulletEnabled val="1"/>
        </dgm:presLayoutVars>
      </dgm:prSet>
      <dgm:spPr/>
      <dgm:t>
        <a:bodyPr/>
        <a:lstStyle/>
        <a:p>
          <a:endParaRPr lang="en-US"/>
        </a:p>
      </dgm:t>
    </dgm:pt>
    <dgm:pt modelId="{AF67486E-7D6D-4C39-A655-06484240A04D}" type="pres">
      <dgm:prSet presAssocID="{2A29619E-A810-451E-8475-0B8408550AC2}" presName="descendantText" presStyleLbl="alignAcc1" presStyleIdx="0" presStyleCnt="2">
        <dgm:presLayoutVars>
          <dgm:bulletEnabled val="1"/>
        </dgm:presLayoutVars>
      </dgm:prSet>
      <dgm:spPr/>
      <dgm:t>
        <a:bodyPr/>
        <a:lstStyle/>
        <a:p>
          <a:endParaRPr lang="en-US"/>
        </a:p>
      </dgm:t>
    </dgm:pt>
    <dgm:pt modelId="{CB157C02-A515-420C-AEDA-199288DA0E8F}" type="pres">
      <dgm:prSet presAssocID="{0EA0AA5E-FBCA-49B3-A30C-99F1499ED42A}" presName="sp" presStyleCnt="0"/>
      <dgm:spPr/>
      <dgm:t>
        <a:bodyPr/>
        <a:lstStyle/>
        <a:p>
          <a:endParaRPr lang="en-US"/>
        </a:p>
      </dgm:t>
    </dgm:pt>
    <dgm:pt modelId="{76AC1EED-D97D-420D-AE07-C5A2C23CD69A}" type="pres">
      <dgm:prSet presAssocID="{0270F1BF-979B-4A9C-A7D7-8F963E45B83E}" presName="composite" presStyleCnt="0"/>
      <dgm:spPr/>
      <dgm:t>
        <a:bodyPr/>
        <a:lstStyle/>
        <a:p>
          <a:endParaRPr lang="en-US"/>
        </a:p>
      </dgm:t>
    </dgm:pt>
    <dgm:pt modelId="{427ECC3A-24FE-4125-8E85-A2783CC68DEB}" type="pres">
      <dgm:prSet presAssocID="{0270F1BF-979B-4A9C-A7D7-8F963E45B83E}" presName="parentText" presStyleLbl="alignNode1" presStyleIdx="1" presStyleCnt="2">
        <dgm:presLayoutVars>
          <dgm:chMax val="1"/>
          <dgm:bulletEnabled val="1"/>
        </dgm:presLayoutVars>
      </dgm:prSet>
      <dgm:spPr/>
      <dgm:t>
        <a:bodyPr/>
        <a:lstStyle/>
        <a:p>
          <a:endParaRPr lang="en-US"/>
        </a:p>
      </dgm:t>
    </dgm:pt>
    <dgm:pt modelId="{19B33744-0AF9-457E-B3BA-476499A41462}" type="pres">
      <dgm:prSet presAssocID="{0270F1BF-979B-4A9C-A7D7-8F963E45B83E}" presName="descendantText" presStyleLbl="alignAcc1" presStyleIdx="1" presStyleCnt="2" custScaleY="164188" custLinFactNeighborX="-43" custLinFactNeighborY="3862">
        <dgm:presLayoutVars>
          <dgm:bulletEnabled val="1"/>
        </dgm:presLayoutVars>
      </dgm:prSet>
      <dgm:spPr/>
      <dgm:t>
        <a:bodyPr/>
        <a:lstStyle/>
        <a:p>
          <a:endParaRPr lang="en-US"/>
        </a:p>
      </dgm:t>
    </dgm:pt>
  </dgm:ptLst>
  <dgm:cxnLst>
    <dgm:cxn modelId="{2217724A-0E8B-408E-A307-491FCB649C5D}" type="presOf" srcId="{0270F1BF-979B-4A9C-A7D7-8F963E45B83E}" destId="{427ECC3A-24FE-4125-8E85-A2783CC68DEB}" srcOrd="0" destOrd="0" presId="urn:microsoft.com/office/officeart/2005/8/layout/chevron2"/>
    <dgm:cxn modelId="{A80D4738-03C8-4E52-8CE9-E76741053335}" srcId="{0D4F448F-A75C-4C42-B3B8-1EB0437E2933}" destId="{0270F1BF-979B-4A9C-A7D7-8F963E45B83E}" srcOrd="1" destOrd="0" parTransId="{06395E51-A3D0-4C51-9CEE-632E5BE80BF2}" sibTransId="{8FBDC1AC-60BF-48DC-9636-9B4F8CD19725}"/>
    <dgm:cxn modelId="{9BD3941E-40BC-45CE-ABA2-69EEDBC17B25}" type="presOf" srcId="{0319C083-F140-4A47-B97F-8FF94CE124D5}" destId="{AF67486E-7D6D-4C39-A655-06484240A04D}" srcOrd="0" destOrd="0" presId="urn:microsoft.com/office/officeart/2005/8/layout/chevron2"/>
    <dgm:cxn modelId="{593D739D-0FD4-4516-9E68-9F35EF4DA9C2}" type="presOf" srcId="{D236FEBA-F888-4F86-99F0-16E122971174}" destId="{19B33744-0AF9-457E-B3BA-476499A41462}" srcOrd="0" destOrd="0" presId="urn:microsoft.com/office/officeart/2005/8/layout/chevron2"/>
    <dgm:cxn modelId="{48BC1592-A7F2-4503-9C97-4A5833CFBE2B}" srcId="{0270F1BF-979B-4A9C-A7D7-8F963E45B83E}" destId="{DA7623F8-8FF5-487C-9F73-6E4E66124E12}" srcOrd="1" destOrd="0" parTransId="{956F4FC9-DC0D-4404-B115-3CF547C7EC4C}" sibTransId="{EA0162B4-ADC6-42EB-BFC8-DFAE4DAFEE01}"/>
    <dgm:cxn modelId="{B7F14085-7BDE-4F5F-AEBA-CED3F1EE0286}" type="presOf" srcId="{99379555-728D-4638-9A22-C54F502603DB}" destId="{19B33744-0AF9-457E-B3BA-476499A41462}" srcOrd="0" destOrd="2" presId="urn:microsoft.com/office/officeart/2005/8/layout/chevron2"/>
    <dgm:cxn modelId="{0A905F58-4B2B-405F-A86F-033E5490B4D1}" srcId="{0270F1BF-979B-4A9C-A7D7-8F963E45B83E}" destId="{D236FEBA-F888-4F86-99F0-16E122971174}" srcOrd="0" destOrd="0" parTransId="{82573912-BF5B-44EB-87EC-E4A0E50B36A1}" sibTransId="{C0B93901-078D-4D53-A981-39FCB53E28F5}"/>
    <dgm:cxn modelId="{142DE915-516C-40A2-A7C7-59D03FC1A686}" type="presOf" srcId="{2A29619E-A810-451E-8475-0B8408550AC2}" destId="{5FDDF3D9-7CA6-49D6-BB1A-AADDEFD4A220}" srcOrd="0" destOrd="0" presId="urn:microsoft.com/office/officeart/2005/8/layout/chevron2"/>
    <dgm:cxn modelId="{7393ECA7-25E1-4C49-B5B2-C5882A116C54}" type="presOf" srcId="{0D4F448F-A75C-4C42-B3B8-1EB0437E2933}" destId="{12897F1F-834F-4A02-8861-857B3C71E6C6}" srcOrd="0" destOrd="0" presId="urn:microsoft.com/office/officeart/2005/8/layout/chevron2"/>
    <dgm:cxn modelId="{F612D728-9471-457D-B6F7-AB2F17077F47}" srcId="{2A29619E-A810-451E-8475-0B8408550AC2}" destId="{0319C083-F140-4A47-B97F-8FF94CE124D5}" srcOrd="0" destOrd="0" parTransId="{8BC59E57-5A36-4B82-9669-CFF58B37ED73}" sibTransId="{C69A37E7-544E-4641-BBBE-F2A69FA0C308}"/>
    <dgm:cxn modelId="{19500605-AA5F-4D35-B8D5-9D75AD4AE557}" srcId="{0D4F448F-A75C-4C42-B3B8-1EB0437E2933}" destId="{2A29619E-A810-451E-8475-0B8408550AC2}" srcOrd="0" destOrd="0" parTransId="{3DD3EB50-E327-4DF0-8D42-0155C2529F3C}" sibTransId="{0EA0AA5E-FBCA-49B3-A30C-99F1499ED42A}"/>
    <dgm:cxn modelId="{23734DB3-CBBD-4E1B-A4D5-CAA8F2233398}" srcId="{0270F1BF-979B-4A9C-A7D7-8F963E45B83E}" destId="{99379555-728D-4638-9A22-C54F502603DB}" srcOrd="2" destOrd="0" parTransId="{0C676229-574A-4AB0-82CF-62B69B25B7EB}" sibTransId="{3D860F18-460F-4D4D-971D-3971E1E620BB}"/>
    <dgm:cxn modelId="{A9C131F5-4E68-460D-83C0-9EBF171A1E99}" type="presOf" srcId="{DA7623F8-8FF5-487C-9F73-6E4E66124E12}" destId="{19B33744-0AF9-457E-B3BA-476499A41462}" srcOrd="0" destOrd="1" presId="urn:microsoft.com/office/officeart/2005/8/layout/chevron2"/>
    <dgm:cxn modelId="{080FF804-9079-49B2-8C3A-9D6338180F1C}" type="presParOf" srcId="{12897F1F-834F-4A02-8861-857B3C71E6C6}" destId="{FD213F31-C032-4211-A2D1-5BD45D8B24D8}" srcOrd="0" destOrd="0" presId="urn:microsoft.com/office/officeart/2005/8/layout/chevron2"/>
    <dgm:cxn modelId="{C3A80651-8F03-4EC4-BF8C-5A36C941692B}" type="presParOf" srcId="{FD213F31-C032-4211-A2D1-5BD45D8B24D8}" destId="{5FDDF3D9-7CA6-49D6-BB1A-AADDEFD4A220}" srcOrd="0" destOrd="0" presId="urn:microsoft.com/office/officeart/2005/8/layout/chevron2"/>
    <dgm:cxn modelId="{7DEBE8ED-B5E6-4FB9-8DBF-12B8B675071B}" type="presParOf" srcId="{FD213F31-C032-4211-A2D1-5BD45D8B24D8}" destId="{AF67486E-7D6D-4C39-A655-06484240A04D}" srcOrd="1" destOrd="0" presId="urn:microsoft.com/office/officeart/2005/8/layout/chevron2"/>
    <dgm:cxn modelId="{826CE39B-B3ED-4D02-A36C-A52E14954C45}" type="presParOf" srcId="{12897F1F-834F-4A02-8861-857B3C71E6C6}" destId="{CB157C02-A515-420C-AEDA-199288DA0E8F}" srcOrd="1" destOrd="0" presId="urn:microsoft.com/office/officeart/2005/8/layout/chevron2"/>
    <dgm:cxn modelId="{A3EF6401-957E-481A-814B-B43648064F29}" type="presParOf" srcId="{12897F1F-834F-4A02-8861-857B3C71E6C6}" destId="{76AC1EED-D97D-420D-AE07-C5A2C23CD69A}" srcOrd="2" destOrd="0" presId="urn:microsoft.com/office/officeart/2005/8/layout/chevron2"/>
    <dgm:cxn modelId="{F01BEFCF-2065-4641-9A98-1A0C49722494}" type="presParOf" srcId="{76AC1EED-D97D-420D-AE07-C5A2C23CD69A}" destId="{427ECC3A-24FE-4125-8E85-A2783CC68DEB}" srcOrd="0" destOrd="0" presId="urn:microsoft.com/office/officeart/2005/8/layout/chevron2"/>
    <dgm:cxn modelId="{65445F31-F78C-4039-B596-1F959843020B}" type="presParOf" srcId="{76AC1EED-D97D-420D-AE07-C5A2C23CD69A}" destId="{19B33744-0AF9-457E-B3BA-476499A41462}"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2AD6BCF-4889-49B4-8DDE-773BBF6A1CF5}" type="doc">
      <dgm:prSet loTypeId="urn:microsoft.com/office/officeart/2005/8/layout/chevron2" loCatId="process" qsTypeId="urn:microsoft.com/office/officeart/2005/8/quickstyle/simple5" qsCatId="simple" csTypeId="urn:microsoft.com/office/officeart/2005/8/colors/colorful4" csCatId="colorful" phldr="1"/>
      <dgm:spPr/>
      <dgm:t>
        <a:bodyPr/>
        <a:lstStyle/>
        <a:p>
          <a:endParaRPr lang="en-US"/>
        </a:p>
      </dgm:t>
    </dgm:pt>
    <dgm:pt modelId="{37EC40E8-55F9-4FC8-B800-DE4108BBE504}">
      <dgm:prSet custT="1"/>
      <dgm:spPr/>
      <dgm:t>
        <a:bodyPr/>
        <a:lstStyle/>
        <a:p>
          <a:pPr rtl="0"/>
          <a:r>
            <a:rPr lang="en-US" sz="3600" dirty="0" smtClean="0"/>
            <a:t>What?</a:t>
          </a:r>
          <a:endParaRPr lang="en-US" sz="3600" dirty="0"/>
        </a:p>
      </dgm:t>
    </dgm:pt>
    <dgm:pt modelId="{7A28FB62-2BA0-416C-B138-023B22B82152}" type="parTrans" cxnId="{DE179223-BAAE-4BA0-9F54-53F0CE6CBEE2}">
      <dgm:prSet/>
      <dgm:spPr/>
      <dgm:t>
        <a:bodyPr/>
        <a:lstStyle/>
        <a:p>
          <a:endParaRPr lang="en-US"/>
        </a:p>
      </dgm:t>
    </dgm:pt>
    <dgm:pt modelId="{C1A8648E-E321-4DD0-97E5-34BE63CFDC86}" type="sibTrans" cxnId="{DE179223-BAAE-4BA0-9F54-53F0CE6CBEE2}">
      <dgm:prSet/>
      <dgm:spPr/>
      <dgm:t>
        <a:bodyPr/>
        <a:lstStyle/>
        <a:p>
          <a:endParaRPr lang="en-US"/>
        </a:p>
      </dgm:t>
    </dgm:pt>
    <dgm:pt modelId="{EFEDF39C-8264-4F9A-A028-C2E3C13FE70A}">
      <dgm:prSet custT="1"/>
      <dgm:spPr/>
      <dgm:t>
        <a:bodyPr/>
        <a:lstStyle/>
        <a:p>
          <a:pPr rtl="0"/>
          <a:r>
            <a:rPr lang="en-US" sz="2800" dirty="0" smtClean="0"/>
            <a:t>Time, place and format of services</a:t>
          </a:r>
          <a:endParaRPr lang="en-US" sz="2800" dirty="0"/>
        </a:p>
      </dgm:t>
    </dgm:pt>
    <dgm:pt modelId="{8BA81D24-326B-469C-B6C0-CB9CAB2D44A4}" type="parTrans" cxnId="{0C192897-51F7-4AB5-8EF5-A7C7D6DF4384}">
      <dgm:prSet/>
      <dgm:spPr/>
      <dgm:t>
        <a:bodyPr/>
        <a:lstStyle/>
        <a:p>
          <a:endParaRPr lang="en-US"/>
        </a:p>
      </dgm:t>
    </dgm:pt>
    <dgm:pt modelId="{565474FF-9C11-469E-A986-573E83BE28FE}" type="sibTrans" cxnId="{0C192897-51F7-4AB5-8EF5-A7C7D6DF4384}">
      <dgm:prSet/>
      <dgm:spPr/>
      <dgm:t>
        <a:bodyPr/>
        <a:lstStyle/>
        <a:p>
          <a:endParaRPr lang="en-US"/>
        </a:p>
      </dgm:t>
    </dgm:pt>
    <dgm:pt modelId="{8ECE1173-5F87-4C4E-8533-1CD63BEDD88E}">
      <dgm:prSet custT="1"/>
      <dgm:spPr/>
      <dgm:t>
        <a:bodyPr/>
        <a:lstStyle/>
        <a:p>
          <a:pPr rtl="0"/>
          <a:r>
            <a:rPr lang="en-US" sz="2800" dirty="0" smtClean="0"/>
            <a:t>Method of student assessment for evaluative and formative purposes</a:t>
          </a:r>
          <a:endParaRPr lang="en-US" sz="2800" dirty="0"/>
        </a:p>
      </dgm:t>
    </dgm:pt>
    <dgm:pt modelId="{1B395746-CC7E-423A-B247-CA815C0F79CB}" type="parTrans" cxnId="{4AC4C8C2-6322-4A2C-8FFB-C99CE3BBDABF}">
      <dgm:prSet/>
      <dgm:spPr/>
      <dgm:t>
        <a:bodyPr/>
        <a:lstStyle/>
        <a:p>
          <a:endParaRPr lang="en-US"/>
        </a:p>
      </dgm:t>
    </dgm:pt>
    <dgm:pt modelId="{546C7112-3FDE-4ED3-81D1-662ECBF003F9}" type="sibTrans" cxnId="{4AC4C8C2-6322-4A2C-8FFB-C99CE3BBDABF}">
      <dgm:prSet/>
      <dgm:spPr/>
      <dgm:t>
        <a:bodyPr/>
        <a:lstStyle/>
        <a:p>
          <a:endParaRPr lang="en-US"/>
        </a:p>
      </dgm:t>
    </dgm:pt>
    <dgm:pt modelId="{CA99A2A3-10B2-4AC8-9C8E-9DC1088DBE0F}">
      <dgm:prSet custT="1"/>
      <dgm:spPr/>
      <dgm:t>
        <a:bodyPr/>
        <a:lstStyle/>
        <a:p>
          <a:pPr rtl="0"/>
          <a:r>
            <a:rPr lang="en-US" sz="2800" dirty="0" smtClean="0"/>
            <a:t>How results will be communicated to nonpublic school parents</a:t>
          </a:r>
          <a:endParaRPr lang="en-US" sz="2800" dirty="0"/>
        </a:p>
      </dgm:t>
    </dgm:pt>
    <dgm:pt modelId="{E3E751B8-BF0E-4B91-92A0-9743852B7033}" type="parTrans" cxnId="{30AF0E69-2661-479A-9A76-3F5928C9F216}">
      <dgm:prSet/>
      <dgm:spPr/>
      <dgm:t>
        <a:bodyPr/>
        <a:lstStyle/>
        <a:p>
          <a:endParaRPr lang="en-US"/>
        </a:p>
      </dgm:t>
    </dgm:pt>
    <dgm:pt modelId="{95551958-208A-40E8-9647-1415699EEEB6}" type="sibTrans" cxnId="{30AF0E69-2661-479A-9A76-3F5928C9F216}">
      <dgm:prSet/>
      <dgm:spPr/>
      <dgm:t>
        <a:bodyPr/>
        <a:lstStyle/>
        <a:p>
          <a:endParaRPr lang="en-US"/>
        </a:p>
      </dgm:t>
    </dgm:pt>
    <dgm:pt modelId="{98173728-8B43-4886-BED5-7E02491059D2}" type="pres">
      <dgm:prSet presAssocID="{42AD6BCF-4889-49B4-8DDE-773BBF6A1CF5}" presName="linearFlow" presStyleCnt="0">
        <dgm:presLayoutVars>
          <dgm:dir/>
          <dgm:animLvl val="lvl"/>
          <dgm:resizeHandles val="exact"/>
        </dgm:presLayoutVars>
      </dgm:prSet>
      <dgm:spPr/>
      <dgm:t>
        <a:bodyPr/>
        <a:lstStyle/>
        <a:p>
          <a:endParaRPr lang="en-US"/>
        </a:p>
      </dgm:t>
    </dgm:pt>
    <dgm:pt modelId="{86310699-1073-4BF7-857B-DB23D9DF8F6A}" type="pres">
      <dgm:prSet presAssocID="{37EC40E8-55F9-4FC8-B800-DE4108BBE504}" presName="composite" presStyleCnt="0"/>
      <dgm:spPr/>
      <dgm:t>
        <a:bodyPr/>
        <a:lstStyle/>
        <a:p>
          <a:endParaRPr lang="en-US"/>
        </a:p>
      </dgm:t>
    </dgm:pt>
    <dgm:pt modelId="{9913EED6-E2CA-4A4D-B837-3A18EF493877}" type="pres">
      <dgm:prSet presAssocID="{37EC40E8-55F9-4FC8-B800-DE4108BBE504}" presName="parentText" presStyleLbl="alignNode1" presStyleIdx="0" presStyleCnt="1" custScaleX="71298" custScaleY="75311" custLinFactNeighborX="2955" custLinFactNeighborY="-20055">
        <dgm:presLayoutVars>
          <dgm:chMax val="1"/>
          <dgm:bulletEnabled val="1"/>
        </dgm:presLayoutVars>
      </dgm:prSet>
      <dgm:spPr/>
      <dgm:t>
        <a:bodyPr/>
        <a:lstStyle/>
        <a:p>
          <a:endParaRPr lang="en-US"/>
        </a:p>
      </dgm:t>
    </dgm:pt>
    <dgm:pt modelId="{0494BD96-12DF-45F6-A38E-58DE6C449C4D}" type="pres">
      <dgm:prSet presAssocID="{37EC40E8-55F9-4FC8-B800-DE4108BBE504}" presName="descendantText" presStyleLbl="alignAcc1" presStyleIdx="0" presStyleCnt="1" custScaleY="117575" custLinFactNeighborX="-4452" custLinFactNeighborY="-9453">
        <dgm:presLayoutVars>
          <dgm:bulletEnabled val="1"/>
        </dgm:presLayoutVars>
      </dgm:prSet>
      <dgm:spPr/>
      <dgm:t>
        <a:bodyPr/>
        <a:lstStyle/>
        <a:p>
          <a:endParaRPr lang="en-US"/>
        </a:p>
      </dgm:t>
    </dgm:pt>
  </dgm:ptLst>
  <dgm:cxnLst>
    <dgm:cxn modelId="{91C934C1-3C43-40DF-B432-9BD813F03121}" type="presOf" srcId="{37EC40E8-55F9-4FC8-B800-DE4108BBE504}" destId="{9913EED6-E2CA-4A4D-B837-3A18EF493877}" srcOrd="0" destOrd="0" presId="urn:microsoft.com/office/officeart/2005/8/layout/chevron2"/>
    <dgm:cxn modelId="{4AC4C8C2-6322-4A2C-8FFB-C99CE3BBDABF}" srcId="{37EC40E8-55F9-4FC8-B800-DE4108BBE504}" destId="{8ECE1173-5F87-4C4E-8533-1CD63BEDD88E}" srcOrd="1" destOrd="0" parTransId="{1B395746-CC7E-423A-B247-CA815C0F79CB}" sibTransId="{546C7112-3FDE-4ED3-81D1-662ECBF003F9}"/>
    <dgm:cxn modelId="{DE179223-BAAE-4BA0-9F54-53F0CE6CBEE2}" srcId="{42AD6BCF-4889-49B4-8DDE-773BBF6A1CF5}" destId="{37EC40E8-55F9-4FC8-B800-DE4108BBE504}" srcOrd="0" destOrd="0" parTransId="{7A28FB62-2BA0-416C-B138-023B22B82152}" sibTransId="{C1A8648E-E321-4DD0-97E5-34BE63CFDC86}"/>
    <dgm:cxn modelId="{5FD85DA2-B624-4B9A-8C9C-B115FDE055EE}" type="presOf" srcId="{EFEDF39C-8264-4F9A-A028-C2E3C13FE70A}" destId="{0494BD96-12DF-45F6-A38E-58DE6C449C4D}" srcOrd="0" destOrd="0" presId="urn:microsoft.com/office/officeart/2005/8/layout/chevron2"/>
    <dgm:cxn modelId="{30AF0E69-2661-479A-9A76-3F5928C9F216}" srcId="{37EC40E8-55F9-4FC8-B800-DE4108BBE504}" destId="{CA99A2A3-10B2-4AC8-9C8E-9DC1088DBE0F}" srcOrd="2" destOrd="0" parTransId="{E3E751B8-BF0E-4B91-92A0-9743852B7033}" sibTransId="{95551958-208A-40E8-9647-1415699EEEB6}"/>
    <dgm:cxn modelId="{5084EA04-BA85-42BE-86E8-A0E425A421AF}" type="presOf" srcId="{42AD6BCF-4889-49B4-8DDE-773BBF6A1CF5}" destId="{98173728-8B43-4886-BED5-7E02491059D2}" srcOrd="0" destOrd="0" presId="urn:microsoft.com/office/officeart/2005/8/layout/chevron2"/>
    <dgm:cxn modelId="{0C192897-51F7-4AB5-8EF5-A7C7D6DF4384}" srcId="{37EC40E8-55F9-4FC8-B800-DE4108BBE504}" destId="{EFEDF39C-8264-4F9A-A028-C2E3C13FE70A}" srcOrd="0" destOrd="0" parTransId="{8BA81D24-326B-469C-B6C0-CB9CAB2D44A4}" sibTransId="{565474FF-9C11-469E-A986-573E83BE28FE}"/>
    <dgm:cxn modelId="{45A4BDF9-A91A-4A65-A1D8-B31B0D7E1C43}" type="presOf" srcId="{CA99A2A3-10B2-4AC8-9C8E-9DC1088DBE0F}" destId="{0494BD96-12DF-45F6-A38E-58DE6C449C4D}" srcOrd="0" destOrd="2" presId="urn:microsoft.com/office/officeart/2005/8/layout/chevron2"/>
    <dgm:cxn modelId="{E1703572-1829-4051-863D-37D7DB7A6306}" type="presOf" srcId="{8ECE1173-5F87-4C4E-8533-1CD63BEDD88E}" destId="{0494BD96-12DF-45F6-A38E-58DE6C449C4D}" srcOrd="0" destOrd="1" presId="urn:microsoft.com/office/officeart/2005/8/layout/chevron2"/>
    <dgm:cxn modelId="{2DB212B1-7FDA-47E6-A955-3BF377C25FC2}" type="presParOf" srcId="{98173728-8B43-4886-BED5-7E02491059D2}" destId="{86310699-1073-4BF7-857B-DB23D9DF8F6A}" srcOrd="0" destOrd="0" presId="urn:microsoft.com/office/officeart/2005/8/layout/chevron2"/>
    <dgm:cxn modelId="{E05F222B-67F3-4F2D-A761-445B9D5FA868}" type="presParOf" srcId="{86310699-1073-4BF7-857B-DB23D9DF8F6A}" destId="{9913EED6-E2CA-4A4D-B837-3A18EF493877}" srcOrd="0" destOrd="0" presId="urn:microsoft.com/office/officeart/2005/8/layout/chevron2"/>
    <dgm:cxn modelId="{DCEFD6F5-873D-4421-BDAA-609FB5D16B58}" type="presParOf" srcId="{86310699-1073-4BF7-857B-DB23D9DF8F6A}" destId="{0494BD96-12DF-45F6-A38E-58DE6C449C4D}"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262BEF-940D-4EBF-98AB-91024093D462}"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US"/>
        </a:p>
      </dgm:t>
    </dgm:pt>
    <dgm:pt modelId="{6FA28F21-1D4C-4A0D-86FA-0943727D0878}">
      <dgm:prSet custT="1"/>
      <dgm:spPr/>
      <dgm:t>
        <a:bodyPr/>
        <a:lstStyle/>
        <a:p>
          <a:pPr rtl="0"/>
          <a:r>
            <a:rPr lang="en-US" sz="2400" dirty="0" smtClean="0"/>
            <a:t>District retains responsibility for management, oversight and delivery of Chapter 192 and Chapter 193 services</a:t>
          </a:r>
          <a:endParaRPr lang="en-US" sz="2400" dirty="0"/>
        </a:p>
      </dgm:t>
    </dgm:pt>
    <dgm:pt modelId="{2B41AE15-850C-48F1-A1EF-5F18708BAD97}" type="parTrans" cxnId="{AB5F002D-C0EC-405C-8E91-68ADDAFCA7F5}">
      <dgm:prSet/>
      <dgm:spPr/>
      <dgm:t>
        <a:bodyPr/>
        <a:lstStyle/>
        <a:p>
          <a:endParaRPr lang="en-US"/>
        </a:p>
      </dgm:t>
    </dgm:pt>
    <dgm:pt modelId="{31512F02-67E6-428C-92A2-B4CF423193F9}" type="sibTrans" cxnId="{AB5F002D-C0EC-405C-8E91-68ADDAFCA7F5}">
      <dgm:prSet/>
      <dgm:spPr/>
      <dgm:t>
        <a:bodyPr/>
        <a:lstStyle/>
        <a:p>
          <a:endParaRPr lang="en-US"/>
        </a:p>
      </dgm:t>
    </dgm:pt>
    <dgm:pt modelId="{A59B18D4-9207-41D4-AD78-1ED826A6DF9B}">
      <dgm:prSet custT="1"/>
      <dgm:spPr/>
      <dgm:t>
        <a:bodyPr/>
        <a:lstStyle/>
        <a:p>
          <a:pPr rtl="0"/>
          <a:r>
            <a:rPr lang="en-US" sz="2400" dirty="0" smtClean="0"/>
            <a:t>Clinic or agency must be on NJDOE-approved list</a:t>
          </a:r>
          <a:endParaRPr lang="en-US" sz="2400" dirty="0"/>
        </a:p>
      </dgm:t>
    </dgm:pt>
    <dgm:pt modelId="{DE298881-1016-4CCF-BABA-B58098D979E2}" type="parTrans" cxnId="{A149E118-C047-4A35-8E85-D0D6EC1BFFE1}">
      <dgm:prSet/>
      <dgm:spPr/>
      <dgm:t>
        <a:bodyPr/>
        <a:lstStyle/>
        <a:p>
          <a:endParaRPr lang="en-US"/>
        </a:p>
      </dgm:t>
    </dgm:pt>
    <dgm:pt modelId="{5B464A21-010D-4438-A11D-974C7016FF34}" type="sibTrans" cxnId="{A149E118-C047-4A35-8E85-D0D6EC1BFFE1}">
      <dgm:prSet/>
      <dgm:spPr/>
      <dgm:t>
        <a:bodyPr/>
        <a:lstStyle/>
        <a:p>
          <a:endParaRPr lang="en-US"/>
        </a:p>
      </dgm:t>
    </dgm:pt>
    <dgm:pt modelId="{702498DF-3D85-4B51-87C5-223C1AC026D2}">
      <dgm:prSet custT="1"/>
      <dgm:spPr/>
      <dgm:t>
        <a:bodyPr/>
        <a:lstStyle/>
        <a:p>
          <a:pPr rtl="0"/>
          <a:r>
            <a:rPr lang="en-US" sz="2400" dirty="0" smtClean="0"/>
            <a:t>Contracts should include:</a:t>
          </a:r>
          <a:endParaRPr lang="en-US" sz="2400" dirty="0"/>
        </a:p>
      </dgm:t>
    </dgm:pt>
    <dgm:pt modelId="{EA4E9E30-8E02-4B05-8C29-8650802D7F2C}" type="parTrans" cxnId="{5FA36AF2-354D-4034-B571-702DF0A3E4F0}">
      <dgm:prSet/>
      <dgm:spPr/>
      <dgm:t>
        <a:bodyPr/>
        <a:lstStyle/>
        <a:p>
          <a:endParaRPr lang="en-US"/>
        </a:p>
      </dgm:t>
    </dgm:pt>
    <dgm:pt modelId="{40253A64-3E64-4699-BDA8-13561042B161}" type="sibTrans" cxnId="{5FA36AF2-354D-4034-B571-702DF0A3E4F0}">
      <dgm:prSet/>
      <dgm:spPr/>
      <dgm:t>
        <a:bodyPr/>
        <a:lstStyle/>
        <a:p>
          <a:endParaRPr lang="en-US"/>
        </a:p>
      </dgm:t>
    </dgm:pt>
    <dgm:pt modelId="{EF14FD1C-6DAE-42CF-8911-2C237CD9EFA8}">
      <dgm:prSet custT="1"/>
      <dgm:spPr/>
      <dgm:t>
        <a:bodyPr/>
        <a:lstStyle/>
        <a:p>
          <a:pPr rtl="0"/>
          <a:r>
            <a:rPr lang="en-US" sz="2000" dirty="0" smtClean="0"/>
            <a:t>Scope and nature of services</a:t>
          </a:r>
          <a:endParaRPr lang="en-US" sz="2000" dirty="0"/>
        </a:p>
      </dgm:t>
    </dgm:pt>
    <dgm:pt modelId="{378F601A-317D-426B-8435-5EEAF6ECC45D}" type="parTrans" cxnId="{B1531974-521C-4D2B-A33E-2094175FB32E}">
      <dgm:prSet/>
      <dgm:spPr/>
      <dgm:t>
        <a:bodyPr/>
        <a:lstStyle/>
        <a:p>
          <a:endParaRPr lang="en-US"/>
        </a:p>
      </dgm:t>
    </dgm:pt>
    <dgm:pt modelId="{DBE93E00-E29B-4795-BF28-142508207FA0}" type="sibTrans" cxnId="{B1531974-521C-4D2B-A33E-2094175FB32E}">
      <dgm:prSet/>
      <dgm:spPr/>
      <dgm:t>
        <a:bodyPr/>
        <a:lstStyle/>
        <a:p>
          <a:endParaRPr lang="en-US"/>
        </a:p>
      </dgm:t>
    </dgm:pt>
    <dgm:pt modelId="{33EDD4A2-660A-4C73-BBC5-8FBCFC7A5EF3}">
      <dgm:prSet custT="1"/>
      <dgm:spPr/>
      <dgm:t>
        <a:bodyPr/>
        <a:lstStyle/>
        <a:p>
          <a:pPr rtl="0"/>
          <a:r>
            <a:rPr lang="en-US" sz="2000" dirty="0" smtClean="0"/>
            <a:t>Cost and method of payment for services</a:t>
          </a:r>
          <a:endParaRPr lang="en-US" sz="2000" dirty="0"/>
        </a:p>
      </dgm:t>
    </dgm:pt>
    <dgm:pt modelId="{3A775DDE-D244-4407-941D-42C851C839AC}" type="parTrans" cxnId="{FC37293C-B759-4166-B760-D06C4055C168}">
      <dgm:prSet/>
      <dgm:spPr/>
      <dgm:t>
        <a:bodyPr/>
        <a:lstStyle/>
        <a:p>
          <a:endParaRPr lang="en-US"/>
        </a:p>
      </dgm:t>
    </dgm:pt>
    <dgm:pt modelId="{974EE09C-F381-48D8-990B-A23256F8292F}" type="sibTrans" cxnId="{FC37293C-B759-4166-B760-D06C4055C168}">
      <dgm:prSet/>
      <dgm:spPr/>
      <dgm:t>
        <a:bodyPr/>
        <a:lstStyle/>
        <a:p>
          <a:endParaRPr lang="en-US"/>
        </a:p>
      </dgm:t>
    </dgm:pt>
    <dgm:pt modelId="{D69995ED-56AB-45D7-B437-3435CA91E52D}">
      <dgm:prSet custT="1"/>
      <dgm:spPr/>
      <dgm:t>
        <a:bodyPr/>
        <a:lstStyle/>
        <a:p>
          <a:pPr rtl="0"/>
          <a:r>
            <a:rPr lang="en-US" sz="2000" dirty="0" smtClean="0"/>
            <a:t>Professional staff, </a:t>
          </a:r>
          <a:r>
            <a:rPr lang="en-US" sz="2000" smtClean="0"/>
            <a:t>facilities and </a:t>
          </a:r>
          <a:r>
            <a:rPr lang="en-US" sz="2000" dirty="0" smtClean="0"/>
            <a:t>student records for services</a:t>
          </a:r>
          <a:endParaRPr lang="en-US" sz="2000" dirty="0"/>
        </a:p>
      </dgm:t>
    </dgm:pt>
    <dgm:pt modelId="{94D4D2BF-7D8F-4A6A-8151-E74317CE5BB5}" type="parTrans" cxnId="{0F949948-FC70-4AE8-8CF8-965878CBD485}">
      <dgm:prSet/>
      <dgm:spPr/>
      <dgm:t>
        <a:bodyPr/>
        <a:lstStyle/>
        <a:p>
          <a:endParaRPr lang="en-US"/>
        </a:p>
      </dgm:t>
    </dgm:pt>
    <dgm:pt modelId="{B7DA0389-9BD4-43BC-93C1-21CFA2E3663D}" type="sibTrans" cxnId="{0F949948-FC70-4AE8-8CF8-965878CBD485}">
      <dgm:prSet/>
      <dgm:spPr/>
      <dgm:t>
        <a:bodyPr/>
        <a:lstStyle/>
        <a:p>
          <a:endParaRPr lang="en-US"/>
        </a:p>
      </dgm:t>
    </dgm:pt>
    <dgm:pt modelId="{350D7D37-7DB5-4FD1-B3D4-16A38FBD462F}">
      <dgm:prSet custT="1"/>
      <dgm:spPr/>
      <dgm:t>
        <a:bodyPr/>
        <a:lstStyle/>
        <a:p>
          <a:pPr rtl="0"/>
          <a:r>
            <a:rPr lang="en-US" sz="2000" dirty="0" smtClean="0"/>
            <a:t>Details of administration of the programs to be provided</a:t>
          </a:r>
          <a:endParaRPr lang="en-US" sz="2000" dirty="0"/>
        </a:p>
      </dgm:t>
    </dgm:pt>
    <dgm:pt modelId="{E8B894E7-15A4-42C5-810A-F8FDEFA2012B}" type="parTrans" cxnId="{2B22309B-704F-4514-AED5-634CEF886645}">
      <dgm:prSet/>
      <dgm:spPr/>
      <dgm:t>
        <a:bodyPr/>
        <a:lstStyle/>
        <a:p>
          <a:endParaRPr lang="en-US"/>
        </a:p>
      </dgm:t>
    </dgm:pt>
    <dgm:pt modelId="{3E03B26C-1422-4693-AEFA-1D920D8CFB84}" type="sibTrans" cxnId="{2B22309B-704F-4514-AED5-634CEF886645}">
      <dgm:prSet/>
      <dgm:spPr/>
      <dgm:t>
        <a:bodyPr/>
        <a:lstStyle/>
        <a:p>
          <a:endParaRPr lang="en-US"/>
        </a:p>
      </dgm:t>
    </dgm:pt>
    <dgm:pt modelId="{96A353F9-BD8A-47D1-BA62-59F3E7024C22}">
      <dgm:prSet custT="1"/>
      <dgm:spPr/>
      <dgm:t>
        <a:bodyPr/>
        <a:lstStyle/>
        <a:p>
          <a:pPr rtl="0"/>
          <a:r>
            <a:rPr lang="en-US" sz="2000" dirty="0" smtClean="0"/>
            <a:t>Budget: administration, per student amounts for each service and total program cost</a:t>
          </a:r>
          <a:endParaRPr lang="en-US" sz="2000" dirty="0"/>
        </a:p>
      </dgm:t>
    </dgm:pt>
    <dgm:pt modelId="{4BC8C79F-9F07-43FF-BB20-8CA94788879F}" type="parTrans" cxnId="{D8E8F5EE-77A3-439E-9697-B004331AA816}">
      <dgm:prSet/>
      <dgm:spPr/>
      <dgm:t>
        <a:bodyPr/>
        <a:lstStyle/>
        <a:p>
          <a:endParaRPr lang="en-US"/>
        </a:p>
      </dgm:t>
    </dgm:pt>
    <dgm:pt modelId="{8DAAD06F-33A1-43D6-9B5A-6099B6D69555}" type="sibTrans" cxnId="{D8E8F5EE-77A3-439E-9697-B004331AA816}">
      <dgm:prSet/>
      <dgm:spPr/>
      <dgm:t>
        <a:bodyPr/>
        <a:lstStyle/>
        <a:p>
          <a:endParaRPr lang="en-US"/>
        </a:p>
      </dgm:t>
    </dgm:pt>
    <dgm:pt modelId="{9BAF8C6C-D57E-4821-A6B1-5E5C0721A6CF}" type="pres">
      <dgm:prSet presAssocID="{F2262BEF-940D-4EBF-98AB-91024093D462}" presName="linear" presStyleCnt="0">
        <dgm:presLayoutVars>
          <dgm:dir/>
          <dgm:animLvl val="lvl"/>
          <dgm:resizeHandles val="exact"/>
        </dgm:presLayoutVars>
      </dgm:prSet>
      <dgm:spPr/>
      <dgm:t>
        <a:bodyPr/>
        <a:lstStyle/>
        <a:p>
          <a:endParaRPr lang="en-US"/>
        </a:p>
      </dgm:t>
    </dgm:pt>
    <dgm:pt modelId="{6A176A37-21A6-43E8-B312-C7446024AC65}" type="pres">
      <dgm:prSet presAssocID="{6FA28F21-1D4C-4A0D-86FA-0943727D0878}" presName="parentLin" presStyleCnt="0"/>
      <dgm:spPr/>
      <dgm:t>
        <a:bodyPr/>
        <a:lstStyle/>
        <a:p>
          <a:endParaRPr lang="en-US"/>
        </a:p>
      </dgm:t>
    </dgm:pt>
    <dgm:pt modelId="{0D222B3F-16A6-4501-817D-9B275E0DC2AF}" type="pres">
      <dgm:prSet presAssocID="{6FA28F21-1D4C-4A0D-86FA-0943727D0878}" presName="parentLeftMargin" presStyleLbl="node1" presStyleIdx="0" presStyleCnt="3"/>
      <dgm:spPr/>
      <dgm:t>
        <a:bodyPr/>
        <a:lstStyle/>
        <a:p>
          <a:endParaRPr lang="en-US"/>
        </a:p>
      </dgm:t>
    </dgm:pt>
    <dgm:pt modelId="{7C5E4CA5-0E68-4EC0-A224-AFA7B8827327}" type="pres">
      <dgm:prSet presAssocID="{6FA28F21-1D4C-4A0D-86FA-0943727D0878}" presName="parentText" presStyleLbl="node1" presStyleIdx="0" presStyleCnt="3" custScaleX="126455" custScaleY="169211">
        <dgm:presLayoutVars>
          <dgm:chMax val="0"/>
          <dgm:bulletEnabled val="1"/>
        </dgm:presLayoutVars>
      </dgm:prSet>
      <dgm:spPr/>
      <dgm:t>
        <a:bodyPr/>
        <a:lstStyle/>
        <a:p>
          <a:endParaRPr lang="en-US"/>
        </a:p>
      </dgm:t>
    </dgm:pt>
    <dgm:pt modelId="{C506404A-C58C-4832-9062-50D14C0ADF9E}" type="pres">
      <dgm:prSet presAssocID="{6FA28F21-1D4C-4A0D-86FA-0943727D0878}" presName="negativeSpace" presStyleCnt="0"/>
      <dgm:spPr/>
      <dgm:t>
        <a:bodyPr/>
        <a:lstStyle/>
        <a:p>
          <a:endParaRPr lang="en-US"/>
        </a:p>
      </dgm:t>
    </dgm:pt>
    <dgm:pt modelId="{07DE9C31-0641-4B91-AFFE-90255FAC69DB}" type="pres">
      <dgm:prSet presAssocID="{6FA28F21-1D4C-4A0D-86FA-0943727D0878}" presName="childText" presStyleLbl="conFgAcc1" presStyleIdx="0" presStyleCnt="3" custLinFactNeighborY="-28646">
        <dgm:presLayoutVars>
          <dgm:bulletEnabled val="1"/>
        </dgm:presLayoutVars>
      </dgm:prSet>
      <dgm:spPr/>
      <dgm:t>
        <a:bodyPr/>
        <a:lstStyle/>
        <a:p>
          <a:endParaRPr lang="en-US"/>
        </a:p>
      </dgm:t>
    </dgm:pt>
    <dgm:pt modelId="{06F82DB2-2008-4B5B-9C47-34AB2420EBCA}" type="pres">
      <dgm:prSet presAssocID="{31512F02-67E6-428C-92A2-B4CF423193F9}" presName="spaceBetweenRectangles" presStyleCnt="0"/>
      <dgm:spPr/>
      <dgm:t>
        <a:bodyPr/>
        <a:lstStyle/>
        <a:p>
          <a:endParaRPr lang="en-US"/>
        </a:p>
      </dgm:t>
    </dgm:pt>
    <dgm:pt modelId="{EB8544BF-0F06-4402-9DD1-A984E307B04E}" type="pres">
      <dgm:prSet presAssocID="{A59B18D4-9207-41D4-AD78-1ED826A6DF9B}" presName="parentLin" presStyleCnt="0"/>
      <dgm:spPr/>
      <dgm:t>
        <a:bodyPr/>
        <a:lstStyle/>
        <a:p>
          <a:endParaRPr lang="en-US"/>
        </a:p>
      </dgm:t>
    </dgm:pt>
    <dgm:pt modelId="{309770F9-1630-4563-B0A5-CE044FD32329}" type="pres">
      <dgm:prSet presAssocID="{A59B18D4-9207-41D4-AD78-1ED826A6DF9B}" presName="parentLeftMargin" presStyleLbl="node1" presStyleIdx="0" presStyleCnt="3"/>
      <dgm:spPr/>
      <dgm:t>
        <a:bodyPr/>
        <a:lstStyle/>
        <a:p>
          <a:endParaRPr lang="en-US"/>
        </a:p>
      </dgm:t>
    </dgm:pt>
    <dgm:pt modelId="{12896D67-91D4-413D-A1B3-5D6071DBDE66}" type="pres">
      <dgm:prSet presAssocID="{A59B18D4-9207-41D4-AD78-1ED826A6DF9B}" presName="parentText" presStyleLbl="node1" presStyleIdx="1" presStyleCnt="3" custScaleX="126455" custScaleY="133930">
        <dgm:presLayoutVars>
          <dgm:chMax val="0"/>
          <dgm:bulletEnabled val="1"/>
        </dgm:presLayoutVars>
      </dgm:prSet>
      <dgm:spPr/>
      <dgm:t>
        <a:bodyPr/>
        <a:lstStyle/>
        <a:p>
          <a:endParaRPr lang="en-US"/>
        </a:p>
      </dgm:t>
    </dgm:pt>
    <dgm:pt modelId="{0CF77108-3FA5-4A1C-B5FC-AD11A4A63EBE}" type="pres">
      <dgm:prSet presAssocID="{A59B18D4-9207-41D4-AD78-1ED826A6DF9B}" presName="negativeSpace" presStyleCnt="0"/>
      <dgm:spPr/>
      <dgm:t>
        <a:bodyPr/>
        <a:lstStyle/>
        <a:p>
          <a:endParaRPr lang="en-US"/>
        </a:p>
      </dgm:t>
    </dgm:pt>
    <dgm:pt modelId="{026C1988-B8BA-45A5-A88A-754EE8EB51E2}" type="pres">
      <dgm:prSet presAssocID="{A59B18D4-9207-41D4-AD78-1ED826A6DF9B}" presName="childText" presStyleLbl="conFgAcc1" presStyleIdx="1" presStyleCnt="3">
        <dgm:presLayoutVars>
          <dgm:bulletEnabled val="1"/>
        </dgm:presLayoutVars>
      </dgm:prSet>
      <dgm:spPr/>
      <dgm:t>
        <a:bodyPr/>
        <a:lstStyle/>
        <a:p>
          <a:endParaRPr lang="en-US"/>
        </a:p>
      </dgm:t>
    </dgm:pt>
    <dgm:pt modelId="{9778D66E-E719-498D-B1F3-526BD9009DF4}" type="pres">
      <dgm:prSet presAssocID="{5B464A21-010D-4438-A11D-974C7016FF34}" presName="spaceBetweenRectangles" presStyleCnt="0"/>
      <dgm:spPr/>
      <dgm:t>
        <a:bodyPr/>
        <a:lstStyle/>
        <a:p>
          <a:endParaRPr lang="en-US"/>
        </a:p>
      </dgm:t>
    </dgm:pt>
    <dgm:pt modelId="{65077DCF-6CA8-47EF-BFB9-0A473F91E24A}" type="pres">
      <dgm:prSet presAssocID="{702498DF-3D85-4B51-87C5-223C1AC026D2}" presName="parentLin" presStyleCnt="0"/>
      <dgm:spPr/>
      <dgm:t>
        <a:bodyPr/>
        <a:lstStyle/>
        <a:p>
          <a:endParaRPr lang="en-US"/>
        </a:p>
      </dgm:t>
    </dgm:pt>
    <dgm:pt modelId="{4E795FBC-DCD6-4DAE-B2A6-14F79173CC3F}" type="pres">
      <dgm:prSet presAssocID="{702498DF-3D85-4B51-87C5-223C1AC026D2}" presName="parentLeftMargin" presStyleLbl="node1" presStyleIdx="1" presStyleCnt="3"/>
      <dgm:spPr/>
      <dgm:t>
        <a:bodyPr/>
        <a:lstStyle/>
        <a:p>
          <a:endParaRPr lang="en-US"/>
        </a:p>
      </dgm:t>
    </dgm:pt>
    <dgm:pt modelId="{EFA336EE-4193-4F49-A1FC-72BC3E901E5A}" type="pres">
      <dgm:prSet presAssocID="{702498DF-3D85-4B51-87C5-223C1AC026D2}" presName="parentText" presStyleLbl="node1" presStyleIdx="2" presStyleCnt="3" custScaleX="127513" custScaleY="96170" custLinFactNeighborX="-7407" custLinFactNeighborY="9929">
        <dgm:presLayoutVars>
          <dgm:chMax val="0"/>
          <dgm:bulletEnabled val="1"/>
        </dgm:presLayoutVars>
      </dgm:prSet>
      <dgm:spPr/>
      <dgm:t>
        <a:bodyPr/>
        <a:lstStyle/>
        <a:p>
          <a:endParaRPr lang="en-US"/>
        </a:p>
      </dgm:t>
    </dgm:pt>
    <dgm:pt modelId="{3495C816-7711-4BDB-80DB-123EFF8A9CFB}" type="pres">
      <dgm:prSet presAssocID="{702498DF-3D85-4B51-87C5-223C1AC026D2}" presName="negativeSpace" presStyleCnt="0"/>
      <dgm:spPr/>
      <dgm:t>
        <a:bodyPr/>
        <a:lstStyle/>
        <a:p>
          <a:endParaRPr lang="en-US"/>
        </a:p>
      </dgm:t>
    </dgm:pt>
    <dgm:pt modelId="{5A22EFED-3F09-48AD-BF30-B8C86AF6A5B4}" type="pres">
      <dgm:prSet presAssocID="{702498DF-3D85-4B51-87C5-223C1AC026D2}" presName="childText" presStyleLbl="conFgAcc1" presStyleIdx="2" presStyleCnt="3" custLinFactNeighborX="2778" custLinFactNeighborY="20211">
        <dgm:presLayoutVars>
          <dgm:bulletEnabled val="1"/>
        </dgm:presLayoutVars>
      </dgm:prSet>
      <dgm:spPr/>
      <dgm:t>
        <a:bodyPr/>
        <a:lstStyle/>
        <a:p>
          <a:endParaRPr lang="en-US"/>
        </a:p>
      </dgm:t>
    </dgm:pt>
  </dgm:ptLst>
  <dgm:cxnLst>
    <dgm:cxn modelId="{FA173C6F-9E52-4D46-B015-A00B0F7767F6}" type="presOf" srcId="{350D7D37-7DB5-4FD1-B3D4-16A38FBD462F}" destId="{5A22EFED-3F09-48AD-BF30-B8C86AF6A5B4}" srcOrd="0" destOrd="3" presId="urn:microsoft.com/office/officeart/2005/8/layout/list1"/>
    <dgm:cxn modelId="{80F1C71F-1F8C-493B-88CE-8F347CB0C6F9}" type="presOf" srcId="{6FA28F21-1D4C-4A0D-86FA-0943727D0878}" destId="{7C5E4CA5-0E68-4EC0-A224-AFA7B8827327}" srcOrd="1" destOrd="0" presId="urn:microsoft.com/office/officeart/2005/8/layout/list1"/>
    <dgm:cxn modelId="{2B22309B-704F-4514-AED5-634CEF886645}" srcId="{702498DF-3D85-4B51-87C5-223C1AC026D2}" destId="{350D7D37-7DB5-4FD1-B3D4-16A38FBD462F}" srcOrd="3" destOrd="0" parTransId="{E8B894E7-15A4-42C5-810A-F8FDEFA2012B}" sibTransId="{3E03B26C-1422-4693-AEFA-1D920D8CFB84}"/>
    <dgm:cxn modelId="{0DDD2089-B5D6-4300-B02C-DF0503E2DC42}" type="presOf" srcId="{A59B18D4-9207-41D4-AD78-1ED826A6DF9B}" destId="{12896D67-91D4-413D-A1B3-5D6071DBDE66}" srcOrd="1" destOrd="0" presId="urn:microsoft.com/office/officeart/2005/8/layout/list1"/>
    <dgm:cxn modelId="{17304963-C086-4DBA-9B69-5307EE7D1134}" type="presOf" srcId="{EF14FD1C-6DAE-42CF-8911-2C237CD9EFA8}" destId="{5A22EFED-3F09-48AD-BF30-B8C86AF6A5B4}" srcOrd="0" destOrd="0" presId="urn:microsoft.com/office/officeart/2005/8/layout/list1"/>
    <dgm:cxn modelId="{A149E118-C047-4A35-8E85-D0D6EC1BFFE1}" srcId="{F2262BEF-940D-4EBF-98AB-91024093D462}" destId="{A59B18D4-9207-41D4-AD78-1ED826A6DF9B}" srcOrd="1" destOrd="0" parTransId="{DE298881-1016-4CCF-BABA-B58098D979E2}" sibTransId="{5B464A21-010D-4438-A11D-974C7016FF34}"/>
    <dgm:cxn modelId="{5FA36AF2-354D-4034-B571-702DF0A3E4F0}" srcId="{F2262BEF-940D-4EBF-98AB-91024093D462}" destId="{702498DF-3D85-4B51-87C5-223C1AC026D2}" srcOrd="2" destOrd="0" parTransId="{EA4E9E30-8E02-4B05-8C29-8650802D7F2C}" sibTransId="{40253A64-3E64-4699-BDA8-13561042B161}"/>
    <dgm:cxn modelId="{FC5469E6-9474-438E-81EC-BDCD0DCE8BF5}" type="presOf" srcId="{D69995ED-56AB-45D7-B437-3435CA91E52D}" destId="{5A22EFED-3F09-48AD-BF30-B8C86AF6A5B4}" srcOrd="0" destOrd="2" presId="urn:microsoft.com/office/officeart/2005/8/layout/list1"/>
    <dgm:cxn modelId="{B1531974-521C-4D2B-A33E-2094175FB32E}" srcId="{702498DF-3D85-4B51-87C5-223C1AC026D2}" destId="{EF14FD1C-6DAE-42CF-8911-2C237CD9EFA8}" srcOrd="0" destOrd="0" parTransId="{378F601A-317D-426B-8435-5EEAF6ECC45D}" sibTransId="{DBE93E00-E29B-4795-BF28-142508207FA0}"/>
    <dgm:cxn modelId="{77F5EA8B-C0F7-4FA0-8365-8674A3049460}" type="presOf" srcId="{6FA28F21-1D4C-4A0D-86FA-0943727D0878}" destId="{0D222B3F-16A6-4501-817D-9B275E0DC2AF}" srcOrd="0" destOrd="0" presId="urn:microsoft.com/office/officeart/2005/8/layout/list1"/>
    <dgm:cxn modelId="{19E23593-514F-4A6F-9D14-DB7235B96903}" type="presOf" srcId="{33EDD4A2-660A-4C73-BBC5-8FBCFC7A5EF3}" destId="{5A22EFED-3F09-48AD-BF30-B8C86AF6A5B4}" srcOrd="0" destOrd="1" presId="urn:microsoft.com/office/officeart/2005/8/layout/list1"/>
    <dgm:cxn modelId="{AB5F002D-C0EC-405C-8E91-68ADDAFCA7F5}" srcId="{F2262BEF-940D-4EBF-98AB-91024093D462}" destId="{6FA28F21-1D4C-4A0D-86FA-0943727D0878}" srcOrd="0" destOrd="0" parTransId="{2B41AE15-850C-48F1-A1EF-5F18708BAD97}" sibTransId="{31512F02-67E6-428C-92A2-B4CF423193F9}"/>
    <dgm:cxn modelId="{E504AF77-601F-4B85-916A-681ADFC6DD8A}" type="presOf" srcId="{A59B18D4-9207-41D4-AD78-1ED826A6DF9B}" destId="{309770F9-1630-4563-B0A5-CE044FD32329}" srcOrd="0" destOrd="0" presId="urn:microsoft.com/office/officeart/2005/8/layout/list1"/>
    <dgm:cxn modelId="{B4CE4909-FE9F-4EC1-ABD0-F4FC5E8C3116}" type="presOf" srcId="{702498DF-3D85-4B51-87C5-223C1AC026D2}" destId="{4E795FBC-DCD6-4DAE-B2A6-14F79173CC3F}" srcOrd="0" destOrd="0" presId="urn:microsoft.com/office/officeart/2005/8/layout/list1"/>
    <dgm:cxn modelId="{D8E8F5EE-77A3-439E-9697-B004331AA816}" srcId="{702498DF-3D85-4B51-87C5-223C1AC026D2}" destId="{96A353F9-BD8A-47D1-BA62-59F3E7024C22}" srcOrd="4" destOrd="0" parTransId="{4BC8C79F-9F07-43FF-BB20-8CA94788879F}" sibTransId="{8DAAD06F-33A1-43D6-9B5A-6099B6D69555}"/>
    <dgm:cxn modelId="{64BA816D-693D-4BBB-9D77-2202D3AD10B2}" type="presOf" srcId="{96A353F9-BD8A-47D1-BA62-59F3E7024C22}" destId="{5A22EFED-3F09-48AD-BF30-B8C86AF6A5B4}" srcOrd="0" destOrd="4" presId="urn:microsoft.com/office/officeart/2005/8/layout/list1"/>
    <dgm:cxn modelId="{EA4E4C72-4917-422A-9FE1-342F640298AC}" type="presOf" srcId="{F2262BEF-940D-4EBF-98AB-91024093D462}" destId="{9BAF8C6C-D57E-4821-A6B1-5E5C0721A6CF}" srcOrd="0" destOrd="0" presId="urn:microsoft.com/office/officeart/2005/8/layout/list1"/>
    <dgm:cxn modelId="{0F949948-FC70-4AE8-8CF8-965878CBD485}" srcId="{702498DF-3D85-4B51-87C5-223C1AC026D2}" destId="{D69995ED-56AB-45D7-B437-3435CA91E52D}" srcOrd="2" destOrd="0" parTransId="{94D4D2BF-7D8F-4A6A-8151-E74317CE5BB5}" sibTransId="{B7DA0389-9BD4-43BC-93C1-21CFA2E3663D}"/>
    <dgm:cxn modelId="{FC37293C-B759-4166-B760-D06C4055C168}" srcId="{702498DF-3D85-4B51-87C5-223C1AC026D2}" destId="{33EDD4A2-660A-4C73-BBC5-8FBCFC7A5EF3}" srcOrd="1" destOrd="0" parTransId="{3A775DDE-D244-4407-941D-42C851C839AC}" sibTransId="{974EE09C-F381-48D8-990B-A23256F8292F}"/>
    <dgm:cxn modelId="{35F39CE4-484F-4DC6-B288-4B9680B90019}" type="presOf" srcId="{702498DF-3D85-4B51-87C5-223C1AC026D2}" destId="{EFA336EE-4193-4F49-A1FC-72BC3E901E5A}" srcOrd="1" destOrd="0" presId="urn:microsoft.com/office/officeart/2005/8/layout/list1"/>
    <dgm:cxn modelId="{F390BE18-59D4-46AA-9611-E20E554B5512}" type="presParOf" srcId="{9BAF8C6C-D57E-4821-A6B1-5E5C0721A6CF}" destId="{6A176A37-21A6-43E8-B312-C7446024AC65}" srcOrd="0" destOrd="0" presId="urn:microsoft.com/office/officeart/2005/8/layout/list1"/>
    <dgm:cxn modelId="{E3C15258-FAAD-4CD1-8B69-C4A18902B9DE}" type="presParOf" srcId="{6A176A37-21A6-43E8-B312-C7446024AC65}" destId="{0D222B3F-16A6-4501-817D-9B275E0DC2AF}" srcOrd="0" destOrd="0" presId="urn:microsoft.com/office/officeart/2005/8/layout/list1"/>
    <dgm:cxn modelId="{AEE6B08E-B4A2-409F-9D97-191D10D9B726}" type="presParOf" srcId="{6A176A37-21A6-43E8-B312-C7446024AC65}" destId="{7C5E4CA5-0E68-4EC0-A224-AFA7B8827327}" srcOrd="1" destOrd="0" presId="urn:microsoft.com/office/officeart/2005/8/layout/list1"/>
    <dgm:cxn modelId="{1ADD0CB5-B854-46F9-AB37-2803C9C712EC}" type="presParOf" srcId="{9BAF8C6C-D57E-4821-A6B1-5E5C0721A6CF}" destId="{C506404A-C58C-4832-9062-50D14C0ADF9E}" srcOrd="1" destOrd="0" presId="urn:microsoft.com/office/officeart/2005/8/layout/list1"/>
    <dgm:cxn modelId="{13634C7B-F17B-46E3-B5A6-3ABC89D78439}" type="presParOf" srcId="{9BAF8C6C-D57E-4821-A6B1-5E5C0721A6CF}" destId="{07DE9C31-0641-4B91-AFFE-90255FAC69DB}" srcOrd="2" destOrd="0" presId="urn:microsoft.com/office/officeart/2005/8/layout/list1"/>
    <dgm:cxn modelId="{5C01D37F-6DCB-42AC-BEFB-F1CA32E63CA1}" type="presParOf" srcId="{9BAF8C6C-D57E-4821-A6B1-5E5C0721A6CF}" destId="{06F82DB2-2008-4B5B-9C47-34AB2420EBCA}" srcOrd="3" destOrd="0" presId="urn:microsoft.com/office/officeart/2005/8/layout/list1"/>
    <dgm:cxn modelId="{CFEDD1FD-CCE9-4943-86D1-7FBA507967A2}" type="presParOf" srcId="{9BAF8C6C-D57E-4821-A6B1-5E5C0721A6CF}" destId="{EB8544BF-0F06-4402-9DD1-A984E307B04E}" srcOrd="4" destOrd="0" presId="urn:microsoft.com/office/officeart/2005/8/layout/list1"/>
    <dgm:cxn modelId="{07ABC13A-248C-4164-A23A-24E087606B3F}" type="presParOf" srcId="{EB8544BF-0F06-4402-9DD1-A984E307B04E}" destId="{309770F9-1630-4563-B0A5-CE044FD32329}" srcOrd="0" destOrd="0" presId="urn:microsoft.com/office/officeart/2005/8/layout/list1"/>
    <dgm:cxn modelId="{C66E20CF-B249-4F8B-B05F-18B2230B69DE}" type="presParOf" srcId="{EB8544BF-0F06-4402-9DD1-A984E307B04E}" destId="{12896D67-91D4-413D-A1B3-5D6071DBDE66}" srcOrd="1" destOrd="0" presId="urn:microsoft.com/office/officeart/2005/8/layout/list1"/>
    <dgm:cxn modelId="{3C0A248F-B164-4709-94AC-0AD94EC2AFC1}" type="presParOf" srcId="{9BAF8C6C-D57E-4821-A6B1-5E5C0721A6CF}" destId="{0CF77108-3FA5-4A1C-B5FC-AD11A4A63EBE}" srcOrd="5" destOrd="0" presId="urn:microsoft.com/office/officeart/2005/8/layout/list1"/>
    <dgm:cxn modelId="{141F553B-E997-441D-99FB-872F9C617088}" type="presParOf" srcId="{9BAF8C6C-D57E-4821-A6B1-5E5C0721A6CF}" destId="{026C1988-B8BA-45A5-A88A-754EE8EB51E2}" srcOrd="6" destOrd="0" presId="urn:microsoft.com/office/officeart/2005/8/layout/list1"/>
    <dgm:cxn modelId="{A79D673D-7E9B-4CCB-946E-D4825B7F82E7}" type="presParOf" srcId="{9BAF8C6C-D57E-4821-A6B1-5E5C0721A6CF}" destId="{9778D66E-E719-498D-B1F3-526BD9009DF4}" srcOrd="7" destOrd="0" presId="urn:microsoft.com/office/officeart/2005/8/layout/list1"/>
    <dgm:cxn modelId="{C3A74D60-89F9-46A6-8E54-8ADFE5739BD8}" type="presParOf" srcId="{9BAF8C6C-D57E-4821-A6B1-5E5C0721A6CF}" destId="{65077DCF-6CA8-47EF-BFB9-0A473F91E24A}" srcOrd="8" destOrd="0" presId="urn:microsoft.com/office/officeart/2005/8/layout/list1"/>
    <dgm:cxn modelId="{1405DA27-A859-4707-84AD-2A6E5B21D955}" type="presParOf" srcId="{65077DCF-6CA8-47EF-BFB9-0A473F91E24A}" destId="{4E795FBC-DCD6-4DAE-B2A6-14F79173CC3F}" srcOrd="0" destOrd="0" presId="urn:microsoft.com/office/officeart/2005/8/layout/list1"/>
    <dgm:cxn modelId="{A637FF53-F945-4169-A4A6-AA7484477EAC}" type="presParOf" srcId="{65077DCF-6CA8-47EF-BFB9-0A473F91E24A}" destId="{EFA336EE-4193-4F49-A1FC-72BC3E901E5A}" srcOrd="1" destOrd="0" presId="urn:microsoft.com/office/officeart/2005/8/layout/list1"/>
    <dgm:cxn modelId="{C4BF689A-1310-4C12-800D-460C005148A6}" type="presParOf" srcId="{9BAF8C6C-D57E-4821-A6B1-5E5C0721A6CF}" destId="{3495C816-7711-4BDB-80DB-123EFF8A9CFB}" srcOrd="9" destOrd="0" presId="urn:microsoft.com/office/officeart/2005/8/layout/list1"/>
    <dgm:cxn modelId="{E75F3814-AE70-40A4-B485-98E45E996916}" type="presParOf" srcId="{9BAF8C6C-D57E-4821-A6B1-5E5C0721A6CF}" destId="{5A22EFED-3F09-48AD-BF30-B8C86AF6A5B4}"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05DAED-7B34-4E62-ADC6-6110670059D8}">
      <dsp:nvSpPr>
        <dsp:cNvPr id="0" name=""/>
        <dsp:cNvSpPr/>
      </dsp:nvSpPr>
      <dsp:spPr>
        <a:xfrm>
          <a:off x="0" y="4500036"/>
          <a:ext cx="8229600" cy="984498"/>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Nonpublic Schools within District Boundaries</a:t>
          </a:r>
          <a:endParaRPr lang="en-US" sz="1800" kern="1200" dirty="0"/>
        </a:p>
      </dsp:txBody>
      <dsp:txXfrm>
        <a:off x="0" y="4500036"/>
        <a:ext cx="8229600" cy="531628"/>
      </dsp:txXfrm>
    </dsp:sp>
    <dsp:sp modelId="{23EC63C9-9199-4DFA-908D-F8CC9F7ECFA8}">
      <dsp:nvSpPr>
        <dsp:cNvPr id="0" name=""/>
        <dsp:cNvSpPr/>
      </dsp:nvSpPr>
      <dsp:spPr>
        <a:xfrm>
          <a:off x="0" y="5011975"/>
          <a:ext cx="4114799" cy="452869"/>
        </a:xfrm>
        <a:prstGeom prst="rect">
          <a:avLst/>
        </a:prstGeom>
        <a:solidFill>
          <a:schemeClr val="accent2">
            <a:tint val="40000"/>
            <a:alpha val="90000"/>
            <a:hueOff val="0"/>
            <a:satOff val="0"/>
            <a:lumOff val="0"/>
            <a:alphaOff val="0"/>
          </a:schemeClr>
        </a:solidFill>
        <a:ln w="3175" cap="flat" cmpd="sng" algn="ctr">
          <a:solidFill>
            <a:scrgbClr r="0" g="0" b="0">
              <a:shade val="95000"/>
              <a:satMod val="105000"/>
            </a:sc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Consultation</a:t>
          </a:r>
          <a:endParaRPr lang="en-US" sz="1700" kern="1200" dirty="0"/>
        </a:p>
      </dsp:txBody>
      <dsp:txXfrm>
        <a:off x="0" y="5011975"/>
        <a:ext cx="4114799" cy="452869"/>
      </dsp:txXfrm>
    </dsp:sp>
    <dsp:sp modelId="{6BCF436C-7AAC-414F-9A24-631D999AD018}">
      <dsp:nvSpPr>
        <dsp:cNvPr id="0" name=""/>
        <dsp:cNvSpPr/>
      </dsp:nvSpPr>
      <dsp:spPr>
        <a:xfrm>
          <a:off x="4114800" y="5011975"/>
          <a:ext cx="4114799" cy="452869"/>
        </a:xfrm>
        <a:prstGeom prst="rect">
          <a:avLst/>
        </a:prstGeom>
        <a:solidFill>
          <a:schemeClr val="accent2">
            <a:lumMod val="60000"/>
            <a:lumOff val="40000"/>
            <a:alpha val="90000"/>
          </a:schemeClr>
        </a:solidFill>
        <a:ln w="3175" cap="flat" cmpd="sng" algn="ctr">
          <a:solidFill>
            <a:scrgbClr r="0" g="0" b="0">
              <a:shade val="95000"/>
              <a:satMod val="105000"/>
            </a:sc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School and Student Participation</a:t>
          </a:r>
          <a:endParaRPr lang="en-US" sz="1700" kern="1200" dirty="0"/>
        </a:p>
      </dsp:txBody>
      <dsp:txXfrm>
        <a:off x="4114800" y="5011975"/>
        <a:ext cx="4114799" cy="452869"/>
      </dsp:txXfrm>
    </dsp:sp>
    <dsp:sp modelId="{4986A857-E371-4212-BD08-C15FFAC9B3F1}">
      <dsp:nvSpPr>
        <dsp:cNvPr id="0" name=""/>
        <dsp:cNvSpPr/>
      </dsp:nvSpPr>
      <dsp:spPr>
        <a:xfrm rot="10800000">
          <a:off x="0" y="3000646"/>
          <a:ext cx="8229600" cy="1514157"/>
        </a:xfrm>
        <a:prstGeom prst="upArrowCallout">
          <a:avLst/>
        </a:prstGeom>
        <a:solidFill>
          <a:schemeClr val="accent3">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School Districts</a:t>
          </a:r>
          <a:endParaRPr lang="en-US" sz="1800" kern="1200" dirty="0"/>
        </a:p>
      </dsp:txBody>
      <dsp:txXfrm>
        <a:off x="0" y="3000646"/>
        <a:ext cx="8229600" cy="531469"/>
      </dsp:txXfrm>
    </dsp:sp>
    <dsp:sp modelId="{06674729-B53E-466E-A59E-E3C01AED54E6}">
      <dsp:nvSpPr>
        <dsp:cNvPr id="0" name=""/>
        <dsp:cNvSpPr/>
      </dsp:nvSpPr>
      <dsp:spPr>
        <a:xfrm>
          <a:off x="4018" y="3532115"/>
          <a:ext cx="2740521" cy="452733"/>
        </a:xfrm>
        <a:prstGeom prst="rect">
          <a:avLst/>
        </a:prstGeom>
        <a:solidFill>
          <a:schemeClr val="accent3">
            <a:lumMod val="20000"/>
            <a:lumOff val="80000"/>
            <a:alpha val="90000"/>
          </a:schemeClr>
        </a:solidFill>
        <a:ln w="3175" cap="flat" cmpd="sng" algn="ctr">
          <a:solidFill>
            <a:scrgbClr r="0" g="0" b="0">
              <a:shade val="95000"/>
              <a:satMod val="105000"/>
            </a:sc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Consultation</a:t>
          </a:r>
          <a:endParaRPr lang="en-US" sz="1700" kern="1200" dirty="0"/>
        </a:p>
      </dsp:txBody>
      <dsp:txXfrm>
        <a:off x="4018" y="3532115"/>
        <a:ext cx="2740521" cy="452733"/>
      </dsp:txXfrm>
    </dsp:sp>
    <dsp:sp modelId="{8946FF00-5413-44B2-B061-7AC24782D3B6}">
      <dsp:nvSpPr>
        <dsp:cNvPr id="0" name=""/>
        <dsp:cNvSpPr/>
      </dsp:nvSpPr>
      <dsp:spPr>
        <a:xfrm>
          <a:off x="2744539" y="3532115"/>
          <a:ext cx="2740521" cy="452733"/>
        </a:xfrm>
        <a:prstGeom prst="rect">
          <a:avLst/>
        </a:prstGeom>
        <a:solidFill>
          <a:schemeClr val="accent3">
            <a:lumMod val="40000"/>
            <a:lumOff val="60000"/>
            <a:alpha val="90000"/>
          </a:schemeClr>
        </a:solidFill>
        <a:ln w="3175" cap="flat" cmpd="sng" algn="ctr">
          <a:solidFill>
            <a:scrgbClr r="0" g="0" b="0">
              <a:shade val="95000"/>
              <a:satMod val="105000"/>
            </a:sc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Management and oversight</a:t>
          </a:r>
          <a:endParaRPr lang="en-US" sz="1700" kern="1200" dirty="0"/>
        </a:p>
      </dsp:txBody>
      <dsp:txXfrm>
        <a:off x="2744539" y="3532115"/>
        <a:ext cx="2740521" cy="452733"/>
      </dsp:txXfrm>
    </dsp:sp>
    <dsp:sp modelId="{CE857E59-4341-4F9A-A4F6-63AEAEE2EE2C}">
      <dsp:nvSpPr>
        <dsp:cNvPr id="0" name=""/>
        <dsp:cNvSpPr/>
      </dsp:nvSpPr>
      <dsp:spPr>
        <a:xfrm>
          <a:off x="5485060" y="3532115"/>
          <a:ext cx="2740521" cy="452733"/>
        </a:xfrm>
        <a:prstGeom prst="rect">
          <a:avLst/>
        </a:prstGeom>
        <a:solidFill>
          <a:schemeClr val="accent3">
            <a:lumMod val="60000"/>
            <a:lumOff val="40000"/>
            <a:alpha val="90000"/>
          </a:schemeClr>
        </a:solidFill>
        <a:ln w="3175" cap="flat" cmpd="sng" algn="ctr">
          <a:solidFill>
            <a:scrgbClr r="0" g="0" b="0">
              <a:shade val="95000"/>
              <a:satMod val="105000"/>
            </a:sc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Implementation</a:t>
          </a:r>
          <a:endParaRPr lang="en-US" sz="1700" kern="1200" dirty="0"/>
        </a:p>
      </dsp:txBody>
      <dsp:txXfrm>
        <a:off x="5485060" y="3532115"/>
        <a:ext cx="2740521" cy="452733"/>
      </dsp:txXfrm>
    </dsp:sp>
    <dsp:sp modelId="{7FC33864-DAA0-49BB-BB54-CDD71B91B70D}">
      <dsp:nvSpPr>
        <dsp:cNvPr id="0" name=""/>
        <dsp:cNvSpPr/>
      </dsp:nvSpPr>
      <dsp:spPr>
        <a:xfrm rot="10800000">
          <a:off x="0" y="1501255"/>
          <a:ext cx="8229600" cy="1514157"/>
        </a:xfrm>
        <a:prstGeom prst="upArrowCallou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NJDOE </a:t>
          </a:r>
          <a:endParaRPr lang="en-US" sz="1800" kern="1200" dirty="0"/>
        </a:p>
      </dsp:txBody>
      <dsp:txXfrm>
        <a:off x="0" y="1501255"/>
        <a:ext cx="8229600" cy="531469"/>
      </dsp:txXfrm>
    </dsp:sp>
    <dsp:sp modelId="{D2DC0515-0E2D-4E86-9F46-A25F8088F6E3}">
      <dsp:nvSpPr>
        <dsp:cNvPr id="0" name=""/>
        <dsp:cNvSpPr/>
      </dsp:nvSpPr>
      <dsp:spPr>
        <a:xfrm>
          <a:off x="4018" y="2032725"/>
          <a:ext cx="2740521" cy="452733"/>
        </a:xfrm>
        <a:prstGeom prst="rect">
          <a:avLst/>
        </a:prstGeom>
        <a:solidFill>
          <a:schemeClr val="accent4">
            <a:lumMod val="20000"/>
            <a:lumOff val="80000"/>
            <a:alpha val="90000"/>
          </a:schemeClr>
        </a:solidFill>
        <a:ln w="3175" cap="flat" cmpd="sng" algn="ctr">
          <a:solidFill>
            <a:scrgbClr r="0" g="0" b="0">
              <a:shade val="95000"/>
              <a:satMod val="105000"/>
            </a:sc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Regulations</a:t>
          </a:r>
          <a:endParaRPr lang="en-US" sz="1700" kern="1200" dirty="0"/>
        </a:p>
      </dsp:txBody>
      <dsp:txXfrm>
        <a:off x="4018" y="2032725"/>
        <a:ext cx="2740521" cy="452733"/>
      </dsp:txXfrm>
    </dsp:sp>
    <dsp:sp modelId="{D27BF4C4-AA29-4CFD-A1B6-F5FC8E6B2E17}">
      <dsp:nvSpPr>
        <dsp:cNvPr id="0" name=""/>
        <dsp:cNvSpPr/>
      </dsp:nvSpPr>
      <dsp:spPr>
        <a:xfrm>
          <a:off x="2744539" y="2032725"/>
          <a:ext cx="2740521" cy="452733"/>
        </a:xfrm>
        <a:prstGeom prst="rect">
          <a:avLst/>
        </a:prstGeom>
        <a:solidFill>
          <a:schemeClr val="accent4">
            <a:lumMod val="40000"/>
            <a:lumOff val="60000"/>
            <a:alpha val="90000"/>
          </a:schemeClr>
        </a:solidFill>
        <a:ln w="3175" cap="flat" cmpd="sng" algn="ctr">
          <a:solidFill>
            <a:scrgbClr r="0" g="0" b="0">
              <a:shade val="95000"/>
              <a:satMod val="105000"/>
            </a:sc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Funding disbursement </a:t>
          </a:r>
          <a:endParaRPr lang="en-US" sz="1700" kern="1200" dirty="0"/>
        </a:p>
      </dsp:txBody>
      <dsp:txXfrm>
        <a:off x="2744539" y="2032725"/>
        <a:ext cx="2740521" cy="452733"/>
      </dsp:txXfrm>
    </dsp:sp>
    <dsp:sp modelId="{C42AF43F-556F-4C96-9D1A-4748111694D0}">
      <dsp:nvSpPr>
        <dsp:cNvPr id="0" name=""/>
        <dsp:cNvSpPr/>
      </dsp:nvSpPr>
      <dsp:spPr>
        <a:xfrm>
          <a:off x="5485060" y="2032725"/>
          <a:ext cx="2740521" cy="452733"/>
        </a:xfrm>
        <a:prstGeom prst="rect">
          <a:avLst/>
        </a:prstGeom>
        <a:solidFill>
          <a:schemeClr val="accent4">
            <a:tint val="40000"/>
            <a:alpha val="90000"/>
            <a:hueOff val="0"/>
            <a:satOff val="0"/>
            <a:lumOff val="0"/>
            <a:alphaOff val="0"/>
          </a:schemeClr>
        </a:solidFill>
        <a:ln w="3175" cap="flat" cmpd="sng" algn="ctr">
          <a:solidFill>
            <a:scrgbClr r="0" g="0" b="0">
              <a:shade val="95000"/>
              <a:satMod val="105000"/>
            </a:sc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Oversight</a:t>
          </a:r>
          <a:endParaRPr lang="en-US" sz="1700" kern="1200" dirty="0"/>
        </a:p>
      </dsp:txBody>
      <dsp:txXfrm>
        <a:off x="5485060" y="2032725"/>
        <a:ext cx="2740521" cy="452733"/>
      </dsp:txXfrm>
    </dsp:sp>
    <dsp:sp modelId="{49CDFA04-88EB-4463-80D6-85BD2CE53A60}">
      <dsp:nvSpPr>
        <dsp:cNvPr id="0" name=""/>
        <dsp:cNvSpPr/>
      </dsp:nvSpPr>
      <dsp:spPr>
        <a:xfrm rot="10800000">
          <a:off x="0" y="1865"/>
          <a:ext cx="8229600" cy="1514157"/>
        </a:xfrm>
        <a:prstGeom prst="upArrowCallou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NJ Legislature</a:t>
          </a:r>
          <a:endParaRPr lang="en-US" sz="1800" kern="1200" dirty="0"/>
        </a:p>
      </dsp:txBody>
      <dsp:txXfrm>
        <a:off x="0" y="1865"/>
        <a:ext cx="8229600" cy="531469"/>
      </dsp:txXfrm>
    </dsp:sp>
    <dsp:sp modelId="{40C591E0-060A-447F-9A40-3A0461FBD425}">
      <dsp:nvSpPr>
        <dsp:cNvPr id="0" name=""/>
        <dsp:cNvSpPr/>
      </dsp:nvSpPr>
      <dsp:spPr>
        <a:xfrm>
          <a:off x="0" y="533334"/>
          <a:ext cx="4114799" cy="452733"/>
        </a:xfrm>
        <a:prstGeom prst="rect">
          <a:avLst/>
        </a:prstGeom>
        <a:solidFill>
          <a:schemeClr val="accent5">
            <a:tint val="40000"/>
            <a:alpha val="90000"/>
            <a:hueOff val="0"/>
            <a:satOff val="0"/>
            <a:lumOff val="0"/>
            <a:alphaOff val="0"/>
          </a:schemeClr>
        </a:solidFill>
        <a:ln w="3175" cap="flat" cmpd="sng" algn="ctr">
          <a:solidFill>
            <a:schemeClr val="tx1"/>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Statutes</a:t>
          </a:r>
          <a:endParaRPr lang="en-US" sz="1700" kern="1200" dirty="0"/>
        </a:p>
      </dsp:txBody>
      <dsp:txXfrm>
        <a:off x="0" y="533334"/>
        <a:ext cx="4114799" cy="452733"/>
      </dsp:txXfrm>
    </dsp:sp>
    <dsp:sp modelId="{353239B5-931E-4927-A24D-BE3FB74125F8}">
      <dsp:nvSpPr>
        <dsp:cNvPr id="0" name=""/>
        <dsp:cNvSpPr/>
      </dsp:nvSpPr>
      <dsp:spPr>
        <a:xfrm>
          <a:off x="4114800" y="533402"/>
          <a:ext cx="4114799" cy="452733"/>
        </a:xfrm>
        <a:prstGeom prst="rect">
          <a:avLst/>
        </a:prstGeom>
        <a:solidFill>
          <a:schemeClr val="accent5">
            <a:lumMod val="20000"/>
            <a:lumOff val="80000"/>
            <a:alpha val="90000"/>
          </a:schemeClr>
        </a:solidFill>
        <a:ln w="3175" cap="flat" cmpd="sng" algn="ctr">
          <a:solidFill>
            <a:scrgbClr r="0" g="0" b="0">
              <a:shade val="95000"/>
              <a:satMod val="105000"/>
            </a:sc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21590" rIns="120904" bIns="21590" numCol="1" spcCol="1270" anchor="ctr" anchorCtr="0">
          <a:noAutofit/>
        </a:bodyPr>
        <a:lstStyle/>
        <a:p>
          <a:pPr lvl="0" algn="ctr" defTabSz="755650" rtl="0">
            <a:lnSpc>
              <a:spcPct val="90000"/>
            </a:lnSpc>
            <a:spcBef>
              <a:spcPct val="0"/>
            </a:spcBef>
            <a:spcAft>
              <a:spcPct val="35000"/>
            </a:spcAft>
          </a:pPr>
          <a:r>
            <a:rPr lang="en-US" sz="1700" kern="1200" dirty="0" smtClean="0"/>
            <a:t>Annual funding amounts</a:t>
          </a:r>
          <a:endParaRPr lang="en-US" sz="1700" kern="1200" dirty="0"/>
        </a:p>
      </dsp:txBody>
      <dsp:txXfrm>
        <a:off x="4114800" y="533402"/>
        <a:ext cx="4114799" cy="452733"/>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9DE919-4404-4C3B-BFC1-711BF5F056E9}">
      <dsp:nvSpPr>
        <dsp:cNvPr id="0" name=""/>
        <dsp:cNvSpPr/>
      </dsp:nvSpPr>
      <dsp:spPr>
        <a:xfrm>
          <a:off x="0" y="1127921"/>
          <a:ext cx="8229600" cy="37107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645668" rIns="638708" bIns="199136" numCol="1" spcCol="1270" anchor="t" anchorCtr="0">
          <a:noAutofit/>
        </a:bodyPr>
        <a:lstStyle/>
        <a:p>
          <a:pPr marL="285750" lvl="1" indent="-285750" algn="l" defTabSz="1244600" rtl="0">
            <a:lnSpc>
              <a:spcPct val="90000"/>
            </a:lnSpc>
            <a:spcBef>
              <a:spcPct val="0"/>
            </a:spcBef>
            <a:spcAft>
              <a:spcPct val="15000"/>
            </a:spcAft>
            <a:buChar char="••"/>
          </a:pPr>
          <a:r>
            <a:rPr lang="en-US" sz="2800" kern="1200" dirty="0" smtClean="0"/>
            <a:t>Instructional services must be supervised by district or service provider staff</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Religious instruction cannot be not introduced</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Staff providing instructional services must be employees of the district or contracted by the district</a:t>
          </a:r>
          <a:endParaRPr lang="en-US" sz="2800" kern="1200" dirty="0"/>
        </a:p>
      </dsp:txBody>
      <dsp:txXfrm>
        <a:off x="0" y="1127921"/>
        <a:ext cx="8229600" cy="3710700"/>
      </dsp:txXfrm>
    </dsp:sp>
    <dsp:sp modelId="{01B7C200-8408-409D-85DC-8BC8BE5714DE}">
      <dsp:nvSpPr>
        <dsp:cNvPr id="0" name=""/>
        <dsp:cNvSpPr/>
      </dsp:nvSpPr>
      <dsp:spPr>
        <a:xfrm>
          <a:off x="381001" y="518323"/>
          <a:ext cx="5760720" cy="91512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377950" rtl="0">
            <a:lnSpc>
              <a:spcPct val="90000"/>
            </a:lnSpc>
            <a:spcBef>
              <a:spcPct val="0"/>
            </a:spcBef>
            <a:spcAft>
              <a:spcPct val="35000"/>
            </a:spcAft>
          </a:pPr>
          <a:r>
            <a:rPr lang="en-US" sz="3100" kern="1200" dirty="0" smtClean="0"/>
            <a:t>For sectarian nonpublic schools:</a:t>
          </a:r>
          <a:endParaRPr lang="en-US" sz="3100" kern="1200" dirty="0"/>
        </a:p>
      </dsp:txBody>
      <dsp:txXfrm>
        <a:off x="381001" y="518323"/>
        <a:ext cx="5760720" cy="91512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4333E6-C297-4B40-BAF4-C2E73F9CD099}">
      <dsp:nvSpPr>
        <dsp:cNvPr id="0" name=""/>
        <dsp:cNvSpPr/>
      </dsp:nvSpPr>
      <dsp:spPr>
        <a:xfrm>
          <a:off x="0" y="1105199"/>
          <a:ext cx="8229600" cy="32760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353820" rIns="638708" bIns="199136" numCol="1" spcCol="1270" anchor="t" anchorCtr="0">
          <a:noAutofit/>
        </a:bodyPr>
        <a:lstStyle/>
        <a:p>
          <a:pPr marL="285750" lvl="1" indent="-285750" algn="l" defTabSz="1244600" rtl="0">
            <a:lnSpc>
              <a:spcPct val="90000"/>
            </a:lnSpc>
            <a:spcBef>
              <a:spcPct val="0"/>
            </a:spcBef>
            <a:spcAft>
              <a:spcPct val="15000"/>
            </a:spcAft>
            <a:buChar char="••"/>
          </a:pPr>
          <a:r>
            <a:rPr lang="en-US" sz="2800" kern="1200" dirty="0" smtClean="0"/>
            <a:t>Compensatory education in language arts and math instruction</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ESL</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Home Instruction</a:t>
          </a:r>
          <a:endParaRPr lang="en-US" sz="2800" kern="1200" dirty="0"/>
        </a:p>
      </dsp:txBody>
      <dsp:txXfrm>
        <a:off x="0" y="1105199"/>
        <a:ext cx="8229600" cy="3276000"/>
      </dsp:txXfrm>
    </dsp:sp>
    <dsp:sp modelId="{F9BD3BA8-CF87-4C4D-9DC8-E61C93E2B461}">
      <dsp:nvSpPr>
        <dsp:cNvPr id="0" name=""/>
        <dsp:cNvSpPr/>
      </dsp:nvSpPr>
      <dsp:spPr>
        <a:xfrm>
          <a:off x="457199" y="838198"/>
          <a:ext cx="5760720" cy="945009"/>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600200" rtl="0">
            <a:lnSpc>
              <a:spcPct val="90000"/>
            </a:lnSpc>
            <a:spcBef>
              <a:spcPct val="0"/>
            </a:spcBef>
            <a:spcAft>
              <a:spcPct val="35000"/>
            </a:spcAft>
          </a:pPr>
          <a:r>
            <a:rPr lang="en-US" sz="3600" kern="1200" dirty="0" smtClean="0"/>
            <a:t>Auxiliary Services (Ch. 192)</a:t>
          </a:r>
          <a:endParaRPr lang="en-US" sz="3600" kern="1200" dirty="0"/>
        </a:p>
      </dsp:txBody>
      <dsp:txXfrm>
        <a:off x="457199" y="838198"/>
        <a:ext cx="5760720" cy="945009"/>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388C9B-1065-494A-9EB4-0B268CE5055E}">
      <dsp:nvSpPr>
        <dsp:cNvPr id="0" name=""/>
        <dsp:cNvSpPr/>
      </dsp:nvSpPr>
      <dsp:spPr>
        <a:xfrm>
          <a:off x="0" y="674850"/>
          <a:ext cx="8229600" cy="4095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353820" rIns="638708" bIns="199136" numCol="1" spcCol="1270" anchor="t" anchorCtr="0">
          <a:noAutofit/>
        </a:bodyPr>
        <a:lstStyle/>
        <a:p>
          <a:pPr marL="285750" lvl="1" indent="-285750" algn="l" defTabSz="1244600" rtl="0">
            <a:lnSpc>
              <a:spcPct val="90000"/>
            </a:lnSpc>
            <a:spcBef>
              <a:spcPct val="0"/>
            </a:spcBef>
            <a:spcAft>
              <a:spcPct val="15000"/>
            </a:spcAft>
            <a:buChar char="••"/>
          </a:pPr>
          <a:r>
            <a:rPr lang="en-US" sz="2800" kern="1200" dirty="0" smtClean="0"/>
            <a:t>To assist students who have academic needs that prevent them from succeeding in regular school programs</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Programs in language arts and math offered during or beyond the normal school day</a:t>
          </a:r>
          <a:endParaRPr lang="en-US" sz="2800" kern="1200" dirty="0"/>
        </a:p>
        <a:p>
          <a:pPr marL="285750" lvl="1" indent="-285750" algn="l" defTabSz="1244600" rtl="0">
            <a:lnSpc>
              <a:spcPct val="90000"/>
            </a:lnSpc>
            <a:spcBef>
              <a:spcPct val="0"/>
            </a:spcBef>
            <a:spcAft>
              <a:spcPct val="15000"/>
            </a:spcAft>
            <a:buChar char="••"/>
          </a:pPr>
          <a:r>
            <a:rPr lang="en-US" sz="2800" i="1" kern="1200" dirty="0" smtClean="0"/>
            <a:t>Supplemental</a:t>
          </a:r>
          <a:r>
            <a:rPr lang="en-US" sz="2800" kern="1200" dirty="0" smtClean="0"/>
            <a:t> to the regular programs</a:t>
          </a:r>
          <a:endParaRPr lang="en-US" sz="2800" kern="1200" dirty="0"/>
        </a:p>
      </dsp:txBody>
      <dsp:txXfrm>
        <a:off x="0" y="674850"/>
        <a:ext cx="8229600" cy="4095000"/>
      </dsp:txXfrm>
    </dsp:sp>
    <dsp:sp modelId="{B8F7C374-DD7D-4345-A8DF-2078BA68FC2A}">
      <dsp:nvSpPr>
        <dsp:cNvPr id="0" name=""/>
        <dsp:cNvSpPr/>
      </dsp:nvSpPr>
      <dsp:spPr>
        <a:xfrm>
          <a:off x="381001" y="433349"/>
          <a:ext cx="5760720" cy="99390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600200" rtl="0">
            <a:lnSpc>
              <a:spcPct val="90000"/>
            </a:lnSpc>
            <a:spcBef>
              <a:spcPct val="0"/>
            </a:spcBef>
            <a:spcAft>
              <a:spcPct val="35000"/>
            </a:spcAft>
          </a:pPr>
          <a:r>
            <a:rPr lang="en-US" sz="3600" kern="1200" dirty="0" smtClean="0"/>
            <a:t>Compensatory Services</a:t>
          </a:r>
          <a:endParaRPr lang="en-US" sz="3600" kern="1200" dirty="0"/>
        </a:p>
      </dsp:txBody>
      <dsp:txXfrm>
        <a:off x="381001" y="433349"/>
        <a:ext cx="5760720" cy="993900"/>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351709-B12E-4BD4-8F0B-7B8DA98DF446}">
      <dsp:nvSpPr>
        <dsp:cNvPr id="0" name=""/>
        <dsp:cNvSpPr/>
      </dsp:nvSpPr>
      <dsp:spPr>
        <a:xfrm>
          <a:off x="0" y="316085"/>
          <a:ext cx="8229600" cy="1485224"/>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958088"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Observational assessment + work samples</a:t>
          </a:r>
          <a:endParaRPr lang="en-US" sz="2400" kern="1200" dirty="0"/>
        </a:p>
      </dsp:txBody>
      <dsp:txXfrm>
        <a:off x="0" y="316085"/>
        <a:ext cx="8229600" cy="1485224"/>
      </dsp:txXfrm>
    </dsp:sp>
    <dsp:sp modelId="{89AA59DC-07AF-41FC-BF6F-2A8569422984}">
      <dsp:nvSpPr>
        <dsp:cNvPr id="0" name=""/>
        <dsp:cNvSpPr/>
      </dsp:nvSpPr>
      <dsp:spPr>
        <a:xfrm>
          <a:off x="411480" y="21371"/>
          <a:ext cx="5913148" cy="893348"/>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kern="1200" dirty="0" smtClean="0"/>
            <a:t>Kindergarten</a:t>
          </a:r>
          <a:endParaRPr lang="en-US" sz="2800" kern="1200" dirty="0"/>
        </a:p>
      </dsp:txBody>
      <dsp:txXfrm>
        <a:off x="411480" y="21371"/>
        <a:ext cx="5913148" cy="893348"/>
      </dsp:txXfrm>
    </dsp:sp>
    <dsp:sp modelId="{39809878-0966-40BB-BDA9-FAE149039C65}">
      <dsp:nvSpPr>
        <dsp:cNvPr id="0" name=""/>
        <dsp:cNvSpPr/>
      </dsp:nvSpPr>
      <dsp:spPr>
        <a:xfrm>
          <a:off x="0" y="2208528"/>
          <a:ext cx="8229600" cy="3332700"/>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958088"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Teacher and parent survey, interviews, observational assessments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Work samples collected over time, including performance based assessments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Developmental screenings, checklists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Report cards, tests, projects</a:t>
          </a:r>
          <a:endParaRPr lang="en-US" sz="2400" kern="1200" dirty="0"/>
        </a:p>
      </dsp:txBody>
      <dsp:txXfrm>
        <a:off x="0" y="2208528"/>
        <a:ext cx="8229600" cy="3332700"/>
      </dsp:txXfrm>
    </dsp:sp>
    <dsp:sp modelId="{0B1899BC-A1DB-47C9-9895-ED1A2613DAC4}">
      <dsp:nvSpPr>
        <dsp:cNvPr id="0" name=""/>
        <dsp:cNvSpPr/>
      </dsp:nvSpPr>
      <dsp:spPr>
        <a:xfrm>
          <a:off x="457199" y="2089262"/>
          <a:ext cx="5913148" cy="918103"/>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kern="1200" dirty="0" smtClean="0"/>
            <a:t>Grades 1-2: </a:t>
          </a:r>
          <a:r>
            <a:rPr lang="en-US" sz="2400" kern="1200" dirty="0" smtClean="0"/>
            <a:t>Three of the four measures listed</a:t>
          </a:r>
          <a:endParaRPr lang="en-US" sz="2800" kern="1200" dirty="0"/>
        </a:p>
      </dsp:txBody>
      <dsp:txXfrm>
        <a:off x="457199" y="2089262"/>
        <a:ext cx="5913148" cy="918103"/>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2D12E8-2E93-4F17-8440-9ED57D280B50}">
      <dsp:nvSpPr>
        <dsp:cNvPr id="0" name=""/>
        <dsp:cNvSpPr/>
      </dsp:nvSpPr>
      <dsp:spPr>
        <a:xfrm>
          <a:off x="0" y="682829"/>
          <a:ext cx="8229600" cy="45045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541528" rIns="638708" bIns="184912"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smtClean="0"/>
            <a:t>Tested annually (after March 15 of prior year)</a:t>
          </a:r>
          <a:endParaRPr lang="en-US" sz="2600" kern="1200" dirty="0"/>
        </a:p>
        <a:p>
          <a:pPr marL="228600" lvl="1" indent="-228600" algn="l" defTabSz="1155700" rtl="0">
            <a:lnSpc>
              <a:spcPct val="90000"/>
            </a:lnSpc>
            <a:spcBef>
              <a:spcPct val="0"/>
            </a:spcBef>
            <a:spcAft>
              <a:spcPct val="15000"/>
            </a:spcAft>
            <a:buChar char="••"/>
          </a:pPr>
          <a:r>
            <a:rPr lang="en-US" sz="2600" kern="1200" dirty="0" smtClean="0"/>
            <a:t>Below the 40</a:t>
          </a:r>
          <a:r>
            <a:rPr lang="en-US" sz="2600" kern="1200" baseline="30000" dirty="0" smtClean="0"/>
            <a:t>th</a:t>
          </a:r>
          <a:r>
            <a:rPr lang="en-US" sz="2600" kern="1200" dirty="0" smtClean="0"/>
            <a:t> percentile on the most recent version of a valid and reliable standardized assessment </a:t>
          </a:r>
          <a:r>
            <a:rPr lang="en-US" sz="2600" b="1" kern="1200" dirty="0" smtClean="0"/>
            <a:t>or</a:t>
          </a:r>
          <a:r>
            <a:rPr lang="en-US" sz="2600" kern="1200" dirty="0" smtClean="0"/>
            <a:t> below established proficiency level on the PARCC </a:t>
          </a:r>
          <a:endParaRPr lang="en-US" sz="2600" kern="1200" dirty="0"/>
        </a:p>
        <a:p>
          <a:pPr marL="228600" lvl="1" indent="-228600" algn="l" defTabSz="1155700" rtl="0">
            <a:lnSpc>
              <a:spcPct val="90000"/>
            </a:lnSpc>
            <a:spcBef>
              <a:spcPct val="0"/>
            </a:spcBef>
            <a:spcAft>
              <a:spcPct val="15000"/>
            </a:spcAft>
            <a:buChar char="••"/>
          </a:pPr>
          <a:r>
            <a:rPr lang="en-US" sz="2600" kern="1200" dirty="0" smtClean="0"/>
            <a:t>For students exhibiting poor classroom performance who scored below the 50</a:t>
          </a:r>
          <a:r>
            <a:rPr lang="en-US" sz="2600" kern="1200" baseline="30000" dirty="0" smtClean="0"/>
            <a:t>th </a:t>
          </a:r>
          <a:r>
            <a:rPr lang="en-US" sz="2600" kern="1200" dirty="0" smtClean="0"/>
            <a:t>percentile but not below the 40</a:t>
          </a:r>
          <a:r>
            <a:rPr lang="en-US" sz="2600" kern="1200" baseline="30000" dirty="0" smtClean="0"/>
            <a:t>th</a:t>
          </a:r>
          <a:r>
            <a:rPr lang="en-US" sz="2600" kern="1200" dirty="0" smtClean="0"/>
            <a:t> percentile, use additional criteria, such as report cards, book level tests, teacher ratings and writing samples  </a:t>
          </a:r>
          <a:endParaRPr lang="en-US" sz="2600" kern="1200" dirty="0"/>
        </a:p>
      </dsp:txBody>
      <dsp:txXfrm>
        <a:off x="0" y="682829"/>
        <a:ext cx="8229600" cy="4504500"/>
      </dsp:txXfrm>
    </dsp:sp>
    <dsp:sp modelId="{F4BF6D3E-103C-4D9C-AD1B-DFE7B0AECB3C}">
      <dsp:nvSpPr>
        <dsp:cNvPr id="0" name=""/>
        <dsp:cNvSpPr/>
      </dsp:nvSpPr>
      <dsp:spPr>
        <a:xfrm>
          <a:off x="411480" y="299069"/>
          <a:ext cx="5760720" cy="76752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155700" rtl="0">
            <a:lnSpc>
              <a:spcPct val="90000"/>
            </a:lnSpc>
            <a:spcBef>
              <a:spcPct val="0"/>
            </a:spcBef>
            <a:spcAft>
              <a:spcPct val="35000"/>
            </a:spcAft>
          </a:pPr>
          <a:r>
            <a:rPr lang="en-US" sz="2600" kern="1200" dirty="0" smtClean="0"/>
            <a:t>Grades 3-12</a:t>
          </a:r>
          <a:endParaRPr lang="en-US" sz="2600" kern="1200" dirty="0"/>
        </a:p>
      </dsp:txBody>
      <dsp:txXfrm>
        <a:off x="411480" y="299069"/>
        <a:ext cx="5760720" cy="767520"/>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56905D-FAB4-4CC4-BB1B-398C88B01AA1}">
      <dsp:nvSpPr>
        <dsp:cNvPr id="0" name=""/>
        <dsp:cNvSpPr/>
      </dsp:nvSpPr>
      <dsp:spPr>
        <a:xfrm>
          <a:off x="0" y="438916"/>
          <a:ext cx="8229600" cy="730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208C5A12-A3F0-4E77-ADB1-391324440681}">
      <dsp:nvSpPr>
        <dsp:cNvPr id="0" name=""/>
        <dsp:cNvSpPr/>
      </dsp:nvSpPr>
      <dsp:spPr>
        <a:xfrm>
          <a:off x="411480" y="24051"/>
          <a:ext cx="6217890" cy="84290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Native language other than English</a:t>
          </a:r>
          <a:endParaRPr lang="en-US" sz="2400" kern="1200" dirty="0"/>
        </a:p>
      </dsp:txBody>
      <dsp:txXfrm>
        <a:off x="411480" y="24051"/>
        <a:ext cx="6217890" cy="842904"/>
      </dsp:txXfrm>
    </dsp:sp>
    <dsp:sp modelId="{48E49BB2-00A6-4C80-9E9F-71DBB1D25DC6}">
      <dsp:nvSpPr>
        <dsp:cNvPr id="0" name=""/>
        <dsp:cNvSpPr/>
      </dsp:nvSpPr>
      <dsp:spPr>
        <a:xfrm>
          <a:off x="0" y="2456933"/>
          <a:ext cx="8229600" cy="7308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48857A8F-AF91-4953-B8EE-8865F32847CA}">
      <dsp:nvSpPr>
        <dsp:cNvPr id="0" name=""/>
        <dsp:cNvSpPr/>
      </dsp:nvSpPr>
      <dsp:spPr>
        <a:xfrm>
          <a:off x="381001" y="1365961"/>
          <a:ext cx="6278839" cy="1558656"/>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Scores below cut-off level of English language proficiency on a NJDOE-approved language proficiency test</a:t>
          </a:r>
          <a:endParaRPr lang="en-US" sz="2400" i="1" kern="1200" dirty="0"/>
        </a:p>
      </dsp:txBody>
      <dsp:txXfrm>
        <a:off x="381001" y="1365961"/>
        <a:ext cx="6278839" cy="1558656"/>
      </dsp:txXfrm>
    </dsp:sp>
    <dsp:sp modelId="{A78904B8-B430-445A-BE36-E70BF67EFDF7}">
      <dsp:nvSpPr>
        <dsp:cNvPr id="0" name=""/>
        <dsp:cNvSpPr/>
      </dsp:nvSpPr>
      <dsp:spPr>
        <a:xfrm>
          <a:off x="0" y="3772373"/>
          <a:ext cx="8229600" cy="1689975"/>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604012" rIns="638708"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smtClean="0"/>
            <a:t>Level of reading English</a:t>
          </a:r>
          <a:endParaRPr lang="en-US" sz="2000" kern="1200" dirty="0"/>
        </a:p>
        <a:p>
          <a:pPr marL="228600" lvl="1" indent="-228600" algn="l" defTabSz="889000" rtl="0">
            <a:lnSpc>
              <a:spcPct val="90000"/>
            </a:lnSpc>
            <a:spcBef>
              <a:spcPct val="0"/>
            </a:spcBef>
            <a:spcAft>
              <a:spcPct val="15000"/>
            </a:spcAft>
            <a:buChar char="••"/>
          </a:pPr>
          <a:r>
            <a:rPr lang="en-US" sz="2000" kern="1200" dirty="0" smtClean="0"/>
            <a:t>Previous academic performance on a standardized test in English</a:t>
          </a:r>
          <a:endParaRPr lang="en-US" sz="2000" kern="1200" dirty="0"/>
        </a:p>
        <a:p>
          <a:pPr marL="228600" lvl="1" indent="-228600" algn="l" defTabSz="889000" rtl="0">
            <a:lnSpc>
              <a:spcPct val="90000"/>
            </a:lnSpc>
            <a:spcBef>
              <a:spcPct val="0"/>
            </a:spcBef>
            <a:spcAft>
              <a:spcPct val="15000"/>
            </a:spcAft>
            <a:buChar char="••"/>
          </a:pPr>
          <a:r>
            <a:rPr lang="en-US" sz="2000" kern="1200" dirty="0" smtClean="0"/>
            <a:t>Input of teachers and other staff</a:t>
          </a:r>
          <a:endParaRPr lang="en-US" sz="2000" kern="1200" dirty="0"/>
        </a:p>
      </dsp:txBody>
      <dsp:txXfrm>
        <a:off x="0" y="3772373"/>
        <a:ext cx="8229600" cy="1689975"/>
      </dsp:txXfrm>
    </dsp:sp>
    <dsp:sp modelId="{3DF53CF4-054E-4751-9790-93CBFFF35BF8}">
      <dsp:nvSpPr>
        <dsp:cNvPr id="0" name=""/>
        <dsp:cNvSpPr/>
      </dsp:nvSpPr>
      <dsp:spPr>
        <a:xfrm>
          <a:off x="533401" y="3363004"/>
          <a:ext cx="6278896" cy="85608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At least one other indicator: </a:t>
          </a:r>
          <a:endParaRPr lang="en-US" sz="2400" kern="1200" dirty="0"/>
        </a:p>
      </dsp:txBody>
      <dsp:txXfrm>
        <a:off x="533401" y="3363004"/>
        <a:ext cx="6278896" cy="856080"/>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6EBA19-FF5A-4A6F-87DE-C8382F822D40}">
      <dsp:nvSpPr>
        <dsp:cNvPr id="0" name=""/>
        <dsp:cNvSpPr/>
      </dsp:nvSpPr>
      <dsp:spPr>
        <a:xfrm>
          <a:off x="0" y="828764"/>
          <a:ext cx="8229600" cy="8064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B264279F-3841-470F-BA7F-650C777A396D}">
      <dsp:nvSpPr>
        <dsp:cNvPr id="0" name=""/>
        <dsp:cNvSpPr/>
      </dsp:nvSpPr>
      <dsp:spPr>
        <a:xfrm>
          <a:off x="411480" y="60170"/>
          <a:ext cx="6827547" cy="1243883"/>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Unable to attend school for more than 10 consecutive days or 20 cumulative days due to a temporary or chronic </a:t>
          </a:r>
          <a:r>
            <a:rPr lang="en-US" sz="2400" u="sng" kern="1200" dirty="0" smtClean="0"/>
            <a:t>health condition</a:t>
          </a:r>
          <a:endParaRPr lang="en-US" sz="2400" kern="1200" dirty="0"/>
        </a:p>
      </dsp:txBody>
      <dsp:txXfrm>
        <a:off x="411480" y="60170"/>
        <a:ext cx="6827547" cy="1243883"/>
      </dsp:txXfrm>
    </dsp:sp>
    <dsp:sp modelId="{79018ED5-22F1-463C-B129-FCAC2351451F}">
      <dsp:nvSpPr>
        <dsp:cNvPr id="0" name=""/>
        <dsp:cNvSpPr/>
      </dsp:nvSpPr>
      <dsp:spPr>
        <a:xfrm>
          <a:off x="0" y="2478034"/>
          <a:ext cx="8229600" cy="806400"/>
        </a:xfrm>
        <a:prstGeom prst="rect">
          <a:avLst/>
        </a:prstGeom>
        <a:solidFill>
          <a:schemeClr val="lt1">
            <a:alpha val="90000"/>
            <a:hueOff val="0"/>
            <a:satOff val="0"/>
            <a:lumOff val="0"/>
            <a:alphaOff val="0"/>
          </a:schemeClr>
        </a:solidFill>
        <a:ln w="9525" cap="flat" cmpd="sng" algn="ctr">
          <a:solidFill>
            <a:schemeClr val="accent3">
              <a:hueOff val="5625132"/>
              <a:satOff val="-8440"/>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33A77C7F-4AC7-419E-A2E2-143590DF0608}">
      <dsp:nvSpPr>
        <dsp:cNvPr id="0" name=""/>
        <dsp:cNvSpPr/>
      </dsp:nvSpPr>
      <dsp:spPr>
        <a:xfrm>
          <a:off x="411480" y="1810933"/>
          <a:ext cx="6827547" cy="1135598"/>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Written determination from the student’s physician documenting need for confinement at the student’s residence or other treatment setting  </a:t>
          </a:r>
          <a:endParaRPr lang="en-US" sz="2400" kern="1200" dirty="0"/>
        </a:p>
      </dsp:txBody>
      <dsp:txXfrm>
        <a:off x="411480" y="1810933"/>
        <a:ext cx="6827547" cy="1135598"/>
      </dsp:txXfrm>
    </dsp:sp>
    <dsp:sp modelId="{C558BC92-6954-4F28-8081-ECF857D07B7D}">
      <dsp:nvSpPr>
        <dsp:cNvPr id="0" name=""/>
        <dsp:cNvSpPr/>
      </dsp:nvSpPr>
      <dsp:spPr>
        <a:xfrm>
          <a:off x="0" y="4040392"/>
          <a:ext cx="8229600" cy="806400"/>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A7110AFC-0A4B-49F8-BA45-1C02386C4221}">
      <dsp:nvSpPr>
        <dsp:cNvPr id="0" name=""/>
        <dsp:cNvSpPr/>
      </dsp:nvSpPr>
      <dsp:spPr>
        <a:xfrm>
          <a:off x="457199" y="3532015"/>
          <a:ext cx="6827490" cy="1059300"/>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Verification of documentation by the school district’s physician and approval or denial</a:t>
          </a:r>
          <a:endParaRPr lang="en-US" sz="2400" kern="1200" dirty="0"/>
        </a:p>
      </dsp:txBody>
      <dsp:txXfrm>
        <a:off x="457199" y="3532015"/>
        <a:ext cx="6827490" cy="1059300"/>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7E472E-EC27-4C0D-A7DA-5DFB07030480}">
      <dsp:nvSpPr>
        <dsp:cNvPr id="0" name=""/>
        <dsp:cNvSpPr/>
      </dsp:nvSpPr>
      <dsp:spPr>
        <a:xfrm>
          <a:off x="0" y="948174"/>
          <a:ext cx="8229600" cy="6300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DE92BA5C-78B9-472C-BE17-1C077FABA306}">
      <dsp:nvSpPr>
        <dsp:cNvPr id="0" name=""/>
        <dsp:cNvSpPr/>
      </dsp:nvSpPr>
      <dsp:spPr>
        <a:xfrm>
          <a:off x="411480" y="20260"/>
          <a:ext cx="6979918" cy="1119634"/>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The school district or third-party provider must establish a written plan for delivery of instruction</a:t>
          </a:r>
          <a:endParaRPr lang="en-US" sz="2400" kern="1200" dirty="0"/>
        </a:p>
      </dsp:txBody>
      <dsp:txXfrm>
        <a:off x="411480" y="20260"/>
        <a:ext cx="6979918" cy="1119634"/>
      </dsp:txXfrm>
    </dsp:sp>
    <dsp:sp modelId="{383CF775-B6D7-49A4-A44A-4B896091045B}">
      <dsp:nvSpPr>
        <dsp:cNvPr id="0" name=""/>
        <dsp:cNvSpPr/>
      </dsp:nvSpPr>
      <dsp:spPr>
        <a:xfrm>
          <a:off x="0" y="1981200"/>
          <a:ext cx="8229600" cy="630000"/>
        </a:xfrm>
        <a:prstGeom prst="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3C6CB9DC-6486-4BD7-9CBD-67A329772D49}">
      <dsp:nvSpPr>
        <dsp:cNvPr id="0" name=""/>
        <dsp:cNvSpPr/>
      </dsp:nvSpPr>
      <dsp:spPr>
        <a:xfrm>
          <a:off x="533401" y="1600204"/>
          <a:ext cx="6827547" cy="771254"/>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The teacher providing instruction must be appropriately certified</a:t>
          </a:r>
          <a:endParaRPr lang="en-US" sz="2400" kern="1200" dirty="0"/>
        </a:p>
      </dsp:txBody>
      <dsp:txXfrm>
        <a:off x="533401" y="1600204"/>
        <a:ext cx="6827547" cy="771254"/>
      </dsp:txXfrm>
    </dsp:sp>
    <dsp:sp modelId="{0C085353-C59F-4408-8D23-967CD85FDD4C}">
      <dsp:nvSpPr>
        <dsp:cNvPr id="0" name=""/>
        <dsp:cNvSpPr/>
      </dsp:nvSpPr>
      <dsp:spPr>
        <a:xfrm>
          <a:off x="0" y="4028102"/>
          <a:ext cx="8229600" cy="630000"/>
        </a:xfrm>
        <a:prstGeom prst="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171F50BE-F56A-49EC-B756-4A3FE1916340}">
      <dsp:nvSpPr>
        <dsp:cNvPr id="0" name=""/>
        <dsp:cNvSpPr/>
      </dsp:nvSpPr>
      <dsp:spPr>
        <a:xfrm>
          <a:off x="411480" y="2703149"/>
          <a:ext cx="6979918" cy="1693953"/>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The teacher must provide instruction for the number of days and length of time sufficient to continue the student’s academic progress dependent upon the student’s ability to participate</a:t>
          </a:r>
          <a:endParaRPr lang="en-US" sz="2400" kern="1200" dirty="0"/>
        </a:p>
      </dsp:txBody>
      <dsp:txXfrm>
        <a:off x="411480" y="2703149"/>
        <a:ext cx="6979918" cy="1693953"/>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8B1E86-EAD3-4905-A0C1-A78F3E027738}">
      <dsp:nvSpPr>
        <dsp:cNvPr id="0" name=""/>
        <dsp:cNvSpPr/>
      </dsp:nvSpPr>
      <dsp:spPr>
        <a:xfrm>
          <a:off x="0" y="613961"/>
          <a:ext cx="8229600" cy="41013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645668" rIns="638708" bIns="184912"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smtClean="0"/>
            <a:t>Examination and Classification</a:t>
          </a:r>
          <a:endParaRPr lang="en-US" sz="2600" kern="1200" dirty="0"/>
        </a:p>
        <a:p>
          <a:pPr marL="457200" lvl="2" indent="-228600" algn="l" defTabSz="1066800" rtl="0">
            <a:lnSpc>
              <a:spcPct val="90000"/>
            </a:lnSpc>
            <a:spcBef>
              <a:spcPct val="0"/>
            </a:spcBef>
            <a:spcAft>
              <a:spcPct val="15000"/>
            </a:spcAft>
            <a:buChar char="••"/>
          </a:pPr>
          <a:r>
            <a:rPr lang="en-US" sz="2400" kern="1200" dirty="0" smtClean="0"/>
            <a:t>Initial evaluation</a:t>
          </a:r>
          <a:endParaRPr lang="en-US" sz="2600" kern="1200" dirty="0"/>
        </a:p>
        <a:p>
          <a:pPr marL="457200" lvl="2" indent="-228600" algn="l" defTabSz="1066800" rtl="0">
            <a:lnSpc>
              <a:spcPct val="90000"/>
            </a:lnSpc>
            <a:spcBef>
              <a:spcPct val="0"/>
            </a:spcBef>
            <a:spcAft>
              <a:spcPct val="15000"/>
            </a:spcAft>
            <a:buChar char="••"/>
          </a:pPr>
          <a:r>
            <a:rPr lang="en-US" sz="2400" kern="1200" dirty="0" smtClean="0"/>
            <a:t>Annual evaluation</a:t>
          </a:r>
          <a:endParaRPr lang="en-US" sz="2400" kern="1200" dirty="0"/>
        </a:p>
        <a:p>
          <a:pPr marL="457200" lvl="2" indent="-228600" algn="l" defTabSz="1066800" rtl="0">
            <a:lnSpc>
              <a:spcPct val="90000"/>
            </a:lnSpc>
            <a:spcBef>
              <a:spcPct val="0"/>
            </a:spcBef>
            <a:spcAft>
              <a:spcPct val="15000"/>
            </a:spcAft>
            <a:buChar char="••"/>
          </a:pPr>
          <a:r>
            <a:rPr lang="en-US" sz="2400" kern="1200" dirty="0" smtClean="0"/>
            <a:t>Re-evaluation</a:t>
          </a:r>
          <a:endParaRPr lang="en-US" sz="2400" kern="1200" dirty="0"/>
        </a:p>
        <a:p>
          <a:pPr marL="228600" lvl="1" indent="-228600" algn="l" defTabSz="1155700" rtl="0">
            <a:lnSpc>
              <a:spcPct val="90000"/>
            </a:lnSpc>
            <a:spcBef>
              <a:spcPct val="0"/>
            </a:spcBef>
            <a:spcAft>
              <a:spcPct val="15000"/>
            </a:spcAft>
            <a:buChar char="••"/>
          </a:pPr>
          <a:r>
            <a:rPr lang="en-US" sz="2600" kern="1200" dirty="0" smtClean="0"/>
            <a:t>Supplementary Instruction</a:t>
          </a:r>
          <a:endParaRPr lang="en-US" sz="2600" kern="1200" dirty="0"/>
        </a:p>
        <a:p>
          <a:pPr marL="228600" lvl="1" indent="-228600" algn="l" defTabSz="1155700" rtl="0">
            <a:lnSpc>
              <a:spcPct val="90000"/>
            </a:lnSpc>
            <a:spcBef>
              <a:spcPct val="0"/>
            </a:spcBef>
            <a:spcAft>
              <a:spcPct val="15000"/>
            </a:spcAft>
            <a:buChar char="••"/>
          </a:pPr>
          <a:r>
            <a:rPr lang="en-US" sz="2600" kern="1200" dirty="0" smtClean="0"/>
            <a:t>Speech Language Services</a:t>
          </a:r>
          <a:endParaRPr lang="en-US" sz="2600" kern="1200" dirty="0"/>
        </a:p>
        <a:p>
          <a:pPr marL="228600" lvl="1" indent="-228600" algn="l" defTabSz="1155700" rtl="0">
            <a:lnSpc>
              <a:spcPct val="90000"/>
            </a:lnSpc>
            <a:spcBef>
              <a:spcPct val="0"/>
            </a:spcBef>
            <a:spcAft>
              <a:spcPct val="15000"/>
            </a:spcAft>
            <a:buChar char="••"/>
          </a:pPr>
          <a:endParaRPr lang="en-US" sz="2600" kern="1200" dirty="0"/>
        </a:p>
        <a:p>
          <a:pPr marL="457200" lvl="2" indent="-228600" algn="l" defTabSz="1155700" rtl="0">
            <a:lnSpc>
              <a:spcPct val="90000"/>
            </a:lnSpc>
            <a:spcBef>
              <a:spcPct val="0"/>
            </a:spcBef>
            <a:spcAft>
              <a:spcPct val="15000"/>
            </a:spcAft>
            <a:buChar char="••"/>
          </a:pPr>
          <a:endParaRPr lang="en-US" sz="2600" kern="1200" dirty="0"/>
        </a:p>
      </dsp:txBody>
      <dsp:txXfrm>
        <a:off x="0" y="613961"/>
        <a:ext cx="8229600" cy="4101300"/>
      </dsp:txXfrm>
    </dsp:sp>
    <dsp:sp modelId="{06AAB2BE-6D21-4E30-8D52-AC3AD1250B21}">
      <dsp:nvSpPr>
        <dsp:cNvPr id="0" name=""/>
        <dsp:cNvSpPr/>
      </dsp:nvSpPr>
      <dsp:spPr>
        <a:xfrm>
          <a:off x="411480" y="348823"/>
          <a:ext cx="5760720" cy="717975"/>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377950" rtl="0">
            <a:lnSpc>
              <a:spcPct val="90000"/>
            </a:lnSpc>
            <a:spcBef>
              <a:spcPct val="0"/>
            </a:spcBef>
            <a:spcAft>
              <a:spcPct val="35000"/>
            </a:spcAft>
          </a:pPr>
          <a:r>
            <a:rPr lang="en-US" sz="3100" kern="1200" dirty="0" smtClean="0"/>
            <a:t>Chapter 193 – Remedial Services</a:t>
          </a:r>
          <a:endParaRPr lang="en-US" sz="3100" kern="1200" dirty="0"/>
        </a:p>
      </dsp:txBody>
      <dsp:txXfrm>
        <a:off x="411480" y="348823"/>
        <a:ext cx="5760720" cy="717975"/>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9CD7CCF-0322-4505-BDCB-4A04F2A1D1C5}">
      <dsp:nvSpPr>
        <dsp:cNvPr id="0" name=""/>
        <dsp:cNvSpPr/>
      </dsp:nvSpPr>
      <dsp:spPr>
        <a:xfrm rot="5400000">
          <a:off x="-407350" y="417747"/>
          <a:ext cx="2715666" cy="1900966"/>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rtl="0">
            <a:lnSpc>
              <a:spcPct val="90000"/>
            </a:lnSpc>
            <a:spcBef>
              <a:spcPct val="0"/>
            </a:spcBef>
            <a:spcAft>
              <a:spcPct val="35000"/>
            </a:spcAft>
          </a:pPr>
          <a:r>
            <a:rPr lang="en-US" sz="4900" kern="1200" dirty="0" smtClean="0"/>
            <a:t>Why?</a:t>
          </a:r>
          <a:endParaRPr lang="en-US" sz="4900" kern="1200" dirty="0"/>
        </a:p>
      </dsp:txBody>
      <dsp:txXfrm rot="5400000">
        <a:off x="-407350" y="417747"/>
        <a:ext cx="2715666" cy="1900966"/>
      </dsp:txXfrm>
    </dsp:sp>
    <dsp:sp modelId="{C5823F80-5675-4A3F-8439-9D4E00EDB6EB}">
      <dsp:nvSpPr>
        <dsp:cNvPr id="0" name=""/>
        <dsp:cNvSpPr/>
      </dsp:nvSpPr>
      <dsp:spPr>
        <a:xfrm rot="5400000">
          <a:off x="4182691" y="-2271327"/>
          <a:ext cx="1765183" cy="6328633"/>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t>To determine if a student is eligible to receive Chapter 193 services and if so develop a service plan</a:t>
          </a:r>
          <a:endParaRPr lang="en-US" sz="2400" kern="1200" dirty="0"/>
        </a:p>
      </dsp:txBody>
      <dsp:txXfrm rot="5400000">
        <a:off x="4182691" y="-2271327"/>
        <a:ext cx="1765183" cy="6328633"/>
      </dsp:txXfrm>
    </dsp:sp>
    <dsp:sp modelId="{1D0CA733-25D8-40A8-8EBD-82976797E566}">
      <dsp:nvSpPr>
        <dsp:cNvPr id="0" name=""/>
        <dsp:cNvSpPr/>
      </dsp:nvSpPr>
      <dsp:spPr>
        <a:xfrm rot="5400000">
          <a:off x="-407350" y="3091486"/>
          <a:ext cx="2715666" cy="1900966"/>
        </a:xfrm>
        <a:prstGeom prst="chevron">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rtl="0">
            <a:lnSpc>
              <a:spcPct val="90000"/>
            </a:lnSpc>
            <a:spcBef>
              <a:spcPct val="0"/>
            </a:spcBef>
            <a:spcAft>
              <a:spcPct val="35000"/>
            </a:spcAft>
          </a:pPr>
          <a:r>
            <a:rPr lang="en-US" sz="4900" kern="1200" dirty="0" smtClean="0"/>
            <a:t>When?</a:t>
          </a:r>
          <a:endParaRPr lang="en-US" sz="4900" kern="1200" dirty="0"/>
        </a:p>
      </dsp:txBody>
      <dsp:txXfrm rot="5400000">
        <a:off x="-407350" y="3091486"/>
        <a:ext cx="2715666" cy="1900966"/>
      </dsp:txXfrm>
    </dsp:sp>
    <dsp:sp modelId="{26D65777-39C8-4E2C-B4FC-30D943751F0E}">
      <dsp:nvSpPr>
        <dsp:cNvPr id="0" name=""/>
        <dsp:cNvSpPr/>
      </dsp:nvSpPr>
      <dsp:spPr>
        <a:xfrm rot="5400000">
          <a:off x="3955733" y="402411"/>
          <a:ext cx="2219100" cy="6328633"/>
        </a:xfrm>
        <a:prstGeom prst="round2Same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t>Throughout the school year</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All evaluations must be completed by June 30 or if not, the entire evaluation is billed to the next school year </a:t>
          </a:r>
          <a:endParaRPr lang="en-US" sz="2400" kern="1200" dirty="0"/>
        </a:p>
      </dsp:txBody>
      <dsp:txXfrm rot="5400000">
        <a:off x="3955733" y="402411"/>
        <a:ext cx="2219100" cy="632863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4D2C56-0241-4EC0-BFD0-0577F898379A}">
      <dsp:nvSpPr>
        <dsp:cNvPr id="0" name=""/>
        <dsp:cNvSpPr/>
      </dsp:nvSpPr>
      <dsp:spPr>
        <a:xfrm>
          <a:off x="0" y="525598"/>
          <a:ext cx="8229600" cy="378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2AFE891-F74D-43ED-825D-1961DC74D254}">
      <dsp:nvSpPr>
        <dsp:cNvPr id="0" name=""/>
        <dsp:cNvSpPr/>
      </dsp:nvSpPr>
      <dsp:spPr>
        <a:xfrm>
          <a:off x="411480" y="156193"/>
          <a:ext cx="6217948" cy="613672"/>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Chapter 192 – Auxiliary Services   </a:t>
          </a:r>
          <a:endParaRPr lang="en-US" sz="2400" kern="1200" dirty="0"/>
        </a:p>
      </dsp:txBody>
      <dsp:txXfrm>
        <a:off x="411480" y="156193"/>
        <a:ext cx="6217948" cy="613672"/>
      </dsp:txXfrm>
    </dsp:sp>
    <dsp:sp modelId="{63D43211-D223-4D04-AD04-46A87D2D5ECD}">
      <dsp:nvSpPr>
        <dsp:cNvPr id="0" name=""/>
        <dsp:cNvSpPr/>
      </dsp:nvSpPr>
      <dsp:spPr>
        <a:xfrm>
          <a:off x="0" y="1412344"/>
          <a:ext cx="8229600" cy="3780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BCA4341C-828A-42DB-BA5A-977E848594F1}">
      <dsp:nvSpPr>
        <dsp:cNvPr id="0" name=""/>
        <dsp:cNvSpPr/>
      </dsp:nvSpPr>
      <dsp:spPr>
        <a:xfrm>
          <a:off x="457199" y="1048743"/>
          <a:ext cx="6126525" cy="610643"/>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Chapter 193 – Remedial Services</a:t>
          </a:r>
          <a:endParaRPr lang="en-US" sz="2400" kern="1200" dirty="0"/>
        </a:p>
      </dsp:txBody>
      <dsp:txXfrm>
        <a:off x="457199" y="1048743"/>
        <a:ext cx="6126525" cy="610643"/>
      </dsp:txXfrm>
    </dsp:sp>
    <dsp:sp modelId="{330028A8-CDD3-4680-9944-3D96CD9D81B0}">
      <dsp:nvSpPr>
        <dsp:cNvPr id="0" name=""/>
        <dsp:cNvSpPr/>
      </dsp:nvSpPr>
      <dsp:spPr>
        <a:xfrm>
          <a:off x="0" y="2270028"/>
          <a:ext cx="8229600" cy="3780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6747A60-F8EB-4AD6-922E-C8BA30A5F5EA}">
      <dsp:nvSpPr>
        <dsp:cNvPr id="0" name=""/>
        <dsp:cNvSpPr/>
      </dsp:nvSpPr>
      <dsp:spPr>
        <a:xfrm>
          <a:off x="411480" y="1855709"/>
          <a:ext cx="6217890" cy="637986"/>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Nonpublic School Health Services</a:t>
          </a:r>
          <a:endParaRPr lang="en-US" sz="2400" kern="1200" dirty="0"/>
        </a:p>
      </dsp:txBody>
      <dsp:txXfrm>
        <a:off x="411480" y="1855709"/>
        <a:ext cx="6217890" cy="637986"/>
      </dsp:txXfrm>
    </dsp:sp>
    <dsp:sp modelId="{268F06E2-7256-4B2B-B919-CC650EFDB557}">
      <dsp:nvSpPr>
        <dsp:cNvPr id="0" name=""/>
        <dsp:cNvSpPr/>
      </dsp:nvSpPr>
      <dsp:spPr>
        <a:xfrm>
          <a:off x="0" y="3281846"/>
          <a:ext cx="8229600" cy="3780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BE8EE46F-4ADD-4509-BBFB-F16DF0A6ED5F}">
      <dsp:nvSpPr>
        <dsp:cNvPr id="0" name=""/>
        <dsp:cNvSpPr/>
      </dsp:nvSpPr>
      <dsp:spPr>
        <a:xfrm>
          <a:off x="411480" y="2731295"/>
          <a:ext cx="6217948" cy="656167"/>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Nonpublic School Textbook Program</a:t>
          </a:r>
          <a:endParaRPr lang="en-US" sz="2400" kern="1200" dirty="0"/>
        </a:p>
      </dsp:txBody>
      <dsp:txXfrm>
        <a:off x="411480" y="2731295"/>
        <a:ext cx="6217948" cy="656167"/>
      </dsp:txXfrm>
    </dsp:sp>
    <dsp:sp modelId="{77B88019-EDD7-49F8-92CE-17CBB0BBA3CD}">
      <dsp:nvSpPr>
        <dsp:cNvPr id="0" name=""/>
        <dsp:cNvSpPr/>
      </dsp:nvSpPr>
      <dsp:spPr>
        <a:xfrm>
          <a:off x="0" y="4199335"/>
          <a:ext cx="8229600" cy="3780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C609DF6-10DA-40E6-A193-0F5F5011C942}">
      <dsp:nvSpPr>
        <dsp:cNvPr id="0" name=""/>
        <dsp:cNvSpPr/>
      </dsp:nvSpPr>
      <dsp:spPr>
        <a:xfrm>
          <a:off x="411480" y="3625062"/>
          <a:ext cx="6217948" cy="653621"/>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Nonpublic School Technology Initiative</a:t>
          </a:r>
          <a:endParaRPr lang="en-US" sz="2400" kern="1200" dirty="0"/>
        </a:p>
      </dsp:txBody>
      <dsp:txXfrm>
        <a:off x="411480" y="3625062"/>
        <a:ext cx="6217948" cy="653621"/>
      </dsp:txXfrm>
    </dsp:sp>
    <dsp:sp modelId="{1F8F8B00-40BF-4B2E-A81E-06BE0F23EAFA}">
      <dsp:nvSpPr>
        <dsp:cNvPr id="0" name=""/>
        <dsp:cNvSpPr/>
      </dsp:nvSpPr>
      <dsp:spPr>
        <a:xfrm>
          <a:off x="0" y="4876006"/>
          <a:ext cx="8229600" cy="378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D2EAA2E5-B6A2-49EF-830E-E058CED0930E}">
      <dsp:nvSpPr>
        <dsp:cNvPr id="0" name=""/>
        <dsp:cNvSpPr/>
      </dsp:nvSpPr>
      <dsp:spPr>
        <a:xfrm>
          <a:off x="411480" y="4516284"/>
          <a:ext cx="6217948" cy="581121"/>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Nonpublic School Transportation</a:t>
          </a:r>
          <a:endParaRPr lang="en-US" sz="2400" kern="1200" dirty="0"/>
        </a:p>
      </dsp:txBody>
      <dsp:txXfrm>
        <a:off x="411480" y="4516284"/>
        <a:ext cx="6217948" cy="581121"/>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3D8DF8-744B-4003-96FA-4D3A4B6C0A2C}">
      <dsp:nvSpPr>
        <dsp:cNvPr id="0" name=""/>
        <dsp:cNvSpPr/>
      </dsp:nvSpPr>
      <dsp:spPr>
        <a:xfrm rot="5400000">
          <a:off x="-426370" y="429722"/>
          <a:ext cx="2842468" cy="1989727"/>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33020" tIns="33020" rIns="33020" bIns="33020" numCol="1" spcCol="1270" anchor="ctr" anchorCtr="0">
          <a:noAutofit/>
        </a:bodyPr>
        <a:lstStyle/>
        <a:p>
          <a:pPr lvl="0" algn="ctr" defTabSz="2311400" rtl="0">
            <a:lnSpc>
              <a:spcPct val="90000"/>
            </a:lnSpc>
            <a:spcBef>
              <a:spcPct val="0"/>
            </a:spcBef>
            <a:spcAft>
              <a:spcPct val="35000"/>
            </a:spcAft>
          </a:pPr>
          <a:r>
            <a:rPr lang="en-US" sz="5200" kern="1200" dirty="0" smtClean="0"/>
            <a:t>Why?</a:t>
          </a:r>
          <a:endParaRPr lang="en-US" sz="5200" kern="1200" dirty="0"/>
        </a:p>
      </dsp:txBody>
      <dsp:txXfrm rot="5400000">
        <a:off x="-426370" y="429722"/>
        <a:ext cx="2842468" cy="1989727"/>
      </dsp:txXfrm>
    </dsp:sp>
    <dsp:sp modelId="{C0B90AAC-4C28-4F23-BF72-01DED17A77E4}">
      <dsp:nvSpPr>
        <dsp:cNvPr id="0" name=""/>
        <dsp:cNvSpPr/>
      </dsp:nvSpPr>
      <dsp:spPr>
        <a:xfrm rot="5400000">
          <a:off x="4185861" y="-2192781"/>
          <a:ext cx="1847604" cy="6239872"/>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US" sz="2800" kern="1200" dirty="0" smtClean="0"/>
            <a:t>To determine if any revisions of a student’s service plan are required</a:t>
          </a:r>
          <a:endParaRPr lang="en-US" sz="2800" kern="1200" dirty="0"/>
        </a:p>
      </dsp:txBody>
      <dsp:txXfrm rot="5400000">
        <a:off x="4185861" y="-2192781"/>
        <a:ext cx="1847604" cy="6239872"/>
      </dsp:txXfrm>
    </dsp:sp>
    <dsp:sp modelId="{2294A6FC-90BE-492F-8618-A52E2F5C468C}">
      <dsp:nvSpPr>
        <dsp:cNvPr id="0" name=""/>
        <dsp:cNvSpPr/>
      </dsp:nvSpPr>
      <dsp:spPr>
        <a:xfrm rot="5400000">
          <a:off x="-426370" y="2990749"/>
          <a:ext cx="2842468" cy="1989727"/>
        </a:xfrm>
        <a:prstGeom prst="chevron">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33020" tIns="33020" rIns="33020" bIns="33020" numCol="1" spcCol="1270" anchor="ctr" anchorCtr="0">
          <a:noAutofit/>
        </a:bodyPr>
        <a:lstStyle/>
        <a:p>
          <a:pPr lvl="0" algn="ctr" defTabSz="2311400" rtl="0">
            <a:lnSpc>
              <a:spcPct val="90000"/>
            </a:lnSpc>
            <a:spcBef>
              <a:spcPct val="0"/>
            </a:spcBef>
            <a:spcAft>
              <a:spcPct val="35000"/>
            </a:spcAft>
          </a:pPr>
          <a:r>
            <a:rPr lang="en-US" sz="5200" kern="1200" dirty="0" smtClean="0"/>
            <a:t>When?</a:t>
          </a:r>
          <a:endParaRPr lang="en-US" sz="5200" kern="1200" dirty="0"/>
        </a:p>
      </dsp:txBody>
      <dsp:txXfrm rot="5400000">
        <a:off x="-426370" y="2990749"/>
        <a:ext cx="2842468" cy="1989727"/>
      </dsp:txXfrm>
    </dsp:sp>
    <dsp:sp modelId="{372C05F4-90AF-4101-96F8-513F4015C64F}">
      <dsp:nvSpPr>
        <dsp:cNvPr id="0" name=""/>
        <dsp:cNvSpPr/>
      </dsp:nvSpPr>
      <dsp:spPr>
        <a:xfrm rot="5400000">
          <a:off x="4179497" y="383506"/>
          <a:ext cx="1847604" cy="6239872"/>
        </a:xfrm>
        <a:prstGeom prst="round2Same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US" sz="2800" kern="1200" dirty="0" smtClean="0"/>
            <a:t>Annually, or more often if necessary</a:t>
          </a:r>
          <a:endParaRPr lang="en-US" sz="2800" kern="1200" dirty="0"/>
        </a:p>
      </dsp:txBody>
      <dsp:txXfrm rot="5400000">
        <a:off x="4179497" y="383506"/>
        <a:ext cx="1847604" cy="6239872"/>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50EBB3-F1B5-4009-AB17-E5B61E363CF8}">
      <dsp:nvSpPr>
        <dsp:cNvPr id="0" name=""/>
        <dsp:cNvSpPr/>
      </dsp:nvSpPr>
      <dsp:spPr>
        <a:xfrm rot="5400000">
          <a:off x="-360662" y="361516"/>
          <a:ext cx="2404417" cy="1683092"/>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rtl="0">
            <a:lnSpc>
              <a:spcPct val="90000"/>
            </a:lnSpc>
            <a:spcBef>
              <a:spcPct val="0"/>
            </a:spcBef>
            <a:spcAft>
              <a:spcPct val="35000"/>
            </a:spcAft>
          </a:pPr>
          <a:r>
            <a:rPr lang="en-US" sz="4400" kern="1200" dirty="0" smtClean="0"/>
            <a:t>Why? </a:t>
          </a:r>
          <a:endParaRPr lang="en-US" sz="4400" kern="1200" dirty="0"/>
        </a:p>
      </dsp:txBody>
      <dsp:txXfrm rot="5400000">
        <a:off x="-360662" y="361516"/>
        <a:ext cx="2404417" cy="1683092"/>
      </dsp:txXfrm>
    </dsp:sp>
    <dsp:sp modelId="{BEB094F0-DC9F-454B-B38C-C34E3E159714}">
      <dsp:nvSpPr>
        <dsp:cNvPr id="0" name=""/>
        <dsp:cNvSpPr/>
      </dsp:nvSpPr>
      <dsp:spPr>
        <a:xfrm rot="5400000">
          <a:off x="4174910" y="-2490964"/>
          <a:ext cx="1562871" cy="6546507"/>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rtl="0">
            <a:lnSpc>
              <a:spcPct val="90000"/>
            </a:lnSpc>
            <a:spcBef>
              <a:spcPct val="0"/>
            </a:spcBef>
            <a:spcAft>
              <a:spcPct val="15000"/>
            </a:spcAft>
            <a:buChar char="••"/>
          </a:pPr>
          <a:r>
            <a:rPr lang="en-US" sz="2600" kern="1200" dirty="0" smtClean="0"/>
            <a:t>To determine if the student continues to be a student with a disability</a:t>
          </a:r>
          <a:endParaRPr lang="en-US" sz="2600" kern="1200" dirty="0"/>
        </a:p>
      </dsp:txBody>
      <dsp:txXfrm rot="5400000">
        <a:off x="4174910" y="-2490964"/>
        <a:ext cx="1562871" cy="6546507"/>
      </dsp:txXfrm>
    </dsp:sp>
    <dsp:sp modelId="{502AC1CB-B0F1-442F-A740-A8A1E02C83BA}">
      <dsp:nvSpPr>
        <dsp:cNvPr id="0" name=""/>
        <dsp:cNvSpPr/>
      </dsp:nvSpPr>
      <dsp:spPr>
        <a:xfrm rot="5400000">
          <a:off x="-360662" y="2481354"/>
          <a:ext cx="2404417" cy="1683092"/>
        </a:xfrm>
        <a:prstGeom prst="chevron">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rtl="0">
            <a:lnSpc>
              <a:spcPct val="90000"/>
            </a:lnSpc>
            <a:spcBef>
              <a:spcPct val="0"/>
            </a:spcBef>
            <a:spcAft>
              <a:spcPct val="35000"/>
            </a:spcAft>
          </a:pPr>
          <a:r>
            <a:rPr lang="en-US" sz="4400" kern="1200" dirty="0" smtClean="0"/>
            <a:t>When?</a:t>
          </a:r>
          <a:endParaRPr lang="en-US" sz="4400" kern="1200" dirty="0"/>
        </a:p>
      </dsp:txBody>
      <dsp:txXfrm rot="5400000">
        <a:off x="-360662" y="2481354"/>
        <a:ext cx="2404417" cy="1683092"/>
      </dsp:txXfrm>
    </dsp:sp>
    <dsp:sp modelId="{122F6EF3-F4F2-4048-8630-01D7B13C90D2}">
      <dsp:nvSpPr>
        <dsp:cNvPr id="0" name=""/>
        <dsp:cNvSpPr/>
      </dsp:nvSpPr>
      <dsp:spPr>
        <a:xfrm rot="5400000">
          <a:off x="4174910" y="-371126"/>
          <a:ext cx="1562871" cy="6546507"/>
        </a:xfrm>
        <a:prstGeom prst="round2Same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rtl="0">
            <a:lnSpc>
              <a:spcPct val="90000"/>
            </a:lnSpc>
            <a:spcBef>
              <a:spcPct val="0"/>
            </a:spcBef>
            <a:spcAft>
              <a:spcPct val="15000"/>
            </a:spcAft>
            <a:buChar char="••"/>
          </a:pPr>
          <a:r>
            <a:rPr lang="en-US" sz="2600" kern="1200" dirty="0" smtClean="0"/>
            <a:t>Within three years of the previous classification or sooner if conditions warrant or if the student’s parent or teacher requests </a:t>
          </a:r>
          <a:endParaRPr lang="en-US" sz="2600" kern="1200" dirty="0"/>
        </a:p>
      </dsp:txBody>
      <dsp:txXfrm rot="5400000">
        <a:off x="4174910" y="-371126"/>
        <a:ext cx="1562871" cy="6546507"/>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FF8C05-300B-4089-88F6-BCCE942C60FE}">
      <dsp:nvSpPr>
        <dsp:cNvPr id="0" name=""/>
        <dsp:cNvSpPr/>
      </dsp:nvSpPr>
      <dsp:spPr>
        <a:xfrm>
          <a:off x="0" y="971772"/>
          <a:ext cx="8229600" cy="36855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353820"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May not replace the instruction provided by the general education teacher</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Must be specified in each student’s service plan</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Must be delivered by an appropriately certified teacher to an individual student or group of students not to exceed six </a:t>
          </a:r>
          <a:endParaRPr lang="en-US" sz="2400" kern="1200" dirty="0"/>
        </a:p>
      </dsp:txBody>
      <dsp:txXfrm>
        <a:off x="0" y="971772"/>
        <a:ext cx="8229600" cy="3685500"/>
      </dsp:txXfrm>
    </dsp:sp>
    <dsp:sp modelId="{C280064F-C70D-484F-9078-EE43A91CD538}">
      <dsp:nvSpPr>
        <dsp:cNvPr id="0" name=""/>
        <dsp:cNvSpPr/>
      </dsp:nvSpPr>
      <dsp:spPr>
        <a:xfrm>
          <a:off x="457199" y="534554"/>
          <a:ext cx="6675119" cy="1376681"/>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i="1" kern="1200" dirty="0" smtClean="0"/>
            <a:t>Supplemental</a:t>
          </a:r>
          <a:r>
            <a:rPr lang="en-US" sz="2800" kern="1200" dirty="0" smtClean="0"/>
            <a:t> to the primary instruction for the subject being taught</a:t>
          </a:r>
          <a:endParaRPr lang="en-US" sz="2800" kern="1200" dirty="0"/>
        </a:p>
      </dsp:txBody>
      <dsp:txXfrm>
        <a:off x="457199" y="534554"/>
        <a:ext cx="6675119" cy="1376681"/>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5FF46F8-1B05-4D5A-BFB7-596FA8B8C18D}">
      <dsp:nvSpPr>
        <dsp:cNvPr id="0" name=""/>
        <dsp:cNvSpPr/>
      </dsp:nvSpPr>
      <dsp:spPr>
        <a:xfrm>
          <a:off x="0" y="1359823"/>
          <a:ext cx="8229600" cy="3378375"/>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353820"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Includes language, articulation, voice and fluency</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Must be specified in each student’s service plan</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Must be delivered by an appropriately certified teacher to individual students or groups of students not to exceed five</a:t>
          </a:r>
          <a:endParaRPr lang="en-US" sz="2400" kern="1200" dirty="0"/>
        </a:p>
      </dsp:txBody>
      <dsp:txXfrm>
        <a:off x="0" y="1359823"/>
        <a:ext cx="8229600" cy="3378375"/>
      </dsp:txXfrm>
    </dsp:sp>
    <dsp:sp modelId="{F1FF376C-4400-46AA-815D-E6BCE28FE257}">
      <dsp:nvSpPr>
        <dsp:cNvPr id="0" name=""/>
        <dsp:cNvSpPr/>
      </dsp:nvSpPr>
      <dsp:spPr>
        <a:xfrm>
          <a:off x="411480" y="824401"/>
          <a:ext cx="6370319" cy="1494821"/>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kern="1200" dirty="0" smtClean="0"/>
            <a:t>Provided to classified students </a:t>
          </a:r>
          <a:r>
            <a:rPr lang="en-US" sz="2800" i="1" kern="1200" dirty="0" smtClean="0"/>
            <a:t>in addition </a:t>
          </a:r>
          <a:r>
            <a:rPr lang="en-US" sz="2800" kern="1200" dirty="0" smtClean="0"/>
            <a:t>to the regular instructional program</a:t>
          </a:r>
          <a:endParaRPr lang="en-US" sz="2800" kern="1200" dirty="0"/>
        </a:p>
      </dsp:txBody>
      <dsp:txXfrm>
        <a:off x="411480" y="824401"/>
        <a:ext cx="6370319" cy="1494821"/>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956A1D-A688-497A-8ED1-21181F2718A4}">
      <dsp:nvSpPr>
        <dsp:cNvPr id="0" name=""/>
        <dsp:cNvSpPr/>
      </dsp:nvSpPr>
      <dsp:spPr>
        <a:xfrm>
          <a:off x="0" y="883575"/>
          <a:ext cx="8229600" cy="1705725"/>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187196"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Statute, code and DOE guidance</a:t>
          </a:r>
          <a:endParaRPr lang="en-US" sz="2400" kern="1200" dirty="0"/>
        </a:p>
      </dsp:txBody>
      <dsp:txXfrm>
        <a:off x="0" y="883575"/>
        <a:ext cx="8229600" cy="1705725"/>
      </dsp:txXfrm>
    </dsp:sp>
    <dsp:sp modelId="{53BA3276-285C-49D8-9464-1B2F138AB167}">
      <dsp:nvSpPr>
        <dsp:cNvPr id="0" name=""/>
        <dsp:cNvSpPr/>
      </dsp:nvSpPr>
      <dsp:spPr>
        <a:xfrm>
          <a:off x="411480" y="42255"/>
          <a:ext cx="5760720" cy="168264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kern="1200" dirty="0" smtClean="0"/>
            <a:t>Auxiliary and Remedial Services for Nonpublic School Students Guidelines</a:t>
          </a:r>
          <a:endParaRPr lang="en-US" sz="2800" kern="1200" dirty="0"/>
        </a:p>
      </dsp:txBody>
      <dsp:txXfrm>
        <a:off x="411480" y="42255"/>
        <a:ext cx="5760720" cy="1682640"/>
      </dsp:txXfrm>
    </dsp:sp>
    <dsp:sp modelId="{F3E1574B-5CF4-45FE-B04A-5F175C6865DF}">
      <dsp:nvSpPr>
        <dsp:cNvPr id="0" name=""/>
        <dsp:cNvSpPr/>
      </dsp:nvSpPr>
      <dsp:spPr>
        <a:xfrm>
          <a:off x="0" y="3738420"/>
          <a:ext cx="8229600" cy="1705725"/>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187196"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Effective consultation practices</a:t>
          </a:r>
          <a:endParaRPr lang="en-US" sz="2400" kern="1200" dirty="0"/>
        </a:p>
      </dsp:txBody>
      <dsp:txXfrm>
        <a:off x="0" y="3738420"/>
        <a:ext cx="8229600" cy="1705725"/>
      </dsp:txXfrm>
    </dsp:sp>
    <dsp:sp modelId="{D3165869-19EF-4096-BDD1-5156BC15399E}">
      <dsp:nvSpPr>
        <dsp:cNvPr id="0" name=""/>
        <dsp:cNvSpPr/>
      </dsp:nvSpPr>
      <dsp:spPr>
        <a:xfrm>
          <a:off x="411480" y="2897100"/>
          <a:ext cx="5760720" cy="168264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kern="1200" dirty="0" smtClean="0"/>
            <a:t>Timely and Meaningful Consultation</a:t>
          </a:r>
          <a:endParaRPr lang="en-US" sz="2800" kern="1200" dirty="0"/>
        </a:p>
      </dsp:txBody>
      <dsp:txXfrm>
        <a:off x="411480" y="2897100"/>
        <a:ext cx="5760720" cy="1682640"/>
      </dsp:txXfrm>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71D83CB-87E6-4AD4-9782-CF1E236CA382}">
      <dsp:nvSpPr>
        <dsp:cNvPr id="0" name=""/>
        <dsp:cNvSpPr/>
      </dsp:nvSpPr>
      <dsp:spPr>
        <a:xfrm>
          <a:off x="0" y="889031"/>
          <a:ext cx="8229600" cy="378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9FC61E94-D890-40EE-9B94-E69B73F1AB49}">
      <dsp:nvSpPr>
        <dsp:cNvPr id="0" name=""/>
        <dsp:cNvSpPr/>
      </dsp:nvSpPr>
      <dsp:spPr>
        <a:xfrm>
          <a:off x="411480" y="39342"/>
          <a:ext cx="6370319" cy="107108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kern="1200" dirty="0" smtClean="0"/>
            <a:t>Assistance with medical examinations including dental screening</a:t>
          </a:r>
          <a:endParaRPr lang="en-US" sz="2000" kern="1200" dirty="0"/>
        </a:p>
      </dsp:txBody>
      <dsp:txXfrm>
        <a:off x="411480" y="39342"/>
        <a:ext cx="6370319" cy="1071088"/>
      </dsp:txXfrm>
    </dsp:sp>
    <dsp:sp modelId="{95C712D2-1634-4680-A39B-8B49DAB696EB}">
      <dsp:nvSpPr>
        <dsp:cNvPr id="0" name=""/>
        <dsp:cNvSpPr/>
      </dsp:nvSpPr>
      <dsp:spPr>
        <a:xfrm>
          <a:off x="0" y="1837626"/>
          <a:ext cx="8229600" cy="3780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1AD9E6C0-9AC6-476F-9E05-8122A412E046}">
      <dsp:nvSpPr>
        <dsp:cNvPr id="0" name=""/>
        <dsp:cNvSpPr/>
      </dsp:nvSpPr>
      <dsp:spPr>
        <a:xfrm>
          <a:off x="411480" y="1348031"/>
          <a:ext cx="6370319" cy="71099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kern="1200" dirty="0" smtClean="0"/>
            <a:t>Screening of hearing</a:t>
          </a:r>
          <a:endParaRPr lang="en-US" sz="2000" kern="1200" dirty="0"/>
        </a:p>
      </dsp:txBody>
      <dsp:txXfrm>
        <a:off x="411480" y="1348031"/>
        <a:ext cx="6370319" cy="710995"/>
      </dsp:txXfrm>
    </dsp:sp>
    <dsp:sp modelId="{734B3010-6743-40BB-AE28-D3B6697D620B}">
      <dsp:nvSpPr>
        <dsp:cNvPr id="0" name=""/>
        <dsp:cNvSpPr/>
      </dsp:nvSpPr>
      <dsp:spPr>
        <a:xfrm>
          <a:off x="0" y="3484929"/>
          <a:ext cx="8229600" cy="3780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E91BEE5-8739-4C9D-8BF3-1AB9746C6EE5}">
      <dsp:nvSpPr>
        <dsp:cNvPr id="0" name=""/>
        <dsp:cNvSpPr/>
      </dsp:nvSpPr>
      <dsp:spPr>
        <a:xfrm>
          <a:off x="411078" y="2296626"/>
          <a:ext cx="6364098" cy="1409702"/>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kern="1200" dirty="0" smtClean="0"/>
            <a:t>Maintenance of student health records and notification of local or county health officials of any student who has not been properly immunized</a:t>
          </a:r>
          <a:endParaRPr lang="en-US" sz="2000" kern="1200" dirty="0"/>
        </a:p>
      </dsp:txBody>
      <dsp:txXfrm>
        <a:off x="411078" y="2296626"/>
        <a:ext cx="6364098" cy="1409702"/>
      </dsp:txXfrm>
    </dsp:sp>
    <dsp:sp modelId="{0B6163CF-F2C2-4BFF-B531-2B9CB73FC59C}">
      <dsp:nvSpPr>
        <dsp:cNvPr id="0" name=""/>
        <dsp:cNvSpPr/>
      </dsp:nvSpPr>
      <dsp:spPr>
        <a:xfrm>
          <a:off x="0" y="5069057"/>
          <a:ext cx="8229600" cy="3780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8FAA129-194D-47B5-AE32-E1AC7AC7040B}">
      <dsp:nvSpPr>
        <dsp:cNvPr id="0" name=""/>
        <dsp:cNvSpPr/>
      </dsp:nvSpPr>
      <dsp:spPr>
        <a:xfrm>
          <a:off x="411078" y="3943929"/>
          <a:ext cx="6364098" cy="1346528"/>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kern="1200" dirty="0" smtClean="0"/>
            <a:t>Emergency care to students who are injured or become ill at school or during participation on school team or squad</a:t>
          </a:r>
          <a:endParaRPr lang="en-US" sz="2000" kern="1200" dirty="0"/>
        </a:p>
      </dsp:txBody>
      <dsp:txXfrm>
        <a:off x="411078" y="3943929"/>
        <a:ext cx="6364098" cy="1346528"/>
      </dsp:txXfrm>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441FD1-2706-4C6E-97EA-1794C6998E9C}">
      <dsp:nvSpPr>
        <dsp:cNvPr id="0" name=""/>
        <dsp:cNvSpPr/>
      </dsp:nvSpPr>
      <dsp:spPr>
        <a:xfrm>
          <a:off x="0" y="1066797"/>
          <a:ext cx="8229600" cy="1426662"/>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541528" rIns="638708"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 M</a:t>
          </a:r>
          <a:r>
            <a:rPr lang="en-US" sz="2400" kern="1200" dirty="0" smtClean="0"/>
            <a:t>ay include necessary equipment, materials, supplies</a:t>
          </a:r>
          <a:endParaRPr lang="en-US" sz="2400" kern="1200" dirty="0"/>
        </a:p>
      </dsp:txBody>
      <dsp:txXfrm>
        <a:off x="0" y="1066797"/>
        <a:ext cx="8229600" cy="1426662"/>
      </dsp:txXfrm>
    </dsp:sp>
    <dsp:sp modelId="{440FBBA0-CD3C-46D2-BC36-7BD4F91EEF1B}">
      <dsp:nvSpPr>
        <dsp:cNvPr id="0" name=""/>
        <dsp:cNvSpPr/>
      </dsp:nvSpPr>
      <dsp:spPr>
        <a:xfrm>
          <a:off x="533401" y="478343"/>
          <a:ext cx="7040867" cy="1006324"/>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422400">
            <a:lnSpc>
              <a:spcPct val="90000"/>
            </a:lnSpc>
            <a:spcBef>
              <a:spcPct val="0"/>
            </a:spcBef>
            <a:spcAft>
              <a:spcPct val="35000"/>
            </a:spcAft>
          </a:pPr>
          <a:r>
            <a:rPr lang="en-US" sz="3200" kern="1200" dirty="0" smtClean="0"/>
            <a:t>Additional medical services </a:t>
          </a:r>
          <a:endParaRPr lang="en-US" sz="3200" kern="1200" dirty="0"/>
        </a:p>
      </dsp:txBody>
      <dsp:txXfrm>
        <a:off x="533401" y="478343"/>
        <a:ext cx="7040867" cy="1006324"/>
      </dsp:txXfrm>
    </dsp:sp>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56C821-D5E2-49DD-B3F6-2AFD5DFB0639}">
      <dsp:nvSpPr>
        <dsp:cNvPr id="0" name=""/>
        <dsp:cNvSpPr/>
      </dsp:nvSpPr>
      <dsp:spPr>
        <a:xfrm rot="5400000">
          <a:off x="-403450" y="527572"/>
          <a:ext cx="2689671" cy="1882770"/>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rtl="0">
            <a:lnSpc>
              <a:spcPct val="90000"/>
            </a:lnSpc>
            <a:spcBef>
              <a:spcPct val="0"/>
            </a:spcBef>
            <a:spcAft>
              <a:spcPct val="35000"/>
            </a:spcAft>
          </a:pPr>
          <a:r>
            <a:rPr lang="en-US" sz="4900" kern="1200" dirty="0" smtClean="0"/>
            <a:t>Why?</a:t>
          </a:r>
          <a:endParaRPr lang="en-US" sz="4900" kern="1200" dirty="0"/>
        </a:p>
      </dsp:txBody>
      <dsp:txXfrm rot="5400000">
        <a:off x="-403450" y="527572"/>
        <a:ext cx="2689671" cy="1882770"/>
      </dsp:txXfrm>
    </dsp:sp>
    <dsp:sp modelId="{719F4C07-50EA-4B6C-AEE2-EE1AB139DCFA}">
      <dsp:nvSpPr>
        <dsp:cNvPr id="0" name=""/>
        <dsp:cNvSpPr/>
      </dsp:nvSpPr>
      <dsp:spPr>
        <a:xfrm rot="5400000">
          <a:off x="4073814" y="-2175150"/>
          <a:ext cx="1964741" cy="6346829"/>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rtl="0">
            <a:lnSpc>
              <a:spcPct val="90000"/>
            </a:lnSpc>
            <a:spcBef>
              <a:spcPct val="0"/>
            </a:spcBef>
            <a:spcAft>
              <a:spcPct val="15000"/>
            </a:spcAft>
            <a:buChar char="••"/>
          </a:pPr>
          <a:r>
            <a:rPr lang="en-US" sz="2200" kern="1200" dirty="0" smtClean="0"/>
            <a:t>To advise the nonpublic school of the amount of funds allocated</a:t>
          </a:r>
          <a:endParaRPr lang="en-US" sz="2200" kern="1200" dirty="0"/>
        </a:p>
        <a:p>
          <a:pPr marL="228600" lvl="1" indent="-228600" algn="l" defTabSz="977900" rtl="0">
            <a:lnSpc>
              <a:spcPct val="90000"/>
            </a:lnSpc>
            <a:spcBef>
              <a:spcPct val="0"/>
            </a:spcBef>
            <a:spcAft>
              <a:spcPct val="15000"/>
            </a:spcAft>
            <a:buChar char="••"/>
          </a:pPr>
          <a:r>
            <a:rPr lang="en-US" sz="2200" kern="1200" dirty="0" smtClean="0"/>
            <a:t>To agree on the health services to be provided and any supplies or equipment that can be purchased </a:t>
          </a:r>
          <a:endParaRPr lang="en-US" sz="2200" kern="1200" dirty="0"/>
        </a:p>
      </dsp:txBody>
      <dsp:txXfrm rot="5400000">
        <a:off x="4073814" y="-2175150"/>
        <a:ext cx="1964741" cy="6346829"/>
      </dsp:txXfrm>
    </dsp:sp>
    <dsp:sp modelId="{4BC40CED-E978-464E-8C5A-D1FD56801751}">
      <dsp:nvSpPr>
        <dsp:cNvPr id="0" name=""/>
        <dsp:cNvSpPr/>
      </dsp:nvSpPr>
      <dsp:spPr>
        <a:xfrm rot="5400000">
          <a:off x="-403450" y="3184285"/>
          <a:ext cx="2689671" cy="1882770"/>
        </a:xfrm>
        <a:prstGeom prst="chevron">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rtl="0">
            <a:lnSpc>
              <a:spcPct val="90000"/>
            </a:lnSpc>
            <a:spcBef>
              <a:spcPct val="0"/>
            </a:spcBef>
            <a:spcAft>
              <a:spcPct val="35000"/>
            </a:spcAft>
          </a:pPr>
          <a:r>
            <a:rPr lang="en-US" sz="4900" kern="1200" dirty="0" smtClean="0"/>
            <a:t>When?</a:t>
          </a:r>
          <a:endParaRPr lang="en-US" sz="4900" kern="1200" dirty="0"/>
        </a:p>
      </dsp:txBody>
      <dsp:txXfrm rot="5400000">
        <a:off x="-403450" y="3184285"/>
        <a:ext cx="2689671" cy="1882770"/>
      </dsp:txXfrm>
    </dsp:sp>
    <dsp:sp modelId="{08AD98D3-540A-4D91-9D68-4AC88F50FC4F}">
      <dsp:nvSpPr>
        <dsp:cNvPr id="0" name=""/>
        <dsp:cNvSpPr/>
      </dsp:nvSpPr>
      <dsp:spPr>
        <a:xfrm rot="5400000">
          <a:off x="3952386" y="481562"/>
          <a:ext cx="2207596" cy="6346829"/>
        </a:xfrm>
        <a:prstGeom prst="round2Same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rtl="0">
            <a:lnSpc>
              <a:spcPct val="90000"/>
            </a:lnSpc>
            <a:spcBef>
              <a:spcPct val="0"/>
            </a:spcBef>
            <a:spcAft>
              <a:spcPct val="15000"/>
            </a:spcAft>
            <a:buChar char="••"/>
          </a:pPr>
          <a:r>
            <a:rPr lang="en-US" sz="2200" kern="1200" dirty="0" smtClean="0"/>
            <a:t>Annually, </a:t>
          </a:r>
          <a:r>
            <a:rPr lang="en-US" sz="2200" u="sng" kern="1200" dirty="0" smtClean="0"/>
            <a:t>in time to begin services at the start of the school year</a:t>
          </a:r>
          <a:r>
            <a:rPr lang="en-US" sz="2200" kern="1200" dirty="0" smtClean="0"/>
            <a:t> (new code in process)</a:t>
          </a:r>
          <a:endParaRPr lang="en-US" sz="2200" kern="1200" dirty="0"/>
        </a:p>
        <a:p>
          <a:pPr marL="228600" lvl="1" indent="-228600" algn="l" defTabSz="977900" rtl="0">
            <a:lnSpc>
              <a:spcPct val="90000"/>
            </a:lnSpc>
            <a:spcBef>
              <a:spcPct val="0"/>
            </a:spcBef>
            <a:spcAft>
              <a:spcPct val="15000"/>
            </a:spcAft>
            <a:buChar char="••"/>
          </a:pPr>
          <a:r>
            <a:rPr lang="en-US" sz="2200" kern="1200" dirty="0" smtClean="0"/>
            <a:t>Before the RFP or competitive contracting processes</a:t>
          </a:r>
          <a:endParaRPr lang="en-US" sz="2200" kern="1200" dirty="0"/>
        </a:p>
        <a:p>
          <a:pPr marL="228600" lvl="1" indent="-228600" algn="l" defTabSz="977900" rtl="0">
            <a:lnSpc>
              <a:spcPct val="90000"/>
            </a:lnSpc>
            <a:spcBef>
              <a:spcPct val="0"/>
            </a:spcBef>
            <a:spcAft>
              <a:spcPct val="15000"/>
            </a:spcAft>
            <a:buChar char="••"/>
          </a:pPr>
          <a:r>
            <a:rPr lang="en-US" sz="2200" u="sng" kern="1200" dirty="0" smtClean="0"/>
            <a:t>Before changing providers</a:t>
          </a:r>
          <a:r>
            <a:rPr lang="en-US" sz="2200" u="none" kern="1200" dirty="0" smtClean="0"/>
            <a:t> (new legislation)</a:t>
          </a:r>
          <a:endParaRPr lang="en-US" sz="2200" u="none" kern="1200" dirty="0"/>
        </a:p>
      </dsp:txBody>
      <dsp:txXfrm rot="5400000">
        <a:off x="3952386" y="481562"/>
        <a:ext cx="2207596" cy="6346829"/>
      </dsp:txXfrm>
    </dsp:sp>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902505-B559-4144-8DE6-EE0AF85FA905}">
      <dsp:nvSpPr>
        <dsp:cNvPr id="0" name=""/>
        <dsp:cNvSpPr/>
      </dsp:nvSpPr>
      <dsp:spPr>
        <a:xfrm>
          <a:off x="0" y="416899"/>
          <a:ext cx="8229600" cy="4914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353820"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u="sng" kern="1200" dirty="0" smtClean="0"/>
            <a:t>Amount of funds</a:t>
          </a:r>
          <a:r>
            <a:rPr lang="en-US" sz="2400" kern="1200" dirty="0" smtClean="0"/>
            <a:t> allocated to the nonpublic school</a:t>
          </a:r>
          <a:endParaRPr lang="en-US" sz="2400" kern="1200" dirty="0"/>
        </a:p>
        <a:p>
          <a:pPr marL="228600" lvl="1" indent="-228600" algn="l" defTabSz="1066800" rtl="0">
            <a:lnSpc>
              <a:spcPct val="90000"/>
            </a:lnSpc>
            <a:spcBef>
              <a:spcPct val="0"/>
            </a:spcBef>
            <a:spcAft>
              <a:spcPct val="15000"/>
            </a:spcAft>
            <a:buChar char="••"/>
          </a:pPr>
          <a:r>
            <a:rPr lang="en-US" sz="2400" u="sng" kern="1200" dirty="0" smtClean="0"/>
            <a:t>Health services</a:t>
          </a:r>
          <a:r>
            <a:rPr lang="en-US" sz="2400" kern="1200" dirty="0" smtClean="0"/>
            <a:t> to be provided</a:t>
          </a:r>
          <a:endParaRPr lang="en-US" sz="2400" kern="1200" dirty="0"/>
        </a:p>
        <a:p>
          <a:pPr marL="228600" lvl="1" indent="-228600" algn="l" defTabSz="1066800" rtl="0">
            <a:lnSpc>
              <a:spcPct val="90000"/>
            </a:lnSpc>
            <a:spcBef>
              <a:spcPct val="0"/>
            </a:spcBef>
            <a:spcAft>
              <a:spcPct val="15000"/>
            </a:spcAft>
            <a:buChar char="••"/>
          </a:pPr>
          <a:r>
            <a:rPr lang="en-US" sz="2400" u="sng" kern="1200" dirty="0" smtClean="0"/>
            <a:t>Equipment or supplies</a:t>
          </a:r>
          <a:r>
            <a:rPr lang="en-US" sz="2400" u="none" kern="1200" dirty="0" smtClean="0"/>
            <a:t> to be provided</a:t>
          </a:r>
          <a:endParaRPr lang="en-US" sz="2400" u="none" kern="1200" dirty="0"/>
        </a:p>
        <a:p>
          <a:pPr marL="228600" lvl="1" indent="-228600" algn="l" defTabSz="1066800" rtl="0">
            <a:lnSpc>
              <a:spcPct val="90000"/>
            </a:lnSpc>
            <a:spcBef>
              <a:spcPct val="0"/>
            </a:spcBef>
            <a:spcAft>
              <a:spcPct val="15000"/>
            </a:spcAft>
            <a:buChar char="••"/>
          </a:pPr>
          <a:r>
            <a:rPr lang="en-US" sz="2400" u="sng" kern="1200" dirty="0" smtClean="0"/>
            <a:t>Criteria</a:t>
          </a:r>
          <a:r>
            <a:rPr lang="en-US" sz="2400" kern="1200" dirty="0" smtClean="0"/>
            <a:t> to be used in the contracting process</a:t>
          </a:r>
          <a:endParaRPr lang="en-US" sz="2400" kern="1200" dirty="0"/>
        </a:p>
        <a:p>
          <a:pPr marL="228600" lvl="1" indent="-228600" algn="l" defTabSz="1066800" rtl="0">
            <a:lnSpc>
              <a:spcPct val="90000"/>
            </a:lnSpc>
            <a:spcBef>
              <a:spcPct val="0"/>
            </a:spcBef>
            <a:spcAft>
              <a:spcPct val="15000"/>
            </a:spcAft>
            <a:buChar char="••"/>
          </a:pPr>
          <a:r>
            <a:rPr lang="en-US" sz="2400" u="sng" kern="1200" dirty="0" smtClean="0"/>
            <a:t>Start date</a:t>
          </a:r>
          <a:r>
            <a:rPr lang="en-US" sz="2400" kern="1200" dirty="0" smtClean="0"/>
            <a:t> for nursing services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How the nursing position will be filled in the event of a long term absence or leave</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Signed by the nonpublic school administrator and the district chief school administrator, or designee</a:t>
          </a:r>
          <a:endParaRPr lang="en-US" sz="2400" kern="1200" dirty="0"/>
        </a:p>
      </dsp:txBody>
      <dsp:txXfrm>
        <a:off x="0" y="416899"/>
        <a:ext cx="8229600" cy="4914000"/>
      </dsp:txXfrm>
    </dsp:sp>
    <dsp:sp modelId="{F6A78FFE-C225-473C-AAC9-9C35C385593C}">
      <dsp:nvSpPr>
        <dsp:cNvPr id="0" name=""/>
        <dsp:cNvSpPr/>
      </dsp:nvSpPr>
      <dsp:spPr>
        <a:xfrm>
          <a:off x="533401" y="0"/>
          <a:ext cx="6979918" cy="122079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422400" rtl="0">
            <a:lnSpc>
              <a:spcPct val="90000"/>
            </a:lnSpc>
            <a:spcBef>
              <a:spcPct val="0"/>
            </a:spcBef>
            <a:spcAft>
              <a:spcPct val="35000"/>
            </a:spcAft>
          </a:pPr>
          <a:r>
            <a:rPr lang="en-US" sz="3200" kern="1200" dirty="0" smtClean="0"/>
            <a:t>Nursing Consultation Agreement Form</a:t>
          </a:r>
          <a:endParaRPr lang="en-US" sz="3200" kern="1200" dirty="0"/>
        </a:p>
      </dsp:txBody>
      <dsp:txXfrm>
        <a:off x="533401" y="0"/>
        <a:ext cx="6979918" cy="1220798"/>
      </dsp:txXfrm>
    </dsp:sp>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85C84D-9D89-4CCF-BBEF-94DB02838EEB}">
      <dsp:nvSpPr>
        <dsp:cNvPr id="0" name=""/>
        <dsp:cNvSpPr/>
      </dsp:nvSpPr>
      <dsp:spPr>
        <a:xfrm>
          <a:off x="0" y="227445"/>
          <a:ext cx="8229600" cy="2630087"/>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Verification that the required conference was held (Nursing Consultation Agreement Form)</a:t>
          </a:r>
          <a:endParaRPr lang="en-US" sz="1700" kern="1200" dirty="0"/>
        </a:p>
        <a:p>
          <a:pPr marL="171450" lvl="1" indent="-171450" algn="l" defTabSz="755650" rtl="0">
            <a:lnSpc>
              <a:spcPct val="90000"/>
            </a:lnSpc>
            <a:spcBef>
              <a:spcPct val="0"/>
            </a:spcBef>
            <a:spcAft>
              <a:spcPct val="15000"/>
            </a:spcAft>
            <a:buChar char="••"/>
          </a:pPr>
          <a:r>
            <a:rPr lang="en-US" sz="1700" kern="1200" dirty="0" smtClean="0"/>
            <a:t>A copy of the contract with the service provider, if applicable, and approved minutes of the district board of education meeting approving the contract for the year</a:t>
          </a:r>
          <a:endParaRPr lang="en-US" sz="1700" kern="1200" dirty="0"/>
        </a:p>
        <a:p>
          <a:pPr marL="171450" lvl="1" indent="-171450" algn="l" defTabSz="755650" rtl="0">
            <a:lnSpc>
              <a:spcPct val="90000"/>
            </a:lnSpc>
            <a:spcBef>
              <a:spcPct val="0"/>
            </a:spcBef>
            <a:spcAft>
              <a:spcPct val="15000"/>
            </a:spcAft>
            <a:buChar char="••"/>
          </a:pPr>
          <a:r>
            <a:rPr lang="en-US" sz="1700" kern="1200" dirty="0" smtClean="0"/>
            <a:t>Rationale for the distribution of funds</a:t>
          </a:r>
          <a:endParaRPr lang="en-US" sz="1700" kern="1200" dirty="0"/>
        </a:p>
        <a:p>
          <a:pPr marL="171450" lvl="1" indent="-171450" algn="l" defTabSz="755650" rtl="0">
            <a:lnSpc>
              <a:spcPct val="90000"/>
            </a:lnSpc>
            <a:spcBef>
              <a:spcPct val="0"/>
            </a:spcBef>
            <a:spcAft>
              <a:spcPct val="15000"/>
            </a:spcAft>
            <a:buChar char="••"/>
          </a:pPr>
          <a:r>
            <a:rPr lang="en-US" sz="1700" kern="1200" dirty="0" smtClean="0"/>
            <a:t>A description of the type and number of services that were provided during the previous school year (Annual Nonpublic School Nursing Report Form)</a:t>
          </a:r>
          <a:endParaRPr lang="en-US" sz="1700" kern="1200" dirty="0"/>
        </a:p>
      </dsp:txBody>
      <dsp:txXfrm>
        <a:off x="0" y="227445"/>
        <a:ext cx="8229600" cy="2630087"/>
      </dsp:txXfrm>
    </dsp:sp>
    <dsp:sp modelId="{0E7A4169-CF52-4F65-BAE9-0E0D00B28A71}">
      <dsp:nvSpPr>
        <dsp:cNvPr id="0" name=""/>
        <dsp:cNvSpPr/>
      </dsp:nvSpPr>
      <dsp:spPr>
        <a:xfrm>
          <a:off x="304799" y="0"/>
          <a:ext cx="2407980" cy="56088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ctr" defTabSz="977900" rtl="0">
            <a:lnSpc>
              <a:spcPct val="90000"/>
            </a:lnSpc>
            <a:spcBef>
              <a:spcPct val="0"/>
            </a:spcBef>
            <a:spcAft>
              <a:spcPct val="35000"/>
            </a:spcAft>
          </a:pPr>
          <a:r>
            <a:rPr lang="en-US" sz="2200" kern="1200" dirty="0" smtClean="0"/>
            <a:t>What?</a:t>
          </a:r>
          <a:endParaRPr lang="en-US" sz="2200" kern="1200" dirty="0"/>
        </a:p>
      </dsp:txBody>
      <dsp:txXfrm>
        <a:off x="304799" y="0"/>
        <a:ext cx="2407980" cy="560880"/>
      </dsp:txXfrm>
    </dsp:sp>
    <dsp:sp modelId="{8CD65837-DA05-41B3-A662-755F4B77355A}">
      <dsp:nvSpPr>
        <dsp:cNvPr id="0" name=""/>
        <dsp:cNvSpPr/>
      </dsp:nvSpPr>
      <dsp:spPr>
        <a:xfrm>
          <a:off x="0" y="3387637"/>
          <a:ext cx="8229600" cy="807975"/>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By October 1</a:t>
          </a:r>
          <a:endParaRPr lang="en-US" sz="1700" kern="1200" dirty="0"/>
        </a:p>
      </dsp:txBody>
      <dsp:txXfrm>
        <a:off x="0" y="3387637"/>
        <a:ext cx="8229600" cy="807975"/>
      </dsp:txXfrm>
    </dsp:sp>
    <dsp:sp modelId="{D4D12DAD-9B1F-4654-9005-C32651757246}">
      <dsp:nvSpPr>
        <dsp:cNvPr id="0" name=""/>
        <dsp:cNvSpPr/>
      </dsp:nvSpPr>
      <dsp:spPr>
        <a:xfrm>
          <a:off x="457199" y="3098072"/>
          <a:ext cx="2407980" cy="56088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ctr" defTabSz="977900" rtl="0">
            <a:lnSpc>
              <a:spcPct val="90000"/>
            </a:lnSpc>
            <a:spcBef>
              <a:spcPct val="0"/>
            </a:spcBef>
            <a:spcAft>
              <a:spcPct val="35000"/>
            </a:spcAft>
          </a:pPr>
          <a:r>
            <a:rPr lang="en-US" sz="2200" kern="1200" dirty="0" smtClean="0"/>
            <a:t>When?</a:t>
          </a:r>
          <a:endParaRPr lang="en-US" sz="2200" kern="1200" dirty="0"/>
        </a:p>
      </dsp:txBody>
      <dsp:txXfrm>
        <a:off x="457199" y="3098072"/>
        <a:ext cx="2407980" cy="560880"/>
      </dsp:txXfrm>
    </dsp:sp>
    <dsp:sp modelId="{E4F7F8AC-5F3C-4C60-A078-17343B699EB9}">
      <dsp:nvSpPr>
        <dsp:cNvPr id="0" name=""/>
        <dsp:cNvSpPr/>
      </dsp:nvSpPr>
      <dsp:spPr>
        <a:xfrm>
          <a:off x="0" y="4561500"/>
          <a:ext cx="8229600" cy="10773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The Executive County Superintendent with a copy to the nonpublic school administrator</a:t>
          </a:r>
          <a:endParaRPr lang="en-US" sz="1700" kern="1200" dirty="0"/>
        </a:p>
      </dsp:txBody>
      <dsp:txXfrm>
        <a:off x="0" y="4561500"/>
        <a:ext cx="8229600" cy="1077300"/>
      </dsp:txXfrm>
    </dsp:sp>
    <dsp:sp modelId="{CEA9CCBB-CE8D-4B29-A32A-FA2F8D6056B8}">
      <dsp:nvSpPr>
        <dsp:cNvPr id="0" name=""/>
        <dsp:cNvSpPr/>
      </dsp:nvSpPr>
      <dsp:spPr>
        <a:xfrm>
          <a:off x="457199" y="4339588"/>
          <a:ext cx="2407923" cy="56088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ctr" defTabSz="977900" rtl="0">
            <a:lnSpc>
              <a:spcPct val="90000"/>
            </a:lnSpc>
            <a:spcBef>
              <a:spcPct val="0"/>
            </a:spcBef>
            <a:spcAft>
              <a:spcPct val="35000"/>
            </a:spcAft>
          </a:pPr>
          <a:r>
            <a:rPr lang="en-US" sz="2200" kern="1200" dirty="0" smtClean="0"/>
            <a:t>To Whom?</a:t>
          </a:r>
          <a:endParaRPr lang="en-US" sz="2200" kern="1200" dirty="0"/>
        </a:p>
      </dsp:txBody>
      <dsp:txXfrm>
        <a:off x="457199" y="4339588"/>
        <a:ext cx="2407923" cy="5608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2292C8-EDA7-4CB1-8623-2E21A656482F}">
      <dsp:nvSpPr>
        <dsp:cNvPr id="0" name=""/>
        <dsp:cNvSpPr/>
      </dsp:nvSpPr>
      <dsp:spPr>
        <a:xfrm rot="5400000">
          <a:off x="-678894" y="678894"/>
          <a:ext cx="4525963" cy="3168174"/>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0">
            <a:lnSpc>
              <a:spcPct val="90000"/>
            </a:lnSpc>
            <a:spcBef>
              <a:spcPct val="0"/>
            </a:spcBef>
            <a:spcAft>
              <a:spcPct val="35000"/>
            </a:spcAft>
          </a:pPr>
          <a:r>
            <a:rPr lang="en-US" sz="3000" kern="1200" dirty="0" smtClean="0"/>
            <a:t>To participate in State programs, </a:t>
          </a:r>
          <a:r>
            <a:rPr lang="en-US" sz="3000" kern="1200" dirty="0" err="1" smtClean="0"/>
            <a:t>nonpublics</a:t>
          </a:r>
          <a:r>
            <a:rPr lang="en-US" sz="3000" kern="1200" dirty="0" smtClean="0"/>
            <a:t> must:</a:t>
          </a:r>
          <a:endParaRPr lang="en-US" sz="3000" kern="1200" dirty="0"/>
        </a:p>
      </dsp:txBody>
      <dsp:txXfrm rot="5400000">
        <a:off x="-678894" y="678894"/>
        <a:ext cx="4525963" cy="3168174"/>
      </dsp:txXfrm>
    </dsp:sp>
    <dsp:sp modelId="{F637B361-8C8B-4C5A-969A-FFC0B6E610BB}">
      <dsp:nvSpPr>
        <dsp:cNvPr id="0" name=""/>
        <dsp:cNvSpPr/>
      </dsp:nvSpPr>
      <dsp:spPr>
        <a:xfrm rot="5400000">
          <a:off x="4227949" y="-1059774"/>
          <a:ext cx="2941875" cy="5061425"/>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rtl="0">
            <a:lnSpc>
              <a:spcPct val="90000"/>
            </a:lnSpc>
            <a:spcBef>
              <a:spcPct val="0"/>
            </a:spcBef>
            <a:spcAft>
              <a:spcPct val="15000"/>
            </a:spcAft>
            <a:buChar char="••"/>
          </a:pPr>
          <a:r>
            <a:rPr lang="en-US" sz="3000" kern="1200" dirty="0" smtClean="0"/>
            <a:t>Register with the NJDOE</a:t>
          </a:r>
          <a:endParaRPr lang="en-US" sz="3000" kern="1200" dirty="0"/>
        </a:p>
        <a:p>
          <a:pPr marL="285750" lvl="1" indent="-285750" algn="l" defTabSz="1333500" rtl="0">
            <a:lnSpc>
              <a:spcPct val="90000"/>
            </a:lnSpc>
            <a:spcBef>
              <a:spcPct val="0"/>
            </a:spcBef>
            <a:spcAft>
              <a:spcPct val="15000"/>
            </a:spcAft>
            <a:buChar char="••"/>
          </a:pPr>
          <a:r>
            <a:rPr lang="en-US" sz="3000" kern="1200" dirty="0" smtClean="0"/>
            <a:t>Submit the Nonpublic School Enrollment Report </a:t>
          </a:r>
          <a:r>
            <a:rPr lang="en-US" sz="3000" u="sng" kern="1200" dirty="0" smtClean="0"/>
            <a:t>every year</a:t>
          </a:r>
          <a:r>
            <a:rPr lang="en-US" sz="3000" kern="1200" dirty="0" smtClean="0"/>
            <a:t>!</a:t>
          </a:r>
          <a:endParaRPr lang="en-US" sz="3000" kern="1200" dirty="0"/>
        </a:p>
      </dsp:txBody>
      <dsp:txXfrm rot="5400000">
        <a:off x="4227949" y="-1059774"/>
        <a:ext cx="2941875" cy="5061425"/>
      </dsp:txXfrm>
    </dsp:sp>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5C83F5-1BAA-43AA-B2F2-B772B81FAACC}">
      <dsp:nvSpPr>
        <dsp:cNvPr id="0" name=""/>
        <dsp:cNvSpPr/>
      </dsp:nvSpPr>
      <dsp:spPr>
        <a:xfrm>
          <a:off x="0" y="300091"/>
          <a:ext cx="8229600" cy="4606875"/>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353820"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u="sng" kern="1200" dirty="0" smtClean="0"/>
            <a:t>Amount of funds</a:t>
          </a:r>
          <a:r>
            <a:rPr lang="en-US" sz="2400" kern="1200" dirty="0" smtClean="0"/>
            <a:t> allocated to the nonpublic school for nursing services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Number of annual </a:t>
          </a:r>
          <a:r>
            <a:rPr lang="en-US" sz="2400" u="sng" kern="1200" dirty="0" smtClean="0"/>
            <a:t>service hours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Nursing service </a:t>
          </a:r>
          <a:r>
            <a:rPr lang="en-US" sz="2400" u="sng" kern="1200" dirty="0" smtClean="0"/>
            <a:t>hourly rate</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Total nursing </a:t>
          </a:r>
          <a:r>
            <a:rPr lang="en-US" sz="2400" u="sng" kern="1200" dirty="0" smtClean="0"/>
            <a:t>service costs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Nursing </a:t>
          </a:r>
          <a:r>
            <a:rPr lang="en-US" sz="2400" u="sng" kern="1200" dirty="0" smtClean="0"/>
            <a:t>services</a:t>
          </a:r>
          <a:r>
            <a:rPr lang="en-US" sz="2400" kern="1200" dirty="0" smtClean="0"/>
            <a:t> to be provided</a:t>
          </a:r>
          <a:endParaRPr lang="en-US" sz="2400" kern="1200" dirty="0"/>
        </a:p>
        <a:p>
          <a:pPr marL="228600" lvl="1" indent="-228600" algn="l" defTabSz="1066800" rtl="0">
            <a:lnSpc>
              <a:spcPct val="90000"/>
            </a:lnSpc>
            <a:spcBef>
              <a:spcPct val="0"/>
            </a:spcBef>
            <a:spcAft>
              <a:spcPct val="15000"/>
            </a:spcAft>
            <a:buChar char="••"/>
          </a:pPr>
          <a:r>
            <a:rPr lang="en-US" sz="2400" u="sng" kern="1200" dirty="0" smtClean="0"/>
            <a:t>Equipment or supplies</a:t>
          </a:r>
          <a:endParaRPr lang="en-US" sz="2400" kern="1200" dirty="0"/>
        </a:p>
        <a:p>
          <a:pPr marL="228600" lvl="1" indent="-228600" algn="l" defTabSz="1066800" rtl="0">
            <a:lnSpc>
              <a:spcPct val="90000"/>
            </a:lnSpc>
            <a:spcBef>
              <a:spcPct val="0"/>
            </a:spcBef>
            <a:spcAft>
              <a:spcPct val="15000"/>
            </a:spcAft>
            <a:buChar char="••"/>
          </a:pPr>
          <a:r>
            <a:rPr lang="en-US" sz="2400" u="sng" kern="1200" dirty="0" smtClean="0"/>
            <a:t>Start date</a:t>
          </a:r>
          <a:r>
            <a:rPr lang="en-US" sz="2400" kern="1200" dirty="0" smtClean="0"/>
            <a:t> for nursing services</a:t>
          </a:r>
          <a:endParaRPr lang="en-US" sz="2400" kern="1200" dirty="0"/>
        </a:p>
      </dsp:txBody>
      <dsp:txXfrm>
        <a:off x="0" y="300091"/>
        <a:ext cx="8229600" cy="4606875"/>
      </dsp:txXfrm>
    </dsp:sp>
    <dsp:sp modelId="{7C6CC5B7-97A3-45E9-9521-AF6A8BEAB68C}">
      <dsp:nvSpPr>
        <dsp:cNvPr id="0" name=""/>
        <dsp:cNvSpPr/>
      </dsp:nvSpPr>
      <dsp:spPr>
        <a:xfrm>
          <a:off x="411480" y="228596"/>
          <a:ext cx="6217948" cy="1030894"/>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kern="1200" dirty="0" smtClean="0"/>
            <a:t>Rationale for the Distribution of Funds</a:t>
          </a:r>
          <a:endParaRPr lang="en-US" sz="2800" kern="1200" dirty="0"/>
        </a:p>
      </dsp:txBody>
      <dsp:txXfrm>
        <a:off x="411480" y="228596"/>
        <a:ext cx="6217948" cy="1030894"/>
      </dsp:txXfrm>
    </dsp:sp>
  </dsp:spTree>
</dsp:drawing>
</file>

<file path=ppt/diagrams/drawing3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8D31F3-C537-4B1F-903E-54B33ECD85E6}">
      <dsp:nvSpPr>
        <dsp:cNvPr id="0" name=""/>
        <dsp:cNvSpPr/>
      </dsp:nvSpPr>
      <dsp:spPr>
        <a:xfrm>
          <a:off x="0" y="494118"/>
          <a:ext cx="8229600" cy="1063125"/>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624840" rIns="638708"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smtClean="0"/>
            <a:t>Statute, code and DOE guidance</a:t>
          </a:r>
          <a:endParaRPr lang="en-US" sz="2000" kern="1200" dirty="0"/>
        </a:p>
      </dsp:txBody>
      <dsp:txXfrm>
        <a:off x="0" y="494118"/>
        <a:ext cx="8229600" cy="1063125"/>
      </dsp:txXfrm>
    </dsp:sp>
    <dsp:sp modelId="{4836C4A8-0CCB-45B1-9F2F-771BB125011B}">
      <dsp:nvSpPr>
        <dsp:cNvPr id="0" name=""/>
        <dsp:cNvSpPr/>
      </dsp:nvSpPr>
      <dsp:spPr>
        <a:xfrm>
          <a:off x="411480" y="51318"/>
          <a:ext cx="5760720" cy="88560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The Nursing Program Guidance</a:t>
          </a:r>
          <a:endParaRPr lang="en-US" sz="2400" kern="1200" dirty="0"/>
        </a:p>
      </dsp:txBody>
      <dsp:txXfrm>
        <a:off x="411480" y="51318"/>
        <a:ext cx="5760720" cy="885600"/>
      </dsp:txXfrm>
    </dsp:sp>
    <dsp:sp modelId="{2B8DA9F1-B515-4529-80B2-F64323845C56}">
      <dsp:nvSpPr>
        <dsp:cNvPr id="0" name=""/>
        <dsp:cNvSpPr/>
      </dsp:nvSpPr>
      <dsp:spPr>
        <a:xfrm>
          <a:off x="0" y="2162043"/>
          <a:ext cx="8229600" cy="1393875"/>
        </a:xfrm>
        <a:prstGeom prst="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624840" rIns="638708"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smtClean="0"/>
            <a:t>District cost constraints</a:t>
          </a:r>
          <a:endParaRPr lang="en-US" sz="2000" kern="1200" dirty="0"/>
        </a:p>
        <a:p>
          <a:pPr marL="228600" lvl="1" indent="-228600" algn="l" defTabSz="889000" rtl="0">
            <a:lnSpc>
              <a:spcPct val="90000"/>
            </a:lnSpc>
            <a:spcBef>
              <a:spcPct val="0"/>
            </a:spcBef>
            <a:spcAft>
              <a:spcPct val="15000"/>
            </a:spcAft>
            <a:buChar char="••"/>
          </a:pPr>
          <a:r>
            <a:rPr lang="en-US" sz="2000" kern="1200" dirty="0" smtClean="0"/>
            <a:t>Contracting with third-party providers </a:t>
          </a:r>
          <a:endParaRPr lang="en-US" sz="2000" kern="1200" dirty="0"/>
        </a:p>
      </dsp:txBody>
      <dsp:txXfrm>
        <a:off x="0" y="2162043"/>
        <a:ext cx="8229600" cy="1393875"/>
      </dsp:txXfrm>
    </dsp:sp>
    <dsp:sp modelId="{04B16B6F-C9EB-47D8-919A-86E04F63B15A}">
      <dsp:nvSpPr>
        <dsp:cNvPr id="0" name=""/>
        <dsp:cNvSpPr/>
      </dsp:nvSpPr>
      <dsp:spPr>
        <a:xfrm>
          <a:off x="411480" y="1719243"/>
          <a:ext cx="5760720" cy="885600"/>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Nursing Services Fact Sheet</a:t>
          </a:r>
          <a:endParaRPr lang="en-US" sz="2400" kern="1200" dirty="0"/>
        </a:p>
      </dsp:txBody>
      <dsp:txXfrm>
        <a:off x="411480" y="1719243"/>
        <a:ext cx="5760720" cy="885600"/>
      </dsp:txXfrm>
    </dsp:sp>
    <dsp:sp modelId="{5869E3B3-006E-4B8E-B5D0-E4C1BB626654}">
      <dsp:nvSpPr>
        <dsp:cNvPr id="0" name=""/>
        <dsp:cNvSpPr/>
      </dsp:nvSpPr>
      <dsp:spPr>
        <a:xfrm>
          <a:off x="0" y="4602881"/>
          <a:ext cx="8229600" cy="756000"/>
        </a:xfrm>
        <a:prstGeom prst="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EAF7D63-C8F9-4C17-BAC2-2EE56173347B}">
      <dsp:nvSpPr>
        <dsp:cNvPr id="0" name=""/>
        <dsp:cNvSpPr/>
      </dsp:nvSpPr>
      <dsp:spPr>
        <a:xfrm>
          <a:off x="457199" y="3789484"/>
          <a:ext cx="5760720" cy="1327762"/>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Model Service Provider Proposal Evaluation Rubric/Methodology </a:t>
          </a:r>
          <a:endParaRPr lang="en-US" sz="2400" kern="1200" dirty="0"/>
        </a:p>
      </dsp:txBody>
      <dsp:txXfrm>
        <a:off x="457199" y="3789484"/>
        <a:ext cx="5760720" cy="1327762"/>
      </dsp:txXfrm>
    </dsp:sp>
  </dsp:spTree>
</dsp:drawing>
</file>

<file path=ppt/diagrams/drawing3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05DAED-7B34-4E62-ADC6-6110670059D8}">
      <dsp:nvSpPr>
        <dsp:cNvPr id="0" name=""/>
        <dsp:cNvSpPr/>
      </dsp:nvSpPr>
      <dsp:spPr>
        <a:xfrm>
          <a:off x="0" y="3900464"/>
          <a:ext cx="8229600" cy="1280219"/>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rtl="0">
            <a:lnSpc>
              <a:spcPct val="90000"/>
            </a:lnSpc>
            <a:spcBef>
              <a:spcPct val="0"/>
            </a:spcBef>
            <a:spcAft>
              <a:spcPct val="35000"/>
            </a:spcAft>
          </a:pPr>
          <a:r>
            <a:rPr lang="en-US" sz="3600" kern="1200" dirty="0" smtClean="0"/>
            <a:t>ALL Nonpublic Schools</a:t>
          </a:r>
          <a:endParaRPr lang="en-US" sz="3600" kern="1200" dirty="0"/>
        </a:p>
      </dsp:txBody>
      <dsp:txXfrm>
        <a:off x="0" y="3900464"/>
        <a:ext cx="8229600" cy="691318"/>
      </dsp:txXfrm>
    </dsp:sp>
    <dsp:sp modelId="{23EC63C9-9199-4DFA-908D-F8CC9F7ECFA8}">
      <dsp:nvSpPr>
        <dsp:cNvPr id="0" name=""/>
        <dsp:cNvSpPr/>
      </dsp:nvSpPr>
      <dsp:spPr>
        <a:xfrm rot="10800000" flipV="1">
          <a:off x="0" y="4592634"/>
          <a:ext cx="8229600" cy="588965"/>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8920" tIns="44450" rIns="248920" bIns="44450" numCol="1" spcCol="1270" anchor="ctr" anchorCtr="0">
          <a:noAutofit/>
        </a:bodyPr>
        <a:lstStyle/>
        <a:p>
          <a:pPr lvl="0" algn="ctr" defTabSz="1555750" rtl="0">
            <a:lnSpc>
              <a:spcPct val="90000"/>
            </a:lnSpc>
            <a:spcBef>
              <a:spcPct val="0"/>
            </a:spcBef>
            <a:spcAft>
              <a:spcPct val="35000"/>
            </a:spcAft>
          </a:pPr>
          <a:r>
            <a:rPr lang="en-US" sz="3500" kern="1200" dirty="0" smtClean="0"/>
            <a:t>Implementation</a:t>
          </a:r>
          <a:endParaRPr lang="en-US" sz="3500" kern="1200" dirty="0"/>
        </a:p>
      </dsp:txBody>
      <dsp:txXfrm rot="10800000" flipV="1">
        <a:off x="0" y="4592634"/>
        <a:ext cx="8229600" cy="588965"/>
      </dsp:txXfrm>
    </dsp:sp>
    <dsp:sp modelId="{7FC33864-DAA0-49BB-BB54-CDD71B91B70D}">
      <dsp:nvSpPr>
        <dsp:cNvPr id="0" name=""/>
        <dsp:cNvSpPr/>
      </dsp:nvSpPr>
      <dsp:spPr>
        <a:xfrm rot="10800000">
          <a:off x="0" y="1950690"/>
          <a:ext cx="8229600" cy="1968977"/>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rtl="0">
            <a:lnSpc>
              <a:spcPct val="90000"/>
            </a:lnSpc>
            <a:spcBef>
              <a:spcPct val="0"/>
            </a:spcBef>
            <a:spcAft>
              <a:spcPct val="35000"/>
            </a:spcAft>
          </a:pPr>
          <a:r>
            <a:rPr lang="en-US" sz="3600" kern="1200" dirty="0" smtClean="0"/>
            <a:t>NJDOE</a:t>
          </a:r>
          <a:r>
            <a:rPr lang="en-US" sz="2800" kern="1200" dirty="0" smtClean="0"/>
            <a:t> </a:t>
          </a:r>
          <a:endParaRPr lang="en-US" sz="2800" kern="1200" dirty="0"/>
        </a:p>
      </dsp:txBody>
      <dsp:txXfrm>
        <a:off x="0" y="1950690"/>
        <a:ext cx="8229600" cy="691111"/>
      </dsp:txXfrm>
    </dsp:sp>
    <dsp:sp modelId="{D2DC0515-0E2D-4E86-9F46-A25F8088F6E3}">
      <dsp:nvSpPr>
        <dsp:cNvPr id="0" name=""/>
        <dsp:cNvSpPr/>
      </dsp:nvSpPr>
      <dsp:spPr>
        <a:xfrm>
          <a:off x="0" y="2641801"/>
          <a:ext cx="8229600" cy="588724"/>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8920" tIns="44450" rIns="248920" bIns="44450" numCol="1" spcCol="1270" anchor="ctr" anchorCtr="0">
          <a:noAutofit/>
        </a:bodyPr>
        <a:lstStyle/>
        <a:p>
          <a:pPr lvl="0" algn="ctr" defTabSz="1555750" rtl="0">
            <a:lnSpc>
              <a:spcPct val="90000"/>
            </a:lnSpc>
            <a:spcBef>
              <a:spcPct val="0"/>
            </a:spcBef>
            <a:spcAft>
              <a:spcPct val="35000"/>
            </a:spcAft>
          </a:pPr>
          <a:r>
            <a:rPr lang="en-US" sz="3500" kern="1200" dirty="0" smtClean="0"/>
            <a:t>Regulations</a:t>
          </a:r>
          <a:endParaRPr lang="en-US" sz="3500" kern="1200" dirty="0"/>
        </a:p>
      </dsp:txBody>
      <dsp:txXfrm>
        <a:off x="0" y="2641801"/>
        <a:ext cx="8229600" cy="588724"/>
      </dsp:txXfrm>
    </dsp:sp>
    <dsp:sp modelId="{49CDFA04-88EB-4463-80D6-85BD2CE53A60}">
      <dsp:nvSpPr>
        <dsp:cNvPr id="0" name=""/>
        <dsp:cNvSpPr/>
      </dsp:nvSpPr>
      <dsp:spPr>
        <a:xfrm rot="10800000">
          <a:off x="0" y="915"/>
          <a:ext cx="8229600" cy="1968977"/>
        </a:xfrm>
        <a:prstGeom prst="upArrowCallou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rtl="0">
            <a:lnSpc>
              <a:spcPct val="90000"/>
            </a:lnSpc>
            <a:spcBef>
              <a:spcPct val="0"/>
            </a:spcBef>
            <a:spcAft>
              <a:spcPct val="35000"/>
            </a:spcAft>
          </a:pPr>
          <a:r>
            <a:rPr lang="en-US" sz="3600" kern="1200" dirty="0" smtClean="0"/>
            <a:t>NJ Legislature</a:t>
          </a:r>
          <a:endParaRPr lang="en-US" sz="3600" kern="1200" dirty="0"/>
        </a:p>
      </dsp:txBody>
      <dsp:txXfrm>
        <a:off x="0" y="915"/>
        <a:ext cx="8229600" cy="691111"/>
      </dsp:txXfrm>
    </dsp:sp>
    <dsp:sp modelId="{40C591E0-060A-447F-9A40-3A0461FBD425}">
      <dsp:nvSpPr>
        <dsp:cNvPr id="0" name=""/>
        <dsp:cNvSpPr/>
      </dsp:nvSpPr>
      <dsp:spPr>
        <a:xfrm>
          <a:off x="0" y="692027"/>
          <a:ext cx="8229600" cy="588724"/>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8920" tIns="44450" rIns="248920" bIns="44450" numCol="1" spcCol="1270" anchor="ctr" anchorCtr="0">
          <a:noAutofit/>
        </a:bodyPr>
        <a:lstStyle/>
        <a:p>
          <a:pPr lvl="0" algn="ctr" defTabSz="1555750" rtl="0">
            <a:lnSpc>
              <a:spcPct val="90000"/>
            </a:lnSpc>
            <a:spcBef>
              <a:spcPct val="0"/>
            </a:spcBef>
            <a:spcAft>
              <a:spcPct val="35000"/>
            </a:spcAft>
          </a:pPr>
          <a:r>
            <a:rPr lang="en-US" sz="3500" kern="1200" dirty="0" smtClean="0"/>
            <a:t>Statutes</a:t>
          </a:r>
          <a:endParaRPr lang="en-US" sz="3500" kern="1200" dirty="0"/>
        </a:p>
      </dsp:txBody>
      <dsp:txXfrm>
        <a:off x="0" y="692027"/>
        <a:ext cx="8229600" cy="588724"/>
      </dsp:txXfrm>
    </dsp:sp>
  </dsp:spTree>
</dsp:drawing>
</file>

<file path=ppt/diagrams/drawing3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3A2E94-C0CD-465B-B84D-1A991761A83D}">
      <dsp:nvSpPr>
        <dsp:cNvPr id="0" name=""/>
        <dsp:cNvSpPr/>
      </dsp:nvSpPr>
      <dsp:spPr>
        <a:xfrm>
          <a:off x="0" y="0"/>
          <a:ext cx="5894070" cy="162306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t>Districts need textbooks at the start of the school year, but</a:t>
          </a:r>
          <a:endParaRPr lang="en-US" sz="3000" kern="1200" dirty="0"/>
        </a:p>
      </dsp:txBody>
      <dsp:txXfrm>
        <a:off x="0" y="0"/>
        <a:ext cx="4237737" cy="1623060"/>
      </dsp:txXfrm>
    </dsp:sp>
    <dsp:sp modelId="{FA681DEB-2020-48A6-8269-D9D173A1CD28}">
      <dsp:nvSpPr>
        <dsp:cNvPr id="0" name=""/>
        <dsp:cNvSpPr/>
      </dsp:nvSpPr>
      <dsp:spPr>
        <a:xfrm>
          <a:off x="533385" y="1981199"/>
          <a:ext cx="5894070" cy="1623060"/>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t>Districts receive textbook funds in mid July, and</a:t>
          </a:r>
          <a:endParaRPr lang="en-US" sz="3000" kern="1200" dirty="0"/>
        </a:p>
      </dsp:txBody>
      <dsp:txXfrm>
        <a:off x="533385" y="1981199"/>
        <a:ext cx="4319016" cy="1623060"/>
      </dsp:txXfrm>
    </dsp:sp>
    <dsp:sp modelId="{8D4D4861-5548-4236-BE50-F9C6A0246FDB}">
      <dsp:nvSpPr>
        <dsp:cNvPr id="0" name=""/>
        <dsp:cNvSpPr/>
      </dsp:nvSpPr>
      <dsp:spPr>
        <a:xfrm>
          <a:off x="1040129" y="3787140"/>
          <a:ext cx="5894070" cy="1623060"/>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t>District purchasing processes may require board resolution </a:t>
          </a:r>
          <a:endParaRPr lang="en-US" sz="3000" kern="1200" dirty="0"/>
        </a:p>
      </dsp:txBody>
      <dsp:txXfrm>
        <a:off x="1040129" y="3787140"/>
        <a:ext cx="4319016" cy="1623060"/>
      </dsp:txXfrm>
    </dsp:sp>
    <dsp:sp modelId="{65596CB6-BF5C-463E-9F6F-67705D180B2F}">
      <dsp:nvSpPr>
        <dsp:cNvPr id="0" name=""/>
        <dsp:cNvSpPr/>
      </dsp:nvSpPr>
      <dsp:spPr>
        <a:xfrm>
          <a:off x="4839081" y="1230820"/>
          <a:ext cx="1054989" cy="1054989"/>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4839081" y="1230820"/>
        <a:ext cx="1054989" cy="1054989"/>
      </dsp:txXfrm>
    </dsp:sp>
    <dsp:sp modelId="{2896509E-DFE9-408A-91C5-6184A66C78F0}">
      <dsp:nvSpPr>
        <dsp:cNvPr id="0" name=""/>
        <dsp:cNvSpPr/>
      </dsp:nvSpPr>
      <dsp:spPr>
        <a:xfrm>
          <a:off x="5359146" y="3113570"/>
          <a:ext cx="1054989" cy="1054989"/>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5359146" y="3113570"/>
        <a:ext cx="1054989" cy="1054989"/>
      </dsp:txXfrm>
    </dsp:sp>
  </dsp:spTree>
</dsp:drawing>
</file>

<file path=ppt/diagrams/drawing3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A69E15-BD9C-47DA-A6B0-FC7A916951EA}">
      <dsp:nvSpPr>
        <dsp:cNvPr id="0" name=""/>
        <dsp:cNvSpPr/>
      </dsp:nvSpPr>
      <dsp:spPr>
        <a:xfrm>
          <a:off x="0" y="448200"/>
          <a:ext cx="8229600" cy="20412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499872"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Consultation between the nonpublic school and the district should occur between </a:t>
          </a:r>
          <a:r>
            <a:rPr lang="en-US" sz="2400" u="sng" kern="1200" dirty="0" smtClean="0"/>
            <a:t>March and April </a:t>
          </a:r>
          <a:r>
            <a:rPr lang="en-US" sz="2400" kern="1200" dirty="0" smtClean="0"/>
            <a:t>to determine the textbooks to be ordered for the upcoming school year and the number desired</a:t>
          </a:r>
          <a:endParaRPr lang="en-US" sz="2400" kern="1200" dirty="0"/>
        </a:p>
      </dsp:txBody>
      <dsp:txXfrm>
        <a:off x="0" y="448200"/>
        <a:ext cx="8229600" cy="2041200"/>
      </dsp:txXfrm>
    </dsp:sp>
    <dsp:sp modelId="{297E8DEA-61A6-4468-96DC-362CA1AC30A1}">
      <dsp:nvSpPr>
        <dsp:cNvPr id="0" name=""/>
        <dsp:cNvSpPr/>
      </dsp:nvSpPr>
      <dsp:spPr>
        <a:xfrm>
          <a:off x="411480" y="93959"/>
          <a:ext cx="5760720" cy="70848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Consultation</a:t>
          </a:r>
          <a:endParaRPr lang="en-US" sz="2400" kern="1200" dirty="0"/>
        </a:p>
      </dsp:txBody>
      <dsp:txXfrm>
        <a:off x="411480" y="93959"/>
        <a:ext cx="5760720" cy="708480"/>
      </dsp:txXfrm>
    </dsp:sp>
    <dsp:sp modelId="{5735B23B-1B91-4AE8-A882-0D06E3609991}">
      <dsp:nvSpPr>
        <dsp:cNvPr id="0" name=""/>
        <dsp:cNvSpPr/>
      </dsp:nvSpPr>
      <dsp:spPr>
        <a:xfrm>
          <a:off x="0" y="2973239"/>
          <a:ext cx="8229600" cy="2419200"/>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499872"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In May, submit the purchase order</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Use between 75% and 85% of the previous year’s entitlement amount OR $50.00 times the count from the Nonpublic Enrollment Report as a conservative estimate of the nonpublic school’s entitlement</a:t>
          </a:r>
          <a:endParaRPr lang="en-US" sz="2400" kern="1200" dirty="0"/>
        </a:p>
      </dsp:txBody>
      <dsp:txXfrm>
        <a:off x="0" y="2973239"/>
        <a:ext cx="8229600" cy="2419200"/>
      </dsp:txXfrm>
    </dsp:sp>
    <dsp:sp modelId="{FBB291D5-25CB-4FC2-B6EE-AF7057D27C42}">
      <dsp:nvSpPr>
        <dsp:cNvPr id="0" name=""/>
        <dsp:cNvSpPr/>
      </dsp:nvSpPr>
      <dsp:spPr>
        <a:xfrm>
          <a:off x="411480" y="2619000"/>
          <a:ext cx="5760720" cy="708480"/>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Prepare purchase order early</a:t>
          </a:r>
          <a:endParaRPr lang="en-US" sz="2400" kern="1200" dirty="0"/>
        </a:p>
      </dsp:txBody>
      <dsp:txXfrm>
        <a:off x="411480" y="2619000"/>
        <a:ext cx="5760720" cy="708480"/>
      </dsp:txXfrm>
    </dsp:sp>
  </dsp:spTree>
</dsp:drawing>
</file>

<file path=ppt/diagrams/drawing3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D56D2E-0C79-42EB-999D-33C7A1A5FEF1}">
      <dsp:nvSpPr>
        <dsp:cNvPr id="0" name=""/>
        <dsp:cNvSpPr/>
      </dsp:nvSpPr>
      <dsp:spPr>
        <a:xfrm>
          <a:off x="0" y="441224"/>
          <a:ext cx="8229600" cy="26208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541528" rIns="638708" bIns="184912"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smtClean="0"/>
            <a:t>Upon receipt of the funds (3</a:t>
          </a:r>
          <a:r>
            <a:rPr lang="en-US" sz="2600" kern="1200" baseline="30000" dirty="0" smtClean="0"/>
            <a:t>rd</a:t>
          </a:r>
          <a:r>
            <a:rPr lang="en-US" sz="2600" kern="1200" dirty="0" smtClean="0"/>
            <a:t> week in July), inform the nonpublic school of the State allocation received, AND</a:t>
          </a:r>
          <a:endParaRPr lang="en-US" sz="2600" kern="1200" dirty="0"/>
        </a:p>
        <a:p>
          <a:pPr marL="228600" lvl="1" indent="-228600" algn="l" defTabSz="1155700" rtl="0">
            <a:lnSpc>
              <a:spcPct val="90000"/>
            </a:lnSpc>
            <a:spcBef>
              <a:spcPct val="0"/>
            </a:spcBef>
            <a:spcAft>
              <a:spcPct val="15000"/>
            </a:spcAft>
            <a:buChar char="••"/>
          </a:pPr>
          <a:r>
            <a:rPr lang="en-US" sz="2600" kern="1200" dirty="0" smtClean="0"/>
            <a:t>Order additional textbooks with any remaining funds, in consultation with the nonpublic school</a:t>
          </a:r>
          <a:endParaRPr lang="en-US" sz="2600" kern="1200" dirty="0"/>
        </a:p>
      </dsp:txBody>
      <dsp:txXfrm>
        <a:off x="0" y="441224"/>
        <a:ext cx="8229600" cy="2620800"/>
      </dsp:txXfrm>
    </dsp:sp>
    <dsp:sp modelId="{24C1B2DC-28D5-4577-B790-0E1989B5F34A}">
      <dsp:nvSpPr>
        <dsp:cNvPr id="0" name=""/>
        <dsp:cNvSpPr/>
      </dsp:nvSpPr>
      <dsp:spPr>
        <a:xfrm>
          <a:off x="411480" y="57464"/>
          <a:ext cx="4846320" cy="76752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kern="1200" dirty="0" smtClean="0"/>
            <a:t>Receipt of the funds</a:t>
          </a:r>
          <a:endParaRPr lang="en-US" sz="2800" kern="1200" dirty="0"/>
        </a:p>
      </dsp:txBody>
      <dsp:txXfrm>
        <a:off x="411480" y="57464"/>
        <a:ext cx="4846320" cy="767520"/>
      </dsp:txXfrm>
    </dsp:sp>
    <dsp:sp modelId="{C3AE494D-CF13-4A9A-94C8-78642FC4AE0A}">
      <dsp:nvSpPr>
        <dsp:cNvPr id="0" name=""/>
        <dsp:cNvSpPr/>
      </dsp:nvSpPr>
      <dsp:spPr>
        <a:xfrm>
          <a:off x="0" y="3586185"/>
          <a:ext cx="8229600" cy="1842750"/>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541528" rIns="638708" bIns="184912"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smtClean="0"/>
            <a:t>Textbooks should arrive within 6 to 8 weeks of ordering and prior to the beginning of the school year </a:t>
          </a:r>
          <a:endParaRPr lang="en-US" sz="2600" kern="1200" dirty="0"/>
        </a:p>
      </dsp:txBody>
      <dsp:txXfrm>
        <a:off x="0" y="3586185"/>
        <a:ext cx="8229600" cy="1842750"/>
      </dsp:txXfrm>
    </dsp:sp>
    <dsp:sp modelId="{3A667701-7B4C-4940-AF2D-70705607CE72}">
      <dsp:nvSpPr>
        <dsp:cNvPr id="0" name=""/>
        <dsp:cNvSpPr/>
      </dsp:nvSpPr>
      <dsp:spPr>
        <a:xfrm>
          <a:off x="411480" y="3202425"/>
          <a:ext cx="4998691" cy="76752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kern="1200" dirty="0" smtClean="0"/>
            <a:t>Delivery of Textbooks</a:t>
          </a:r>
          <a:endParaRPr lang="en-US" sz="2800" kern="1200" dirty="0"/>
        </a:p>
      </dsp:txBody>
      <dsp:txXfrm>
        <a:off x="411480" y="3202425"/>
        <a:ext cx="4998691" cy="767520"/>
      </dsp:txXfrm>
    </dsp:sp>
  </dsp:spTree>
</dsp:drawing>
</file>

<file path=ppt/diagrams/drawing3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2CD8C5A-9C58-43AD-A877-BD8ECC5FCBE6}">
      <dsp:nvSpPr>
        <dsp:cNvPr id="0" name=""/>
        <dsp:cNvSpPr/>
      </dsp:nvSpPr>
      <dsp:spPr>
        <a:xfrm>
          <a:off x="0" y="129965"/>
          <a:ext cx="8229600" cy="1893937"/>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353820"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Statute, code and DOE guidance</a:t>
          </a:r>
          <a:endParaRPr lang="en-US" sz="2400" kern="1200" dirty="0"/>
        </a:p>
      </dsp:txBody>
      <dsp:txXfrm>
        <a:off x="0" y="129965"/>
        <a:ext cx="8229600" cy="1893937"/>
      </dsp:txXfrm>
    </dsp:sp>
    <dsp:sp modelId="{BEA416FE-86B6-46D2-9A15-6F4DDA503E5A}">
      <dsp:nvSpPr>
        <dsp:cNvPr id="0" name=""/>
        <dsp:cNvSpPr/>
      </dsp:nvSpPr>
      <dsp:spPr>
        <a:xfrm>
          <a:off x="381001" y="0"/>
          <a:ext cx="5760720" cy="86190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Nonpublic School Textbook Program Guidelines</a:t>
          </a:r>
          <a:endParaRPr lang="en-US" sz="2400" kern="1200" dirty="0"/>
        </a:p>
      </dsp:txBody>
      <dsp:txXfrm>
        <a:off x="381001" y="0"/>
        <a:ext cx="5760720" cy="861905"/>
      </dsp:txXfrm>
    </dsp:sp>
    <dsp:sp modelId="{AD8A0607-1ED3-4909-B2F9-8AF4D514BFA6}">
      <dsp:nvSpPr>
        <dsp:cNvPr id="0" name=""/>
        <dsp:cNvSpPr/>
      </dsp:nvSpPr>
      <dsp:spPr>
        <a:xfrm>
          <a:off x="0" y="2477184"/>
          <a:ext cx="8229600" cy="2201062"/>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353820"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Recommendations for district purchasing procedures that may improve the timeliness of textbook delivery</a:t>
          </a:r>
          <a:endParaRPr lang="en-US" sz="2400" kern="1200" dirty="0"/>
        </a:p>
      </dsp:txBody>
      <dsp:txXfrm>
        <a:off x="0" y="2477184"/>
        <a:ext cx="8229600" cy="2201062"/>
      </dsp:txXfrm>
    </dsp:sp>
    <dsp:sp modelId="{21A7D7D7-9B92-4F47-AD5F-0C974EE97272}">
      <dsp:nvSpPr>
        <dsp:cNvPr id="0" name=""/>
        <dsp:cNvSpPr/>
      </dsp:nvSpPr>
      <dsp:spPr>
        <a:xfrm>
          <a:off x="381001" y="2213541"/>
          <a:ext cx="5760720" cy="962930"/>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Best Practices for Timely Provision of Textbooks to Nonpublic Schools</a:t>
          </a:r>
          <a:endParaRPr lang="en-US" sz="2400" kern="1200" dirty="0"/>
        </a:p>
      </dsp:txBody>
      <dsp:txXfrm>
        <a:off x="381001" y="2213541"/>
        <a:ext cx="5760720" cy="962930"/>
      </dsp:txXfrm>
    </dsp:sp>
  </dsp:spTree>
</dsp:drawing>
</file>

<file path=ppt/diagrams/drawing3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8BD28A-3C37-424E-A4D0-F3178F439270}">
      <dsp:nvSpPr>
        <dsp:cNvPr id="0" name=""/>
        <dsp:cNvSpPr/>
      </dsp:nvSpPr>
      <dsp:spPr>
        <a:xfrm>
          <a:off x="0" y="552531"/>
          <a:ext cx="8229600" cy="1488374"/>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437388" rIns="638708" bIns="149352"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smtClean="0"/>
            <a:t>See the </a:t>
          </a:r>
          <a:r>
            <a:rPr lang="en-US" sz="2100" kern="1200" dirty="0" smtClean="0">
              <a:hlinkClick xmlns:r="http://schemas.openxmlformats.org/officeDocument/2006/relationships" r:id="rId1"/>
            </a:rPr>
            <a:t>PowerPoint presentation </a:t>
          </a:r>
          <a:r>
            <a:rPr lang="en-US" sz="2100" kern="1200" dirty="0" smtClean="0"/>
            <a:t>from the May 1, 2015 Nonpublic School Technology Initiative technical assistance session  </a:t>
          </a:r>
          <a:endParaRPr lang="en-US" sz="2100" kern="1200" dirty="0"/>
        </a:p>
      </dsp:txBody>
      <dsp:txXfrm>
        <a:off x="0" y="552531"/>
        <a:ext cx="8229600" cy="1488374"/>
      </dsp:txXfrm>
    </dsp:sp>
    <dsp:sp modelId="{F64845A0-70AF-4A4B-BEA7-96B276902C15}">
      <dsp:nvSpPr>
        <dsp:cNvPr id="0" name=""/>
        <dsp:cNvSpPr/>
      </dsp:nvSpPr>
      <dsp:spPr>
        <a:xfrm>
          <a:off x="411480" y="242571"/>
          <a:ext cx="5760720" cy="61992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Nonpublic School Technology Initiative</a:t>
          </a:r>
          <a:endParaRPr lang="en-US" sz="2400" kern="1200" dirty="0"/>
        </a:p>
      </dsp:txBody>
      <dsp:txXfrm>
        <a:off x="411480" y="242571"/>
        <a:ext cx="5760720" cy="619920"/>
      </dsp:txXfrm>
    </dsp:sp>
    <dsp:sp modelId="{7C8FA86A-1672-4EE7-94EE-735A187B519A}">
      <dsp:nvSpPr>
        <dsp:cNvPr id="0" name=""/>
        <dsp:cNvSpPr/>
      </dsp:nvSpPr>
      <dsp:spPr>
        <a:xfrm>
          <a:off x="0" y="2464266"/>
          <a:ext cx="8229600" cy="1819125"/>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437388" rIns="638708" bIns="149352"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smtClean="0"/>
            <a:t>Refer to the </a:t>
          </a:r>
          <a:r>
            <a:rPr lang="en-US" sz="2100" kern="1200" dirty="0" smtClean="0">
              <a:hlinkClick xmlns:r="http://schemas.openxmlformats.org/officeDocument/2006/relationships" r:id="rId2"/>
            </a:rPr>
            <a:t>Nonpublic School Transportation Guidance Document</a:t>
          </a:r>
          <a:r>
            <a:rPr lang="en-US" sz="2100" kern="1200" dirty="0" smtClean="0"/>
            <a:t> for detailed information</a:t>
          </a:r>
          <a:endParaRPr lang="en-US" sz="2100" kern="1200" dirty="0"/>
        </a:p>
        <a:p>
          <a:pPr marL="228600" lvl="1" indent="-228600" algn="l" defTabSz="933450" rtl="0">
            <a:lnSpc>
              <a:spcPct val="90000"/>
            </a:lnSpc>
            <a:spcBef>
              <a:spcPct val="0"/>
            </a:spcBef>
            <a:spcAft>
              <a:spcPct val="15000"/>
            </a:spcAft>
            <a:buChar char="••"/>
          </a:pPr>
          <a:r>
            <a:rPr lang="en-US" sz="2100" kern="1200" dirty="0" smtClean="0"/>
            <a:t>For additional nonpublic school-related procedures, see the </a:t>
          </a:r>
          <a:r>
            <a:rPr lang="en-US" sz="2100" kern="1200" dirty="0" smtClean="0">
              <a:hlinkClick xmlns:r="http://schemas.openxmlformats.org/officeDocument/2006/relationships" r:id="rId3"/>
            </a:rPr>
            <a:t>Office of School Finance’s Student Transportation webpage</a:t>
          </a:r>
          <a:endParaRPr lang="en-US" sz="2100" kern="1200" dirty="0"/>
        </a:p>
      </dsp:txBody>
      <dsp:txXfrm>
        <a:off x="0" y="2464266"/>
        <a:ext cx="8229600" cy="1819125"/>
      </dsp:txXfrm>
    </dsp:sp>
    <dsp:sp modelId="{FB24C467-71B5-43FB-B42A-FAC662530A54}">
      <dsp:nvSpPr>
        <dsp:cNvPr id="0" name=""/>
        <dsp:cNvSpPr/>
      </dsp:nvSpPr>
      <dsp:spPr>
        <a:xfrm>
          <a:off x="411480" y="2154306"/>
          <a:ext cx="5760720" cy="61992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Nonpublic School Transportation</a:t>
          </a:r>
          <a:endParaRPr lang="en-US" sz="2400" kern="1200" dirty="0"/>
        </a:p>
      </dsp:txBody>
      <dsp:txXfrm>
        <a:off x="411480" y="2154306"/>
        <a:ext cx="5760720" cy="619920"/>
      </dsp:txXfrm>
    </dsp:sp>
  </dsp:spTree>
</dsp:drawing>
</file>

<file path=ppt/diagrams/drawing3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0E3412-70F2-4A0F-AA3D-54FBE5C9EC45}">
      <dsp:nvSpPr>
        <dsp:cNvPr id="0" name=""/>
        <dsp:cNvSpPr/>
      </dsp:nvSpPr>
      <dsp:spPr>
        <a:xfrm>
          <a:off x="0" y="1190083"/>
          <a:ext cx="8077200" cy="5544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0AE31484-AEFB-4168-9D63-BEC2A19F5E61}">
      <dsp:nvSpPr>
        <dsp:cNvPr id="0" name=""/>
        <dsp:cNvSpPr/>
      </dsp:nvSpPr>
      <dsp:spPr>
        <a:xfrm>
          <a:off x="349576" y="336488"/>
          <a:ext cx="7690685" cy="1442029"/>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3709" tIns="0" rIns="213709" bIns="0" numCol="1" spcCol="1270" anchor="ctr" anchorCtr="0">
          <a:noAutofit/>
        </a:bodyPr>
        <a:lstStyle/>
        <a:p>
          <a:pPr lvl="0" algn="l" defTabSz="889000" rtl="0">
            <a:lnSpc>
              <a:spcPct val="90000"/>
            </a:lnSpc>
            <a:spcBef>
              <a:spcPct val="0"/>
            </a:spcBef>
            <a:spcAft>
              <a:spcPct val="35000"/>
            </a:spcAft>
          </a:pPr>
          <a:r>
            <a:rPr lang="en-US" sz="2000" kern="1200" dirty="0" smtClean="0"/>
            <a:t>IDEA Part B: NJDOE Office of Special Education</a:t>
          </a:r>
        </a:p>
        <a:p>
          <a:pPr lvl="0" algn="l" defTabSz="889000" rtl="0">
            <a:lnSpc>
              <a:spcPct val="90000"/>
            </a:lnSpc>
            <a:spcBef>
              <a:spcPct val="0"/>
            </a:spcBef>
            <a:spcAft>
              <a:spcPct val="35000"/>
            </a:spcAft>
          </a:pPr>
          <a:r>
            <a:rPr lang="en-US" sz="2000" kern="1200" dirty="0" smtClean="0"/>
            <a:t>Contact Pat Gray: </a:t>
          </a:r>
          <a:r>
            <a:rPr lang="en-US" sz="2000" kern="1200" dirty="0" smtClean="0">
              <a:hlinkClick xmlns:r="http://schemas.openxmlformats.org/officeDocument/2006/relationships" r:id="rId1"/>
            </a:rPr>
            <a:t>patricia.gray@doe.state.nj.us</a:t>
          </a:r>
        </a:p>
        <a:p>
          <a:pPr lvl="0" algn="l" defTabSz="889000" rtl="0">
            <a:lnSpc>
              <a:spcPct val="90000"/>
            </a:lnSpc>
            <a:spcBef>
              <a:spcPct val="0"/>
            </a:spcBef>
            <a:spcAft>
              <a:spcPct val="35000"/>
            </a:spcAft>
          </a:pPr>
          <a:r>
            <a:rPr lang="en-US" sz="2000" kern="1200" dirty="0" smtClean="0">
              <a:hlinkClick xmlns:r="http://schemas.openxmlformats.org/officeDocument/2006/relationships" r:id="rId1"/>
            </a:rPr>
            <a:t>http://www.state.nj.us/education/specialed/</a:t>
          </a:r>
          <a:endParaRPr lang="en-US" sz="2000" kern="1200" dirty="0" smtClean="0"/>
        </a:p>
      </dsp:txBody>
      <dsp:txXfrm>
        <a:off x="349576" y="336488"/>
        <a:ext cx="7690685" cy="1442029"/>
      </dsp:txXfrm>
    </dsp:sp>
    <dsp:sp modelId="{80899FA1-39B9-475F-B068-3D1AF975C1A7}">
      <dsp:nvSpPr>
        <dsp:cNvPr id="0" name=""/>
        <dsp:cNvSpPr/>
      </dsp:nvSpPr>
      <dsp:spPr>
        <a:xfrm>
          <a:off x="0" y="3159951"/>
          <a:ext cx="8077200" cy="554400"/>
        </a:xfrm>
        <a:prstGeom prst="rect">
          <a:avLst/>
        </a:prstGeom>
        <a:solidFill>
          <a:schemeClr val="lt1">
            <a:alpha val="90000"/>
            <a:hueOff val="0"/>
            <a:satOff val="0"/>
            <a:lumOff val="0"/>
            <a:alphaOff val="0"/>
          </a:schemeClr>
        </a:solidFill>
        <a:ln w="9525" cap="flat" cmpd="sng" algn="ctr">
          <a:solidFill>
            <a:schemeClr val="accent3">
              <a:hueOff val="5625132"/>
              <a:satOff val="-8440"/>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2308F95E-1367-4C49-A682-9ACA1A7CEE49}">
      <dsp:nvSpPr>
        <dsp:cNvPr id="0" name=""/>
        <dsp:cNvSpPr/>
      </dsp:nvSpPr>
      <dsp:spPr>
        <a:xfrm>
          <a:off x="272737" y="2134180"/>
          <a:ext cx="7773146" cy="1615007"/>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3709" tIns="0" rIns="213709" bIns="0" numCol="1" spcCol="1270" anchor="ctr" anchorCtr="0">
          <a:noAutofit/>
        </a:bodyPr>
        <a:lstStyle/>
        <a:p>
          <a:pPr lvl="0" algn="l" defTabSz="889000" rtl="0">
            <a:lnSpc>
              <a:spcPct val="90000"/>
            </a:lnSpc>
            <a:spcBef>
              <a:spcPct val="0"/>
            </a:spcBef>
            <a:spcAft>
              <a:spcPct val="35000"/>
            </a:spcAft>
          </a:pPr>
          <a:r>
            <a:rPr lang="en-US" sz="2000" kern="1200" dirty="0" smtClean="0"/>
            <a:t>Title I: NJDOE Office of Supplemental Educational Programs</a:t>
          </a:r>
        </a:p>
        <a:p>
          <a:pPr lvl="0" algn="l" defTabSz="889000" rtl="0">
            <a:lnSpc>
              <a:spcPct val="90000"/>
            </a:lnSpc>
            <a:spcBef>
              <a:spcPct val="0"/>
            </a:spcBef>
            <a:spcAft>
              <a:spcPct val="35000"/>
            </a:spcAft>
          </a:pPr>
          <a:r>
            <a:rPr lang="en-US" sz="2000" kern="1200" dirty="0" smtClean="0"/>
            <a:t>Contact Anthony Wright: </a:t>
          </a:r>
          <a:r>
            <a:rPr lang="en-US" sz="2000" kern="1200" dirty="0" smtClean="0">
              <a:hlinkClick xmlns:r="http://schemas.openxmlformats.org/officeDocument/2006/relationships" r:id="rId2"/>
            </a:rPr>
            <a:t>anthony.wright@doe.state.nj.us</a:t>
          </a:r>
          <a:endParaRPr lang="en-US" sz="2000" kern="1200" dirty="0" smtClean="0"/>
        </a:p>
        <a:p>
          <a:pPr lvl="0" algn="l" defTabSz="889000" rtl="0">
            <a:lnSpc>
              <a:spcPct val="90000"/>
            </a:lnSpc>
            <a:spcBef>
              <a:spcPct val="0"/>
            </a:spcBef>
            <a:spcAft>
              <a:spcPct val="35000"/>
            </a:spcAft>
          </a:pPr>
          <a:r>
            <a:rPr lang="en-US" sz="2000" kern="1200" dirty="0" smtClean="0">
              <a:hlinkClick xmlns:r="http://schemas.openxmlformats.org/officeDocument/2006/relationships" r:id="rId3"/>
            </a:rPr>
            <a:t>http://www.state.nj.us/education/title1/leg/policy/equitable.shtml</a:t>
          </a:r>
          <a:r>
            <a:rPr lang="en-US" sz="2000" kern="1200" dirty="0" smtClean="0"/>
            <a:t> </a:t>
          </a:r>
        </a:p>
      </dsp:txBody>
      <dsp:txXfrm>
        <a:off x="272737" y="2134180"/>
        <a:ext cx="7773146" cy="1615007"/>
      </dsp:txXfrm>
    </dsp:sp>
    <dsp:sp modelId="{5DE92779-E3BD-4023-80E4-3655198F9469}">
      <dsp:nvSpPr>
        <dsp:cNvPr id="0" name=""/>
        <dsp:cNvSpPr/>
      </dsp:nvSpPr>
      <dsp:spPr>
        <a:xfrm>
          <a:off x="0" y="5157645"/>
          <a:ext cx="8077200" cy="554400"/>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D927FF18-786A-463F-BBA0-9F4BB9BD0975}">
      <dsp:nvSpPr>
        <dsp:cNvPr id="0" name=""/>
        <dsp:cNvSpPr/>
      </dsp:nvSpPr>
      <dsp:spPr>
        <a:xfrm>
          <a:off x="349559" y="4040388"/>
          <a:ext cx="7690326" cy="1649213"/>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3709" tIns="0" rIns="213709" bIns="0" numCol="1" spcCol="1270" anchor="ctr" anchorCtr="0">
          <a:noAutofit/>
        </a:bodyPr>
        <a:lstStyle/>
        <a:p>
          <a:pPr lvl="0" algn="l" defTabSz="889000" rtl="0">
            <a:lnSpc>
              <a:spcPct val="90000"/>
            </a:lnSpc>
            <a:spcBef>
              <a:spcPct val="0"/>
            </a:spcBef>
            <a:spcAft>
              <a:spcPct val="35000"/>
            </a:spcAft>
          </a:pPr>
          <a:r>
            <a:rPr lang="en-US" sz="2000" kern="1200" dirty="0" smtClean="0"/>
            <a:t>Title III: NJDOE Office of Supplemental Educational Programs</a:t>
          </a:r>
        </a:p>
        <a:p>
          <a:pPr lvl="0" algn="l" defTabSz="889000" rtl="0">
            <a:lnSpc>
              <a:spcPct val="90000"/>
            </a:lnSpc>
            <a:spcBef>
              <a:spcPct val="0"/>
            </a:spcBef>
            <a:spcAft>
              <a:spcPct val="35000"/>
            </a:spcAft>
          </a:pPr>
          <a:r>
            <a:rPr lang="en-US" sz="2000" kern="1200" dirty="0" smtClean="0"/>
            <a:t>Contact Lori Ramella: </a:t>
          </a:r>
          <a:r>
            <a:rPr lang="en-US" sz="2000" kern="1200" dirty="0" smtClean="0">
              <a:hlinkClick xmlns:r="http://schemas.openxmlformats.org/officeDocument/2006/relationships" r:id="rId4"/>
            </a:rPr>
            <a:t>lori.ramella@doe.state.nj.us</a:t>
          </a:r>
          <a:endParaRPr lang="en-US" sz="2000" kern="1200" dirty="0" smtClean="0"/>
        </a:p>
        <a:p>
          <a:pPr lvl="0" algn="l" defTabSz="889000" rtl="0">
            <a:lnSpc>
              <a:spcPct val="90000"/>
            </a:lnSpc>
            <a:spcBef>
              <a:spcPct val="0"/>
            </a:spcBef>
            <a:spcAft>
              <a:spcPct val="35000"/>
            </a:spcAft>
          </a:pPr>
          <a:r>
            <a:rPr lang="en-US" sz="2000" kern="1200" dirty="0" smtClean="0">
              <a:hlinkClick xmlns:r="http://schemas.openxmlformats.org/officeDocument/2006/relationships" r:id="rId5"/>
            </a:rPr>
            <a:t>http://www.state.nj.us/education/bilingual/title3/nonpublic.htm</a:t>
          </a:r>
          <a:r>
            <a:rPr lang="en-US" sz="2000" kern="1200" dirty="0" smtClean="0"/>
            <a:t> </a:t>
          </a:r>
        </a:p>
      </dsp:txBody>
      <dsp:txXfrm>
        <a:off x="349559" y="4040388"/>
        <a:ext cx="7690326" cy="164921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4333E6-C297-4B40-BAF4-C2E73F9CD099}">
      <dsp:nvSpPr>
        <dsp:cNvPr id="0" name=""/>
        <dsp:cNvSpPr/>
      </dsp:nvSpPr>
      <dsp:spPr>
        <a:xfrm>
          <a:off x="0" y="381000"/>
          <a:ext cx="8229600" cy="22050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583184"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Compensatory education in language arts and math  instruction</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ESL</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Home Instruction</a:t>
          </a:r>
          <a:endParaRPr lang="en-US" sz="2400" kern="1200" dirty="0"/>
        </a:p>
      </dsp:txBody>
      <dsp:txXfrm>
        <a:off x="0" y="381000"/>
        <a:ext cx="8229600" cy="2205000"/>
      </dsp:txXfrm>
    </dsp:sp>
    <dsp:sp modelId="{F9BD3BA8-CF87-4C4D-9DC8-E61C93E2B461}">
      <dsp:nvSpPr>
        <dsp:cNvPr id="0" name=""/>
        <dsp:cNvSpPr/>
      </dsp:nvSpPr>
      <dsp:spPr>
        <a:xfrm>
          <a:off x="381001" y="64859"/>
          <a:ext cx="5760720" cy="8265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Auxiliary Services (Ch. 192)</a:t>
          </a:r>
          <a:endParaRPr lang="en-US" sz="2400" kern="1200" dirty="0"/>
        </a:p>
      </dsp:txBody>
      <dsp:txXfrm>
        <a:off x="381001" y="64859"/>
        <a:ext cx="5760720" cy="826560"/>
      </dsp:txXfrm>
    </dsp:sp>
    <dsp:sp modelId="{B2984DA8-D311-4BA2-816B-A460D0601910}">
      <dsp:nvSpPr>
        <dsp:cNvPr id="0" name=""/>
        <dsp:cNvSpPr/>
      </dsp:nvSpPr>
      <dsp:spPr>
        <a:xfrm>
          <a:off x="0" y="3232080"/>
          <a:ext cx="8229600" cy="2205000"/>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583184"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Evaluation, re-evaluation to determine eligibility for services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Supplementary instruction</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Speech-language services</a:t>
          </a:r>
          <a:endParaRPr lang="en-US" sz="2400" kern="1200" dirty="0"/>
        </a:p>
      </dsp:txBody>
      <dsp:txXfrm>
        <a:off x="0" y="3232080"/>
        <a:ext cx="8229600" cy="2205000"/>
      </dsp:txXfrm>
    </dsp:sp>
    <dsp:sp modelId="{4D86C5D1-5C1A-443B-8005-182B27D06CD4}">
      <dsp:nvSpPr>
        <dsp:cNvPr id="0" name=""/>
        <dsp:cNvSpPr/>
      </dsp:nvSpPr>
      <dsp:spPr>
        <a:xfrm>
          <a:off x="411480" y="2818800"/>
          <a:ext cx="5760720" cy="82656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Remedial Services (Ch. 193)</a:t>
          </a:r>
          <a:endParaRPr lang="en-US" sz="2400" kern="1200" dirty="0"/>
        </a:p>
      </dsp:txBody>
      <dsp:txXfrm>
        <a:off x="411480" y="2818800"/>
        <a:ext cx="5760720" cy="82656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D99F06-E585-4103-B3A5-B573E73A1CA2}">
      <dsp:nvSpPr>
        <dsp:cNvPr id="0" name=""/>
        <dsp:cNvSpPr/>
      </dsp:nvSpPr>
      <dsp:spPr>
        <a:xfrm>
          <a:off x="617219" y="0"/>
          <a:ext cx="6995160" cy="4525963"/>
        </a:xfrm>
        <a:prstGeom prst="right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6B1B696B-CE90-4B9B-9F9C-36143F75175B}">
      <dsp:nvSpPr>
        <dsp:cNvPr id="0" name=""/>
        <dsp:cNvSpPr/>
      </dsp:nvSpPr>
      <dsp:spPr>
        <a:xfrm>
          <a:off x="3616" y="1357788"/>
          <a:ext cx="1581224" cy="181038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Consult with the </a:t>
          </a:r>
          <a:r>
            <a:rPr lang="en-US" sz="2100" kern="1200" dirty="0" err="1" smtClean="0"/>
            <a:t>nonpublics</a:t>
          </a:r>
          <a:endParaRPr lang="en-US" sz="2100" kern="1200" dirty="0"/>
        </a:p>
      </dsp:txBody>
      <dsp:txXfrm>
        <a:off x="3616" y="1357788"/>
        <a:ext cx="1581224" cy="1810385"/>
      </dsp:txXfrm>
    </dsp:sp>
    <dsp:sp modelId="{E71BC599-C9F0-47EE-BCE4-631B38DE1A7D}">
      <dsp:nvSpPr>
        <dsp:cNvPr id="0" name=""/>
        <dsp:cNvSpPr/>
      </dsp:nvSpPr>
      <dsp:spPr>
        <a:xfrm>
          <a:off x="1663902" y="1357788"/>
          <a:ext cx="1581224" cy="181038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Verify student eligibility for services</a:t>
          </a:r>
          <a:endParaRPr lang="en-US" sz="2100" kern="1200" dirty="0"/>
        </a:p>
      </dsp:txBody>
      <dsp:txXfrm>
        <a:off x="1663902" y="1357788"/>
        <a:ext cx="1581224" cy="1810385"/>
      </dsp:txXfrm>
    </dsp:sp>
    <dsp:sp modelId="{90A3187A-C273-4B18-8FE8-30EEFB95D5F8}">
      <dsp:nvSpPr>
        <dsp:cNvPr id="0" name=""/>
        <dsp:cNvSpPr/>
      </dsp:nvSpPr>
      <dsp:spPr>
        <a:xfrm>
          <a:off x="3324187" y="1357788"/>
          <a:ext cx="1581224" cy="1810385"/>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Provide the services (or manage a provider)</a:t>
          </a:r>
          <a:endParaRPr lang="en-US" sz="2100" kern="1200" dirty="0"/>
        </a:p>
      </dsp:txBody>
      <dsp:txXfrm>
        <a:off x="3324187" y="1357788"/>
        <a:ext cx="1581224" cy="1810385"/>
      </dsp:txXfrm>
    </dsp:sp>
    <dsp:sp modelId="{56BFEA2A-7D03-437F-BA0E-9AD828F54382}">
      <dsp:nvSpPr>
        <dsp:cNvPr id="0" name=""/>
        <dsp:cNvSpPr/>
      </dsp:nvSpPr>
      <dsp:spPr>
        <a:xfrm>
          <a:off x="4984473" y="1357788"/>
          <a:ext cx="1581224" cy="1810385"/>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Keep student records</a:t>
          </a:r>
          <a:endParaRPr lang="en-US" sz="2100" kern="1200" dirty="0"/>
        </a:p>
      </dsp:txBody>
      <dsp:txXfrm>
        <a:off x="4984473" y="1357788"/>
        <a:ext cx="1581224" cy="1810385"/>
      </dsp:txXfrm>
    </dsp:sp>
    <dsp:sp modelId="{F55F283B-BE81-47E9-A8B7-5355A3CD7EEA}">
      <dsp:nvSpPr>
        <dsp:cNvPr id="0" name=""/>
        <dsp:cNvSpPr/>
      </dsp:nvSpPr>
      <dsp:spPr>
        <a:xfrm>
          <a:off x="6644759" y="1357788"/>
          <a:ext cx="1581224" cy="1810385"/>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Account for funds</a:t>
          </a:r>
          <a:endParaRPr lang="en-US" sz="2100" kern="1200" dirty="0"/>
        </a:p>
      </dsp:txBody>
      <dsp:txXfrm>
        <a:off x="6644759" y="1357788"/>
        <a:ext cx="1581224" cy="181038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2AFA18-6784-49FB-B78C-C47ED9342728}">
      <dsp:nvSpPr>
        <dsp:cNvPr id="0" name=""/>
        <dsp:cNvSpPr/>
      </dsp:nvSpPr>
      <dsp:spPr>
        <a:xfrm>
          <a:off x="0" y="540745"/>
          <a:ext cx="8229600" cy="4788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CF7BE09B-617C-482E-9E7D-826FD779FBD5}">
      <dsp:nvSpPr>
        <dsp:cNvPr id="0" name=""/>
        <dsp:cNvSpPr/>
      </dsp:nvSpPr>
      <dsp:spPr>
        <a:xfrm>
          <a:off x="411480" y="55909"/>
          <a:ext cx="6370319" cy="765275"/>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kern="1200" dirty="0" smtClean="0"/>
            <a:t>Full-time students in a nonpublic elementary or secondary school (grades K-12) located in New Jersey</a:t>
          </a:r>
          <a:endParaRPr lang="en-US" sz="2000" kern="1200" dirty="0"/>
        </a:p>
      </dsp:txBody>
      <dsp:txXfrm>
        <a:off x="411480" y="55909"/>
        <a:ext cx="6370319" cy="765275"/>
      </dsp:txXfrm>
    </dsp:sp>
    <dsp:sp modelId="{324CBA78-D50F-4DC4-98EB-A8891FB03E80}">
      <dsp:nvSpPr>
        <dsp:cNvPr id="0" name=""/>
        <dsp:cNvSpPr/>
      </dsp:nvSpPr>
      <dsp:spPr>
        <a:xfrm>
          <a:off x="0" y="1413223"/>
          <a:ext cx="8229600" cy="1376550"/>
        </a:xfrm>
        <a:prstGeom prst="rect">
          <a:avLst/>
        </a:prstGeom>
        <a:solidFill>
          <a:schemeClr val="lt1">
            <a:alpha val="90000"/>
            <a:hueOff val="0"/>
            <a:satOff val="0"/>
            <a:lumOff val="0"/>
            <a:alphaOff val="0"/>
          </a:schemeClr>
        </a:solidFill>
        <a:ln w="9525" cap="flat" cmpd="sng" algn="ctr">
          <a:solidFill>
            <a:schemeClr val="accent4">
              <a:hueOff val="-1488257"/>
              <a:satOff val="8966"/>
              <a:lumOff val="719"/>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t>Eligible for </a:t>
          </a:r>
          <a:r>
            <a:rPr lang="en-US" sz="1900" u="sng" kern="1200" dirty="0" smtClean="0"/>
            <a:t>all</a:t>
          </a:r>
          <a:r>
            <a:rPr lang="en-US" sz="1900" u="none" kern="1200" dirty="0" smtClean="0"/>
            <a:t> services</a:t>
          </a:r>
          <a:endParaRPr lang="en-US" sz="1900" u="none" kern="1200" dirty="0"/>
        </a:p>
        <a:p>
          <a:pPr marL="171450" lvl="1" indent="-171450" algn="l" defTabSz="844550" rtl="0">
            <a:lnSpc>
              <a:spcPct val="90000"/>
            </a:lnSpc>
            <a:spcBef>
              <a:spcPct val="0"/>
            </a:spcBef>
            <a:spcAft>
              <a:spcPct val="15000"/>
            </a:spcAft>
            <a:buChar char="••"/>
          </a:pPr>
          <a:r>
            <a:rPr lang="en-US" sz="1900" kern="1200" dirty="0" smtClean="0"/>
            <a:t>If a student boards on campus, the district where the parents reside is the child’s district of residence</a:t>
          </a:r>
          <a:endParaRPr lang="en-US" sz="1900" kern="1200" dirty="0"/>
        </a:p>
      </dsp:txBody>
      <dsp:txXfrm>
        <a:off x="0" y="1413223"/>
        <a:ext cx="8229600" cy="1376550"/>
      </dsp:txXfrm>
    </dsp:sp>
    <dsp:sp modelId="{EF11E4D1-FC68-442A-9899-A409113743DC}">
      <dsp:nvSpPr>
        <dsp:cNvPr id="0" name=""/>
        <dsp:cNvSpPr/>
      </dsp:nvSpPr>
      <dsp:spPr>
        <a:xfrm>
          <a:off x="411480" y="1122145"/>
          <a:ext cx="6370319" cy="560880"/>
        </a:xfrm>
        <a:prstGeom prst="roundRect">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kern="1200" dirty="0" smtClean="0"/>
            <a:t>If parents/guardians are residents of New Jersey:</a:t>
          </a:r>
          <a:endParaRPr lang="en-US" sz="2000" kern="1200" dirty="0"/>
        </a:p>
      </dsp:txBody>
      <dsp:txXfrm>
        <a:off x="411480" y="1122145"/>
        <a:ext cx="6370319" cy="560880"/>
      </dsp:txXfrm>
    </dsp:sp>
    <dsp:sp modelId="{2EC3897B-3B65-4365-8A25-ACB2C5955A60}">
      <dsp:nvSpPr>
        <dsp:cNvPr id="0" name=""/>
        <dsp:cNvSpPr/>
      </dsp:nvSpPr>
      <dsp:spPr>
        <a:xfrm>
          <a:off x="0" y="3162175"/>
          <a:ext cx="8229600" cy="1077300"/>
        </a:xfrm>
        <a:prstGeom prst="rect">
          <a:avLst/>
        </a:prstGeom>
        <a:solidFill>
          <a:schemeClr val="lt1">
            <a:alpha val="90000"/>
            <a:hueOff val="0"/>
            <a:satOff val="0"/>
            <a:lumOff val="0"/>
            <a:alphaOff val="0"/>
          </a:schemeClr>
        </a:solidFill>
        <a:ln w="9525" cap="flat" cmpd="sng" algn="ctr">
          <a:solidFill>
            <a:schemeClr val="accent4">
              <a:hueOff val="-2976513"/>
              <a:satOff val="17933"/>
              <a:lumOff val="143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t>May receive </a:t>
          </a:r>
          <a:r>
            <a:rPr lang="en-US" sz="1900" u="sng" kern="1200" dirty="0" smtClean="0"/>
            <a:t>only</a:t>
          </a:r>
          <a:r>
            <a:rPr lang="en-US" sz="1900" kern="1200" dirty="0" smtClean="0"/>
            <a:t> initial or annual evaluation or re-evaluation (Chapter 193 services)</a:t>
          </a:r>
          <a:endParaRPr lang="en-US" sz="1900" kern="1200" dirty="0"/>
        </a:p>
      </dsp:txBody>
      <dsp:txXfrm>
        <a:off x="0" y="3162175"/>
        <a:ext cx="8229600" cy="1077300"/>
      </dsp:txXfrm>
    </dsp:sp>
    <dsp:sp modelId="{E0BA2114-5FE2-408C-9999-11FE1024C227}">
      <dsp:nvSpPr>
        <dsp:cNvPr id="0" name=""/>
        <dsp:cNvSpPr/>
      </dsp:nvSpPr>
      <dsp:spPr>
        <a:xfrm>
          <a:off x="411480" y="2881735"/>
          <a:ext cx="6370319" cy="560880"/>
        </a:xfrm>
        <a:prstGeom prst="roundRect">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kern="1200" dirty="0" smtClean="0"/>
            <a:t>If parents/guardians are residents of another state:</a:t>
          </a:r>
          <a:endParaRPr lang="en-US" sz="2000" kern="1200" dirty="0"/>
        </a:p>
      </dsp:txBody>
      <dsp:txXfrm>
        <a:off x="411480" y="2881735"/>
        <a:ext cx="6370319" cy="560880"/>
      </dsp:txXfrm>
    </dsp:sp>
    <dsp:sp modelId="{510AA210-0DB0-4E6C-B765-121A2C988405}">
      <dsp:nvSpPr>
        <dsp:cNvPr id="0" name=""/>
        <dsp:cNvSpPr/>
      </dsp:nvSpPr>
      <dsp:spPr>
        <a:xfrm>
          <a:off x="0" y="4670773"/>
          <a:ext cx="8229600" cy="807975"/>
        </a:xfrm>
        <a:prstGeom prst="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t>Must be submitted annually before services can begin</a:t>
          </a:r>
          <a:endParaRPr lang="en-US" sz="1900" kern="1200" dirty="0"/>
        </a:p>
      </dsp:txBody>
      <dsp:txXfrm>
        <a:off x="0" y="4670773"/>
        <a:ext cx="8229600" cy="807975"/>
      </dsp:txXfrm>
    </dsp:sp>
    <dsp:sp modelId="{6758ECE8-7C98-4147-B8FD-BDA010FCE019}">
      <dsp:nvSpPr>
        <dsp:cNvPr id="0" name=""/>
        <dsp:cNvSpPr/>
      </dsp:nvSpPr>
      <dsp:spPr>
        <a:xfrm>
          <a:off x="411480" y="4342075"/>
          <a:ext cx="6370376" cy="560880"/>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kern="1200" dirty="0" smtClean="0"/>
            <a:t>Parent application for services: 407-1 form</a:t>
          </a:r>
          <a:endParaRPr lang="en-US" sz="2000" kern="1200" dirty="0"/>
        </a:p>
      </dsp:txBody>
      <dsp:txXfrm>
        <a:off x="411480" y="4342075"/>
        <a:ext cx="6370376" cy="56088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FDDF3D9-7CA6-49D6-BB1A-AADDEFD4A220}">
      <dsp:nvSpPr>
        <dsp:cNvPr id="0" name=""/>
        <dsp:cNvSpPr/>
      </dsp:nvSpPr>
      <dsp:spPr>
        <a:xfrm rot="5400000">
          <a:off x="-386188" y="411942"/>
          <a:ext cx="2574591" cy="1802213"/>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a:lnSpc>
              <a:spcPct val="90000"/>
            </a:lnSpc>
            <a:spcBef>
              <a:spcPct val="0"/>
            </a:spcBef>
            <a:spcAft>
              <a:spcPct val="35000"/>
            </a:spcAft>
          </a:pPr>
          <a:r>
            <a:rPr lang="en-US" sz="4700" kern="1200" dirty="0" smtClean="0"/>
            <a:t>Why?</a:t>
          </a:r>
          <a:endParaRPr lang="en-US" sz="4700" kern="1200" dirty="0"/>
        </a:p>
      </dsp:txBody>
      <dsp:txXfrm rot="5400000">
        <a:off x="-386188" y="411942"/>
        <a:ext cx="2574591" cy="1802213"/>
      </dsp:txXfrm>
    </dsp:sp>
    <dsp:sp modelId="{AF67486E-7D6D-4C39-A655-06484240A04D}">
      <dsp:nvSpPr>
        <dsp:cNvPr id="0" name=""/>
        <dsp:cNvSpPr/>
      </dsp:nvSpPr>
      <dsp:spPr>
        <a:xfrm rot="5400000">
          <a:off x="4179164" y="-2351197"/>
          <a:ext cx="1673484" cy="6427386"/>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To provide the best services possible to students in nonpublic schools</a:t>
          </a:r>
          <a:endParaRPr lang="en-US" sz="2400" kern="1200" dirty="0"/>
        </a:p>
      </dsp:txBody>
      <dsp:txXfrm rot="5400000">
        <a:off x="4179164" y="-2351197"/>
        <a:ext cx="1673484" cy="6427386"/>
      </dsp:txXfrm>
    </dsp:sp>
    <dsp:sp modelId="{427ECC3A-24FE-4125-8E85-A2783CC68DEB}">
      <dsp:nvSpPr>
        <dsp:cNvPr id="0" name=""/>
        <dsp:cNvSpPr/>
      </dsp:nvSpPr>
      <dsp:spPr>
        <a:xfrm rot="5400000">
          <a:off x="-386188" y="3272243"/>
          <a:ext cx="2574591" cy="1802213"/>
        </a:xfrm>
        <a:prstGeom prst="chevron">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a:lnSpc>
              <a:spcPct val="90000"/>
            </a:lnSpc>
            <a:spcBef>
              <a:spcPct val="0"/>
            </a:spcBef>
            <a:spcAft>
              <a:spcPct val="35000"/>
            </a:spcAft>
          </a:pPr>
          <a:r>
            <a:rPr lang="en-US" sz="4700" kern="1200" dirty="0" smtClean="0"/>
            <a:t>When?</a:t>
          </a:r>
          <a:endParaRPr lang="en-US" sz="4700" kern="1200" dirty="0"/>
        </a:p>
      </dsp:txBody>
      <dsp:txXfrm rot="5400000">
        <a:off x="-386188" y="3272243"/>
        <a:ext cx="2574591" cy="1802213"/>
      </dsp:txXfrm>
    </dsp:sp>
    <dsp:sp modelId="{19B33744-0AF9-457E-B3BA-476499A41462}">
      <dsp:nvSpPr>
        <dsp:cNvPr id="0" name=""/>
        <dsp:cNvSpPr/>
      </dsp:nvSpPr>
      <dsp:spPr>
        <a:xfrm rot="5400000">
          <a:off x="3639312" y="573734"/>
          <a:ext cx="2747660" cy="6427386"/>
        </a:xfrm>
        <a:prstGeom prst="round2Same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Annually, in time to begin services at the start of the school year</a:t>
          </a:r>
          <a:endParaRPr lang="en-US" sz="2400" kern="1200" dirty="0"/>
        </a:p>
        <a:p>
          <a:pPr marL="228600" lvl="1" indent="-228600" algn="l" defTabSz="1066800">
            <a:lnSpc>
              <a:spcPct val="90000"/>
            </a:lnSpc>
            <a:spcBef>
              <a:spcPct val="0"/>
            </a:spcBef>
            <a:spcAft>
              <a:spcPct val="15000"/>
            </a:spcAft>
            <a:buChar char="••"/>
          </a:pPr>
          <a:r>
            <a:rPr lang="en-US" sz="2400" b="0" u="sng" kern="1200" dirty="0" smtClean="0"/>
            <a:t>Before changing providers</a:t>
          </a:r>
          <a:endParaRPr lang="en-US" sz="2400" kern="1200" dirty="0"/>
        </a:p>
        <a:p>
          <a:pPr marL="228600" lvl="1" indent="-228600" algn="l" defTabSz="1066800">
            <a:lnSpc>
              <a:spcPct val="90000"/>
            </a:lnSpc>
            <a:spcBef>
              <a:spcPct val="0"/>
            </a:spcBef>
            <a:spcAft>
              <a:spcPct val="15000"/>
            </a:spcAft>
            <a:buChar char="••"/>
          </a:pPr>
          <a:r>
            <a:rPr lang="en-US" sz="2400" kern="1200" dirty="0" smtClean="0"/>
            <a:t>Before the RFP or competitive contracting processes</a:t>
          </a:r>
          <a:endParaRPr lang="en-US" sz="2400" kern="1200" dirty="0"/>
        </a:p>
      </dsp:txBody>
      <dsp:txXfrm rot="5400000">
        <a:off x="3639312" y="573734"/>
        <a:ext cx="2747660" cy="642738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13EED6-E2CA-4A4D-B837-3A18EF493877}">
      <dsp:nvSpPr>
        <dsp:cNvPr id="0" name=""/>
        <dsp:cNvSpPr/>
      </dsp:nvSpPr>
      <dsp:spPr>
        <a:xfrm rot="5400000">
          <a:off x="-413682" y="1365648"/>
          <a:ext cx="2976269" cy="1673375"/>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a:lnSpc>
              <a:spcPct val="90000"/>
            </a:lnSpc>
            <a:spcBef>
              <a:spcPct val="0"/>
            </a:spcBef>
            <a:spcAft>
              <a:spcPct val="35000"/>
            </a:spcAft>
          </a:pPr>
          <a:r>
            <a:rPr lang="en-US" sz="3600" kern="1200" dirty="0" smtClean="0"/>
            <a:t>What?</a:t>
          </a:r>
          <a:endParaRPr lang="en-US" sz="3600" kern="1200" dirty="0"/>
        </a:p>
      </dsp:txBody>
      <dsp:txXfrm rot="5400000">
        <a:off x="-413682" y="1365648"/>
        <a:ext cx="2976269" cy="1673375"/>
      </dsp:txXfrm>
    </dsp:sp>
    <dsp:sp modelId="{0494BD96-12DF-45F6-A38E-58DE6C449C4D}">
      <dsp:nvSpPr>
        <dsp:cNvPr id="0" name=""/>
        <dsp:cNvSpPr/>
      </dsp:nvSpPr>
      <dsp:spPr>
        <a:xfrm rot="5400000">
          <a:off x="3224615" y="-795789"/>
          <a:ext cx="3266778" cy="5882583"/>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US" sz="2800" kern="1200" dirty="0" smtClean="0"/>
            <a:t>Time, place and format of services</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Method of student assessment for evaluative and formative purposes</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How results will be communicated to nonpublic school parents</a:t>
          </a:r>
          <a:endParaRPr lang="en-US" sz="2800" kern="1200" dirty="0"/>
        </a:p>
      </dsp:txBody>
      <dsp:txXfrm rot="5400000">
        <a:off x="3224615" y="-795789"/>
        <a:ext cx="3266778" cy="5882583"/>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DE9C31-0641-4B91-AFFE-90255FAC69DB}">
      <dsp:nvSpPr>
        <dsp:cNvPr id="0" name=""/>
        <dsp:cNvSpPr/>
      </dsp:nvSpPr>
      <dsp:spPr>
        <a:xfrm>
          <a:off x="0" y="753209"/>
          <a:ext cx="8229600" cy="5544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7C5E4CA5-0E68-4EC0-A224-AFA7B8827327}">
      <dsp:nvSpPr>
        <dsp:cNvPr id="0" name=""/>
        <dsp:cNvSpPr/>
      </dsp:nvSpPr>
      <dsp:spPr>
        <a:xfrm>
          <a:off x="411480" y="13037"/>
          <a:ext cx="7284718" cy="109892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District retains responsibility for management, oversight and delivery of Chapter 192 and Chapter 193 services</a:t>
          </a:r>
          <a:endParaRPr lang="en-US" sz="2400" kern="1200" dirty="0"/>
        </a:p>
      </dsp:txBody>
      <dsp:txXfrm>
        <a:off x="411480" y="13037"/>
        <a:ext cx="7284718" cy="1098923"/>
      </dsp:txXfrm>
    </dsp:sp>
    <dsp:sp modelId="{026C1988-B8BA-45A5-A88A-754EE8EB51E2}">
      <dsp:nvSpPr>
        <dsp:cNvPr id="0" name=""/>
        <dsp:cNvSpPr/>
      </dsp:nvSpPr>
      <dsp:spPr>
        <a:xfrm>
          <a:off x="0" y="2005516"/>
          <a:ext cx="8229600" cy="5544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12896D67-91D4-413D-A1B3-5D6071DBDE66}">
      <dsp:nvSpPr>
        <dsp:cNvPr id="0" name=""/>
        <dsp:cNvSpPr/>
      </dsp:nvSpPr>
      <dsp:spPr>
        <a:xfrm>
          <a:off x="411480" y="1460441"/>
          <a:ext cx="7284718" cy="869794"/>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Clinic or agency must be on NJDOE-approved list</a:t>
          </a:r>
          <a:endParaRPr lang="en-US" sz="2400" kern="1200" dirty="0"/>
        </a:p>
      </dsp:txBody>
      <dsp:txXfrm>
        <a:off x="411480" y="1460441"/>
        <a:ext cx="7284718" cy="869794"/>
      </dsp:txXfrm>
    </dsp:sp>
    <dsp:sp modelId="{5A22EFED-3F09-48AD-BF30-B8C86AF6A5B4}">
      <dsp:nvSpPr>
        <dsp:cNvPr id="0" name=""/>
        <dsp:cNvSpPr/>
      </dsp:nvSpPr>
      <dsp:spPr>
        <a:xfrm>
          <a:off x="0" y="2991600"/>
          <a:ext cx="8229600" cy="24948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458216" rIns="638708"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smtClean="0"/>
            <a:t>Scope and nature of services</a:t>
          </a:r>
          <a:endParaRPr lang="en-US" sz="2000" kern="1200" dirty="0"/>
        </a:p>
        <a:p>
          <a:pPr marL="228600" lvl="1" indent="-228600" algn="l" defTabSz="889000" rtl="0">
            <a:lnSpc>
              <a:spcPct val="90000"/>
            </a:lnSpc>
            <a:spcBef>
              <a:spcPct val="0"/>
            </a:spcBef>
            <a:spcAft>
              <a:spcPct val="15000"/>
            </a:spcAft>
            <a:buChar char="••"/>
          </a:pPr>
          <a:r>
            <a:rPr lang="en-US" sz="2000" kern="1200" dirty="0" smtClean="0"/>
            <a:t>Cost and method of payment for services</a:t>
          </a:r>
          <a:endParaRPr lang="en-US" sz="2000" kern="1200" dirty="0"/>
        </a:p>
        <a:p>
          <a:pPr marL="228600" lvl="1" indent="-228600" algn="l" defTabSz="889000" rtl="0">
            <a:lnSpc>
              <a:spcPct val="90000"/>
            </a:lnSpc>
            <a:spcBef>
              <a:spcPct val="0"/>
            </a:spcBef>
            <a:spcAft>
              <a:spcPct val="15000"/>
            </a:spcAft>
            <a:buChar char="••"/>
          </a:pPr>
          <a:r>
            <a:rPr lang="en-US" sz="2000" kern="1200" dirty="0" smtClean="0"/>
            <a:t>Professional staff, </a:t>
          </a:r>
          <a:r>
            <a:rPr lang="en-US" sz="2000" kern="1200" smtClean="0"/>
            <a:t>facilities and </a:t>
          </a:r>
          <a:r>
            <a:rPr lang="en-US" sz="2000" kern="1200" dirty="0" smtClean="0"/>
            <a:t>student records for services</a:t>
          </a:r>
          <a:endParaRPr lang="en-US" sz="2000" kern="1200" dirty="0"/>
        </a:p>
        <a:p>
          <a:pPr marL="228600" lvl="1" indent="-228600" algn="l" defTabSz="889000" rtl="0">
            <a:lnSpc>
              <a:spcPct val="90000"/>
            </a:lnSpc>
            <a:spcBef>
              <a:spcPct val="0"/>
            </a:spcBef>
            <a:spcAft>
              <a:spcPct val="15000"/>
            </a:spcAft>
            <a:buChar char="••"/>
          </a:pPr>
          <a:r>
            <a:rPr lang="en-US" sz="2000" kern="1200" dirty="0" smtClean="0"/>
            <a:t>Details of administration of the programs to be provided</a:t>
          </a:r>
          <a:endParaRPr lang="en-US" sz="2000" kern="1200" dirty="0"/>
        </a:p>
        <a:p>
          <a:pPr marL="228600" lvl="1" indent="-228600" algn="l" defTabSz="889000" rtl="0">
            <a:lnSpc>
              <a:spcPct val="90000"/>
            </a:lnSpc>
            <a:spcBef>
              <a:spcPct val="0"/>
            </a:spcBef>
            <a:spcAft>
              <a:spcPct val="15000"/>
            </a:spcAft>
            <a:buChar char="••"/>
          </a:pPr>
          <a:r>
            <a:rPr lang="en-US" sz="2000" kern="1200" dirty="0" smtClean="0"/>
            <a:t>Budget: administration, per student amounts for each service and total program cost</a:t>
          </a:r>
          <a:endParaRPr lang="en-US" sz="2000" kern="1200" dirty="0"/>
        </a:p>
      </dsp:txBody>
      <dsp:txXfrm>
        <a:off x="0" y="2991600"/>
        <a:ext cx="8229600" cy="2494800"/>
      </dsp:txXfrm>
    </dsp:sp>
    <dsp:sp modelId="{EFA336EE-4193-4F49-A1FC-72BC3E901E5A}">
      <dsp:nvSpPr>
        <dsp:cNvPr id="0" name=""/>
        <dsp:cNvSpPr/>
      </dsp:nvSpPr>
      <dsp:spPr>
        <a:xfrm>
          <a:off x="381001" y="2743199"/>
          <a:ext cx="7345666" cy="624566"/>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Contracts should include:</a:t>
          </a:r>
          <a:endParaRPr lang="en-US" sz="2400" kern="1200" dirty="0"/>
        </a:p>
      </dsp:txBody>
      <dsp:txXfrm>
        <a:off x="381001" y="2743199"/>
        <a:ext cx="7345666" cy="62456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810" cy="479733"/>
          </a:xfrm>
          <a:prstGeom prst="rect">
            <a:avLst/>
          </a:prstGeom>
        </p:spPr>
        <p:txBody>
          <a:bodyPr vert="horz" lIns="91417" tIns="45709" rIns="91417" bIns="45709" rtlCol="0"/>
          <a:lstStyle>
            <a:lvl1pPr algn="l">
              <a:defRPr sz="1200">
                <a:latin typeface="Arial" pitchFamily="34" charset="0"/>
                <a:cs typeface="+mn-cs"/>
              </a:defRPr>
            </a:lvl1pPr>
          </a:lstStyle>
          <a:p>
            <a:pPr>
              <a:defRPr/>
            </a:pPr>
            <a:endParaRPr lang="en-US" dirty="0"/>
          </a:p>
        </p:txBody>
      </p:sp>
      <p:sp>
        <p:nvSpPr>
          <p:cNvPr id="3" name="Date Placeholder 2"/>
          <p:cNvSpPr>
            <a:spLocks noGrp="1"/>
          </p:cNvSpPr>
          <p:nvPr>
            <p:ph type="dt" sz="quarter" idx="1"/>
          </p:nvPr>
        </p:nvSpPr>
        <p:spPr>
          <a:xfrm>
            <a:off x="4143737" y="0"/>
            <a:ext cx="3169810" cy="479733"/>
          </a:xfrm>
          <a:prstGeom prst="rect">
            <a:avLst/>
          </a:prstGeom>
        </p:spPr>
        <p:txBody>
          <a:bodyPr vert="horz" lIns="91417" tIns="45709" rIns="91417" bIns="45709" rtlCol="0"/>
          <a:lstStyle>
            <a:lvl1pPr algn="r">
              <a:defRPr sz="1200">
                <a:latin typeface="Arial" pitchFamily="34" charset="0"/>
                <a:cs typeface="+mn-cs"/>
              </a:defRPr>
            </a:lvl1pPr>
          </a:lstStyle>
          <a:p>
            <a:pPr>
              <a:defRPr/>
            </a:pPr>
            <a:fld id="{B121D2C7-D93F-449A-9848-114FEB52CF43}" type="datetimeFigureOut">
              <a:rPr lang="en-US"/>
              <a:pPr>
                <a:defRPr/>
              </a:pPr>
              <a:t>9/10/2015</a:t>
            </a:fld>
            <a:endParaRPr lang="en-US" dirty="0"/>
          </a:p>
        </p:txBody>
      </p:sp>
      <p:sp>
        <p:nvSpPr>
          <p:cNvPr id="4" name="Footer Placeholder 3"/>
          <p:cNvSpPr>
            <a:spLocks noGrp="1"/>
          </p:cNvSpPr>
          <p:nvPr>
            <p:ph type="ftr" sz="quarter" idx="2"/>
          </p:nvPr>
        </p:nvSpPr>
        <p:spPr>
          <a:xfrm>
            <a:off x="0" y="9119830"/>
            <a:ext cx="3169810" cy="479733"/>
          </a:xfrm>
          <a:prstGeom prst="rect">
            <a:avLst/>
          </a:prstGeom>
        </p:spPr>
        <p:txBody>
          <a:bodyPr vert="horz" lIns="91417" tIns="45709" rIns="91417" bIns="45709" rtlCol="0" anchor="b"/>
          <a:lstStyle>
            <a:lvl1pPr algn="l">
              <a:defRPr sz="1200">
                <a:latin typeface="Arial" pitchFamily="34" charset="0"/>
                <a:cs typeface="+mn-cs"/>
              </a:defRPr>
            </a:lvl1pPr>
          </a:lstStyle>
          <a:p>
            <a:pPr>
              <a:defRPr/>
            </a:pPr>
            <a:endParaRPr lang="en-US" dirty="0"/>
          </a:p>
        </p:txBody>
      </p:sp>
      <p:sp>
        <p:nvSpPr>
          <p:cNvPr id="5" name="Slide Number Placeholder 4"/>
          <p:cNvSpPr>
            <a:spLocks noGrp="1"/>
          </p:cNvSpPr>
          <p:nvPr>
            <p:ph type="sldNum" sz="quarter" idx="3"/>
          </p:nvPr>
        </p:nvSpPr>
        <p:spPr>
          <a:xfrm>
            <a:off x="4143737" y="9119830"/>
            <a:ext cx="3169810" cy="479733"/>
          </a:xfrm>
          <a:prstGeom prst="rect">
            <a:avLst/>
          </a:prstGeom>
        </p:spPr>
        <p:txBody>
          <a:bodyPr vert="horz" lIns="91417" tIns="45709" rIns="91417" bIns="45709" rtlCol="0" anchor="b"/>
          <a:lstStyle>
            <a:lvl1pPr algn="r">
              <a:defRPr sz="1200">
                <a:latin typeface="Arial" pitchFamily="34" charset="0"/>
                <a:cs typeface="+mn-cs"/>
              </a:defRPr>
            </a:lvl1pPr>
          </a:lstStyle>
          <a:p>
            <a:pPr>
              <a:defRPr/>
            </a:pPr>
            <a:fld id="{1A0AEF53-C1BC-483C-B461-DB10BBE8D81F}"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810" cy="479733"/>
          </a:xfrm>
          <a:prstGeom prst="rect">
            <a:avLst/>
          </a:prstGeom>
        </p:spPr>
        <p:txBody>
          <a:bodyPr vert="horz" lIns="96637" tIns="48319" rIns="96637" bIns="48319" rtlCol="0"/>
          <a:lstStyle>
            <a:lvl1pPr algn="l">
              <a:defRPr sz="1300">
                <a:latin typeface="Arial" charset="0"/>
                <a:cs typeface="+mn-cs"/>
              </a:defRPr>
            </a:lvl1pPr>
          </a:lstStyle>
          <a:p>
            <a:pPr>
              <a:defRPr/>
            </a:pPr>
            <a:endParaRPr lang="en-US" dirty="0"/>
          </a:p>
        </p:txBody>
      </p:sp>
      <p:sp>
        <p:nvSpPr>
          <p:cNvPr id="3" name="Date Placeholder 2"/>
          <p:cNvSpPr>
            <a:spLocks noGrp="1"/>
          </p:cNvSpPr>
          <p:nvPr>
            <p:ph type="dt" idx="1"/>
          </p:nvPr>
        </p:nvSpPr>
        <p:spPr>
          <a:xfrm>
            <a:off x="4143737" y="0"/>
            <a:ext cx="3169810" cy="479733"/>
          </a:xfrm>
          <a:prstGeom prst="rect">
            <a:avLst/>
          </a:prstGeom>
        </p:spPr>
        <p:txBody>
          <a:bodyPr vert="horz" lIns="96637" tIns="48319" rIns="96637" bIns="48319" rtlCol="0"/>
          <a:lstStyle>
            <a:lvl1pPr algn="r">
              <a:defRPr sz="1300">
                <a:latin typeface="Arial" charset="0"/>
                <a:cs typeface="+mn-cs"/>
              </a:defRPr>
            </a:lvl1pPr>
          </a:lstStyle>
          <a:p>
            <a:pPr>
              <a:defRPr/>
            </a:pPr>
            <a:fld id="{026D8D9C-341A-4B91-9BC2-3996BC5F59A5}" type="datetimeFigureOut">
              <a:rPr lang="en-US"/>
              <a:pPr>
                <a:defRPr/>
              </a:pPr>
              <a:t>9/10/2015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7" tIns="48319" rIns="96637" bIns="48319" rtlCol="0" anchor="ctr"/>
          <a:lstStyle/>
          <a:p>
            <a:pPr lvl="0"/>
            <a:endParaRPr lang="en-US" noProof="0" dirty="0" smtClean="0"/>
          </a:p>
        </p:txBody>
      </p:sp>
      <p:sp>
        <p:nvSpPr>
          <p:cNvPr id="5" name="Notes Placeholder 4"/>
          <p:cNvSpPr>
            <a:spLocks noGrp="1"/>
          </p:cNvSpPr>
          <p:nvPr>
            <p:ph type="body" sz="quarter" idx="3"/>
          </p:nvPr>
        </p:nvSpPr>
        <p:spPr>
          <a:xfrm>
            <a:off x="730859" y="4561553"/>
            <a:ext cx="5853483" cy="4319230"/>
          </a:xfrm>
          <a:prstGeom prst="rect">
            <a:avLst/>
          </a:prstGeom>
        </p:spPr>
        <p:txBody>
          <a:bodyPr vert="horz" lIns="96637" tIns="48319" rIns="96637" bIns="4831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19830"/>
            <a:ext cx="3169810" cy="479733"/>
          </a:xfrm>
          <a:prstGeom prst="rect">
            <a:avLst/>
          </a:prstGeom>
        </p:spPr>
        <p:txBody>
          <a:bodyPr vert="horz" lIns="96637" tIns="48319" rIns="96637" bIns="48319" rtlCol="0" anchor="b"/>
          <a:lstStyle>
            <a:lvl1pPr algn="l">
              <a:defRPr sz="1300">
                <a:latin typeface="Arial" charset="0"/>
                <a:cs typeface="+mn-cs"/>
              </a:defRPr>
            </a:lvl1pPr>
          </a:lstStyle>
          <a:p>
            <a:pPr>
              <a:defRPr/>
            </a:pPr>
            <a:endParaRPr lang="en-US" dirty="0"/>
          </a:p>
        </p:txBody>
      </p:sp>
      <p:sp>
        <p:nvSpPr>
          <p:cNvPr id="7" name="Slide Number Placeholder 6"/>
          <p:cNvSpPr>
            <a:spLocks noGrp="1"/>
          </p:cNvSpPr>
          <p:nvPr>
            <p:ph type="sldNum" sz="quarter" idx="5"/>
          </p:nvPr>
        </p:nvSpPr>
        <p:spPr>
          <a:xfrm>
            <a:off x="4143737" y="9119830"/>
            <a:ext cx="3169810" cy="479733"/>
          </a:xfrm>
          <a:prstGeom prst="rect">
            <a:avLst/>
          </a:prstGeom>
        </p:spPr>
        <p:txBody>
          <a:bodyPr vert="horz" lIns="96637" tIns="48319" rIns="96637" bIns="48319" rtlCol="0" anchor="b"/>
          <a:lstStyle>
            <a:lvl1pPr algn="r">
              <a:defRPr sz="1300">
                <a:latin typeface="Arial" charset="0"/>
                <a:cs typeface="+mn-cs"/>
              </a:defRPr>
            </a:lvl1pPr>
          </a:lstStyle>
          <a:p>
            <a:pPr>
              <a:defRPr/>
            </a:pPr>
            <a:fld id="{CFB564B1-4DF6-49D4-9241-DC8180504D6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a:t>
            </a:r>
            <a:r>
              <a:rPr lang="en-US" baseline="0" dirty="0" smtClean="0"/>
              <a:t> nonpublic school accepts the basic nursing services, then these are the services that the district is required to provide to the nonpublic school.  These services include assistance with medical examinations, screening of hearing, maintenance of student health records and emergency care for students who are injured or become ill at school or during participation on a school team.</a:t>
            </a:r>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29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addition to the basic</a:t>
            </a:r>
            <a:r>
              <a:rPr lang="en-US" baseline="0" dirty="0" smtClean="0"/>
              <a:t> nursing services, the district may provide additional medical services which can include necessary equipment, materials and supplies.  It’s important to note that a nonpublic school can decline the required basic nursing services (listed on the previous slide) and still may request additional medical services.</a:t>
            </a:r>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30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Box 4"/>
          <p:cNvSpPr txBox="1"/>
          <p:nvPr userDrawn="1"/>
        </p:nvSpPr>
        <p:spPr>
          <a:xfrm>
            <a:off x="8763000" y="6477000"/>
            <a:ext cx="466725" cy="369888"/>
          </a:xfrm>
          <a:prstGeom prst="rect">
            <a:avLst/>
          </a:prstGeom>
          <a:noFill/>
        </p:spPr>
        <p:txBody>
          <a:bodyPr wrap="none">
            <a:spAutoFit/>
          </a:bodyPr>
          <a:lstStyle/>
          <a:p>
            <a:pPr>
              <a:defRPr/>
            </a:pPr>
            <a:fld id="{EEA80469-8041-4A23-BFEF-AEDBA9DADA28}" type="slidenum">
              <a:rPr lang="en-US">
                <a:latin typeface="+mn-lt"/>
                <a:cs typeface="+mn-cs"/>
              </a:rPr>
              <a:pPr>
                <a:defRPr/>
              </a:pPr>
              <a:t>‹#›</a:t>
            </a:fld>
            <a:endParaRPr lang="en-US" dirty="0">
              <a:latin typeface="+mn-lt"/>
              <a:cs typeface="+mn-cs"/>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1" name="Title Placeholder 1"/>
          <p:cNvSpPr>
            <a:spLocks noGrp="1"/>
          </p:cNvSpPr>
          <p:nvPr>
            <p:ph type="title"/>
          </p:nvPr>
        </p:nvSpPr>
        <p:spPr bwMode="auto">
          <a:xfrm>
            <a:off x="609600" y="2133600"/>
            <a:ext cx="8229600" cy="1143000"/>
          </a:xfrm>
          <a:prstGeom prst="rect">
            <a:avLst/>
          </a:prstGeom>
          <a:noFill/>
          <a:ln w="9525">
            <a:noFill/>
            <a:miter lim="800000"/>
            <a:headEnd/>
            <a:tailEnd/>
          </a:ln>
        </p:spPr>
        <p:txBody>
          <a:bodyPr/>
          <a:lstStyle/>
          <a:p>
            <a:pPr lvl="0"/>
            <a:r>
              <a:rPr lang="en-US" dirty="0" smtClean="0"/>
              <a:t>Click to edit Master title style</a:t>
            </a:r>
          </a:p>
        </p:txBody>
      </p:sp>
      <p:sp>
        <p:nvSpPr>
          <p:cNvPr id="13" name="Text Placeholder 12"/>
          <p:cNvSpPr>
            <a:spLocks noGrp="1"/>
          </p:cNvSpPr>
          <p:nvPr>
            <p:ph type="body" sz="quarter" idx="12"/>
          </p:nvPr>
        </p:nvSpPr>
        <p:spPr>
          <a:xfrm>
            <a:off x="4572000" y="0"/>
            <a:ext cx="4572000" cy="609600"/>
          </a:xfrm>
        </p:spPr>
        <p:txBody>
          <a:bodyPr/>
          <a:lstStyle>
            <a:lvl1pPr algn="ctr">
              <a:buNone/>
              <a:defRPr sz="2400" b="1">
                <a:solidFill>
                  <a:schemeClr val="bg1"/>
                </a:solidFill>
              </a:defRPr>
            </a:lvl1pPr>
          </a:lstStyle>
          <a:p>
            <a:pPr lvl="0"/>
            <a:endParaRPr lang="en-US" dirty="0"/>
          </a:p>
        </p:txBody>
      </p:sp>
      <p:sp>
        <p:nvSpPr>
          <p:cNvPr id="6" name="Date Placeholder 3"/>
          <p:cNvSpPr>
            <a:spLocks noGrp="1"/>
          </p:cNvSpPr>
          <p:nvPr>
            <p:ph type="dt" sz="half" idx="13"/>
          </p:nvPr>
        </p:nvSpPr>
        <p:spPr/>
        <p:txBody>
          <a:bodyPr/>
          <a:lstStyle>
            <a:lvl1pPr>
              <a:defRPr/>
            </a:lvl1pPr>
          </a:lstStyle>
          <a:p>
            <a:pPr>
              <a:defRPr/>
            </a:pPr>
            <a:fld id="{83F97635-D606-4F59-99F0-1BB5FF29CF12}" type="datetime1">
              <a:rPr lang="en-US"/>
              <a:pPr>
                <a:defRPr/>
              </a:pPr>
              <a:t>9/10/2015</a:t>
            </a:fld>
            <a:endParaRPr lang="en-US" dirty="0"/>
          </a:p>
        </p:txBody>
      </p:sp>
      <p:sp>
        <p:nvSpPr>
          <p:cNvPr id="7" name="Footer Placeholder 4"/>
          <p:cNvSpPr>
            <a:spLocks noGrp="1"/>
          </p:cNvSpPr>
          <p:nvPr>
            <p:ph type="ftr" sz="quarter" idx="14"/>
          </p:nvPr>
        </p:nvSpPr>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11EC2BC-E3A6-4D6B-BA60-0CEF06068C3A}" type="datetime1">
              <a:rPr lang="en-US"/>
              <a:pPr>
                <a:defRPr/>
              </a:pPr>
              <a:t>9/10/2015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7712A17-4F53-4D8E-92A0-955EC9C4749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D035C6-C5B5-439B-B086-D870D7B1E41D}" type="datetime1">
              <a:rPr lang="en-US"/>
              <a:pPr>
                <a:defRPr/>
              </a:pPr>
              <a:t>9/10/2015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C3C5F5B-CCA3-480B-849C-E78B8F64562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8534400" y="6477000"/>
            <a:ext cx="609600" cy="369888"/>
          </a:xfrm>
          <a:prstGeom prst="rect">
            <a:avLst/>
          </a:prstGeom>
          <a:noFill/>
        </p:spPr>
        <p:txBody>
          <a:bodyPr>
            <a:spAutoFit/>
          </a:bodyPr>
          <a:lstStyle/>
          <a:p>
            <a:pPr algn="r">
              <a:defRPr/>
            </a:pPr>
            <a:fld id="{E1B75F3C-3682-40EF-99D4-43950CCA8BB5}" type="slidenum">
              <a:rPr lang="en-US">
                <a:latin typeface="+mn-lt"/>
                <a:cs typeface="+mn-cs"/>
              </a:rPr>
              <a:pPr algn="r">
                <a:defRPr/>
              </a:pPr>
              <a:t>‹#›</a:t>
            </a:fld>
            <a:endParaRPr lang="en-US" dirty="0">
              <a:latin typeface="+mn-lt"/>
              <a:cs typeface="+mn-cs"/>
            </a:endParaRPr>
          </a:p>
        </p:txBody>
      </p:sp>
      <p:sp>
        <p:nvSpPr>
          <p:cNvPr id="2" name="Title 1"/>
          <p:cNvSpPr>
            <a:spLocks noGrp="1"/>
          </p:cNvSpPr>
          <p:nvPr>
            <p:ph type="title"/>
          </p:nvPr>
        </p:nvSpPr>
        <p:spPr>
          <a:xfrm>
            <a:off x="4343400" y="0"/>
            <a:ext cx="4800600" cy="563562"/>
          </a:xfrm>
        </p:spPr>
        <p:txBody>
          <a:bodyPr/>
          <a:lstStyle>
            <a:lvl1pPr>
              <a:defRPr sz="24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AB9229A-FD13-4FDD-84E7-E70304EFA9F3}" type="datetime1">
              <a:rPr lang="en-US"/>
              <a:pPr>
                <a:defRPr/>
              </a:pPr>
              <a:t>9/10/2015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921EE28-E66F-4790-8052-455DC4FBD27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759A5FF-F8D5-4B08-80B7-446E734459D7}" type="datetime1">
              <a:rPr lang="en-US"/>
              <a:pPr>
                <a:defRPr/>
              </a:pPr>
              <a:t>9/10/2015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ED7412E-DD0D-4AE6-86E6-B19172D60E1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1D5C17A-9BAD-41B0-9C02-EFE19670D129}" type="datetime1">
              <a:rPr lang="en-US"/>
              <a:pPr>
                <a:defRPr/>
              </a:pPr>
              <a:t>9/10/2015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B1E7CEBD-22C6-4264-9FEC-4F4B79B9DCD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53E68B4-9B73-462F-838E-3D528AFA0277}" type="datetime1">
              <a:rPr lang="en-US"/>
              <a:pPr>
                <a:defRPr/>
              </a:pPr>
              <a:t>9/10/2015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56E7E053-D5C0-4600-A187-15A707A87A6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E20A2AF-8778-4365-8F1E-E753BE396F39}" type="datetime1">
              <a:rPr lang="en-US"/>
              <a:pPr>
                <a:defRPr/>
              </a:pPr>
              <a:t>9/10/2015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6D70589-EC8D-4D75-9BC1-6F123F745FA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4CCAC0-C707-4772-8DCE-181819031909}" type="datetime1">
              <a:rPr lang="en-US"/>
              <a:pPr>
                <a:defRPr/>
              </a:pPr>
              <a:t>9/10/2015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0F57FFA-B843-4F04-BCC3-F1F3F018A56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3462158-33D4-4A5A-ACEA-354D9ED52BB3}" type="datetime1">
              <a:rPr lang="en-US"/>
              <a:pPr>
                <a:defRPr/>
              </a:pPr>
              <a:t>9/10/2015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BA4D6F7-AE0F-4FE7-B232-268317EA9A0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Box 3"/>
          <p:cNvSpPr txBox="1">
            <a:spLocks noChangeArrowheads="1"/>
          </p:cNvSpPr>
          <p:nvPr userDrawn="1"/>
        </p:nvSpPr>
        <p:spPr bwMode="auto">
          <a:xfrm>
            <a:off x="0" y="0"/>
            <a:ext cx="9144000" cy="609600"/>
          </a:xfrm>
          <a:prstGeom prst="rect">
            <a:avLst/>
          </a:prstGeom>
          <a:solidFill>
            <a:srgbClr val="0E4D72"/>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algn="r">
              <a:spcAft>
                <a:spcPts val="1000"/>
              </a:spcAft>
              <a:defRPr/>
            </a:pPr>
            <a:endParaRPr lang="en-US" sz="500" dirty="0"/>
          </a:p>
        </p:txBody>
      </p:sp>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1EFB57-7617-4673-9D29-4D8338A79E3F}" type="datetime1">
              <a:rPr lang="en-US"/>
              <a:pPr>
                <a:defRPr/>
              </a:pPr>
              <a:t>9/10/2015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7010400" y="64166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7A6013C-EED4-4CC7-AC74-84CBB892CABF}" type="slidenum">
              <a:rPr lang="en-US"/>
              <a:pPr>
                <a:defRPr/>
              </a:pPr>
              <a:t>‹#›</a:t>
            </a:fld>
            <a:endParaRPr lang="en-US" dirty="0"/>
          </a:p>
        </p:txBody>
      </p:sp>
      <p:pic>
        <p:nvPicPr>
          <p:cNvPr id="1032" name="Picture 6" descr="ScreenShot034.jpg"/>
          <p:cNvPicPr>
            <a:picLocks noChangeAspect="1"/>
          </p:cNvPicPr>
          <p:nvPr userDrawn="1"/>
        </p:nvPicPr>
        <p:blipFill>
          <a:blip r:embed="rId13" cstate="print"/>
          <a:srcRect/>
          <a:stretch>
            <a:fillRect/>
          </a:stretch>
        </p:blipFill>
        <p:spPr bwMode="auto">
          <a:xfrm>
            <a:off x="0" y="44450"/>
            <a:ext cx="2819400" cy="488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2" Type="http://schemas.openxmlformats.org/officeDocument/2006/relationships/hyperlink" Target="http://homeroom.state.nj.u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8.xml.rels><?xml version="1.0" encoding="UTF-8" standalone="yes"?>
<Relationships xmlns="http://schemas.openxmlformats.org/package/2006/relationships"><Relationship Id="rId3" Type="http://schemas.openxmlformats.org/officeDocument/2006/relationships/hyperlink" Target="http://www.state.nj.us/education/students/safety/health/services/" TargetMode="External"/><Relationship Id="rId2" Type="http://schemas.openxmlformats.org/officeDocument/2006/relationships/hyperlink" Target="http://www.state.nj.us/education/students/safety/health/services/athlete/"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lis.njleg.state.nj.us/cgi-bin/om_isapi.dll?clientID=353524549&amp;Depth=4&amp;TD=WRAP&amp;advquery=%2218A:40-12.5%22&amp;headingswithhits=on&amp;infobase=statutes.nfo&amp;rank=&amp;record=%7b85E4%7d&amp;softpage=Doc_Frame_Pg42&amp;wordsaroundhits=2&amp;x=30&amp;y=7&amp;zz=" TargetMode="External"/><Relationship Id="rId2" Type="http://schemas.openxmlformats.org/officeDocument/2006/relationships/hyperlink" Target="http://www.state.nj.us/education/students/safety/health/legislation/PL2015c13%20.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49.xml.rels><?xml version="1.0" encoding="UTF-8" standalone="yes"?>
<Relationships xmlns="http://schemas.openxmlformats.org/package/2006/relationships"><Relationship Id="rId2" Type="http://schemas.openxmlformats.org/officeDocument/2006/relationships/hyperlink" Target="mailto:nonpublicschoolservices@doe.state.nj.u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1676400"/>
          </a:xfrm>
        </p:spPr>
        <p:txBody>
          <a:bodyPr>
            <a:normAutofit/>
          </a:bodyPr>
          <a:lstStyle/>
          <a:p>
            <a:pPr>
              <a:defRPr/>
            </a:pPr>
            <a:r>
              <a:rPr lang="en-GB" sz="3200" b="1" dirty="0" smtClean="0">
                <a:latin typeface="+mn-lt"/>
                <a:cs typeface="Arial" pitchFamily="34" charset="0"/>
              </a:rPr>
              <a:t>New Jersey State Funded </a:t>
            </a:r>
            <a:br>
              <a:rPr lang="en-GB" sz="3200" b="1" dirty="0" smtClean="0">
                <a:latin typeface="+mn-lt"/>
                <a:cs typeface="Arial" pitchFamily="34" charset="0"/>
              </a:rPr>
            </a:br>
            <a:r>
              <a:rPr lang="en-GB" sz="3200" b="1" dirty="0" smtClean="0">
                <a:latin typeface="+mn-lt"/>
                <a:cs typeface="Arial" pitchFamily="34" charset="0"/>
              </a:rPr>
              <a:t>Nonpublic School Programs</a:t>
            </a:r>
            <a:br>
              <a:rPr lang="en-GB" sz="3200" b="1" dirty="0" smtClean="0">
                <a:latin typeface="+mn-lt"/>
                <a:cs typeface="Arial" pitchFamily="34" charset="0"/>
              </a:rPr>
            </a:br>
            <a:r>
              <a:rPr lang="en-GB" sz="3200" b="1" dirty="0" smtClean="0">
                <a:latin typeface="+mn-lt"/>
                <a:cs typeface="Arial" pitchFamily="34" charset="0"/>
              </a:rPr>
              <a:t>2015-16 School Year</a:t>
            </a:r>
            <a:endParaRPr lang="en-GB" sz="3200" b="1" dirty="0">
              <a:latin typeface="+mn-lt"/>
              <a:cs typeface="Arial" pitchFamily="34" charset="0"/>
            </a:endParaRPr>
          </a:p>
        </p:txBody>
      </p:sp>
      <p:sp>
        <p:nvSpPr>
          <p:cNvPr id="5" name="Subtitle 4"/>
          <p:cNvSpPr>
            <a:spLocks noGrp="1"/>
          </p:cNvSpPr>
          <p:nvPr>
            <p:ph type="subTitle" idx="1"/>
          </p:nvPr>
        </p:nvSpPr>
        <p:spPr>
          <a:xfrm>
            <a:off x="914400" y="3886200"/>
            <a:ext cx="7315200" cy="1752600"/>
          </a:xfrm>
        </p:spPr>
        <p:txBody>
          <a:bodyPr/>
          <a:lstStyle/>
          <a:p>
            <a:pPr>
              <a:spcBef>
                <a:spcPts val="0"/>
              </a:spcBef>
            </a:pPr>
            <a:r>
              <a:rPr lang="en-US" sz="3000" b="1" dirty="0" smtClean="0">
                <a:solidFill>
                  <a:schemeClr val="tx2"/>
                </a:solidFill>
              </a:rPr>
              <a:t>Nonpublic School Services</a:t>
            </a:r>
          </a:p>
          <a:p>
            <a:pPr>
              <a:spcBef>
                <a:spcPts val="0"/>
              </a:spcBef>
            </a:pPr>
            <a:r>
              <a:rPr lang="en-US" sz="3000" b="1" dirty="0" smtClean="0">
                <a:solidFill>
                  <a:schemeClr val="tx2"/>
                </a:solidFill>
              </a:rPr>
              <a:t>Division of Charter Schools, </a:t>
            </a:r>
          </a:p>
          <a:p>
            <a:pPr>
              <a:spcBef>
                <a:spcPts val="0"/>
              </a:spcBef>
            </a:pPr>
            <a:r>
              <a:rPr lang="en-US" sz="3000" b="1" dirty="0" smtClean="0">
                <a:solidFill>
                  <a:schemeClr val="tx2"/>
                </a:solidFill>
              </a:rPr>
              <a:t>School Choice and Educational Technology</a:t>
            </a:r>
            <a:endParaRPr lang="en-US" sz="3000" b="1"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192/193</a:t>
            </a:r>
            <a:br>
              <a:rPr lang="en-US" b="1" dirty="0" smtClean="0"/>
            </a:br>
            <a:r>
              <a:rPr lang="en-US" b="1" dirty="0" smtClean="0"/>
              <a:t>Third-Party Provider</a:t>
            </a:r>
            <a:endParaRPr lang="en-US" b="1" dirty="0"/>
          </a:p>
        </p:txBody>
      </p:sp>
      <p:graphicFrame>
        <p:nvGraphicFramePr>
          <p:cNvPr id="4" name="Content Placeholder 3"/>
          <p:cNvGraphicFramePr>
            <a:graphicFrameLocks noGrp="1"/>
          </p:cNvGraphicFramePr>
          <p:nvPr>
            <p:ph idx="1"/>
          </p:nvPr>
        </p:nvGraphicFramePr>
        <p:xfrm>
          <a:off x="457200" y="9906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192/193</a:t>
            </a:r>
            <a:br>
              <a:rPr lang="en-US" b="1" dirty="0" smtClean="0"/>
            </a:br>
            <a:r>
              <a:rPr lang="en-US" b="1" dirty="0" smtClean="0"/>
              <a:t>Sectarian Nonpublic Schools</a:t>
            </a:r>
            <a:endParaRPr lang="en-US" b="1" dirty="0"/>
          </a:p>
        </p:txBody>
      </p:sp>
      <p:graphicFrame>
        <p:nvGraphicFramePr>
          <p:cNvPr id="4" name="Content Placeholder 3"/>
          <p:cNvGraphicFramePr>
            <a:graphicFrameLocks noGrp="1"/>
          </p:cNvGraphicFramePr>
          <p:nvPr>
            <p:ph idx="1"/>
          </p:nvPr>
        </p:nvGraphicFramePr>
        <p:xfrm>
          <a:off x="457200" y="10668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192/193</a:t>
            </a:r>
            <a:br>
              <a:rPr lang="en-US" b="1" dirty="0" smtClean="0"/>
            </a:br>
            <a:r>
              <a:rPr lang="en-US" b="1" dirty="0" smtClean="0"/>
              <a:t>Fiscal Management</a:t>
            </a:r>
            <a:endParaRPr lang="en-US" b="1" dirty="0"/>
          </a:p>
        </p:txBody>
      </p:sp>
      <p:sp>
        <p:nvSpPr>
          <p:cNvPr id="3" name="Content Placeholder 2"/>
          <p:cNvSpPr>
            <a:spLocks noGrp="1"/>
          </p:cNvSpPr>
          <p:nvPr>
            <p:ph idx="1"/>
          </p:nvPr>
        </p:nvSpPr>
        <p:spPr>
          <a:xfrm>
            <a:off x="457200" y="1143000"/>
            <a:ext cx="8229600" cy="4983163"/>
          </a:xfrm>
        </p:spPr>
        <p:txBody>
          <a:bodyPr/>
          <a:lstStyle/>
          <a:p>
            <a:pPr>
              <a:buFont typeface="Wingdings" pitchFamily="2" charset="2"/>
              <a:buChar char="Ø"/>
            </a:pPr>
            <a:r>
              <a:rPr lang="en-US" sz="2800" dirty="0" smtClean="0"/>
              <a:t>Submit the </a:t>
            </a:r>
            <a:r>
              <a:rPr lang="en-US" sz="2800" dirty="0" smtClean="0">
                <a:hlinkClick r:id="rId2"/>
              </a:rPr>
              <a:t>Report of Nonpublic Auxiliary and Handicapped Services</a:t>
            </a:r>
            <a:r>
              <a:rPr lang="en-US" sz="2800" i="1" dirty="0" smtClean="0"/>
              <a:t> </a:t>
            </a:r>
            <a:r>
              <a:rPr lang="en-US" sz="2800" dirty="0" smtClean="0"/>
              <a:t>in November to receive funding for the following school year</a:t>
            </a:r>
          </a:p>
          <a:p>
            <a:pPr>
              <a:buFont typeface="Wingdings" pitchFamily="2" charset="2"/>
              <a:buChar char="Ø"/>
            </a:pPr>
            <a:r>
              <a:rPr lang="en-US" sz="2800" dirty="0" smtClean="0"/>
              <a:t>Request additional funding if additional students need services through the </a:t>
            </a:r>
            <a:r>
              <a:rPr lang="en-US" sz="2800" dirty="0" smtClean="0">
                <a:hlinkClick r:id="rId2"/>
              </a:rPr>
              <a:t>Chapter 192-193 Funding Statement and Additional Funding Request</a:t>
            </a:r>
            <a:endParaRPr lang="en-US" sz="2800" dirty="0" smtClean="0"/>
          </a:p>
          <a:p>
            <a:pPr>
              <a:buFont typeface="Wingdings" pitchFamily="2" charset="2"/>
              <a:buChar char="Ø"/>
            </a:pPr>
            <a:r>
              <a:rPr lang="en-US" sz="2800" dirty="0" smtClean="0"/>
              <a:t>File the </a:t>
            </a:r>
            <a:r>
              <a:rPr lang="en-US" sz="2800" dirty="0" smtClean="0">
                <a:hlinkClick r:id="rId2"/>
              </a:rPr>
              <a:t>Nonpublic Project Completion Report </a:t>
            </a:r>
            <a:r>
              <a:rPr lang="en-US" sz="2800" dirty="0" smtClean="0"/>
              <a:t>in August</a:t>
            </a:r>
          </a:p>
          <a:p>
            <a:pPr>
              <a:buFont typeface="Wingdings" pitchFamily="2" charset="2"/>
              <a:buChar char="Ø"/>
            </a:pPr>
            <a:r>
              <a:rPr lang="en-US" sz="2800" dirty="0" smtClean="0"/>
              <a:t>Retain all documentation of student eligibility</a:t>
            </a:r>
          </a:p>
          <a:p>
            <a:pPr lvl="1">
              <a:buFont typeface="Wingdings" pitchFamily="2" charset="2"/>
              <a:buChar char="§"/>
            </a:pPr>
            <a:r>
              <a:rPr lang="en-US" sz="2400" dirty="0" smtClean="0"/>
              <a:t>407-1 forms</a:t>
            </a:r>
          </a:p>
          <a:p>
            <a:pPr lvl="1">
              <a:buFont typeface="Wingdings" pitchFamily="2" charset="2"/>
              <a:buChar char="§"/>
            </a:pPr>
            <a:r>
              <a:rPr lang="en-US" sz="2400" dirty="0" smtClean="0"/>
              <a:t>Proof of eligibility</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 Auxiliary Services - Overview</a:t>
            </a:r>
            <a:endParaRPr lang="en-US" b="1" dirty="0"/>
          </a:p>
        </p:txBody>
      </p:sp>
      <p:graphicFrame>
        <p:nvGraphicFramePr>
          <p:cNvPr id="5" name="Content Placeholder 4"/>
          <p:cNvGraphicFramePr>
            <a:graphicFrameLocks noGrp="1"/>
          </p:cNvGraphicFramePr>
          <p:nvPr>
            <p:ph idx="1"/>
          </p:nvPr>
        </p:nvGraphicFramePr>
        <p:xfrm>
          <a:off x="457200" y="9906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 Compensatory Services</a:t>
            </a:r>
            <a:endParaRPr lang="en-US" b="1" dirty="0"/>
          </a:p>
        </p:txBody>
      </p:sp>
      <p:graphicFrame>
        <p:nvGraphicFramePr>
          <p:cNvPr id="4" name="Content Placeholder 3"/>
          <p:cNvGraphicFramePr>
            <a:graphicFrameLocks noGrp="1"/>
          </p:cNvGraphicFramePr>
          <p:nvPr>
            <p:ph idx="1"/>
          </p:nvPr>
        </p:nvGraphicFramePr>
        <p:xfrm>
          <a:off x="457200" y="9906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 Compensatory Services</a:t>
            </a:r>
            <a:br>
              <a:rPr lang="en-US" b="1" dirty="0" smtClean="0"/>
            </a:br>
            <a:r>
              <a:rPr lang="en-US" b="1" dirty="0" smtClean="0"/>
              <a:t>Student Eligibility</a:t>
            </a:r>
            <a:endParaRPr lang="en-US" b="1" dirty="0"/>
          </a:p>
        </p:txBody>
      </p:sp>
      <p:graphicFrame>
        <p:nvGraphicFramePr>
          <p:cNvPr id="4" name="Content Placeholder 3"/>
          <p:cNvGraphicFramePr>
            <a:graphicFrameLocks noGrp="1"/>
          </p:cNvGraphicFramePr>
          <p:nvPr>
            <p:ph idx="1"/>
          </p:nvPr>
        </p:nvGraphicFramePr>
        <p:xfrm>
          <a:off x="457200" y="914400"/>
          <a:ext cx="82296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 Compensatory Services</a:t>
            </a:r>
            <a:br>
              <a:rPr lang="en-US" b="1" dirty="0" smtClean="0"/>
            </a:br>
            <a:r>
              <a:rPr lang="en-US" b="1" dirty="0" smtClean="0"/>
              <a:t>Student Eligibility</a:t>
            </a:r>
            <a:endParaRPr lang="en-US" b="1" dirty="0"/>
          </a:p>
        </p:txBody>
      </p:sp>
      <p:graphicFrame>
        <p:nvGraphicFramePr>
          <p:cNvPr id="4" name="Content Placeholder 3"/>
          <p:cNvGraphicFramePr>
            <a:graphicFrameLocks noGrp="1"/>
          </p:cNvGraphicFramePr>
          <p:nvPr>
            <p:ph idx="1"/>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 ESL</a:t>
            </a:r>
            <a:br>
              <a:rPr lang="en-US" b="1" dirty="0" smtClean="0"/>
            </a:br>
            <a:r>
              <a:rPr lang="en-US" b="1" dirty="0" smtClean="0"/>
              <a:t>Student Eligibility</a:t>
            </a:r>
            <a:endParaRPr lang="en-US" b="1" dirty="0"/>
          </a:p>
        </p:txBody>
      </p:sp>
      <p:graphicFrame>
        <p:nvGraphicFramePr>
          <p:cNvPr id="4" name="Content Placeholder 3"/>
          <p:cNvGraphicFramePr>
            <a:graphicFrameLocks noGrp="1"/>
          </p:cNvGraphicFramePr>
          <p:nvPr>
            <p:ph idx="1"/>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 Home Instruction</a:t>
            </a:r>
            <a:br>
              <a:rPr lang="en-US" b="1" dirty="0" smtClean="0"/>
            </a:br>
            <a:r>
              <a:rPr lang="en-US" b="1" dirty="0" smtClean="0"/>
              <a:t>Student Eligibility</a:t>
            </a:r>
            <a:endParaRPr lang="en-US" b="1" dirty="0"/>
          </a:p>
        </p:txBody>
      </p:sp>
      <p:graphicFrame>
        <p:nvGraphicFramePr>
          <p:cNvPr id="4" name="Content Placeholder 3"/>
          <p:cNvGraphicFramePr>
            <a:graphicFrameLocks noGrp="1"/>
          </p:cNvGraphicFramePr>
          <p:nvPr>
            <p:ph idx="1"/>
          </p:nvPr>
        </p:nvGraphicFramePr>
        <p:xfrm>
          <a:off x="457200" y="1219200"/>
          <a:ext cx="8229600" cy="490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 Home Instruction</a:t>
            </a:r>
            <a:br>
              <a:rPr lang="en-US" b="1" dirty="0" smtClean="0"/>
            </a:br>
            <a:r>
              <a:rPr lang="en-US" b="1" dirty="0" smtClean="0"/>
              <a:t>District Requirements</a:t>
            </a:r>
            <a:endParaRPr lang="en-US" b="1" dirty="0"/>
          </a:p>
        </p:txBody>
      </p:sp>
      <p:graphicFrame>
        <p:nvGraphicFramePr>
          <p:cNvPr id="4" name="Content Placeholder 3"/>
          <p:cNvGraphicFramePr>
            <a:graphicFrameLocks noGrp="1"/>
          </p:cNvGraphicFramePr>
          <p:nvPr>
            <p:ph idx="1"/>
          </p:nvPr>
        </p:nvGraphicFramePr>
        <p:xfrm>
          <a:off x="457200" y="1295400"/>
          <a:ext cx="8229600" cy="4678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Overview of Nonpublic Programs-Responsibilities</a:t>
            </a:r>
            <a:endParaRPr lang="en-US" b="1" dirty="0"/>
          </a:p>
        </p:txBody>
      </p:sp>
      <p:graphicFrame>
        <p:nvGraphicFramePr>
          <p:cNvPr id="9" name="Content Placeholder 8"/>
          <p:cNvGraphicFramePr>
            <a:graphicFrameLocks noGrp="1"/>
          </p:cNvGraphicFramePr>
          <p:nvPr>
            <p:ph idx="1"/>
          </p:nvPr>
        </p:nvGraphicFramePr>
        <p:xfrm>
          <a:off x="457200" y="9906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 Home Instruction</a:t>
            </a:r>
            <a:br>
              <a:rPr lang="en-US" b="1" dirty="0" smtClean="0"/>
            </a:br>
            <a:r>
              <a:rPr lang="en-US" b="1" dirty="0" smtClean="0"/>
              <a:t>Referral for Evaluation</a:t>
            </a:r>
            <a:endParaRPr lang="en-US" b="1" dirty="0"/>
          </a:p>
        </p:txBody>
      </p:sp>
      <p:sp>
        <p:nvSpPr>
          <p:cNvPr id="3" name="Content Placeholder 2"/>
          <p:cNvSpPr>
            <a:spLocks noGrp="1"/>
          </p:cNvSpPr>
          <p:nvPr>
            <p:ph idx="1"/>
          </p:nvPr>
        </p:nvSpPr>
        <p:spPr/>
        <p:txBody>
          <a:bodyPr/>
          <a:lstStyle/>
          <a:p>
            <a:pPr>
              <a:buFont typeface="Wingdings" pitchFamily="2" charset="2"/>
              <a:buChar char="Ø"/>
            </a:pPr>
            <a:endParaRPr lang="en-US" dirty="0" smtClean="0"/>
          </a:p>
          <a:p>
            <a:pPr>
              <a:buFont typeface="Wingdings" pitchFamily="2" charset="2"/>
              <a:buChar char="Ø"/>
            </a:pPr>
            <a:r>
              <a:rPr lang="en-US" dirty="0" smtClean="0"/>
              <a:t>When the provision of home instruction exceeds 60 calendar days, the school physician must refer the student to the child study team for evaluation, pursuant to N.J.A.C. 6A:14-4.8</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Chapter 193 Remedial Services - Overview</a:t>
            </a:r>
            <a:endParaRPr lang="en-US" b="1" dirty="0"/>
          </a:p>
        </p:txBody>
      </p:sp>
      <p:graphicFrame>
        <p:nvGraphicFramePr>
          <p:cNvPr id="4" name="Content Placeholder 3"/>
          <p:cNvGraphicFramePr>
            <a:graphicFrameLocks noGrp="1"/>
          </p:cNvGraphicFramePr>
          <p:nvPr>
            <p:ph idx="1"/>
          </p:nvPr>
        </p:nvGraphicFramePr>
        <p:xfrm>
          <a:off x="457200" y="1066800"/>
          <a:ext cx="8229600" cy="505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193</a:t>
            </a:r>
            <a:br>
              <a:rPr lang="en-US" b="1" dirty="0" smtClean="0"/>
            </a:br>
            <a:r>
              <a:rPr lang="en-US" b="1" dirty="0" smtClean="0"/>
              <a:t>Initial Evaluation</a:t>
            </a:r>
            <a:endParaRPr lang="en-US" b="1" dirty="0"/>
          </a:p>
        </p:txBody>
      </p:sp>
      <p:graphicFrame>
        <p:nvGraphicFramePr>
          <p:cNvPr id="4" name="Content Placeholder 3"/>
          <p:cNvGraphicFramePr>
            <a:graphicFrameLocks noGrp="1"/>
          </p:cNvGraphicFramePr>
          <p:nvPr>
            <p:ph idx="1"/>
          </p:nvPr>
        </p:nvGraphicFramePr>
        <p:xfrm>
          <a:off x="457200" y="9906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193 </a:t>
            </a:r>
            <a:br>
              <a:rPr lang="en-US" b="1" dirty="0" smtClean="0"/>
            </a:br>
            <a:r>
              <a:rPr lang="en-US" b="1" dirty="0" smtClean="0"/>
              <a:t>Annual Evaluation</a:t>
            </a:r>
            <a:endParaRPr lang="en-US" b="1" dirty="0"/>
          </a:p>
        </p:txBody>
      </p:sp>
      <p:graphicFrame>
        <p:nvGraphicFramePr>
          <p:cNvPr id="4" name="Content Placeholder 3"/>
          <p:cNvGraphicFramePr>
            <a:graphicFrameLocks noGrp="1"/>
          </p:cNvGraphicFramePr>
          <p:nvPr>
            <p:ph idx="1"/>
          </p:nvPr>
        </p:nvGraphicFramePr>
        <p:xfrm>
          <a:off x="457200" y="9906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193 </a:t>
            </a:r>
            <a:br>
              <a:rPr lang="en-US" b="1" dirty="0" smtClean="0"/>
            </a:br>
            <a:r>
              <a:rPr lang="en-US" b="1" dirty="0" smtClean="0"/>
              <a:t>Re-evaluation</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193</a:t>
            </a:r>
            <a:br>
              <a:rPr lang="en-US" b="1" dirty="0" smtClean="0"/>
            </a:br>
            <a:r>
              <a:rPr lang="en-US" b="1" dirty="0" smtClean="0"/>
              <a:t>Supplemental Instruction</a:t>
            </a:r>
            <a:endParaRPr lang="en-US" b="1" dirty="0"/>
          </a:p>
        </p:txBody>
      </p:sp>
      <p:graphicFrame>
        <p:nvGraphicFramePr>
          <p:cNvPr id="4" name="Content Placeholder 3"/>
          <p:cNvGraphicFramePr>
            <a:graphicFrameLocks noGrp="1"/>
          </p:cNvGraphicFramePr>
          <p:nvPr>
            <p:ph idx="1"/>
          </p:nvPr>
        </p:nvGraphicFramePr>
        <p:xfrm>
          <a:off x="457200" y="914400"/>
          <a:ext cx="8229600" cy="5211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193</a:t>
            </a:r>
            <a:br>
              <a:rPr lang="en-US" b="1" dirty="0" smtClean="0"/>
            </a:br>
            <a:r>
              <a:rPr lang="en-US" b="1" dirty="0" smtClean="0"/>
              <a:t>Speech Language Services</a:t>
            </a:r>
            <a:endParaRPr lang="en-US" b="1" dirty="0"/>
          </a:p>
        </p:txBody>
      </p:sp>
      <p:graphicFrame>
        <p:nvGraphicFramePr>
          <p:cNvPr id="4" name="Content Placeholder 3"/>
          <p:cNvGraphicFramePr>
            <a:graphicFrameLocks noGrp="1"/>
          </p:cNvGraphicFramePr>
          <p:nvPr>
            <p:ph idx="1"/>
          </p:nvPr>
        </p:nvGraphicFramePr>
        <p:xfrm>
          <a:off x="457200" y="914400"/>
          <a:ext cx="82296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192/193</a:t>
            </a:r>
            <a:br>
              <a:rPr lang="en-US" b="1" dirty="0" smtClean="0"/>
            </a:br>
            <a:r>
              <a:rPr lang="en-US" b="1" dirty="0" smtClean="0"/>
              <a:t>NJDOE Guidance</a:t>
            </a:r>
            <a:endParaRPr lang="en-US" b="1" dirty="0"/>
          </a:p>
        </p:txBody>
      </p:sp>
      <p:graphicFrame>
        <p:nvGraphicFramePr>
          <p:cNvPr id="4" name="Content Placeholder 3"/>
          <p:cNvGraphicFramePr>
            <a:graphicFrameLocks noGrp="1"/>
          </p:cNvGraphicFramePr>
          <p:nvPr>
            <p:ph idx="1"/>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lgn="ctr">
              <a:buNone/>
            </a:pPr>
            <a:r>
              <a:rPr lang="en-US" sz="3600" b="1" dirty="0" smtClean="0"/>
              <a:t>	</a:t>
            </a:r>
          </a:p>
          <a:p>
            <a:pPr algn="ctr">
              <a:buNone/>
            </a:pPr>
            <a:endParaRPr lang="en-US" sz="3600" b="1" dirty="0" smtClean="0"/>
          </a:p>
          <a:p>
            <a:pPr algn="ctr">
              <a:buNone/>
            </a:pPr>
            <a:r>
              <a:rPr lang="en-US" sz="3600" b="1" dirty="0" smtClean="0"/>
              <a:t>Nonpublic School</a:t>
            </a:r>
          </a:p>
          <a:p>
            <a:pPr algn="ctr">
              <a:buNone/>
            </a:pPr>
            <a:r>
              <a:rPr lang="en-US" sz="3600" b="1" dirty="0" smtClean="0"/>
              <a:t>Health Services</a:t>
            </a:r>
            <a:endParaRPr lang="en-US" sz="3600" b="1" dirty="0"/>
          </a:p>
        </p:txBody>
      </p:sp>
      <p:pic>
        <p:nvPicPr>
          <p:cNvPr id="1026" name="Picture 2" descr="C:\Users\gkocher\AppData\Local\Microsoft\Windows\Temporary Internet Files\Content.IE5\938O7ISM\health%20care%20symbol[1].jpg"/>
          <p:cNvPicPr>
            <a:picLocks noChangeAspect="1" noChangeArrowheads="1"/>
          </p:cNvPicPr>
          <p:nvPr/>
        </p:nvPicPr>
        <p:blipFill>
          <a:blip r:embed="rId2" cstate="print"/>
          <a:srcRect/>
          <a:stretch>
            <a:fillRect/>
          </a:stretch>
        </p:blipFill>
        <p:spPr bwMode="auto">
          <a:xfrm rot="20564485">
            <a:off x="5764008" y="3953396"/>
            <a:ext cx="2857500" cy="2305050"/>
          </a:xfrm>
          <a:prstGeom prst="rect">
            <a:avLst/>
          </a:prstGeom>
          <a:noFill/>
        </p:spPr>
      </p:pic>
      <p:pic>
        <p:nvPicPr>
          <p:cNvPr id="1030" name="Picture 6" descr="C:\Users\gkocher\AppData\Local\Microsoft\Windows\Temporary Internet Files\Content.IE5\938O7ISM\stethoscope-heart-clip-art--thumb2887298[1].jpg"/>
          <p:cNvPicPr>
            <a:picLocks noChangeAspect="1" noChangeArrowheads="1"/>
          </p:cNvPicPr>
          <p:nvPr/>
        </p:nvPicPr>
        <p:blipFill>
          <a:blip r:embed="rId3" cstate="print"/>
          <a:srcRect/>
          <a:stretch>
            <a:fillRect/>
          </a:stretch>
        </p:blipFill>
        <p:spPr bwMode="auto">
          <a:xfrm rot="1440321">
            <a:off x="351407" y="1142800"/>
            <a:ext cx="2345374" cy="2226208"/>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Required Basic Nursing Services</a:t>
            </a:r>
            <a:br>
              <a:rPr lang="en-US" b="1" dirty="0" smtClean="0"/>
            </a:br>
            <a:endParaRPr lang="en-US" b="1" dirty="0"/>
          </a:p>
        </p:txBody>
      </p:sp>
      <p:graphicFrame>
        <p:nvGraphicFramePr>
          <p:cNvPr id="12" name="Content Placeholder 11"/>
          <p:cNvGraphicFramePr>
            <a:graphicFrameLocks noGrp="1"/>
          </p:cNvGraphicFramePr>
          <p:nvPr>
            <p:ph idx="1"/>
          </p:nvPr>
        </p:nvGraphicFramePr>
        <p:xfrm>
          <a:off x="457200" y="990600"/>
          <a:ext cx="82296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Overview of Nonpublic Programs</a:t>
            </a:r>
            <a:endParaRPr lang="en-US" dirty="0"/>
          </a:p>
        </p:txBody>
      </p:sp>
      <p:graphicFrame>
        <p:nvGraphicFramePr>
          <p:cNvPr id="4" name="Content Placeholder 3"/>
          <p:cNvGraphicFramePr>
            <a:graphicFrameLocks noGrp="1"/>
          </p:cNvGraphicFramePr>
          <p:nvPr>
            <p:ph idx="1"/>
          </p:nvPr>
        </p:nvGraphicFramePr>
        <p:xfrm>
          <a:off x="457200" y="10668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Medical Services</a:t>
            </a:r>
            <a:endParaRPr lang="en-US" b="1"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 </a:t>
            </a:r>
            <a:br>
              <a:rPr lang="en-US" b="1" dirty="0" smtClean="0"/>
            </a:br>
            <a:r>
              <a:rPr lang="en-US" b="1" dirty="0" smtClean="0"/>
              <a:t>Recent Legislation</a:t>
            </a:r>
            <a:endParaRPr lang="en-US" b="1" dirty="0"/>
          </a:p>
        </p:txBody>
      </p:sp>
      <p:sp>
        <p:nvSpPr>
          <p:cNvPr id="3" name="Content Placeholder 2"/>
          <p:cNvSpPr>
            <a:spLocks noGrp="1"/>
          </p:cNvSpPr>
          <p:nvPr>
            <p:ph idx="1"/>
          </p:nvPr>
        </p:nvSpPr>
        <p:spPr/>
        <p:txBody>
          <a:bodyPr/>
          <a:lstStyle/>
          <a:p>
            <a:pPr>
              <a:buNone/>
            </a:pPr>
            <a:r>
              <a:rPr lang="en-US" dirty="0" smtClean="0"/>
              <a:t>	As of May 5, 2014, in accordance with N.J.S.A. 18A:40-27.1, state funded nonpublic school nursing services providers are permitted to treat pre-K students in emergency situations </a:t>
            </a:r>
          </a:p>
          <a:p>
            <a:pPr lvl="1">
              <a:buFont typeface="Wingdings" pitchFamily="2" charset="2"/>
              <a:buChar char="Ø"/>
            </a:pPr>
            <a:r>
              <a:rPr lang="en-US" dirty="0" smtClean="0"/>
              <a:t>Pre-K students must be attending a nonpublic school with a Kindergarten to be eligible to receive nursing services in emergency situations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Timely and Meaningful Consultation</a:t>
            </a:r>
            <a:endParaRPr lang="en-US" b="1" dirty="0"/>
          </a:p>
        </p:txBody>
      </p:sp>
      <p:graphicFrame>
        <p:nvGraphicFramePr>
          <p:cNvPr id="4" name="Content Placeholder 3"/>
          <p:cNvGraphicFramePr>
            <a:graphicFrameLocks noGrp="1"/>
          </p:cNvGraphicFramePr>
          <p:nvPr>
            <p:ph idx="1"/>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Consultation Requirements</a:t>
            </a:r>
            <a:endParaRPr lang="en-US" b="1" dirty="0"/>
          </a:p>
        </p:txBody>
      </p:sp>
      <p:graphicFrame>
        <p:nvGraphicFramePr>
          <p:cNvPr id="4" name="Content Placeholder 3"/>
          <p:cNvGraphicFramePr>
            <a:graphicFrameLocks noGrp="1"/>
          </p:cNvGraphicFramePr>
          <p:nvPr>
            <p:ph idx="1"/>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Reporting Requirements</a:t>
            </a:r>
            <a:endParaRPr lang="en-US" b="1" dirty="0"/>
          </a:p>
        </p:txBody>
      </p:sp>
      <p:graphicFrame>
        <p:nvGraphicFramePr>
          <p:cNvPr id="4" name="Content Placeholder 3"/>
          <p:cNvGraphicFramePr>
            <a:graphicFrameLocks noGrp="1"/>
          </p:cNvGraphicFramePr>
          <p:nvPr>
            <p:ph idx="1"/>
          </p:nvPr>
        </p:nvGraphicFramePr>
        <p:xfrm>
          <a:off x="304800" y="914400"/>
          <a:ext cx="82296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Reporting Requirements</a:t>
            </a:r>
            <a:endParaRPr lang="en-US" b="1" dirty="0"/>
          </a:p>
        </p:txBody>
      </p:sp>
      <p:graphicFrame>
        <p:nvGraphicFramePr>
          <p:cNvPr id="4" name="Content Placeholder 3"/>
          <p:cNvGraphicFramePr>
            <a:graphicFrameLocks noGrp="1"/>
          </p:cNvGraphicFramePr>
          <p:nvPr>
            <p:ph idx="1"/>
          </p:nvPr>
        </p:nvGraphicFramePr>
        <p:xfrm>
          <a:off x="457200" y="990600"/>
          <a:ext cx="82296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Guidance</a:t>
            </a:r>
            <a:endParaRPr lang="en-US" b="1" dirty="0"/>
          </a:p>
        </p:txBody>
      </p:sp>
      <p:graphicFrame>
        <p:nvGraphicFramePr>
          <p:cNvPr id="5" name="Content Placeholder 4"/>
          <p:cNvGraphicFramePr>
            <a:graphicFrameLocks noGrp="1"/>
          </p:cNvGraphicFramePr>
          <p:nvPr>
            <p:ph idx="1"/>
          </p:nvPr>
        </p:nvGraphicFramePr>
        <p:xfrm>
          <a:off x="457200" y="9906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Overview of Nonpublic School Responsibilities-Health Services</a:t>
            </a:r>
            <a:endParaRPr lang="en-US" b="1" dirty="0"/>
          </a:p>
        </p:txBody>
      </p:sp>
      <p:graphicFrame>
        <p:nvGraphicFramePr>
          <p:cNvPr id="9" name="Content Placeholder 8"/>
          <p:cNvGraphicFramePr>
            <a:graphicFrameLocks noGrp="1"/>
          </p:cNvGraphicFramePr>
          <p:nvPr>
            <p:ph idx="1"/>
          </p:nvPr>
        </p:nvGraphicFramePr>
        <p:xfrm>
          <a:off x="457200" y="990600"/>
          <a:ext cx="8229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New Legislation</a:t>
            </a:r>
            <a:endParaRPr lang="en-US" b="1" dirty="0"/>
          </a:p>
        </p:txBody>
      </p:sp>
      <p:sp>
        <p:nvSpPr>
          <p:cNvPr id="3" name="Content Placeholder 2"/>
          <p:cNvSpPr>
            <a:spLocks noGrp="1"/>
          </p:cNvSpPr>
          <p:nvPr>
            <p:ph idx="1"/>
          </p:nvPr>
        </p:nvSpPr>
        <p:spPr>
          <a:xfrm>
            <a:off x="381000" y="914400"/>
            <a:ext cx="8458200" cy="5486400"/>
          </a:xfrm>
        </p:spPr>
        <p:txBody>
          <a:bodyPr/>
          <a:lstStyle/>
          <a:p>
            <a:pPr>
              <a:buFont typeface="Wingdings" pitchFamily="2" charset="2"/>
              <a:buChar char="Ø"/>
            </a:pPr>
            <a:r>
              <a:rPr lang="en-US" sz="2800" dirty="0" smtClean="0">
                <a:hlinkClick r:id="rId2"/>
              </a:rPr>
              <a:t>Scholastic Student-Athlete Safety Act</a:t>
            </a:r>
            <a:r>
              <a:rPr lang="en-US" sz="2800" dirty="0" smtClean="0"/>
              <a:t>, June 27, 2013 N.J.S.A. 18A:40-41.6</a:t>
            </a:r>
          </a:p>
          <a:p>
            <a:pPr lvl="1">
              <a:buFont typeface="Wingdings" pitchFamily="2" charset="2"/>
              <a:buChar char="§"/>
            </a:pPr>
            <a:r>
              <a:rPr lang="en-US" dirty="0" smtClean="0"/>
              <a:t>PPE Form</a:t>
            </a:r>
          </a:p>
          <a:p>
            <a:pPr lvl="1">
              <a:buFont typeface="Wingdings" pitchFamily="2" charset="2"/>
              <a:buChar char="§"/>
            </a:pPr>
            <a:r>
              <a:rPr lang="en-US" dirty="0" smtClean="0"/>
              <a:t>The Student-Athlete Cardiac Assessment Professional Development Module</a:t>
            </a:r>
          </a:p>
          <a:p>
            <a:pPr lvl="1">
              <a:buFont typeface="Wingdings" pitchFamily="2" charset="2"/>
              <a:buChar char="§"/>
            </a:pPr>
            <a:r>
              <a:rPr lang="en-US" dirty="0" smtClean="0"/>
              <a:t>Health History Update Questionnaire</a:t>
            </a:r>
          </a:p>
          <a:p>
            <a:pPr lvl="1">
              <a:buFont typeface="Wingdings" pitchFamily="2" charset="2"/>
              <a:buChar char="§"/>
            </a:pPr>
            <a:r>
              <a:rPr lang="en-US" dirty="0" smtClean="0">
                <a:hlinkClick r:id="rId2"/>
              </a:rPr>
              <a:t>http://www.state.nj.us/education/students/safety/health/services/athlete/ </a:t>
            </a:r>
            <a:endParaRPr lang="en-US" sz="2800" dirty="0" smtClean="0"/>
          </a:p>
          <a:p>
            <a:pPr marL="342900" lvl="1" indent="-342900">
              <a:buFont typeface="Wingdings" pitchFamily="2" charset="2"/>
              <a:buChar char="Ø"/>
            </a:pPr>
            <a:r>
              <a:rPr lang="en-US" dirty="0" smtClean="0">
                <a:hlinkClick r:id="rId3"/>
              </a:rPr>
              <a:t>Additional Information on School Health Services</a:t>
            </a:r>
            <a:r>
              <a:rPr lang="en-US" dirty="0" smtClean="0"/>
              <a:t>: </a:t>
            </a:r>
            <a:r>
              <a:rPr lang="en-US" dirty="0" smtClean="0">
                <a:hlinkClick r:id="rId3"/>
              </a:rPr>
              <a:t>http://www.state.nj.us/education/students/safety/health/services/</a:t>
            </a:r>
            <a:r>
              <a:rPr lang="en-US" dirty="0" smtClean="0"/>
              <a:t> </a:t>
            </a:r>
          </a:p>
          <a:p>
            <a:pPr>
              <a:buFont typeface="Wingdings" pitchFamily="2" charset="2"/>
              <a:buChar char="Ø"/>
            </a:pPr>
            <a:endParaRPr lang="en-US" sz="2800" dirty="0" smtClean="0"/>
          </a:p>
          <a:p>
            <a:pPr lvl="1">
              <a:buNone/>
            </a:pPr>
            <a:endParaRPr lang="en-US" dirty="0" smtClean="0"/>
          </a:p>
          <a:p>
            <a:pPr lvl="1">
              <a:buFont typeface="Arial" pitchFamily="34" charset="0"/>
              <a:buChar char="•"/>
            </a:pPr>
            <a:endParaRPr 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New Legislation</a:t>
            </a:r>
            <a:endParaRPr lang="en-US" b="1" dirty="0"/>
          </a:p>
        </p:txBody>
      </p:sp>
      <p:sp>
        <p:nvSpPr>
          <p:cNvPr id="3" name="Content Placeholder 2"/>
          <p:cNvSpPr>
            <a:spLocks noGrp="1"/>
          </p:cNvSpPr>
          <p:nvPr>
            <p:ph idx="1"/>
          </p:nvPr>
        </p:nvSpPr>
        <p:spPr/>
        <p:txBody>
          <a:bodyPr/>
          <a:lstStyle/>
          <a:p>
            <a:pPr>
              <a:spcBef>
                <a:spcPts val="0"/>
              </a:spcBef>
              <a:buFont typeface="Wingdings" pitchFamily="2" charset="2"/>
              <a:buChar char="Ø"/>
            </a:pPr>
            <a:r>
              <a:rPr lang="en-US" sz="2800" dirty="0" smtClean="0">
                <a:hlinkClick r:id="rId2"/>
              </a:rPr>
              <a:t>New Epinephrine Requirements</a:t>
            </a:r>
            <a:r>
              <a:rPr lang="en-US" sz="2800" dirty="0" smtClean="0"/>
              <a:t>, February 5, 2015</a:t>
            </a:r>
          </a:p>
          <a:p>
            <a:pPr>
              <a:spcBef>
                <a:spcPts val="0"/>
              </a:spcBef>
              <a:buNone/>
            </a:pPr>
            <a:r>
              <a:rPr lang="en-US" sz="2800" dirty="0" smtClean="0"/>
              <a:t>	</a:t>
            </a:r>
            <a:r>
              <a:rPr lang="en-US" sz="2800" dirty="0" smtClean="0">
                <a:hlinkClick r:id="rId3"/>
              </a:rPr>
              <a:t>N.J.S.A. 18A:40-12.5(f)</a:t>
            </a:r>
            <a:endParaRPr lang="en-US" sz="2800" dirty="0" smtClean="0"/>
          </a:p>
          <a:p>
            <a:pPr lvl="1">
              <a:buFont typeface="Wingdings" pitchFamily="2" charset="2"/>
              <a:buChar char="§"/>
            </a:pPr>
            <a:r>
              <a:rPr lang="en-US" sz="2400" dirty="0" smtClean="0"/>
              <a:t>Maintain a supply of epinephrine auto-injectors </a:t>
            </a:r>
          </a:p>
          <a:p>
            <a:pPr lvl="1">
              <a:buFont typeface="Wingdings" pitchFamily="2" charset="2"/>
              <a:buChar char="§"/>
            </a:pPr>
            <a:r>
              <a:rPr lang="en-US" sz="2400" dirty="0" smtClean="0"/>
              <a:t>Permit school nurse or trained designee to administer to any student without a known history of anaphylaxis when the nurse or trained designee in good faith believes the student is having an anaphylactic reaction</a:t>
            </a:r>
          </a:p>
          <a:p>
            <a:pPr lvl="1">
              <a:buNone/>
            </a:pPr>
            <a:endParaRPr lang="en-US" sz="2400" dirty="0" smtClean="0"/>
          </a:p>
          <a:p>
            <a:pPr lvl="1">
              <a:buNone/>
            </a:pPr>
            <a:endParaRPr lang="en-US" dirty="0" smtClean="0"/>
          </a:p>
          <a:p>
            <a:endParaRPr lang="en-US" sz="2800" dirty="0" smtClean="0"/>
          </a:p>
          <a:p>
            <a:pPr>
              <a:buNone/>
            </a:pPr>
            <a:r>
              <a:rPr lang="en-US" sz="2800"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State Nonpublic Programs  Participation</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sz="3600" b="1" dirty="0" smtClean="0"/>
              <a:t>Nonpublic School Textbook Program</a:t>
            </a:r>
            <a:endParaRPr lang="en-US" sz="3600" b="1" dirty="0"/>
          </a:p>
        </p:txBody>
      </p:sp>
      <p:pic>
        <p:nvPicPr>
          <p:cNvPr id="2053" name="Picture 5" descr="C:\Users\gkocher\AppData\Local\Microsoft\Windows\Temporary Internet Files\Content.IE5\938O7ISM\stack-of-books[1].jpg"/>
          <p:cNvPicPr>
            <a:picLocks noChangeAspect="1" noChangeArrowheads="1"/>
          </p:cNvPicPr>
          <p:nvPr/>
        </p:nvPicPr>
        <p:blipFill>
          <a:blip r:embed="rId2" cstate="print"/>
          <a:srcRect/>
          <a:stretch>
            <a:fillRect/>
          </a:stretch>
        </p:blipFill>
        <p:spPr bwMode="auto">
          <a:xfrm rot="20641897">
            <a:off x="5487072" y="3690144"/>
            <a:ext cx="2819400" cy="2616200"/>
          </a:xfrm>
          <a:prstGeom prst="rect">
            <a:avLst/>
          </a:prstGeom>
          <a:noFill/>
        </p:spPr>
      </p:pic>
      <p:pic>
        <p:nvPicPr>
          <p:cNvPr id="2054" name="Picture 6" descr="C:\Program Files (x86)\Microsoft Office\MEDIA\CAGCAT10\j0299125.wmf"/>
          <p:cNvPicPr>
            <a:picLocks noChangeAspect="1" noChangeArrowheads="1"/>
          </p:cNvPicPr>
          <p:nvPr/>
        </p:nvPicPr>
        <p:blipFill>
          <a:blip r:embed="rId3" cstate="print"/>
          <a:srcRect/>
          <a:stretch>
            <a:fillRect/>
          </a:stretch>
        </p:blipFill>
        <p:spPr bwMode="auto">
          <a:xfrm rot="20276868">
            <a:off x="495137" y="914684"/>
            <a:ext cx="1976872" cy="1805026"/>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Nonpublic School Textbook Program</a:t>
            </a:r>
            <a:br>
              <a:rPr lang="en-US" b="1" dirty="0" smtClean="0"/>
            </a:br>
            <a:r>
              <a:rPr lang="en-US" b="1" dirty="0" smtClean="0"/>
              <a:t>Definition of a Textbook</a:t>
            </a:r>
            <a:endParaRPr lang="en-US" dirty="0"/>
          </a:p>
        </p:txBody>
      </p:sp>
      <p:sp>
        <p:nvSpPr>
          <p:cNvPr id="3" name="Content Placeholder 2"/>
          <p:cNvSpPr>
            <a:spLocks noGrp="1"/>
          </p:cNvSpPr>
          <p:nvPr>
            <p:ph idx="1"/>
          </p:nvPr>
        </p:nvSpPr>
        <p:spPr>
          <a:xfrm>
            <a:off x="533400" y="1295400"/>
            <a:ext cx="8229600" cy="4648200"/>
          </a:xfrm>
        </p:spPr>
        <p:txBody>
          <a:bodyPr/>
          <a:lstStyle/>
          <a:p>
            <a:pPr lvl="1">
              <a:buNone/>
            </a:pPr>
            <a:endParaRPr lang="en-US" sz="3600" dirty="0" smtClean="0"/>
          </a:p>
          <a:p>
            <a:pPr lvl="1">
              <a:buFont typeface="Wingdings" pitchFamily="2" charset="2"/>
              <a:buChar char="Ø"/>
            </a:pPr>
            <a:r>
              <a:rPr lang="en-US" dirty="0" smtClean="0"/>
              <a:t>Textbook means books, workbooks or manuals, whether bound or in loose-leaf form; or electronic textbooks including but not limited to:</a:t>
            </a:r>
          </a:p>
          <a:p>
            <a:pPr lvl="2">
              <a:buFont typeface="Wingdings" pitchFamily="2" charset="2"/>
              <a:buChar char="§"/>
            </a:pPr>
            <a:r>
              <a:rPr lang="en-US" dirty="0" smtClean="0"/>
              <a:t>Computer software</a:t>
            </a:r>
          </a:p>
          <a:p>
            <a:pPr lvl="2">
              <a:buFont typeface="Wingdings" pitchFamily="2" charset="2"/>
              <a:buChar char="§"/>
            </a:pPr>
            <a:r>
              <a:rPr lang="en-US" dirty="0" smtClean="0"/>
              <a:t>Computer-assisted instruction</a:t>
            </a:r>
          </a:p>
          <a:p>
            <a:pPr lvl="2">
              <a:buFont typeface="Wingdings" pitchFamily="2" charset="2"/>
              <a:buChar char="§"/>
            </a:pPr>
            <a:r>
              <a:rPr lang="en-US" dirty="0" smtClean="0"/>
              <a:t>Interactive videodisc</a:t>
            </a:r>
          </a:p>
          <a:p>
            <a:pPr lvl="2">
              <a:buFont typeface="Wingdings" pitchFamily="2" charset="2"/>
              <a:buChar char="§"/>
            </a:pPr>
            <a:r>
              <a:rPr lang="en-US" dirty="0" smtClean="0"/>
              <a:t>Other computer courseware and magnetic media</a:t>
            </a:r>
          </a:p>
          <a:p>
            <a:pPr marL="742950" lvl="2" indent="-342900">
              <a:buFont typeface="Wingdings" pitchFamily="2" charset="2"/>
              <a:buChar char="Ø"/>
            </a:pPr>
            <a:r>
              <a:rPr lang="en-US" sz="2800" dirty="0" smtClean="0"/>
              <a:t>May not be superseded by any other book for 5  years, except upon the authorization of the board of education</a:t>
            </a:r>
          </a:p>
        </p:txBody>
      </p:sp>
      <p:sp>
        <p:nvSpPr>
          <p:cNvPr id="4" name="Rounded Rectangle 3"/>
          <p:cNvSpPr/>
          <p:nvPr/>
        </p:nvSpPr>
        <p:spPr>
          <a:xfrm>
            <a:off x="914400" y="838200"/>
            <a:ext cx="2971800" cy="838200"/>
          </a:xfrm>
          <a:prstGeom prst="roundRect">
            <a:avLst/>
          </a:prstGeom>
        </p:spPr>
        <p:style>
          <a:lnRef idx="0">
            <a:schemeClr val="accent3"/>
          </a:lnRef>
          <a:fillRef idx="3">
            <a:schemeClr val="accent3"/>
          </a:fillRef>
          <a:effectRef idx="3">
            <a:schemeClr val="accent3"/>
          </a:effectRef>
          <a:fontRef idx="minor">
            <a:schemeClr val="lt1"/>
          </a:fontRef>
        </p:style>
        <p:txBody>
          <a:bodyPr/>
          <a:lstStyle/>
          <a:p>
            <a:pPr algn="ctr"/>
            <a:r>
              <a:rPr lang="en-US" sz="3600" dirty="0" smtClean="0"/>
              <a:t>What?</a:t>
            </a:r>
            <a:endParaRPr lang="en-US" sz="3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b="1" dirty="0" smtClean="0"/>
              <a:t>Nonpublic School Textbook Program</a:t>
            </a:r>
            <a:br>
              <a:rPr lang="en-US" b="1" dirty="0" smtClean="0"/>
            </a:br>
            <a:r>
              <a:rPr lang="en-US" b="1" dirty="0" smtClean="0"/>
              <a:t>Definition of a Textbook</a:t>
            </a:r>
            <a:endParaRPr lang="en-US" dirty="0"/>
          </a:p>
        </p:txBody>
      </p:sp>
      <p:sp>
        <p:nvSpPr>
          <p:cNvPr id="3" name="Content Placeholder 2"/>
          <p:cNvSpPr>
            <a:spLocks noGrp="1"/>
          </p:cNvSpPr>
          <p:nvPr>
            <p:ph idx="1"/>
          </p:nvPr>
        </p:nvSpPr>
        <p:spPr>
          <a:xfrm>
            <a:off x="457200" y="1219200"/>
            <a:ext cx="8229600" cy="5257800"/>
          </a:xfrm>
          <a:ln w="0" cmpd="sng"/>
        </p:spPr>
        <p:txBody>
          <a:bodyPr/>
          <a:lstStyle/>
          <a:p>
            <a:pPr>
              <a:buNone/>
            </a:pPr>
            <a:endParaRPr lang="en-US" dirty="0" smtClean="0"/>
          </a:p>
          <a:p>
            <a:pPr lvl="1">
              <a:buFont typeface="Wingdings" pitchFamily="2" charset="2"/>
              <a:buChar char="Ø"/>
            </a:pPr>
            <a:r>
              <a:rPr lang="en-US" sz="2200" dirty="0" smtClean="0"/>
              <a:t>Reference materials</a:t>
            </a:r>
          </a:p>
          <a:p>
            <a:pPr lvl="2">
              <a:buFont typeface="Wingdings" pitchFamily="2" charset="2"/>
              <a:buChar char="§"/>
            </a:pPr>
            <a:r>
              <a:rPr lang="en-US" sz="2200" dirty="0" smtClean="0"/>
              <a:t>Encyclopedias, almanacs, atlases and general special purpose dictionaries, of which the student does not have individual use</a:t>
            </a:r>
          </a:p>
          <a:p>
            <a:pPr lvl="1">
              <a:buFont typeface="Wingdings" pitchFamily="2" charset="2"/>
              <a:buChar char="Ø"/>
            </a:pPr>
            <a:r>
              <a:rPr lang="en-US" sz="2200" dirty="0" smtClean="0"/>
              <a:t>Supplementary materials</a:t>
            </a:r>
          </a:p>
          <a:p>
            <a:pPr lvl="2">
              <a:buFont typeface="Wingdings" pitchFamily="2" charset="2"/>
              <a:buChar char="§"/>
            </a:pPr>
            <a:r>
              <a:rPr lang="en-US" sz="2200" dirty="0" smtClean="0"/>
              <a:t>Supplementary books, magazines, newspapers and audiovisual materials normally housed in the school library</a:t>
            </a:r>
          </a:p>
          <a:p>
            <a:pPr lvl="1">
              <a:buFont typeface="Wingdings" pitchFamily="2" charset="2"/>
              <a:buChar char="Ø"/>
            </a:pPr>
            <a:r>
              <a:rPr lang="en-US" sz="2200" dirty="0" smtClean="0"/>
              <a:t>Other Materials</a:t>
            </a:r>
          </a:p>
          <a:p>
            <a:pPr lvl="2">
              <a:buFont typeface="Wingdings" pitchFamily="2" charset="2"/>
              <a:buChar char="§"/>
            </a:pPr>
            <a:r>
              <a:rPr lang="en-US" sz="2200" dirty="0" smtClean="0"/>
              <a:t>Test and testing materials</a:t>
            </a:r>
          </a:p>
          <a:p>
            <a:pPr lvl="2">
              <a:buFont typeface="Wingdings" pitchFamily="2" charset="2"/>
              <a:buChar char="§"/>
            </a:pPr>
            <a:r>
              <a:rPr lang="en-US" sz="2200" dirty="0" smtClean="0"/>
              <a:t>Teacher’s editions of textbooks and review books</a:t>
            </a:r>
          </a:p>
          <a:p>
            <a:pPr lvl="2">
              <a:buFont typeface="Wingdings" pitchFamily="2" charset="2"/>
              <a:buChar char="§"/>
            </a:pPr>
            <a:r>
              <a:rPr lang="en-US" sz="2200" dirty="0" smtClean="0"/>
              <a:t>Computers (hardware), computer software materials such as blank discs, computer chips, and computer correction devices</a:t>
            </a:r>
          </a:p>
          <a:p>
            <a:pPr lvl="2">
              <a:buFont typeface="Wingdings" pitchFamily="2" charset="2"/>
              <a:buChar char="§"/>
            </a:pPr>
            <a:endParaRPr lang="en-US" dirty="0" smtClean="0"/>
          </a:p>
          <a:p>
            <a:pPr lvl="1"/>
            <a:endParaRPr lang="en-US" dirty="0" smtClean="0"/>
          </a:p>
          <a:p>
            <a:pPr lvl="2"/>
            <a:endParaRPr lang="en-US" dirty="0" smtClean="0"/>
          </a:p>
        </p:txBody>
      </p:sp>
      <p:sp>
        <p:nvSpPr>
          <p:cNvPr id="12" name="Rounded Rectangle 11"/>
          <p:cNvSpPr/>
          <p:nvPr/>
        </p:nvSpPr>
        <p:spPr>
          <a:xfrm>
            <a:off x="762000" y="761999"/>
            <a:ext cx="2971800" cy="973735"/>
          </a:xfrm>
          <a:prstGeom prst="roundRect">
            <a:avLst/>
          </a:prstGeom>
        </p:spPr>
        <p:style>
          <a:lnRef idx="0">
            <a:schemeClr val="accent2"/>
          </a:lnRef>
          <a:fillRef idx="3">
            <a:schemeClr val="accent2"/>
          </a:fillRef>
          <a:effectRef idx="3">
            <a:schemeClr val="accent2"/>
          </a:effectRef>
          <a:fontRef idx="minor">
            <a:schemeClr val="lt1"/>
          </a:fontRef>
        </p:style>
        <p:txBody>
          <a:bodyPr/>
          <a:lstStyle/>
          <a:p>
            <a:pPr algn="ctr"/>
            <a:r>
              <a:rPr lang="en-US" sz="3600" dirty="0" smtClean="0"/>
              <a:t>Not</a:t>
            </a:r>
            <a:endParaRPr lang="en-US" sz="36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Nonpublic School Textbook Program</a:t>
            </a:r>
            <a:br>
              <a:rPr lang="en-US" b="1" dirty="0" smtClean="0"/>
            </a:br>
            <a:r>
              <a:rPr lang="en-US" b="1" dirty="0" smtClean="0"/>
              <a:t>Challenges</a:t>
            </a:r>
            <a:endParaRPr lang="en-US" b="1" dirty="0"/>
          </a:p>
        </p:txBody>
      </p:sp>
      <p:graphicFrame>
        <p:nvGraphicFramePr>
          <p:cNvPr id="6" name="Diagram 5"/>
          <p:cNvGraphicFramePr/>
          <p:nvPr/>
        </p:nvGraphicFramePr>
        <p:xfrm>
          <a:off x="1066800" y="914400"/>
          <a:ext cx="69342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Nonpublic School Textbook Program</a:t>
            </a:r>
            <a:br>
              <a:rPr lang="en-US" b="1" dirty="0" smtClean="0"/>
            </a:br>
            <a:r>
              <a:rPr lang="en-US" b="1" dirty="0" smtClean="0"/>
              <a:t>Solutions</a:t>
            </a:r>
            <a:endParaRPr lang="en-US" b="1" dirty="0"/>
          </a:p>
        </p:txBody>
      </p:sp>
      <p:graphicFrame>
        <p:nvGraphicFramePr>
          <p:cNvPr id="5" name="Content Placeholder 4"/>
          <p:cNvGraphicFramePr>
            <a:graphicFrameLocks noGrp="1"/>
          </p:cNvGraphicFramePr>
          <p:nvPr>
            <p:ph idx="1"/>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Nonpublic School Textbook Program</a:t>
            </a:r>
            <a:br>
              <a:rPr lang="en-US" b="1" dirty="0" smtClean="0"/>
            </a:br>
            <a:r>
              <a:rPr lang="en-US" b="1" dirty="0" smtClean="0"/>
              <a:t>Solutions</a:t>
            </a:r>
            <a:endParaRPr lang="en-US" b="1" dirty="0"/>
          </a:p>
        </p:txBody>
      </p:sp>
      <p:graphicFrame>
        <p:nvGraphicFramePr>
          <p:cNvPr id="4" name="Content Placeholder 3"/>
          <p:cNvGraphicFramePr>
            <a:graphicFrameLocks noGrp="1"/>
          </p:cNvGraphicFramePr>
          <p:nvPr>
            <p:ph idx="1"/>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Nonpublic School Textbook Program</a:t>
            </a:r>
            <a:br>
              <a:rPr lang="en-US" b="1" dirty="0" smtClean="0"/>
            </a:br>
            <a:r>
              <a:rPr lang="en-US" b="1" dirty="0" smtClean="0"/>
              <a:t>Guidance</a:t>
            </a:r>
            <a:endParaRPr lang="en-US" b="1" dirty="0"/>
          </a:p>
        </p:txBody>
      </p:sp>
      <p:graphicFrame>
        <p:nvGraphicFramePr>
          <p:cNvPr id="5" name="Content Placeholder 4"/>
          <p:cNvGraphicFramePr>
            <a:graphicFrameLocks noGrp="1"/>
          </p:cNvGraphicFramePr>
          <p:nvPr>
            <p:ph idx="1"/>
          </p:nvPr>
        </p:nvGraphicFramePr>
        <p:xfrm>
          <a:off x="457200" y="1219200"/>
          <a:ext cx="8229600" cy="490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Nonpublic Programs</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Nonpublic School Federal Programs</a:t>
            </a:r>
            <a:endParaRPr lang="en-US" b="1" dirty="0"/>
          </a:p>
        </p:txBody>
      </p:sp>
      <p:graphicFrame>
        <p:nvGraphicFramePr>
          <p:cNvPr id="4" name="Content Placeholder 3"/>
          <p:cNvGraphicFramePr>
            <a:graphicFrameLocks noGrp="1"/>
          </p:cNvGraphicFramePr>
          <p:nvPr>
            <p:ph idx="1"/>
          </p:nvPr>
        </p:nvGraphicFramePr>
        <p:xfrm>
          <a:off x="304800" y="838200"/>
          <a:ext cx="80772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Contact Us!</a:t>
            </a:r>
            <a:endParaRPr lang="en-US" b="1" dirty="0"/>
          </a:p>
        </p:txBody>
      </p:sp>
      <p:sp>
        <p:nvSpPr>
          <p:cNvPr id="3" name="Content Placeholder 2"/>
          <p:cNvSpPr>
            <a:spLocks noGrp="1"/>
          </p:cNvSpPr>
          <p:nvPr>
            <p:ph idx="1"/>
          </p:nvPr>
        </p:nvSpPr>
        <p:spPr>
          <a:xfrm>
            <a:off x="533400" y="2057400"/>
            <a:ext cx="8229600" cy="4525963"/>
          </a:xfrm>
        </p:spPr>
        <p:txBody>
          <a:bodyPr/>
          <a:lstStyle/>
          <a:p>
            <a:pPr>
              <a:buFont typeface="Wingdings" pitchFamily="2" charset="2"/>
              <a:buChar char="Ø"/>
            </a:pPr>
            <a:r>
              <a:rPr lang="en-US" dirty="0" smtClean="0">
                <a:hlinkClick r:id="rId2"/>
              </a:rPr>
              <a:t>nonpublicschoolservices@doe.state.nj.us</a:t>
            </a:r>
            <a:r>
              <a:rPr lang="en-US" dirty="0" smtClean="0"/>
              <a:t> </a:t>
            </a:r>
          </a:p>
          <a:p>
            <a:pPr>
              <a:buFont typeface="Wingdings" pitchFamily="2" charset="2"/>
              <a:buChar char="Ø"/>
            </a:pPr>
            <a:r>
              <a:rPr lang="en-US" dirty="0" smtClean="0"/>
              <a:t>Greg Kocher: (609) 633-0251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Chapter 192 and Chapter 193</a:t>
            </a:r>
            <a:endParaRPr lang="en-US" b="1" dirty="0"/>
          </a:p>
        </p:txBody>
      </p:sp>
      <p:graphicFrame>
        <p:nvGraphicFramePr>
          <p:cNvPr id="5" name="Content Placeholder 4"/>
          <p:cNvGraphicFramePr>
            <a:graphicFrameLocks noGrp="1"/>
          </p:cNvGraphicFramePr>
          <p:nvPr>
            <p:ph idx="1"/>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192/193</a:t>
            </a:r>
            <a:br>
              <a:rPr lang="en-US" b="1" dirty="0" smtClean="0"/>
            </a:br>
            <a:r>
              <a:rPr lang="en-US" b="1" dirty="0" smtClean="0"/>
              <a:t>District Responsibilities</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192/193</a:t>
            </a:r>
            <a:br>
              <a:rPr lang="en-US" b="1" dirty="0" smtClean="0"/>
            </a:br>
            <a:r>
              <a:rPr lang="en-US" b="1" dirty="0" smtClean="0"/>
              <a:t>Eligibility Criteria</a:t>
            </a:r>
            <a:endParaRPr lang="en-US" b="1" dirty="0"/>
          </a:p>
        </p:txBody>
      </p:sp>
      <p:graphicFrame>
        <p:nvGraphicFramePr>
          <p:cNvPr id="4" name="Content Placeholder 3"/>
          <p:cNvGraphicFramePr>
            <a:graphicFrameLocks noGrp="1"/>
          </p:cNvGraphicFramePr>
          <p:nvPr>
            <p:ph idx="1"/>
          </p:nvPr>
        </p:nvGraphicFramePr>
        <p:xfrm>
          <a:off x="5334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192/193</a:t>
            </a:r>
            <a:br>
              <a:rPr lang="en-US" b="1" dirty="0" smtClean="0"/>
            </a:br>
            <a:r>
              <a:rPr lang="en-US" b="1" dirty="0" smtClean="0"/>
              <a:t>Timely and Meaningful Consultation</a:t>
            </a:r>
            <a:endParaRPr lang="en-US" b="1" dirty="0"/>
          </a:p>
        </p:txBody>
      </p:sp>
      <p:graphicFrame>
        <p:nvGraphicFramePr>
          <p:cNvPr id="5" name="Content Placeholder 4"/>
          <p:cNvGraphicFramePr>
            <a:graphicFrameLocks noGrp="1"/>
          </p:cNvGraphicFramePr>
          <p:nvPr>
            <p:ph idx="1"/>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192/193</a:t>
            </a:r>
            <a:br>
              <a:rPr lang="en-US" b="1" dirty="0" smtClean="0"/>
            </a:br>
            <a:r>
              <a:rPr lang="en-US" b="1" dirty="0" smtClean="0"/>
              <a:t>Timely and Meaningful Consultation</a:t>
            </a:r>
            <a:endParaRPr lang="en-US" b="1" dirty="0"/>
          </a:p>
        </p:txBody>
      </p:sp>
      <p:graphicFrame>
        <p:nvGraphicFramePr>
          <p:cNvPr id="4" name="Content Placeholder 3"/>
          <p:cNvGraphicFramePr>
            <a:graphicFrameLocks noGrp="1"/>
          </p:cNvGraphicFramePr>
          <p:nvPr>
            <p:ph idx="1"/>
          </p:nvPr>
        </p:nvGraphicFramePr>
        <p:xfrm>
          <a:off x="457200" y="12192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177709</TotalTime>
  <Words>2204</Words>
  <Application>Microsoft Office PowerPoint</Application>
  <PresentationFormat>On-screen Show (4:3)</PresentationFormat>
  <Paragraphs>319</Paragraphs>
  <Slides>49</Slides>
  <Notes>2</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New Jersey State Funded  Nonpublic School Programs 2015-16 School Year</vt:lpstr>
      <vt:lpstr>Overview of Nonpublic Programs-Responsibilities</vt:lpstr>
      <vt:lpstr>Overview of Nonpublic Programs</vt:lpstr>
      <vt:lpstr>State Nonpublic Programs  Participation</vt:lpstr>
      <vt:lpstr>Chapter 192 and Chapter 193</vt:lpstr>
      <vt:lpstr>Chapter 192/193 District Responsibilities</vt:lpstr>
      <vt:lpstr>Chapter 192/193 Eligibility Criteria</vt:lpstr>
      <vt:lpstr>Chapter 192/193 Timely and Meaningful Consultation</vt:lpstr>
      <vt:lpstr>Chapter 192/193 Timely and Meaningful Consultation</vt:lpstr>
      <vt:lpstr>Chapter 192/193 Third-Party Provider</vt:lpstr>
      <vt:lpstr>Chapter 192/193 Sectarian Nonpublic Schools</vt:lpstr>
      <vt:lpstr>Chapter 192/193 Fiscal Management</vt:lpstr>
      <vt:lpstr>Chapter 192 Auxiliary Services - Overview</vt:lpstr>
      <vt:lpstr>Chapter 192: Compensatory Services</vt:lpstr>
      <vt:lpstr>Chapter 192: Compensatory Services Student Eligibility</vt:lpstr>
      <vt:lpstr>Chapter 192: Compensatory Services Student Eligibility</vt:lpstr>
      <vt:lpstr>Chapter 192: ESL Student Eligibility</vt:lpstr>
      <vt:lpstr>Chapter 192: Home Instruction Student Eligibility</vt:lpstr>
      <vt:lpstr>Chapter 192: Home Instruction District Requirements</vt:lpstr>
      <vt:lpstr>Chapter 192: Home Instruction Referral for Evaluation</vt:lpstr>
      <vt:lpstr>Chapter 193 Remedial Services - Overview</vt:lpstr>
      <vt:lpstr>Chapter 193 Initial Evaluation</vt:lpstr>
      <vt:lpstr>Chapter 193  Annual Evaluation</vt:lpstr>
      <vt:lpstr>Chapter 193  Re-evaluation</vt:lpstr>
      <vt:lpstr>Chapter 193 Supplemental Instruction</vt:lpstr>
      <vt:lpstr>Chapter 193 Speech Language Services</vt:lpstr>
      <vt:lpstr>Chapter 192/193 NJDOE Guidance</vt:lpstr>
      <vt:lpstr>  </vt:lpstr>
      <vt:lpstr>Required Basic Nursing Services </vt:lpstr>
      <vt:lpstr>Additional Medical Services</vt:lpstr>
      <vt:lpstr>Health Services  Recent Legislation</vt:lpstr>
      <vt:lpstr>Health Services Timely and Meaningful Consultation</vt:lpstr>
      <vt:lpstr>Health Services Consultation Requirements</vt:lpstr>
      <vt:lpstr>Health Services Reporting Requirements</vt:lpstr>
      <vt:lpstr>Health Services Reporting Requirements</vt:lpstr>
      <vt:lpstr>Health Services Guidance</vt:lpstr>
      <vt:lpstr>Overview of Nonpublic School Responsibilities-Health Services</vt:lpstr>
      <vt:lpstr>Health Services New Legislation</vt:lpstr>
      <vt:lpstr>Health Services New Legislation</vt:lpstr>
      <vt:lpstr>  </vt:lpstr>
      <vt:lpstr>Nonpublic School Textbook Program Definition of a Textbook</vt:lpstr>
      <vt:lpstr>Nonpublic School Textbook Program Definition of a Textbook</vt:lpstr>
      <vt:lpstr>Nonpublic School Textbook Program Challenges</vt:lpstr>
      <vt:lpstr>Nonpublic School Textbook Program Solutions</vt:lpstr>
      <vt:lpstr>Nonpublic School Textbook Program Solutions</vt:lpstr>
      <vt:lpstr>Nonpublic School Textbook Program Guidance</vt:lpstr>
      <vt:lpstr>Other Nonpublic Programs</vt:lpstr>
      <vt:lpstr>Nonpublic School Federal Programs</vt:lpstr>
      <vt:lpstr>Contact Us!</vt:lpstr>
    </vt:vector>
  </TitlesOfParts>
  <Company>NJDOE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bhowell</dc:creator>
  <cp:lastModifiedBy>gkocher</cp:lastModifiedBy>
  <cp:revision>624</cp:revision>
  <dcterms:created xsi:type="dcterms:W3CDTF">2012-04-20T04:57:52Z</dcterms:created>
  <dcterms:modified xsi:type="dcterms:W3CDTF">2015-09-10T18:41:12Z</dcterms:modified>
</cp:coreProperties>
</file>