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350" r:id="rId2"/>
    <p:sldId id="493" r:id="rId3"/>
    <p:sldId id="495" r:id="rId4"/>
    <p:sldId id="496" r:id="rId5"/>
    <p:sldId id="532" r:id="rId6"/>
    <p:sldId id="497" r:id="rId7"/>
    <p:sldId id="499" r:id="rId8"/>
    <p:sldId id="531" r:id="rId9"/>
    <p:sldId id="528" r:id="rId10"/>
    <p:sldId id="500" r:id="rId11"/>
    <p:sldId id="501" r:id="rId12"/>
    <p:sldId id="527" r:id="rId1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gordon" initials="j" lastIdx="8" clrIdx="0"/>
  <p:cmAuthor id="1" name="gkocher" initials="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E4D72"/>
    <a:srgbClr val="FF9900"/>
    <a:srgbClr val="920000"/>
    <a:srgbClr val="000099"/>
    <a:srgbClr val="0E8FD6"/>
    <a:srgbClr val="1D4779"/>
    <a:srgbClr val="314E5D"/>
    <a:srgbClr val="B9F3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68046" autoAdjust="0"/>
  </p:normalViewPr>
  <p:slideViewPr>
    <p:cSldViewPr>
      <p:cViewPr varScale="1">
        <p:scale>
          <a:sx n="60" d="100"/>
          <a:sy n="60" d="100"/>
        </p:scale>
        <p:origin x="2050"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768"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4E5608-8540-43E2-B02A-AD7126CF30E5}"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9116FCE3-387D-413A-BD5B-7500AF260CBC}">
      <dgm:prSet custT="1"/>
      <dgm:spPr/>
      <dgm:t>
        <a:bodyPr/>
        <a:lstStyle/>
        <a:p>
          <a:pPr rtl="0"/>
          <a:r>
            <a:rPr lang="en-US" sz="2000" b="1" dirty="0" smtClean="0"/>
            <a:t>Nonpublic School Health Services</a:t>
          </a:r>
          <a:endParaRPr lang="en-US" sz="2000" b="1" dirty="0"/>
        </a:p>
      </dgm:t>
    </dgm:pt>
    <dgm:pt modelId="{C833B922-333E-40C3-B776-6AB879BB9686}" type="parTrans" cxnId="{38728356-3273-4B84-BB4B-1D57733DE8CE}">
      <dgm:prSet/>
      <dgm:spPr/>
      <dgm:t>
        <a:bodyPr/>
        <a:lstStyle/>
        <a:p>
          <a:endParaRPr lang="en-US"/>
        </a:p>
      </dgm:t>
    </dgm:pt>
    <dgm:pt modelId="{CA91E81E-E6C6-4AB3-BED0-702D76EB42A6}" type="sibTrans" cxnId="{38728356-3273-4B84-BB4B-1D57733DE8CE}">
      <dgm:prSet/>
      <dgm:spPr/>
      <dgm:t>
        <a:bodyPr/>
        <a:lstStyle/>
        <a:p>
          <a:endParaRPr lang="en-US"/>
        </a:p>
      </dgm:t>
    </dgm:pt>
    <dgm:pt modelId="{4A27888E-37A4-4EAB-9684-6BF1A85D1F88}">
      <dgm:prSet custT="1"/>
      <dgm:spPr/>
      <dgm:t>
        <a:bodyPr/>
        <a:lstStyle/>
        <a:p>
          <a:pPr rtl="0"/>
          <a:r>
            <a:rPr lang="en-US" sz="2000" b="1" dirty="0" smtClean="0"/>
            <a:t>Chapter 193 – Remedial Services</a:t>
          </a:r>
          <a:endParaRPr lang="en-US" sz="2000" b="1" dirty="0"/>
        </a:p>
      </dgm:t>
    </dgm:pt>
    <dgm:pt modelId="{3D712979-F623-4FB6-A194-71E54DAB8C31}" type="parTrans" cxnId="{1AFD2ADB-0B7D-42AE-BE66-4CC8B5A76FC9}">
      <dgm:prSet/>
      <dgm:spPr/>
      <dgm:t>
        <a:bodyPr/>
        <a:lstStyle/>
        <a:p>
          <a:endParaRPr lang="en-US"/>
        </a:p>
      </dgm:t>
    </dgm:pt>
    <dgm:pt modelId="{45FFCE6F-78C2-486D-B93C-26C86FDB8549}" type="sibTrans" cxnId="{1AFD2ADB-0B7D-42AE-BE66-4CC8B5A76FC9}">
      <dgm:prSet/>
      <dgm:spPr/>
      <dgm:t>
        <a:bodyPr/>
        <a:lstStyle/>
        <a:p>
          <a:endParaRPr lang="en-US"/>
        </a:p>
      </dgm:t>
    </dgm:pt>
    <dgm:pt modelId="{0257FA7B-ED52-4565-BCE8-9784918F26CE}">
      <dgm:prSet custT="1"/>
      <dgm:spPr/>
      <dgm:t>
        <a:bodyPr/>
        <a:lstStyle/>
        <a:p>
          <a:pPr rtl="0"/>
          <a:r>
            <a:rPr lang="en-US" sz="2000" b="1" dirty="0" smtClean="0"/>
            <a:t>Nonpublic School Security Program</a:t>
          </a:r>
          <a:endParaRPr lang="en-US" sz="2000" b="1" dirty="0"/>
        </a:p>
      </dgm:t>
    </dgm:pt>
    <dgm:pt modelId="{60A731FD-C7FE-4308-91B9-0AD17D02DF05}" type="parTrans" cxnId="{73F6F6D1-119B-4833-A11E-C070A95DC199}">
      <dgm:prSet/>
      <dgm:spPr/>
      <dgm:t>
        <a:bodyPr/>
        <a:lstStyle/>
        <a:p>
          <a:endParaRPr lang="en-US"/>
        </a:p>
      </dgm:t>
    </dgm:pt>
    <dgm:pt modelId="{3F1AEF79-CED0-4BE5-99AC-2DB2F63D5330}" type="sibTrans" cxnId="{73F6F6D1-119B-4833-A11E-C070A95DC199}">
      <dgm:prSet/>
      <dgm:spPr/>
      <dgm:t>
        <a:bodyPr/>
        <a:lstStyle/>
        <a:p>
          <a:endParaRPr lang="en-US"/>
        </a:p>
      </dgm:t>
    </dgm:pt>
    <dgm:pt modelId="{29DA96A6-960E-47D7-B16B-003E5D7A0B89}">
      <dgm:prSet custT="1"/>
      <dgm:spPr/>
      <dgm:t>
        <a:bodyPr/>
        <a:lstStyle/>
        <a:p>
          <a:pPr rtl="0"/>
          <a:r>
            <a:rPr lang="en-US" sz="2000" b="1" dirty="0" smtClean="0"/>
            <a:t>Nonpublic School Technology Initiative</a:t>
          </a:r>
          <a:endParaRPr lang="en-US" sz="2000" b="1" dirty="0"/>
        </a:p>
      </dgm:t>
    </dgm:pt>
    <dgm:pt modelId="{967AEC70-2B45-4E9E-8B03-1E780B5D5FF7}" type="parTrans" cxnId="{30E17392-3D75-4E2A-AEF7-0057215257D0}">
      <dgm:prSet/>
      <dgm:spPr/>
      <dgm:t>
        <a:bodyPr/>
        <a:lstStyle/>
        <a:p>
          <a:endParaRPr lang="en-US"/>
        </a:p>
      </dgm:t>
    </dgm:pt>
    <dgm:pt modelId="{D6D0F4A8-D427-4CFA-BE82-388D4701BBDC}" type="sibTrans" cxnId="{30E17392-3D75-4E2A-AEF7-0057215257D0}">
      <dgm:prSet/>
      <dgm:spPr/>
      <dgm:t>
        <a:bodyPr/>
        <a:lstStyle/>
        <a:p>
          <a:endParaRPr lang="en-US"/>
        </a:p>
      </dgm:t>
    </dgm:pt>
    <dgm:pt modelId="{F396D36E-660F-4200-9837-2F8D5C0F560F}">
      <dgm:prSet custT="1"/>
      <dgm:spPr/>
      <dgm:t>
        <a:bodyPr/>
        <a:lstStyle/>
        <a:p>
          <a:pPr rtl="0"/>
          <a:r>
            <a:rPr lang="en-US" sz="2000" b="1" dirty="0" smtClean="0"/>
            <a:t>Nonpublic School Transportation</a:t>
          </a:r>
          <a:endParaRPr lang="en-US" sz="2000" b="1" dirty="0"/>
        </a:p>
      </dgm:t>
    </dgm:pt>
    <dgm:pt modelId="{632392FE-23D7-4CEF-8BA4-CCC2CC162DA2}" type="parTrans" cxnId="{6961D3EF-373B-4CA4-80F3-C3D242A0D558}">
      <dgm:prSet/>
      <dgm:spPr/>
      <dgm:t>
        <a:bodyPr/>
        <a:lstStyle/>
        <a:p>
          <a:endParaRPr lang="en-US"/>
        </a:p>
      </dgm:t>
    </dgm:pt>
    <dgm:pt modelId="{86CE089B-319B-42B0-BFC0-BB73E12B9DCC}" type="sibTrans" cxnId="{6961D3EF-373B-4CA4-80F3-C3D242A0D558}">
      <dgm:prSet/>
      <dgm:spPr/>
      <dgm:t>
        <a:bodyPr/>
        <a:lstStyle/>
        <a:p>
          <a:endParaRPr lang="en-US"/>
        </a:p>
      </dgm:t>
    </dgm:pt>
    <dgm:pt modelId="{1CFD6BFA-E05E-475B-B1CB-1A07EAA4867F}">
      <dgm:prSet custT="1"/>
      <dgm:spPr>
        <a:solidFill>
          <a:schemeClr val="accent6">
            <a:hueOff val="0"/>
            <a:satOff val="0"/>
            <a:lumOff val="0"/>
          </a:schemeClr>
        </a:solidFill>
        <a:ln>
          <a:solidFill>
            <a:schemeClr val="lt1">
              <a:hueOff val="0"/>
              <a:satOff val="0"/>
              <a:lumOff val="0"/>
              <a:alpha val="0"/>
            </a:schemeClr>
          </a:solidFill>
        </a:ln>
      </dgm:spPr>
      <dgm:t>
        <a:bodyPr/>
        <a:lstStyle/>
        <a:p>
          <a:pPr rtl="0"/>
          <a:r>
            <a:rPr lang="en-US" sz="2000" b="1" dirty="0" smtClean="0"/>
            <a:t>Nonpublic School Textbook Program</a:t>
          </a:r>
          <a:endParaRPr lang="en-US" sz="2000" b="1" dirty="0"/>
        </a:p>
      </dgm:t>
    </dgm:pt>
    <dgm:pt modelId="{2A95AE44-4D0B-4700-A58B-E53C18A3B18C}" type="parTrans" cxnId="{388CB47A-0DBA-4693-A128-4B9F667465EF}">
      <dgm:prSet/>
      <dgm:spPr/>
      <dgm:t>
        <a:bodyPr/>
        <a:lstStyle/>
        <a:p>
          <a:endParaRPr lang="en-US"/>
        </a:p>
      </dgm:t>
    </dgm:pt>
    <dgm:pt modelId="{3DBDF711-6048-4832-A793-01CD65CA11A0}" type="sibTrans" cxnId="{388CB47A-0DBA-4693-A128-4B9F667465EF}">
      <dgm:prSet/>
      <dgm:spPr/>
      <dgm:t>
        <a:bodyPr/>
        <a:lstStyle/>
        <a:p>
          <a:endParaRPr lang="en-US"/>
        </a:p>
      </dgm:t>
    </dgm:pt>
    <dgm:pt modelId="{AE7E70D2-A603-44E0-AC19-B2ED44DF72A7}">
      <dgm:prSet custT="1"/>
      <dgm:spPr/>
      <dgm:t>
        <a:bodyPr/>
        <a:lstStyle/>
        <a:p>
          <a:pPr rtl="0"/>
          <a:r>
            <a:rPr lang="en-US" sz="2000" b="1" dirty="0" smtClean="0"/>
            <a:t>Chapter 192 – Auxiliary Services   </a:t>
          </a:r>
          <a:endParaRPr lang="en-US" sz="2000" b="1" dirty="0"/>
        </a:p>
      </dgm:t>
    </dgm:pt>
    <dgm:pt modelId="{86BC130A-CB68-4508-A3C2-F7084441658D}" type="parTrans" cxnId="{C88DC0DC-A151-4AAF-A682-3062F9CB6A55}">
      <dgm:prSet/>
      <dgm:spPr/>
      <dgm:t>
        <a:bodyPr/>
        <a:lstStyle/>
        <a:p>
          <a:endParaRPr lang="en-US"/>
        </a:p>
      </dgm:t>
    </dgm:pt>
    <dgm:pt modelId="{EC905AA0-F3B8-4036-A519-7DC23A3211BB}" type="sibTrans" cxnId="{C88DC0DC-A151-4AAF-A682-3062F9CB6A55}">
      <dgm:prSet/>
      <dgm:spPr/>
      <dgm:t>
        <a:bodyPr/>
        <a:lstStyle/>
        <a:p>
          <a:endParaRPr lang="en-US"/>
        </a:p>
      </dgm:t>
    </dgm:pt>
    <dgm:pt modelId="{C84894DB-DCA1-4622-8197-43704B56798E}" type="pres">
      <dgm:prSet presAssocID="{C94E5608-8540-43E2-B02A-AD7126CF30E5}" presName="linear" presStyleCnt="0">
        <dgm:presLayoutVars>
          <dgm:dir/>
          <dgm:animLvl val="lvl"/>
          <dgm:resizeHandles val="exact"/>
        </dgm:presLayoutVars>
      </dgm:prSet>
      <dgm:spPr/>
      <dgm:t>
        <a:bodyPr/>
        <a:lstStyle/>
        <a:p>
          <a:endParaRPr lang="en-US"/>
        </a:p>
      </dgm:t>
    </dgm:pt>
    <dgm:pt modelId="{7CDD4839-DFDE-47E5-A465-98BB850D4F8A}" type="pres">
      <dgm:prSet presAssocID="{9116FCE3-387D-413A-BD5B-7500AF260CBC}" presName="parentLin" presStyleCnt="0"/>
      <dgm:spPr/>
      <dgm:t>
        <a:bodyPr/>
        <a:lstStyle/>
        <a:p>
          <a:endParaRPr lang="en-US"/>
        </a:p>
      </dgm:t>
    </dgm:pt>
    <dgm:pt modelId="{A9349DC8-CBC9-4CC8-B7B8-49F45D328D78}" type="pres">
      <dgm:prSet presAssocID="{9116FCE3-387D-413A-BD5B-7500AF260CBC}" presName="parentLeftMargin" presStyleLbl="node1" presStyleIdx="0" presStyleCnt="7"/>
      <dgm:spPr/>
      <dgm:t>
        <a:bodyPr/>
        <a:lstStyle/>
        <a:p>
          <a:endParaRPr lang="en-US"/>
        </a:p>
      </dgm:t>
    </dgm:pt>
    <dgm:pt modelId="{E2AFE891-F74D-43ED-825D-1961DC74D254}" type="pres">
      <dgm:prSet presAssocID="{9116FCE3-387D-413A-BD5B-7500AF260CBC}" presName="parentText" presStyleLbl="node1" presStyleIdx="0" presStyleCnt="7">
        <dgm:presLayoutVars>
          <dgm:chMax val="0"/>
          <dgm:bulletEnabled val="1"/>
        </dgm:presLayoutVars>
      </dgm:prSet>
      <dgm:spPr/>
      <dgm:t>
        <a:bodyPr/>
        <a:lstStyle/>
        <a:p>
          <a:endParaRPr lang="en-US"/>
        </a:p>
      </dgm:t>
    </dgm:pt>
    <dgm:pt modelId="{5D8ED749-C9C8-4B9F-8599-A2198247D1EC}" type="pres">
      <dgm:prSet presAssocID="{9116FCE3-387D-413A-BD5B-7500AF260CBC}" presName="negativeSpace" presStyleCnt="0"/>
      <dgm:spPr/>
      <dgm:t>
        <a:bodyPr/>
        <a:lstStyle/>
        <a:p>
          <a:endParaRPr lang="en-US"/>
        </a:p>
      </dgm:t>
    </dgm:pt>
    <dgm:pt modelId="{064D2C56-0241-4EC0-BFD0-0577F898379A}" type="pres">
      <dgm:prSet presAssocID="{9116FCE3-387D-413A-BD5B-7500AF260CBC}" presName="childText" presStyleLbl="conFgAcc1" presStyleIdx="0" presStyleCnt="7">
        <dgm:presLayoutVars>
          <dgm:bulletEnabled val="1"/>
        </dgm:presLayoutVars>
      </dgm:prSet>
      <dgm:spPr/>
      <dgm:t>
        <a:bodyPr/>
        <a:lstStyle/>
        <a:p>
          <a:endParaRPr lang="en-US"/>
        </a:p>
      </dgm:t>
    </dgm:pt>
    <dgm:pt modelId="{6E41323B-296C-49AD-A796-7F3B5A545B84}" type="pres">
      <dgm:prSet presAssocID="{CA91E81E-E6C6-4AB3-BED0-702D76EB42A6}" presName="spaceBetweenRectangles" presStyleCnt="0"/>
      <dgm:spPr/>
      <dgm:t>
        <a:bodyPr/>
        <a:lstStyle/>
        <a:p>
          <a:endParaRPr lang="en-US"/>
        </a:p>
      </dgm:t>
    </dgm:pt>
    <dgm:pt modelId="{E6F0976D-8B40-4A7A-A2EA-6C643E930C34}" type="pres">
      <dgm:prSet presAssocID="{AE7E70D2-A603-44E0-AC19-B2ED44DF72A7}" presName="parentLin" presStyleCnt="0"/>
      <dgm:spPr/>
      <dgm:t>
        <a:bodyPr/>
        <a:lstStyle/>
        <a:p>
          <a:endParaRPr lang="en-US"/>
        </a:p>
      </dgm:t>
    </dgm:pt>
    <dgm:pt modelId="{8F93149C-E16C-4F68-8E73-5ED321CA8DED}" type="pres">
      <dgm:prSet presAssocID="{AE7E70D2-A603-44E0-AC19-B2ED44DF72A7}" presName="parentLeftMargin" presStyleLbl="node1" presStyleIdx="0" presStyleCnt="7"/>
      <dgm:spPr/>
      <dgm:t>
        <a:bodyPr/>
        <a:lstStyle/>
        <a:p>
          <a:endParaRPr lang="en-US"/>
        </a:p>
      </dgm:t>
    </dgm:pt>
    <dgm:pt modelId="{78A9EE42-52C9-4497-8A97-91B8653536BA}" type="pres">
      <dgm:prSet presAssocID="{AE7E70D2-A603-44E0-AC19-B2ED44DF72A7}" presName="parentText" presStyleLbl="node1" presStyleIdx="1" presStyleCnt="7">
        <dgm:presLayoutVars>
          <dgm:chMax val="0"/>
          <dgm:bulletEnabled val="1"/>
        </dgm:presLayoutVars>
      </dgm:prSet>
      <dgm:spPr/>
      <dgm:t>
        <a:bodyPr/>
        <a:lstStyle/>
        <a:p>
          <a:endParaRPr lang="en-US"/>
        </a:p>
      </dgm:t>
    </dgm:pt>
    <dgm:pt modelId="{8570E5C2-B18C-4360-8AFA-86FDC2BD1BB6}" type="pres">
      <dgm:prSet presAssocID="{AE7E70D2-A603-44E0-AC19-B2ED44DF72A7}" presName="negativeSpace" presStyleCnt="0"/>
      <dgm:spPr/>
      <dgm:t>
        <a:bodyPr/>
        <a:lstStyle/>
        <a:p>
          <a:endParaRPr lang="en-US"/>
        </a:p>
      </dgm:t>
    </dgm:pt>
    <dgm:pt modelId="{041EB7CB-A6DB-4EBC-B1B6-BA9835C46242}" type="pres">
      <dgm:prSet presAssocID="{AE7E70D2-A603-44E0-AC19-B2ED44DF72A7}" presName="childText" presStyleLbl="conFgAcc1" presStyleIdx="1" presStyleCnt="7">
        <dgm:presLayoutVars>
          <dgm:bulletEnabled val="1"/>
        </dgm:presLayoutVars>
      </dgm:prSet>
      <dgm:spPr/>
      <dgm:t>
        <a:bodyPr/>
        <a:lstStyle/>
        <a:p>
          <a:endParaRPr lang="en-US"/>
        </a:p>
      </dgm:t>
    </dgm:pt>
    <dgm:pt modelId="{8A56FC9C-23A6-4ECC-8521-6623A1CB900D}" type="pres">
      <dgm:prSet presAssocID="{EC905AA0-F3B8-4036-A519-7DC23A3211BB}" presName="spaceBetweenRectangles" presStyleCnt="0"/>
      <dgm:spPr/>
      <dgm:t>
        <a:bodyPr/>
        <a:lstStyle/>
        <a:p>
          <a:endParaRPr lang="en-US"/>
        </a:p>
      </dgm:t>
    </dgm:pt>
    <dgm:pt modelId="{7497CFF0-0D58-4C93-9426-D2F6823CDC39}" type="pres">
      <dgm:prSet presAssocID="{4A27888E-37A4-4EAB-9684-6BF1A85D1F88}" presName="parentLin" presStyleCnt="0"/>
      <dgm:spPr/>
      <dgm:t>
        <a:bodyPr/>
        <a:lstStyle/>
        <a:p>
          <a:endParaRPr lang="en-US"/>
        </a:p>
      </dgm:t>
    </dgm:pt>
    <dgm:pt modelId="{6FB55D97-7F11-4A23-91B4-200FFA4D27D1}" type="pres">
      <dgm:prSet presAssocID="{4A27888E-37A4-4EAB-9684-6BF1A85D1F88}" presName="parentLeftMargin" presStyleLbl="node1" presStyleIdx="1" presStyleCnt="7"/>
      <dgm:spPr/>
      <dgm:t>
        <a:bodyPr/>
        <a:lstStyle/>
        <a:p>
          <a:endParaRPr lang="en-US"/>
        </a:p>
      </dgm:t>
    </dgm:pt>
    <dgm:pt modelId="{BCA4341C-828A-42DB-BA5A-977E848594F1}" type="pres">
      <dgm:prSet presAssocID="{4A27888E-37A4-4EAB-9684-6BF1A85D1F88}" presName="parentText" presStyleLbl="node1" presStyleIdx="2" presStyleCnt="7">
        <dgm:presLayoutVars>
          <dgm:chMax val="0"/>
          <dgm:bulletEnabled val="1"/>
        </dgm:presLayoutVars>
      </dgm:prSet>
      <dgm:spPr/>
      <dgm:t>
        <a:bodyPr/>
        <a:lstStyle/>
        <a:p>
          <a:endParaRPr lang="en-US"/>
        </a:p>
      </dgm:t>
    </dgm:pt>
    <dgm:pt modelId="{1D9F64BA-3680-4985-A948-3776E30C73A6}" type="pres">
      <dgm:prSet presAssocID="{4A27888E-37A4-4EAB-9684-6BF1A85D1F88}" presName="negativeSpace" presStyleCnt="0"/>
      <dgm:spPr/>
      <dgm:t>
        <a:bodyPr/>
        <a:lstStyle/>
        <a:p>
          <a:endParaRPr lang="en-US"/>
        </a:p>
      </dgm:t>
    </dgm:pt>
    <dgm:pt modelId="{63D43211-D223-4D04-AD04-46A87D2D5ECD}" type="pres">
      <dgm:prSet presAssocID="{4A27888E-37A4-4EAB-9684-6BF1A85D1F88}" presName="childText" presStyleLbl="conFgAcc1" presStyleIdx="2" presStyleCnt="7">
        <dgm:presLayoutVars>
          <dgm:bulletEnabled val="1"/>
        </dgm:presLayoutVars>
      </dgm:prSet>
      <dgm:spPr/>
      <dgm:t>
        <a:bodyPr/>
        <a:lstStyle/>
        <a:p>
          <a:endParaRPr lang="en-US"/>
        </a:p>
      </dgm:t>
    </dgm:pt>
    <dgm:pt modelId="{EA68FF5B-DB98-4F24-A2EC-B8E309110AD4}" type="pres">
      <dgm:prSet presAssocID="{45FFCE6F-78C2-486D-B93C-26C86FDB8549}" presName="spaceBetweenRectangles" presStyleCnt="0"/>
      <dgm:spPr/>
      <dgm:t>
        <a:bodyPr/>
        <a:lstStyle/>
        <a:p>
          <a:endParaRPr lang="en-US"/>
        </a:p>
      </dgm:t>
    </dgm:pt>
    <dgm:pt modelId="{C3361919-5129-4906-9403-A5548AF9A549}" type="pres">
      <dgm:prSet presAssocID="{0257FA7B-ED52-4565-BCE8-9784918F26CE}" presName="parentLin" presStyleCnt="0"/>
      <dgm:spPr/>
      <dgm:t>
        <a:bodyPr/>
        <a:lstStyle/>
        <a:p>
          <a:endParaRPr lang="en-US"/>
        </a:p>
      </dgm:t>
    </dgm:pt>
    <dgm:pt modelId="{35B8880E-4932-40E5-B0BD-45604041C96A}" type="pres">
      <dgm:prSet presAssocID="{0257FA7B-ED52-4565-BCE8-9784918F26CE}" presName="parentLeftMargin" presStyleLbl="node1" presStyleIdx="2" presStyleCnt="7"/>
      <dgm:spPr/>
      <dgm:t>
        <a:bodyPr/>
        <a:lstStyle/>
        <a:p>
          <a:endParaRPr lang="en-US"/>
        </a:p>
      </dgm:t>
    </dgm:pt>
    <dgm:pt modelId="{BE8EE46F-4ADD-4509-BBFB-F16DF0A6ED5F}" type="pres">
      <dgm:prSet presAssocID="{0257FA7B-ED52-4565-BCE8-9784918F26CE}" presName="parentText" presStyleLbl="node1" presStyleIdx="3" presStyleCnt="7">
        <dgm:presLayoutVars>
          <dgm:chMax val="0"/>
          <dgm:bulletEnabled val="1"/>
        </dgm:presLayoutVars>
      </dgm:prSet>
      <dgm:spPr/>
      <dgm:t>
        <a:bodyPr/>
        <a:lstStyle/>
        <a:p>
          <a:endParaRPr lang="en-US"/>
        </a:p>
      </dgm:t>
    </dgm:pt>
    <dgm:pt modelId="{99F38571-7633-4B7B-A7AB-C773AFBFB754}" type="pres">
      <dgm:prSet presAssocID="{0257FA7B-ED52-4565-BCE8-9784918F26CE}" presName="negativeSpace" presStyleCnt="0"/>
      <dgm:spPr/>
      <dgm:t>
        <a:bodyPr/>
        <a:lstStyle/>
        <a:p>
          <a:endParaRPr lang="en-US"/>
        </a:p>
      </dgm:t>
    </dgm:pt>
    <dgm:pt modelId="{268F06E2-7256-4B2B-B919-CC650EFDB557}" type="pres">
      <dgm:prSet presAssocID="{0257FA7B-ED52-4565-BCE8-9784918F26CE}" presName="childText" presStyleLbl="conFgAcc1" presStyleIdx="3" presStyleCnt="7">
        <dgm:presLayoutVars>
          <dgm:bulletEnabled val="1"/>
        </dgm:presLayoutVars>
      </dgm:prSet>
      <dgm:spPr/>
      <dgm:t>
        <a:bodyPr/>
        <a:lstStyle/>
        <a:p>
          <a:endParaRPr lang="en-US"/>
        </a:p>
      </dgm:t>
    </dgm:pt>
    <dgm:pt modelId="{78FB8601-3730-4EED-B4EE-6C41736E72FD}" type="pres">
      <dgm:prSet presAssocID="{3F1AEF79-CED0-4BE5-99AC-2DB2F63D5330}" presName="spaceBetweenRectangles" presStyleCnt="0"/>
      <dgm:spPr/>
      <dgm:t>
        <a:bodyPr/>
        <a:lstStyle/>
        <a:p>
          <a:endParaRPr lang="en-US"/>
        </a:p>
      </dgm:t>
    </dgm:pt>
    <dgm:pt modelId="{AE7AD292-258B-4F81-B70E-9232D704F1C3}" type="pres">
      <dgm:prSet presAssocID="{1CFD6BFA-E05E-475B-B1CB-1A07EAA4867F}" presName="parentLin" presStyleCnt="0"/>
      <dgm:spPr/>
      <dgm:t>
        <a:bodyPr/>
        <a:lstStyle/>
        <a:p>
          <a:endParaRPr lang="en-US"/>
        </a:p>
      </dgm:t>
    </dgm:pt>
    <dgm:pt modelId="{9B6517FB-1B25-486F-9C24-0F49071BE4AE}" type="pres">
      <dgm:prSet presAssocID="{1CFD6BFA-E05E-475B-B1CB-1A07EAA4867F}" presName="parentLeftMargin" presStyleLbl="node1" presStyleIdx="3" presStyleCnt="7"/>
      <dgm:spPr/>
      <dgm:t>
        <a:bodyPr/>
        <a:lstStyle/>
        <a:p>
          <a:endParaRPr lang="en-US"/>
        </a:p>
      </dgm:t>
    </dgm:pt>
    <dgm:pt modelId="{3D87C100-63CE-4375-A4D5-EDECBB50CBE9}" type="pres">
      <dgm:prSet presAssocID="{1CFD6BFA-E05E-475B-B1CB-1A07EAA4867F}" presName="parentText" presStyleLbl="node1" presStyleIdx="4" presStyleCnt="7" custLinFactY="79747" custLinFactNeighborX="-7407" custLinFactNeighborY="100000">
        <dgm:presLayoutVars>
          <dgm:chMax val="0"/>
          <dgm:bulletEnabled val="1"/>
        </dgm:presLayoutVars>
      </dgm:prSet>
      <dgm:spPr/>
      <dgm:t>
        <a:bodyPr/>
        <a:lstStyle/>
        <a:p>
          <a:endParaRPr lang="en-US"/>
        </a:p>
      </dgm:t>
    </dgm:pt>
    <dgm:pt modelId="{5C3D34BE-212C-49C0-88E2-B4DDF5B20EF5}" type="pres">
      <dgm:prSet presAssocID="{1CFD6BFA-E05E-475B-B1CB-1A07EAA4867F}" presName="negativeSpace" presStyleCnt="0"/>
      <dgm:spPr/>
      <dgm:t>
        <a:bodyPr/>
        <a:lstStyle/>
        <a:p>
          <a:endParaRPr lang="en-US"/>
        </a:p>
      </dgm:t>
    </dgm:pt>
    <dgm:pt modelId="{036288BD-DB04-4242-8AA6-4D526246B9E3}" type="pres">
      <dgm:prSet presAssocID="{1CFD6BFA-E05E-475B-B1CB-1A07EAA4867F}" presName="childText" presStyleLbl="conFgAcc1" presStyleIdx="4" presStyleCnt="7">
        <dgm:presLayoutVars>
          <dgm:bulletEnabled val="1"/>
        </dgm:presLayoutVars>
      </dgm:prSet>
      <dgm:spPr>
        <a:ln>
          <a:solidFill>
            <a:schemeClr val="accent2">
              <a:lumMod val="75000"/>
            </a:schemeClr>
          </a:solidFill>
        </a:ln>
      </dgm:spPr>
      <dgm:t>
        <a:bodyPr/>
        <a:lstStyle/>
        <a:p>
          <a:endParaRPr lang="en-US"/>
        </a:p>
      </dgm:t>
    </dgm:pt>
    <dgm:pt modelId="{E3FF27E4-B3F5-4258-B961-78814CCFC21A}" type="pres">
      <dgm:prSet presAssocID="{3DBDF711-6048-4832-A793-01CD65CA11A0}" presName="spaceBetweenRectangles" presStyleCnt="0"/>
      <dgm:spPr/>
      <dgm:t>
        <a:bodyPr/>
        <a:lstStyle/>
        <a:p>
          <a:endParaRPr lang="en-US"/>
        </a:p>
      </dgm:t>
    </dgm:pt>
    <dgm:pt modelId="{F8CF4A74-CD7E-479D-B173-7343022BCBF8}" type="pres">
      <dgm:prSet presAssocID="{29DA96A6-960E-47D7-B16B-003E5D7A0B89}" presName="parentLin" presStyleCnt="0"/>
      <dgm:spPr/>
      <dgm:t>
        <a:bodyPr/>
        <a:lstStyle/>
        <a:p>
          <a:endParaRPr lang="en-US"/>
        </a:p>
      </dgm:t>
    </dgm:pt>
    <dgm:pt modelId="{1F60C85A-7BE9-406D-8580-1B7C4F8EC64D}" type="pres">
      <dgm:prSet presAssocID="{29DA96A6-960E-47D7-B16B-003E5D7A0B89}" presName="parentLeftMargin" presStyleLbl="node1" presStyleIdx="4" presStyleCnt="7"/>
      <dgm:spPr/>
      <dgm:t>
        <a:bodyPr/>
        <a:lstStyle/>
        <a:p>
          <a:endParaRPr lang="en-US"/>
        </a:p>
      </dgm:t>
    </dgm:pt>
    <dgm:pt modelId="{EC609DF6-10DA-40E6-A193-0F5F5011C942}" type="pres">
      <dgm:prSet presAssocID="{29DA96A6-960E-47D7-B16B-003E5D7A0B89}" presName="parentText" presStyleLbl="node1" presStyleIdx="5" presStyleCnt="7" custLinFactY="-56121" custLinFactNeighborX="-7407" custLinFactNeighborY="-100000">
        <dgm:presLayoutVars>
          <dgm:chMax val="0"/>
          <dgm:bulletEnabled val="1"/>
        </dgm:presLayoutVars>
      </dgm:prSet>
      <dgm:spPr/>
      <dgm:t>
        <a:bodyPr/>
        <a:lstStyle/>
        <a:p>
          <a:endParaRPr lang="en-US"/>
        </a:p>
      </dgm:t>
    </dgm:pt>
    <dgm:pt modelId="{7346BFCF-2A39-496F-BF7E-DC2AB7A0B5ED}" type="pres">
      <dgm:prSet presAssocID="{29DA96A6-960E-47D7-B16B-003E5D7A0B89}" presName="negativeSpace" presStyleCnt="0"/>
      <dgm:spPr/>
      <dgm:t>
        <a:bodyPr/>
        <a:lstStyle/>
        <a:p>
          <a:endParaRPr lang="en-US"/>
        </a:p>
      </dgm:t>
    </dgm:pt>
    <dgm:pt modelId="{77B88019-EDD7-49F8-92CE-17CBB0BBA3CD}" type="pres">
      <dgm:prSet presAssocID="{29DA96A6-960E-47D7-B16B-003E5D7A0B89}" presName="childText" presStyleLbl="conFgAcc1" presStyleIdx="5" presStyleCnt="7">
        <dgm:presLayoutVars>
          <dgm:bulletEnabled val="1"/>
        </dgm:presLayoutVars>
      </dgm:prSet>
      <dgm:spPr>
        <a:solidFill>
          <a:schemeClr val="lt1">
            <a:hueOff val="0"/>
            <a:satOff val="0"/>
            <a:lumOff val="0"/>
            <a:alpha val="7000"/>
          </a:schemeClr>
        </a:solidFill>
        <a:ln>
          <a:solidFill>
            <a:schemeClr val="accent6"/>
          </a:solidFill>
        </a:ln>
      </dgm:spPr>
      <dgm:t>
        <a:bodyPr/>
        <a:lstStyle/>
        <a:p>
          <a:endParaRPr lang="en-US"/>
        </a:p>
      </dgm:t>
    </dgm:pt>
    <dgm:pt modelId="{8C12F85C-E0A7-41D0-BAAE-65D2B572EA9C}" type="pres">
      <dgm:prSet presAssocID="{D6D0F4A8-D427-4CFA-BE82-388D4701BBDC}" presName="spaceBetweenRectangles" presStyleCnt="0"/>
      <dgm:spPr/>
      <dgm:t>
        <a:bodyPr/>
        <a:lstStyle/>
        <a:p>
          <a:endParaRPr lang="en-US"/>
        </a:p>
      </dgm:t>
    </dgm:pt>
    <dgm:pt modelId="{8A4217DD-7DCD-40FA-A8B2-288D23EB25A1}" type="pres">
      <dgm:prSet presAssocID="{F396D36E-660F-4200-9837-2F8D5C0F560F}" presName="parentLin" presStyleCnt="0"/>
      <dgm:spPr/>
      <dgm:t>
        <a:bodyPr/>
        <a:lstStyle/>
        <a:p>
          <a:endParaRPr lang="en-US"/>
        </a:p>
      </dgm:t>
    </dgm:pt>
    <dgm:pt modelId="{0054D24A-8573-4ADB-9C25-A1369824CEC3}" type="pres">
      <dgm:prSet presAssocID="{F396D36E-660F-4200-9837-2F8D5C0F560F}" presName="parentLeftMargin" presStyleLbl="node1" presStyleIdx="5" presStyleCnt="7"/>
      <dgm:spPr/>
      <dgm:t>
        <a:bodyPr/>
        <a:lstStyle/>
        <a:p>
          <a:endParaRPr lang="en-US"/>
        </a:p>
      </dgm:t>
    </dgm:pt>
    <dgm:pt modelId="{D2EAA2E5-B6A2-49EF-830E-E058CED0930E}" type="pres">
      <dgm:prSet presAssocID="{F396D36E-660F-4200-9837-2F8D5C0F560F}" presName="parentText" presStyleLbl="node1" presStyleIdx="6" presStyleCnt="7">
        <dgm:presLayoutVars>
          <dgm:chMax val="0"/>
          <dgm:bulletEnabled val="1"/>
        </dgm:presLayoutVars>
      </dgm:prSet>
      <dgm:spPr/>
      <dgm:t>
        <a:bodyPr/>
        <a:lstStyle/>
        <a:p>
          <a:endParaRPr lang="en-US"/>
        </a:p>
      </dgm:t>
    </dgm:pt>
    <dgm:pt modelId="{961F0226-541F-4181-8028-E084D58B7BC3}" type="pres">
      <dgm:prSet presAssocID="{F396D36E-660F-4200-9837-2F8D5C0F560F}" presName="negativeSpace" presStyleCnt="0"/>
      <dgm:spPr/>
      <dgm:t>
        <a:bodyPr/>
        <a:lstStyle/>
        <a:p>
          <a:endParaRPr lang="en-US"/>
        </a:p>
      </dgm:t>
    </dgm:pt>
    <dgm:pt modelId="{1F8F8B00-40BF-4B2E-A81E-06BE0F23EAFA}" type="pres">
      <dgm:prSet presAssocID="{F396D36E-660F-4200-9837-2F8D5C0F560F}" presName="childText" presStyleLbl="conFgAcc1" presStyleIdx="6" presStyleCnt="7">
        <dgm:presLayoutVars>
          <dgm:bulletEnabled val="1"/>
        </dgm:presLayoutVars>
      </dgm:prSet>
      <dgm:spPr/>
      <dgm:t>
        <a:bodyPr/>
        <a:lstStyle/>
        <a:p>
          <a:endParaRPr lang="en-US"/>
        </a:p>
      </dgm:t>
    </dgm:pt>
  </dgm:ptLst>
  <dgm:cxnLst>
    <dgm:cxn modelId="{30E17392-3D75-4E2A-AEF7-0057215257D0}" srcId="{C94E5608-8540-43E2-B02A-AD7126CF30E5}" destId="{29DA96A6-960E-47D7-B16B-003E5D7A0B89}" srcOrd="5" destOrd="0" parTransId="{967AEC70-2B45-4E9E-8B03-1E780B5D5FF7}" sibTransId="{D6D0F4A8-D427-4CFA-BE82-388D4701BBDC}"/>
    <dgm:cxn modelId="{B11969A3-EA1E-401D-B9DB-CD2B2CC1BB54}" type="presOf" srcId="{0257FA7B-ED52-4565-BCE8-9784918F26CE}" destId="{35B8880E-4932-40E5-B0BD-45604041C96A}" srcOrd="0" destOrd="0" presId="urn:microsoft.com/office/officeart/2005/8/layout/list1"/>
    <dgm:cxn modelId="{785965CD-468B-4B53-8759-256CC3B9E0A7}" type="presOf" srcId="{AE7E70D2-A603-44E0-AC19-B2ED44DF72A7}" destId="{8F93149C-E16C-4F68-8E73-5ED321CA8DED}" srcOrd="0" destOrd="0" presId="urn:microsoft.com/office/officeart/2005/8/layout/list1"/>
    <dgm:cxn modelId="{1AFD2ADB-0B7D-42AE-BE66-4CC8B5A76FC9}" srcId="{C94E5608-8540-43E2-B02A-AD7126CF30E5}" destId="{4A27888E-37A4-4EAB-9684-6BF1A85D1F88}" srcOrd="2" destOrd="0" parTransId="{3D712979-F623-4FB6-A194-71E54DAB8C31}" sibTransId="{45FFCE6F-78C2-486D-B93C-26C86FDB8549}"/>
    <dgm:cxn modelId="{6961D3EF-373B-4CA4-80F3-C3D242A0D558}" srcId="{C94E5608-8540-43E2-B02A-AD7126CF30E5}" destId="{F396D36E-660F-4200-9837-2F8D5C0F560F}" srcOrd="6" destOrd="0" parTransId="{632392FE-23D7-4CEF-8BA4-CCC2CC162DA2}" sibTransId="{86CE089B-319B-42B0-BFC0-BB73E12B9DCC}"/>
    <dgm:cxn modelId="{BA581AA0-3A27-4263-A850-BF7CED7179F4}" type="presOf" srcId="{0257FA7B-ED52-4565-BCE8-9784918F26CE}" destId="{BE8EE46F-4ADD-4509-BBFB-F16DF0A6ED5F}" srcOrd="1" destOrd="0" presId="urn:microsoft.com/office/officeart/2005/8/layout/list1"/>
    <dgm:cxn modelId="{F76F0FBE-3DF6-4EDF-94B2-4F6F64A9A9E9}" type="presOf" srcId="{29DA96A6-960E-47D7-B16B-003E5D7A0B89}" destId="{1F60C85A-7BE9-406D-8580-1B7C4F8EC64D}" srcOrd="0" destOrd="0" presId="urn:microsoft.com/office/officeart/2005/8/layout/list1"/>
    <dgm:cxn modelId="{6BB58832-2D6A-4423-8D48-F9DCCF3F4075}" type="presOf" srcId="{4A27888E-37A4-4EAB-9684-6BF1A85D1F88}" destId="{BCA4341C-828A-42DB-BA5A-977E848594F1}" srcOrd="1" destOrd="0" presId="urn:microsoft.com/office/officeart/2005/8/layout/list1"/>
    <dgm:cxn modelId="{40519C60-CED2-4E04-A8A4-6A923B124860}" type="presOf" srcId="{1CFD6BFA-E05E-475B-B1CB-1A07EAA4867F}" destId="{3D87C100-63CE-4375-A4D5-EDECBB50CBE9}" srcOrd="1" destOrd="0" presId="urn:microsoft.com/office/officeart/2005/8/layout/list1"/>
    <dgm:cxn modelId="{73F6F6D1-119B-4833-A11E-C070A95DC199}" srcId="{C94E5608-8540-43E2-B02A-AD7126CF30E5}" destId="{0257FA7B-ED52-4565-BCE8-9784918F26CE}" srcOrd="3" destOrd="0" parTransId="{60A731FD-C7FE-4308-91B9-0AD17D02DF05}" sibTransId="{3F1AEF79-CED0-4BE5-99AC-2DB2F63D5330}"/>
    <dgm:cxn modelId="{E37D55FA-E8C7-4636-9131-99EAAFCD04DE}" type="presOf" srcId="{AE7E70D2-A603-44E0-AC19-B2ED44DF72A7}" destId="{78A9EE42-52C9-4497-8A97-91B8653536BA}" srcOrd="1" destOrd="0" presId="urn:microsoft.com/office/officeart/2005/8/layout/list1"/>
    <dgm:cxn modelId="{B0F872A6-40B5-4FCD-8EE8-5114040116FB}" type="presOf" srcId="{F396D36E-660F-4200-9837-2F8D5C0F560F}" destId="{0054D24A-8573-4ADB-9C25-A1369824CEC3}" srcOrd="0" destOrd="0" presId="urn:microsoft.com/office/officeart/2005/8/layout/list1"/>
    <dgm:cxn modelId="{38728356-3273-4B84-BB4B-1D57733DE8CE}" srcId="{C94E5608-8540-43E2-B02A-AD7126CF30E5}" destId="{9116FCE3-387D-413A-BD5B-7500AF260CBC}" srcOrd="0" destOrd="0" parTransId="{C833B922-333E-40C3-B776-6AB879BB9686}" sibTransId="{CA91E81E-E6C6-4AB3-BED0-702D76EB42A6}"/>
    <dgm:cxn modelId="{92DAB09D-150B-464C-8984-84CAC9E62A6F}" type="presOf" srcId="{4A27888E-37A4-4EAB-9684-6BF1A85D1F88}" destId="{6FB55D97-7F11-4A23-91B4-200FFA4D27D1}" srcOrd="0" destOrd="0" presId="urn:microsoft.com/office/officeart/2005/8/layout/list1"/>
    <dgm:cxn modelId="{50F3EFE7-597C-472D-B6C9-224FAD63D28B}" type="presOf" srcId="{9116FCE3-387D-413A-BD5B-7500AF260CBC}" destId="{E2AFE891-F74D-43ED-825D-1961DC74D254}" srcOrd="1" destOrd="0" presId="urn:microsoft.com/office/officeart/2005/8/layout/list1"/>
    <dgm:cxn modelId="{388CB47A-0DBA-4693-A128-4B9F667465EF}" srcId="{C94E5608-8540-43E2-B02A-AD7126CF30E5}" destId="{1CFD6BFA-E05E-475B-B1CB-1A07EAA4867F}" srcOrd="4" destOrd="0" parTransId="{2A95AE44-4D0B-4700-A58B-E53C18A3B18C}" sibTransId="{3DBDF711-6048-4832-A793-01CD65CA11A0}"/>
    <dgm:cxn modelId="{65E1AECF-DB7A-48DC-A570-6C9BCFB8E196}" type="presOf" srcId="{29DA96A6-960E-47D7-B16B-003E5D7A0B89}" destId="{EC609DF6-10DA-40E6-A193-0F5F5011C942}" srcOrd="1" destOrd="0" presId="urn:microsoft.com/office/officeart/2005/8/layout/list1"/>
    <dgm:cxn modelId="{324FE8E4-E422-4B37-A72E-EAF6A217A7B5}" type="presOf" srcId="{C94E5608-8540-43E2-B02A-AD7126CF30E5}" destId="{C84894DB-DCA1-4622-8197-43704B56798E}" srcOrd="0" destOrd="0" presId="urn:microsoft.com/office/officeart/2005/8/layout/list1"/>
    <dgm:cxn modelId="{C88DC0DC-A151-4AAF-A682-3062F9CB6A55}" srcId="{C94E5608-8540-43E2-B02A-AD7126CF30E5}" destId="{AE7E70D2-A603-44E0-AC19-B2ED44DF72A7}" srcOrd="1" destOrd="0" parTransId="{86BC130A-CB68-4508-A3C2-F7084441658D}" sibTransId="{EC905AA0-F3B8-4036-A519-7DC23A3211BB}"/>
    <dgm:cxn modelId="{CC90324B-9D57-49AD-B5FB-AA6663105D9B}" type="presOf" srcId="{9116FCE3-387D-413A-BD5B-7500AF260CBC}" destId="{A9349DC8-CBC9-4CC8-B7B8-49F45D328D78}" srcOrd="0" destOrd="0" presId="urn:microsoft.com/office/officeart/2005/8/layout/list1"/>
    <dgm:cxn modelId="{4C9F280E-D4EA-4D9A-9580-981101F508E1}" type="presOf" srcId="{1CFD6BFA-E05E-475B-B1CB-1A07EAA4867F}" destId="{9B6517FB-1B25-486F-9C24-0F49071BE4AE}" srcOrd="0" destOrd="0" presId="urn:microsoft.com/office/officeart/2005/8/layout/list1"/>
    <dgm:cxn modelId="{83DA0629-0D84-4981-90BD-D8AEA002680B}" type="presOf" srcId="{F396D36E-660F-4200-9837-2F8D5C0F560F}" destId="{D2EAA2E5-B6A2-49EF-830E-E058CED0930E}" srcOrd="1" destOrd="0" presId="urn:microsoft.com/office/officeart/2005/8/layout/list1"/>
    <dgm:cxn modelId="{138762F0-9009-430F-8A1C-2DD6335F5893}" type="presParOf" srcId="{C84894DB-DCA1-4622-8197-43704B56798E}" destId="{7CDD4839-DFDE-47E5-A465-98BB850D4F8A}" srcOrd="0" destOrd="0" presId="urn:microsoft.com/office/officeart/2005/8/layout/list1"/>
    <dgm:cxn modelId="{61F4F2BD-9BA0-4137-83B9-7076BD998AF5}" type="presParOf" srcId="{7CDD4839-DFDE-47E5-A465-98BB850D4F8A}" destId="{A9349DC8-CBC9-4CC8-B7B8-49F45D328D78}" srcOrd="0" destOrd="0" presId="urn:microsoft.com/office/officeart/2005/8/layout/list1"/>
    <dgm:cxn modelId="{A34B4414-9C07-48B3-A436-F2BE2B6B9A8B}" type="presParOf" srcId="{7CDD4839-DFDE-47E5-A465-98BB850D4F8A}" destId="{E2AFE891-F74D-43ED-825D-1961DC74D254}" srcOrd="1" destOrd="0" presId="urn:microsoft.com/office/officeart/2005/8/layout/list1"/>
    <dgm:cxn modelId="{4673635E-8D61-48EF-8B1F-08FBAB392FC1}" type="presParOf" srcId="{C84894DB-DCA1-4622-8197-43704B56798E}" destId="{5D8ED749-C9C8-4B9F-8599-A2198247D1EC}" srcOrd="1" destOrd="0" presId="urn:microsoft.com/office/officeart/2005/8/layout/list1"/>
    <dgm:cxn modelId="{2702F588-3F9A-4F60-A24A-1545F91ACF7B}" type="presParOf" srcId="{C84894DB-DCA1-4622-8197-43704B56798E}" destId="{064D2C56-0241-4EC0-BFD0-0577F898379A}" srcOrd="2" destOrd="0" presId="urn:microsoft.com/office/officeart/2005/8/layout/list1"/>
    <dgm:cxn modelId="{68EC338E-32A4-479B-BFBF-BB4155040063}" type="presParOf" srcId="{C84894DB-DCA1-4622-8197-43704B56798E}" destId="{6E41323B-296C-49AD-A796-7F3B5A545B84}" srcOrd="3" destOrd="0" presId="urn:microsoft.com/office/officeart/2005/8/layout/list1"/>
    <dgm:cxn modelId="{A055A14D-D3E8-4730-8D45-6A912617713C}" type="presParOf" srcId="{C84894DB-DCA1-4622-8197-43704B56798E}" destId="{E6F0976D-8B40-4A7A-A2EA-6C643E930C34}" srcOrd="4" destOrd="0" presId="urn:microsoft.com/office/officeart/2005/8/layout/list1"/>
    <dgm:cxn modelId="{7BD83A1D-B5AC-476A-8D2C-24AC616EB834}" type="presParOf" srcId="{E6F0976D-8B40-4A7A-A2EA-6C643E930C34}" destId="{8F93149C-E16C-4F68-8E73-5ED321CA8DED}" srcOrd="0" destOrd="0" presId="urn:microsoft.com/office/officeart/2005/8/layout/list1"/>
    <dgm:cxn modelId="{29CBBF3E-57A3-4847-B7D5-726444F45F73}" type="presParOf" srcId="{E6F0976D-8B40-4A7A-A2EA-6C643E930C34}" destId="{78A9EE42-52C9-4497-8A97-91B8653536BA}" srcOrd="1" destOrd="0" presId="urn:microsoft.com/office/officeart/2005/8/layout/list1"/>
    <dgm:cxn modelId="{B581ABD6-78E2-40A1-BC8A-4869F113879E}" type="presParOf" srcId="{C84894DB-DCA1-4622-8197-43704B56798E}" destId="{8570E5C2-B18C-4360-8AFA-86FDC2BD1BB6}" srcOrd="5" destOrd="0" presId="urn:microsoft.com/office/officeart/2005/8/layout/list1"/>
    <dgm:cxn modelId="{B50AE0A0-FE57-4E1F-BB25-F91B63526BBF}" type="presParOf" srcId="{C84894DB-DCA1-4622-8197-43704B56798E}" destId="{041EB7CB-A6DB-4EBC-B1B6-BA9835C46242}" srcOrd="6" destOrd="0" presId="urn:microsoft.com/office/officeart/2005/8/layout/list1"/>
    <dgm:cxn modelId="{0F7B0C42-B2E8-43A1-ABEF-93FBC76F2E7C}" type="presParOf" srcId="{C84894DB-DCA1-4622-8197-43704B56798E}" destId="{8A56FC9C-23A6-4ECC-8521-6623A1CB900D}" srcOrd="7" destOrd="0" presId="urn:microsoft.com/office/officeart/2005/8/layout/list1"/>
    <dgm:cxn modelId="{4D854D4C-E725-492B-96B0-656AAE010747}" type="presParOf" srcId="{C84894DB-DCA1-4622-8197-43704B56798E}" destId="{7497CFF0-0D58-4C93-9426-D2F6823CDC39}" srcOrd="8" destOrd="0" presId="urn:microsoft.com/office/officeart/2005/8/layout/list1"/>
    <dgm:cxn modelId="{10405528-012A-4292-86FC-1649C0FB1CAE}" type="presParOf" srcId="{7497CFF0-0D58-4C93-9426-D2F6823CDC39}" destId="{6FB55D97-7F11-4A23-91B4-200FFA4D27D1}" srcOrd="0" destOrd="0" presId="urn:microsoft.com/office/officeart/2005/8/layout/list1"/>
    <dgm:cxn modelId="{9A12C4A6-1750-424C-ACCC-DA6CB7650C7E}" type="presParOf" srcId="{7497CFF0-0D58-4C93-9426-D2F6823CDC39}" destId="{BCA4341C-828A-42DB-BA5A-977E848594F1}" srcOrd="1" destOrd="0" presId="urn:microsoft.com/office/officeart/2005/8/layout/list1"/>
    <dgm:cxn modelId="{D9501243-8C33-4900-B79D-645ECCAA5664}" type="presParOf" srcId="{C84894DB-DCA1-4622-8197-43704B56798E}" destId="{1D9F64BA-3680-4985-A948-3776E30C73A6}" srcOrd="9" destOrd="0" presId="urn:microsoft.com/office/officeart/2005/8/layout/list1"/>
    <dgm:cxn modelId="{7B260B43-24C4-40DE-AED6-B3D9EA1B9761}" type="presParOf" srcId="{C84894DB-DCA1-4622-8197-43704B56798E}" destId="{63D43211-D223-4D04-AD04-46A87D2D5ECD}" srcOrd="10" destOrd="0" presId="urn:microsoft.com/office/officeart/2005/8/layout/list1"/>
    <dgm:cxn modelId="{7C743A80-0306-4E85-B41C-7FB36BF37B01}" type="presParOf" srcId="{C84894DB-DCA1-4622-8197-43704B56798E}" destId="{EA68FF5B-DB98-4F24-A2EC-B8E309110AD4}" srcOrd="11" destOrd="0" presId="urn:microsoft.com/office/officeart/2005/8/layout/list1"/>
    <dgm:cxn modelId="{F186D5D6-BC96-41FF-9B6B-D476FBA2C498}" type="presParOf" srcId="{C84894DB-DCA1-4622-8197-43704B56798E}" destId="{C3361919-5129-4906-9403-A5548AF9A549}" srcOrd="12" destOrd="0" presId="urn:microsoft.com/office/officeart/2005/8/layout/list1"/>
    <dgm:cxn modelId="{49399401-C4D6-408B-A5EC-59A311985BC6}" type="presParOf" srcId="{C3361919-5129-4906-9403-A5548AF9A549}" destId="{35B8880E-4932-40E5-B0BD-45604041C96A}" srcOrd="0" destOrd="0" presId="urn:microsoft.com/office/officeart/2005/8/layout/list1"/>
    <dgm:cxn modelId="{036B075F-9C7C-4157-9EAE-8047AFB880F8}" type="presParOf" srcId="{C3361919-5129-4906-9403-A5548AF9A549}" destId="{BE8EE46F-4ADD-4509-BBFB-F16DF0A6ED5F}" srcOrd="1" destOrd="0" presId="urn:microsoft.com/office/officeart/2005/8/layout/list1"/>
    <dgm:cxn modelId="{530EFA26-89F3-432F-AF0C-CDDAE4228C80}" type="presParOf" srcId="{C84894DB-DCA1-4622-8197-43704B56798E}" destId="{99F38571-7633-4B7B-A7AB-C773AFBFB754}" srcOrd="13" destOrd="0" presId="urn:microsoft.com/office/officeart/2005/8/layout/list1"/>
    <dgm:cxn modelId="{F14FD183-8EE0-4609-8E6B-302EBE505580}" type="presParOf" srcId="{C84894DB-DCA1-4622-8197-43704B56798E}" destId="{268F06E2-7256-4B2B-B919-CC650EFDB557}" srcOrd="14" destOrd="0" presId="urn:microsoft.com/office/officeart/2005/8/layout/list1"/>
    <dgm:cxn modelId="{95A44646-4B57-4A13-B2E4-56B2A43E73BE}" type="presParOf" srcId="{C84894DB-DCA1-4622-8197-43704B56798E}" destId="{78FB8601-3730-4EED-B4EE-6C41736E72FD}" srcOrd="15" destOrd="0" presId="urn:microsoft.com/office/officeart/2005/8/layout/list1"/>
    <dgm:cxn modelId="{26F4A5C9-19A6-42AA-969D-CA90ED4A7709}" type="presParOf" srcId="{C84894DB-DCA1-4622-8197-43704B56798E}" destId="{AE7AD292-258B-4F81-B70E-9232D704F1C3}" srcOrd="16" destOrd="0" presId="urn:microsoft.com/office/officeart/2005/8/layout/list1"/>
    <dgm:cxn modelId="{A9D35FEA-160F-41D1-BEA9-43DA11BD6C06}" type="presParOf" srcId="{AE7AD292-258B-4F81-B70E-9232D704F1C3}" destId="{9B6517FB-1B25-486F-9C24-0F49071BE4AE}" srcOrd="0" destOrd="0" presId="urn:microsoft.com/office/officeart/2005/8/layout/list1"/>
    <dgm:cxn modelId="{503314FF-AA95-43E0-8D21-244324D93124}" type="presParOf" srcId="{AE7AD292-258B-4F81-B70E-9232D704F1C3}" destId="{3D87C100-63CE-4375-A4D5-EDECBB50CBE9}" srcOrd="1" destOrd="0" presId="urn:microsoft.com/office/officeart/2005/8/layout/list1"/>
    <dgm:cxn modelId="{6E90F252-87B2-4015-AEDB-179625635DF3}" type="presParOf" srcId="{C84894DB-DCA1-4622-8197-43704B56798E}" destId="{5C3D34BE-212C-49C0-88E2-B4DDF5B20EF5}" srcOrd="17" destOrd="0" presId="urn:microsoft.com/office/officeart/2005/8/layout/list1"/>
    <dgm:cxn modelId="{77D3546B-908B-43BB-AC04-B8C8AD289D2A}" type="presParOf" srcId="{C84894DB-DCA1-4622-8197-43704B56798E}" destId="{036288BD-DB04-4242-8AA6-4D526246B9E3}" srcOrd="18" destOrd="0" presId="urn:microsoft.com/office/officeart/2005/8/layout/list1"/>
    <dgm:cxn modelId="{C6900454-016B-4C00-AF9C-996A5502B876}" type="presParOf" srcId="{C84894DB-DCA1-4622-8197-43704B56798E}" destId="{E3FF27E4-B3F5-4258-B961-78814CCFC21A}" srcOrd="19" destOrd="0" presId="urn:microsoft.com/office/officeart/2005/8/layout/list1"/>
    <dgm:cxn modelId="{3AABD257-FC6A-40A9-AAA3-DF324AA86CA1}" type="presParOf" srcId="{C84894DB-DCA1-4622-8197-43704B56798E}" destId="{F8CF4A74-CD7E-479D-B173-7343022BCBF8}" srcOrd="20" destOrd="0" presId="urn:microsoft.com/office/officeart/2005/8/layout/list1"/>
    <dgm:cxn modelId="{9559EEA4-141B-433D-A35D-E7A36E7DC7F2}" type="presParOf" srcId="{F8CF4A74-CD7E-479D-B173-7343022BCBF8}" destId="{1F60C85A-7BE9-406D-8580-1B7C4F8EC64D}" srcOrd="0" destOrd="0" presId="urn:microsoft.com/office/officeart/2005/8/layout/list1"/>
    <dgm:cxn modelId="{4039E0E1-C743-4006-89F1-CFF35463DCE9}" type="presParOf" srcId="{F8CF4A74-CD7E-479D-B173-7343022BCBF8}" destId="{EC609DF6-10DA-40E6-A193-0F5F5011C942}" srcOrd="1" destOrd="0" presId="urn:microsoft.com/office/officeart/2005/8/layout/list1"/>
    <dgm:cxn modelId="{681E20AC-B144-4CC0-9C59-B5F6BBC6E0A6}" type="presParOf" srcId="{C84894DB-DCA1-4622-8197-43704B56798E}" destId="{7346BFCF-2A39-496F-BF7E-DC2AB7A0B5ED}" srcOrd="21" destOrd="0" presId="urn:microsoft.com/office/officeart/2005/8/layout/list1"/>
    <dgm:cxn modelId="{7ECBF585-DCC8-4320-9232-0982FBDD0D78}" type="presParOf" srcId="{C84894DB-DCA1-4622-8197-43704B56798E}" destId="{77B88019-EDD7-49F8-92CE-17CBB0BBA3CD}" srcOrd="22" destOrd="0" presId="urn:microsoft.com/office/officeart/2005/8/layout/list1"/>
    <dgm:cxn modelId="{9B0E39BF-233C-450C-8DFA-AA2D3F4A3026}" type="presParOf" srcId="{C84894DB-DCA1-4622-8197-43704B56798E}" destId="{8C12F85C-E0A7-41D0-BAAE-65D2B572EA9C}" srcOrd="23" destOrd="0" presId="urn:microsoft.com/office/officeart/2005/8/layout/list1"/>
    <dgm:cxn modelId="{E5F14518-CE2F-4F10-9719-AEF307D318AE}" type="presParOf" srcId="{C84894DB-DCA1-4622-8197-43704B56798E}" destId="{8A4217DD-7DCD-40FA-A8B2-288D23EB25A1}" srcOrd="24" destOrd="0" presId="urn:microsoft.com/office/officeart/2005/8/layout/list1"/>
    <dgm:cxn modelId="{1CF0EB6C-DB66-46ED-8C43-5B3046E0B904}" type="presParOf" srcId="{8A4217DD-7DCD-40FA-A8B2-288D23EB25A1}" destId="{0054D24A-8573-4ADB-9C25-A1369824CEC3}" srcOrd="0" destOrd="0" presId="urn:microsoft.com/office/officeart/2005/8/layout/list1"/>
    <dgm:cxn modelId="{2569F36F-88BA-4F69-8FB5-07DC9216A3DA}" type="presParOf" srcId="{8A4217DD-7DCD-40FA-A8B2-288D23EB25A1}" destId="{D2EAA2E5-B6A2-49EF-830E-E058CED0930E}" srcOrd="1" destOrd="0" presId="urn:microsoft.com/office/officeart/2005/8/layout/list1"/>
    <dgm:cxn modelId="{E4DDA4B0-E6B8-4A2E-B63C-8433E863F76B}" type="presParOf" srcId="{C84894DB-DCA1-4622-8197-43704B56798E}" destId="{961F0226-541F-4181-8028-E084D58B7BC3}" srcOrd="25" destOrd="0" presId="urn:microsoft.com/office/officeart/2005/8/layout/list1"/>
    <dgm:cxn modelId="{E2BC5853-F753-44A8-8236-A2B93E57BC89}" type="presParOf" srcId="{C84894DB-DCA1-4622-8197-43704B56798E}" destId="{1F8F8B00-40BF-4B2E-A81E-06BE0F23EAFA}" srcOrd="2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1283859-C986-4751-BE51-3A23ABF0B3AA}"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EAA04F11-4046-44B7-9716-67C98485592D}">
      <dgm:prSet custT="1"/>
      <dgm:spPr/>
      <dgm:t>
        <a:bodyPr/>
        <a:lstStyle/>
        <a:p>
          <a:pPr algn="l" rtl="0"/>
          <a:r>
            <a:rPr lang="en-US" sz="2400" dirty="0" smtClean="0"/>
            <a:t>The Nursing Program Guidelines</a:t>
          </a:r>
          <a:endParaRPr lang="en-US" sz="2400" dirty="0"/>
        </a:p>
      </dgm:t>
    </dgm:pt>
    <dgm:pt modelId="{4711596F-C62B-47D8-9365-6BBC3B7CB20A}" type="parTrans" cxnId="{BEE377C4-18A9-4169-9A4F-B1AAA8791514}">
      <dgm:prSet/>
      <dgm:spPr/>
      <dgm:t>
        <a:bodyPr/>
        <a:lstStyle/>
        <a:p>
          <a:endParaRPr lang="en-US"/>
        </a:p>
      </dgm:t>
    </dgm:pt>
    <dgm:pt modelId="{901A9C2E-7496-4BA3-B426-48E62B6AD7E6}" type="sibTrans" cxnId="{BEE377C4-18A9-4169-9A4F-B1AAA8791514}">
      <dgm:prSet/>
      <dgm:spPr/>
      <dgm:t>
        <a:bodyPr/>
        <a:lstStyle/>
        <a:p>
          <a:endParaRPr lang="en-US"/>
        </a:p>
      </dgm:t>
    </dgm:pt>
    <dgm:pt modelId="{80FEDF3E-D266-43AD-B414-0E247BA86DAD}">
      <dgm:prSet custT="1"/>
      <dgm:spPr/>
      <dgm:t>
        <a:bodyPr/>
        <a:lstStyle/>
        <a:p>
          <a:pPr rtl="0"/>
          <a:endParaRPr lang="en-US" sz="2000" dirty="0"/>
        </a:p>
      </dgm:t>
    </dgm:pt>
    <dgm:pt modelId="{EC4008CA-348B-4AA4-A625-E51ABBA9650A}" type="parTrans" cxnId="{82098E62-6433-4AAE-8FB4-25D4D2EFF2D5}">
      <dgm:prSet/>
      <dgm:spPr/>
      <dgm:t>
        <a:bodyPr/>
        <a:lstStyle/>
        <a:p>
          <a:endParaRPr lang="en-US"/>
        </a:p>
      </dgm:t>
    </dgm:pt>
    <dgm:pt modelId="{90C50709-565D-4C81-8450-67B7F8A45C01}" type="sibTrans" cxnId="{82098E62-6433-4AAE-8FB4-25D4D2EFF2D5}">
      <dgm:prSet/>
      <dgm:spPr/>
      <dgm:t>
        <a:bodyPr/>
        <a:lstStyle/>
        <a:p>
          <a:endParaRPr lang="en-US"/>
        </a:p>
      </dgm:t>
    </dgm:pt>
    <dgm:pt modelId="{C835CA8F-9DAF-4D3B-AAB6-B8F6981F0295}">
      <dgm:prSet custT="1"/>
      <dgm:spPr/>
      <dgm:t>
        <a:bodyPr/>
        <a:lstStyle/>
        <a:p>
          <a:pPr rtl="0"/>
          <a:r>
            <a:rPr lang="en-US" sz="2400" dirty="0" smtClean="0"/>
            <a:t>Model Service Provider Proposal Evaluation Rubric/Methodology </a:t>
          </a:r>
          <a:endParaRPr lang="en-US" sz="2400" dirty="0"/>
        </a:p>
      </dgm:t>
    </dgm:pt>
    <dgm:pt modelId="{5086AED8-4692-4BC1-A33F-CD4FB0903217}" type="parTrans" cxnId="{B022CC6D-0738-4FFB-A0C1-2113C4BEDCFF}">
      <dgm:prSet/>
      <dgm:spPr/>
      <dgm:t>
        <a:bodyPr/>
        <a:lstStyle/>
        <a:p>
          <a:endParaRPr lang="en-US"/>
        </a:p>
      </dgm:t>
    </dgm:pt>
    <dgm:pt modelId="{C451E943-9CF6-43FE-9DCE-BD969650498B}" type="sibTrans" cxnId="{B022CC6D-0738-4FFB-A0C1-2113C4BEDCFF}">
      <dgm:prSet/>
      <dgm:spPr/>
      <dgm:t>
        <a:bodyPr/>
        <a:lstStyle/>
        <a:p>
          <a:endParaRPr lang="en-US"/>
        </a:p>
      </dgm:t>
    </dgm:pt>
    <dgm:pt modelId="{C9F8C6F2-3441-4978-9387-EA1525BF777B}">
      <dgm:prSet custT="1"/>
      <dgm:spPr/>
      <dgm:t>
        <a:bodyPr/>
        <a:lstStyle/>
        <a:p>
          <a:pPr rtl="0"/>
          <a:r>
            <a:rPr lang="en-US" sz="2400" dirty="0" smtClean="0"/>
            <a:t>Fact sheets and guidelines for specific health requirements</a:t>
          </a:r>
          <a:endParaRPr lang="en-US" sz="2400" dirty="0"/>
        </a:p>
      </dgm:t>
    </dgm:pt>
    <dgm:pt modelId="{706C64A8-F1E6-4FDC-B0B7-D277EA4095C5}" type="parTrans" cxnId="{3F6A4708-BE19-4CA7-B6E6-B98D22CB3431}">
      <dgm:prSet/>
      <dgm:spPr/>
      <dgm:t>
        <a:bodyPr/>
        <a:lstStyle/>
        <a:p>
          <a:endParaRPr lang="en-US"/>
        </a:p>
      </dgm:t>
    </dgm:pt>
    <dgm:pt modelId="{3A66550E-0DC5-4563-BC71-D57DD7915D38}" type="sibTrans" cxnId="{3F6A4708-BE19-4CA7-B6E6-B98D22CB3431}">
      <dgm:prSet/>
      <dgm:spPr/>
      <dgm:t>
        <a:bodyPr/>
        <a:lstStyle/>
        <a:p>
          <a:endParaRPr lang="en-US"/>
        </a:p>
      </dgm:t>
    </dgm:pt>
    <dgm:pt modelId="{B5180BDC-A83E-4E1B-98B0-BF0ECA5C724F}" type="pres">
      <dgm:prSet presAssocID="{41283859-C986-4751-BE51-3A23ABF0B3AA}" presName="linear" presStyleCnt="0">
        <dgm:presLayoutVars>
          <dgm:dir/>
          <dgm:animLvl val="lvl"/>
          <dgm:resizeHandles val="exact"/>
        </dgm:presLayoutVars>
      </dgm:prSet>
      <dgm:spPr/>
      <dgm:t>
        <a:bodyPr/>
        <a:lstStyle/>
        <a:p>
          <a:endParaRPr lang="en-US"/>
        </a:p>
      </dgm:t>
    </dgm:pt>
    <dgm:pt modelId="{C5889B12-2894-44E1-8AF3-96547B295FE4}" type="pres">
      <dgm:prSet presAssocID="{EAA04F11-4046-44B7-9716-67C98485592D}" presName="parentLin" presStyleCnt="0"/>
      <dgm:spPr/>
      <dgm:t>
        <a:bodyPr/>
        <a:lstStyle/>
        <a:p>
          <a:endParaRPr lang="en-US"/>
        </a:p>
      </dgm:t>
    </dgm:pt>
    <dgm:pt modelId="{F5124C51-C05B-4482-B4FF-6DF00A3458EB}" type="pres">
      <dgm:prSet presAssocID="{EAA04F11-4046-44B7-9716-67C98485592D}" presName="parentLeftMargin" presStyleLbl="node1" presStyleIdx="0" presStyleCnt="3"/>
      <dgm:spPr/>
      <dgm:t>
        <a:bodyPr/>
        <a:lstStyle/>
        <a:p>
          <a:endParaRPr lang="en-US"/>
        </a:p>
      </dgm:t>
    </dgm:pt>
    <dgm:pt modelId="{4836C4A8-0CCB-45B1-9F2F-771BB125011B}" type="pres">
      <dgm:prSet presAssocID="{EAA04F11-4046-44B7-9716-67C98485592D}" presName="parentText" presStyleLbl="node1" presStyleIdx="0" presStyleCnt="3">
        <dgm:presLayoutVars>
          <dgm:chMax val="0"/>
          <dgm:bulletEnabled val="1"/>
        </dgm:presLayoutVars>
      </dgm:prSet>
      <dgm:spPr/>
      <dgm:t>
        <a:bodyPr/>
        <a:lstStyle/>
        <a:p>
          <a:endParaRPr lang="en-US"/>
        </a:p>
      </dgm:t>
    </dgm:pt>
    <dgm:pt modelId="{2534A097-D5D2-42D2-848E-5AD11A9BB570}" type="pres">
      <dgm:prSet presAssocID="{EAA04F11-4046-44B7-9716-67C98485592D}" presName="negativeSpace" presStyleCnt="0"/>
      <dgm:spPr/>
      <dgm:t>
        <a:bodyPr/>
        <a:lstStyle/>
        <a:p>
          <a:endParaRPr lang="en-US"/>
        </a:p>
      </dgm:t>
    </dgm:pt>
    <dgm:pt modelId="{B18D31F3-C537-4B1F-903E-54B33ECD85E6}" type="pres">
      <dgm:prSet presAssocID="{EAA04F11-4046-44B7-9716-67C98485592D}" presName="childText" presStyleLbl="conFgAcc1" presStyleIdx="0" presStyleCnt="3">
        <dgm:presLayoutVars>
          <dgm:bulletEnabled val="1"/>
        </dgm:presLayoutVars>
      </dgm:prSet>
      <dgm:spPr/>
      <dgm:t>
        <a:bodyPr/>
        <a:lstStyle/>
        <a:p>
          <a:endParaRPr lang="en-US"/>
        </a:p>
      </dgm:t>
    </dgm:pt>
    <dgm:pt modelId="{3544B0E6-24A4-4A12-95CC-08C43929C68A}" type="pres">
      <dgm:prSet presAssocID="{901A9C2E-7496-4BA3-B426-48E62B6AD7E6}" presName="spaceBetweenRectangles" presStyleCnt="0"/>
      <dgm:spPr/>
      <dgm:t>
        <a:bodyPr/>
        <a:lstStyle/>
        <a:p>
          <a:endParaRPr lang="en-US"/>
        </a:p>
      </dgm:t>
    </dgm:pt>
    <dgm:pt modelId="{FC40B7D7-0CC9-4543-B90B-6A1AA06C0828}" type="pres">
      <dgm:prSet presAssocID="{C835CA8F-9DAF-4D3B-AAB6-B8F6981F0295}" presName="parentLin" presStyleCnt="0"/>
      <dgm:spPr/>
      <dgm:t>
        <a:bodyPr/>
        <a:lstStyle/>
        <a:p>
          <a:endParaRPr lang="en-US"/>
        </a:p>
      </dgm:t>
    </dgm:pt>
    <dgm:pt modelId="{88EF7939-4CB6-4C2D-8F9F-5A74FCA7F461}" type="pres">
      <dgm:prSet presAssocID="{C835CA8F-9DAF-4D3B-AAB6-B8F6981F0295}" presName="parentLeftMargin" presStyleLbl="node1" presStyleIdx="0" presStyleCnt="3"/>
      <dgm:spPr/>
      <dgm:t>
        <a:bodyPr/>
        <a:lstStyle/>
        <a:p>
          <a:endParaRPr lang="en-US"/>
        </a:p>
      </dgm:t>
    </dgm:pt>
    <dgm:pt modelId="{6EAF7D63-C8F9-4C17-BAC2-2EE56173347B}" type="pres">
      <dgm:prSet presAssocID="{C835CA8F-9DAF-4D3B-AAB6-B8F6981F0295}" presName="parentText" presStyleLbl="node1" presStyleIdx="1" presStyleCnt="3" custScaleX="95767" custScaleY="100911" custLinFactNeighborX="11111" custLinFactNeighborY="8081">
        <dgm:presLayoutVars>
          <dgm:chMax val="0"/>
          <dgm:bulletEnabled val="1"/>
        </dgm:presLayoutVars>
      </dgm:prSet>
      <dgm:spPr/>
      <dgm:t>
        <a:bodyPr/>
        <a:lstStyle/>
        <a:p>
          <a:endParaRPr lang="en-US"/>
        </a:p>
      </dgm:t>
    </dgm:pt>
    <dgm:pt modelId="{F27E84E1-90A5-47A1-BA3B-AFEED56D09AE}" type="pres">
      <dgm:prSet presAssocID="{C835CA8F-9DAF-4D3B-AAB6-B8F6981F0295}" presName="negativeSpace" presStyleCnt="0"/>
      <dgm:spPr/>
      <dgm:t>
        <a:bodyPr/>
        <a:lstStyle/>
        <a:p>
          <a:endParaRPr lang="en-US"/>
        </a:p>
      </dgm:t>
    </dgm:pt>
    <dgm:pt modelId="{5869E3B3-006E-4B8E-B5D0-E4C1BB626654}" type="pres">
      <dgm:prSet presAssocID="{C835CA8F-9DAF-4D3B-AAB6-B8F6981F0295}" presName="childText" presStyleLbl="conFgAcc1" presStyleIdx="1" presStyleCnt="3">
        <dgm:presLayoutVars>
          <dgm:bulletEnabled val="1"/>
        </dgm:presLayoutVars>
      </dgm:prSet>
      <dgm:spPr/>
      <dgm:t>
        <a:bodyPr/>
        <a:lstStyle/>
        <a:p>
          <a:endParaRPr lang="en-US"/>
        </a:p>
      </dgm:t>
    </dgm:pt>
    <dgm:pt modelId="{1919167E-68E9-4F07-853A-088EE18B301C}" type="pres">
      <dgm:prSet presAssocID="{C451E943-9CF6-43FE-9DCE-BD969650498B}" presName="spaceBetweenRectangles" presStyleCnt="0"/>
      <dgm:spPr/>
    </dgm:pt>
    <dgm:pt modelId="{4846F9E1-1274-4F16-A907-262B0782B680}" type="pres">
      <dgm:prSet presAssocID="{C9F8C6F2-3441-4978-9387-EA1525BF777B}" presName="parentLin" presStyleCnt="0"/>
      <dgm:spPr/>
    </dgm:pt>
    <dgm:pt modelId="{C7997846-819F-4A22-BA3B-55D61154C7E1}" type="pres">
      <dgm:prSet presAssocID="{C9F8C6F2-3441-4978-9387-EA1525BF777B}" presName="parentLeftMargin" presStyleLbl="node1" presStyleIdx="1" presStyleCnt="3"/>
      <dgm:spPr/>
      <dgm:t>
        <a:bodyPr/>
        <a:lstStyle/>
        <a:p>
          <a:endParaRPr lang="en-US"/>
        </a:p>
      </dgm:t>
    </dgm:pt>
    <dgm:pt modelId="{727D76BD-2620-4250-BFC5-9E34DBB82E9C}" type="pres">
      <dgm:prSet presAssocID="{C9F8C6F2-3441-4978-9387-EA1525BF777B}" presName="parentText" presStyleLbl="node1" presStyleIdx="2" presStyleCnt="3">
        <dgm:presLayoutVars>
          <dgm:chMax val="0"/>
          <dgm:bulletEnabled val="1"/>
        </dgm:presLayoutVars>
      </dgm:prSet>
      <dgm:spPr/>
      <dgm:t>
        <a:bodyPr/>
        <a:lstStyle/>
        <a:p>
          <a:endParaRPr lang="en-US"/>
        </a:p>
      </dgm:t>
    </dgm:pt>
    <dgm:pt modelId="{BAD63FAA-CC84-42F2-B941-83CAFB90101B}" type="pres">
      <dgm:prSet presAssocID="{C9F8C6F2-3441-4978-9387-EA1525BF777B}" presName="negativeSpace" presStyleCnt="0"/>
      <dgm:spPr/>
    </dgm:pt>
    <dgm:pt modelId="{B1DAFA17-F4C2-4DEB-A875-7EAD33B8B654}" type="pres">
      <dgm:prSet presAssocID="{C9F8C6F2-3441-4978-9387-EA1525BF777B}" presName="childText" presStyleLbl="conFgAcc1" presStyleIdx="2" presStyleCnt="3">
        <dgm:presLayoutVars>
          <dgm:bulletEnabled val="1"/>
        </dgm:presLayoutVars>
      </dgm:prSet>
      <dgm:spPr/>
    </dgm:pt>
  </dgm:ptLst>
  <dgm:cxnLst>
    <dgm:cxn modelId="{36A1402D-E63E-4DCB-B233-11646ED73F5D}" type="presOf" srcId="{80FEDF3E-D266-43AD-B414-0E247BA86DAD}" destId="{B18D31F3-C537-4B1F-903E-54B33ECD85E6}" srcOrd="0" destOrd="0" presId="urn:microsoft.com/office/officeart/2005/8/layout/list1"/>
    <dgm:cxn modelId="{3F6A4708-BE19-4CA7-B6E6-B98D22CB3431}" srcId="{41283859-C986-4751-BE51-3A23ABF0B3AA}" destId="{C9F8C6F2-3441-4978-9387-EA1525BF777B}" srcOrd="2" destOrd="0" parTransId="{706C64A8-F1E6-4FDC-B0B7-D277EA4095C5}" sibTransId="{3A66550E-0DC5-4563-BC71-D57DD7915D38}"/>
    <dgm:cxn modelId="{C158CD0F-612F-49AF-A190-9D3AFFD94478}" type="presOf" srcId="{EAA04F11-4046-44B7-9716-67C98485592D}" destId="{F5124C51-C05B-4482-B4FF-6DF00A3458EB}" srcOrd="0" destOrd="0" presId="urn:microsoft.com/office/officeart/2005/8/layout/list1"/>
    <dgm:cxn modelId="{CF8AF0AE-58D1-4434-9172-FD380727E505}" type="presOf" srcId="{EAA04F11-4046-44B7-9716-67C98485592D}" destId="{4836C4A8-0CCB-45B1-9F2F-771BB125011B}" srcOrd="1" destOrd="0" presId="urn:microsoft.com/office/officeart/2005/8/layout/list1"/>
    <dgm:cxn modelId="{712EA51C-04C2-4124-8228-D5F867A9C25A}" type="presOf" srcId="{C835CA8F-9DAF-4D3B-AAB6-B8F6981F0295}" destId="{88EF7939-4CB6-4C2D-8F9F-5A74FCA7F461}" srcOrd="0" destOrd="0" presId="urn:microsoft.com/office/officeart/2005/8/layout/list1"/>
    <dgm:cxn modelId="{82098E62-6433-4AAE-8FB4-25D4D2EFF2D5}" srcId="{EAA04F11-4046-44B7-9716-67C98485592D}" destId="{80FEDF3E-D266-43AD-B414-0E247BA86DAD}" srcOrd="0" destOrd="0" parTransId="{EC4008CA-348B-4AA4-A625-E51ABBA9650A}" sibTransId="{90C50709-565D-4C81-8450-67B7F8A45C01}"/>
    <dgm:cxn modelId="{B022CC6D-0738-4FFB-A0C1-2113C4BEDCFF}" srcId="{41283859-C986-4751-BE51-3A23ABF0B3AA}" destId="{C835CA8F-9DAF-4D3B-AAB6-B8F6981F0295}" srcOrd="1" destOrd="0" parTransId="{5086AED8-4692-4BC1-A33F-CD4FB0903217}" sibTransId="{C451E943-9CF6-43FE-9DCE-BD969650498B}"/>
    <dgm:cxn modelId="{67AE6D44-9F5A-4921-BDC2-274F2F1F9188}" type="presOf" srcId="{C9F8C6F2-3441-4978-9387-EA1525BF777B}" destId="{C7997846-819F-4A22-BA3B-55D61154C7E1}" srcOrd="0" destOrd="0" presId="urn:microsoft.com/office/officeart/2005/8/layout/list1"/>
    <dgm:cxn modelId="{06562EA4-BE4F-4842-99FF-41E1432F5B88}" type="presOf" srcId="{C9F8C6F2-3441-4978-9387-EA1525BF777B}" destId="{727D76BD-2620-4250-BFC5-9E34DBB82E9C}" srcOrd="1" destOrd="0" presId="urn:microsoft.com/office/officeart/2005/8/layout/list1"/>
    <dgm:cxn modelId="{1B5971F0-82C9-4404-83B4-19CF7BAE340F}" type="presOf" srcId="{41283859-C986-4751-BE51-3A23ABF0B3AA}" destId="{B5180BDC-A83E-4E1B-98B0-BF0ECA5C724F}" srcOrd="0" destOrd="0" presId="urn:microsoft.com/office/officeart/2005/8/layout/list1"/>
    <dgm:cxn modelId="{2026B009-A07C-47A1-9E14-E7120118A92E}" type="presOf" srcId="{C835CA8F-9DAF-4D3B-AAB6-B8F6981F0295}" destId="{6EAF7D63-C8F9-4C17-BAC2-2EE56173347B}" srcOrd="1" destOrd="0" presId="urn:microsoft.com/office/officeart/2005/8/layout/list1"/>
    <dgm:cxn modelId="{BEE377C4-18A9-4169-9A4F-B1AAA8791514}" srcId="{41283859-C986-4751-BE51-3A23ABF0B3AA}" destId="{EAA04F11-4046-44B7-9716-67C98485592D}" srcOrd="0" destOrd="0" parTransId="{4711596F-C62B-47D8-9365-6BBC3B7CB20A}" sibTransId="{901A9C2E-7496-4BA3-B426-48E62B6AD7E6}"/>
    <dgm:cxn modelId="{4063B7E5-74C6-434F-B06E-6B5C9E97209A}" type="presParOf" srcId="{B5180BDC-A83E-4E1B-98B0-BF0ECA5C724F}" destId="{C5889B12-2894-44E1-8AF3-96547B295FE4}" srcOrd="0" destOrd="0" presId="urn:microsoft.com/office/officeart/2005/8/layout/list1"/>
    <dgm:cxn modelId="{C6B412B0-CB65-42CB-B6CB-8156AEF704B7}" type="presParOf" srcId="{C5889B12-2894-44E1-8AF3-96547B295FE4}" destId="{F5124C51-C05B-4482-B4FF-6DF00A3458EB}" srcOrd="0" destOrd="0" presId="urn:microsoft.com/office/officeart/2005/8/layout/list1"/>
    <dgm:cxn modelId="{53E94BD9-187F-4D22-9894-238E1FF82D1E}" type="presParOf" srcId="{C5889B12-2894-44E1-8AF3-96547B295FE4}" destId="{4836C4A8-0CCB-45B1-9F2F-771BB125011B}" srcOrd="1" destOrd="0" presId="urn:microsoft.com/office/officeart/2005/8/layout/list1"/>
    <dgm:cxn modelId="{5848691C-E4C0-44BF-A80F-CF0079699DF0}" type="presParOf" srcId="{B5180BDC-A83E-4E1B-98B0-BF0ECA5C724F}" destId="{2534A097-D5D2-42D2-848E-5AD11A9BB570}" srcOrd="1" destOrd="0" presId="urn:microsoft.com/office/officeart/2005/8/layout/list1"/>
    <dgm:cxn modelId="{80BFC68A-3190-44D2-ADFC-EF66270A7095}" type="presParOf" srcId="{B5180BDC-A83E-4E1B-98B0-BF0ECA5C724F}" destId="{B18D31F3-C537-4B1F-903E-54B33ECD85E6}" srcOrd="2" destOrd="0" presId="urn:microsoft.com/office/officeart/2005/8/layout/list1"/>
    <dgm:cxn modelId="{2D972475-715E-457A-98A8-545D6A1BA513}" type="presParOf" srcId="{B5180BDC-A83E-4E1B-98B0-BF0ECA5C724F}" destId="{3544B0E6-24A4-4A12-95CC-08C43929C68A}" srcOrd="3" destOrd="0" presId="urn:microsoft.com/office/officeart/2005/8/layout/list1"/>
    <dgm:cxn modelId="{7AFF2463-6F08-4AC5-B7B4-C6A2F22EDDA4}" type="presParOf" srcId="{B5180BDC-A83E-4E1B-98B0-BF0ECA5C724F}" destId="{FC40B7D7-0CC9-4543-B90B-6A1AA06C0828}" srcOrd="4" destOrd="0" presId="urn:microsoft.com/office/officeart/2005/8/layout/list1"/>
    <dgm:cxn modelId="{1B2D0F2F-F588-420B-8EA4-8AD538CF5269}" type="presParOf" srcId="{FC40B7D7-0CC9-4543-B90B-6A1AA06C0828}" destId="{88EF7939-4CB6-4C2D-8F9F-5A74FCA7F461}" srcOrd="0" destOrd="0" presId="urn:microsoft.com/office/officeart/2005/8/layout/list1"/>
    <dgm:cxn modelId="{AA40CD39-FA3F-4A4C-9EE1-7047813E87EF}" type="presParOf" srcId="{FC40B7D7-0CC9-4543-B90B-6A1AA06C0828}" destId="{6EAF7D63-C8F9-4C17-BAC2-2EE56173347B}" srcOrd="1" destOrd="0" presId="urn:microsoft.com/office/officeart/2005/8/layout/list1"/>
    <dgm:cxn modelId="{3293E982-B37E-416E-B497-456E9D230D49}" type="presParOf" srcId="{B5180BDC-A83E-4E1B-98B0-BF0ECA5C724F}" destId="{F27E84E1-90A5-47A1-BA3B-AFEED56D09AE}" srcOrd="5" destOrd="0" presId="urn:microsoft.com/office/officeart/2005/8/layout/list1"/>
    <dgm:cxn modelId="{ABB3BE65-EDEA-4711-8F65-1E096567F1CD}" type="presParOf" srcId="{B5180BDC-A83E-4E1B-98B0-BF0ECA5C724F}" destId="{5869E3B3-006E-4B8E-B5D0-E4C1BB626654}" srcOrd="6" destOrd="0" presId="urn:microsoft.com/office/officeart/2005/8/layout/list1"/>
    <dgm:cxn modelId="{7A5E2208-FD5C-40BD-86A3-8305B20F5376}" type="presParOf" srcId="{B5180BDC-A83E-4E1B-98B0-BF0ECA5C724F}" destId="{1919167E-68E9-4F07-853A-088EE18B301C}" srcOrd="7" destOrd="0" presId="urn:microsoft.com/office/officeart/2005/8/layout/list1"/>
    <dgm:cxn modelId="{EAD76A38-F776-4B9A-81FB-B7B5206BB526}" type="presParOf" srcId="{B5180BDC-A83E-4E1B-98B0-BF0ECA5C724F}" destId="{4846F9E1-1274-4F16-A907-262B0782B680}" srcOrd="8" destOrd="0" presId="urn:microsoft.com/office/officeart/2005/8/layout/list1"/>
    <dgm:cxn modelId="{BA537AE4-976A-4F29-955A-6DBEF8A6DDDE}" type="presParOf" srcId="{4846F9E1-1274-4F16-A907-262B0782B680}" destId="{C7997846-819F-4A22-BA3B-55D61154C7E1}" srcOrd="0" destOrd="0" presId="urn:microsoft.com/office/officeart/2005/8/layout/list1"/>
    <dgm:cxn modelId="{6B3780ED-9D5D-4E73-B5C0-0561D719532B}" type="presParOf" srcId="{4846F9E1-1274-4F16-A907-262B0782B680}" destId="{727D76BD-2620-4250-BFC5-9E34DBB82E9C}" srcOrd="1" destOrd="0" presId="urn:microsoft.com/office/officeart/2005/8/layout/list1"/>
    <dgm:cxn modelId="{36447836-AD6C-4AAF-B106-3499C255A3CC}" type="presParOf" srcId="{B5180BDC-A83E-4E1B-98B0-BF0ECA5C724F}" destId="{BAD63FAA-CC84-42F2-B941-83CAFB90101B}" srcOrd="9" destOrd="0" presId="urn:microsoft.com/office/officeart/2005/8/layout/list1"/>
    <dgm:cxn modelId="{5F9D68B7-FFFE-4A06-95AB-D3D2B223C230}" type="presParOf" srcId="{B5180BDC-A83E-4E1B-98B0-BF0ECA5C724F}" destId="{B1DAFA17-F4C2-4DEB-A875-7EAD33B8B654}"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10DF94-A0B1-4400-8ECA-49F6F901454D}" type="doc">
      <dgm:prSet loTypeId="urn:microsoft.com/office/officeart/2005/8/layout/hierarchy3" loCatId="list" qsTypeId="urn:microsoft.com/office/officeart/2005/8/quickstyle/simple1" qsCatId="simple" csTypeId="urn:microsoft.com/office/officeart/2005/8/colors/colorful1" csCatId="colorful" phldr="1"/>
      <dgm:spPr/>
      <dgm:t>
        <a:bodyPr/>
        <a:lstStyle/>
        <a:p>
          <a:endParaRPr lang="en-US"/>
        </a:p>
      </dgm:t>
    </dgm:pt>
    <dgm:pt modelId="{D807E78E-9068-4673-A762-5BCF155B2955}">
      <dgm:prSet custT="1"/>
      <dgm:spPr/>
      <dgm:t>
        <a:bodyPr/>
        <a:lstStyle/>
        <a:p>
          <a:pPr rtl="0"/>
          <a:r>
            <a:rPr lang="en-US" sz="2400" b="1" dirty="0" smtClean="0"/>
            <a:t>Basic Nursing Services</a:t>
          </a:r>
          <a:endParaRPr lang="en-US" sz="2400" b="1" dirty="0"/>
        </a:p>
      </dgm:t>
    </dgm:pt>
    <dgm:pt modelId="{462BFA73-CB28-4C63-B174-F831C52AAFFE}" type="parTrans" cxnId="{C9749855-E154-4801-AEAD-3C05C648719A}">
      <dgm:prSet/>
      <dgm:spPr/>
      <dgm:t>
        <a:bodyPr/>
        <a:lstStyle/>
        <a:p>
          <a:endParaRPr lang="en-US"/>
        </a:p>
      </dgm:t>
    </dgm:pt>
    <dgm:pt modelId="{D70F42B1-D020-4EA0-AEAE-5B5447F214C3}" type="sibTrans" cxnId="{C9749855-E154-4801-AEAD-3C05C648719A}">
      <dgm:prSet/>
      <dgm:spPr/>
      <dgm:t>
        <a:bodyPr/>
        <a:lstStyle/>
        <a:p>
          <a:endParaRPr lang="en-US"/>
        </a:p>
      </dgm:t>
    </dgm:pt>
    <dgm:pt modelId="{F72BA4E7-60A4-451A-9835-1A10AFB0C320}">
      <dgm:prSet custT="1"/>
      <dgm:spPr/>
      <dgm:t>
        <a:bodyPr/>
        <a:lstStyle/>
        <a:p>
          <a:pPr rtl="0"/>
          <a:r>
            <a:rPr lang="en-US" sz="1800" b="1" dirty="0" smtClean="0"/>
            <a:t>Screening of hearing</a:t>
          </a:r>
          <a:endParaRPr lang="en-US" sz="1800" b="1" dirty="0"/>
        </a:p>
      </dgm:t>
    </dgm:pt>
    <dgm:pt modelId="{4854A057-E381-4C30-9F05-81E37A828220}" type="parTrans" cxnId="{BCADD4BE-1F3D-49BF-8612-FC64B09A0B22}">
      <dgm:prSet/>
      <dgm:spPr/>
      <dgm:t>
        <a:bodyPr/>
        <a:lstStyle/>
        <a:p>
          <a:endParaRPr lang="en-US"/>
        </a:p>
      </dgm:t>
    </dgm:pt>
    <dgm:pt modelId="{55A3199E-7815-4BEB-846D-F4932B7B9EB7}" type="sibTrans" cxnId="{BCADD4BE-1F3D-49BF-8612-FC64B09A0B22}">
      <dgm:prSet/>
      <dgm:spPr/>
      <dgm:t>
        <a:bodyPr/>
        <a:lstStyle/>
        <a:p>
          <a:endParaRPr lang="en-US"/>
        </a:p>
      </dgm:t>
    </dgm:pt>
    <dgm:pt modelId="{FB58C50B-3CE6-40B2-9ED8-D99DE79ECC4F}">
      <dgm:prSet custT="1"/>
      <dgm:spPr/>
      <dgm:t>
        <a:bodyPr/>
        <a:lstStyle/>
        <a:p>
          <a:pPr rtl="0"/>
          <a:r>
            <a:rPr lang="en-US" sz="1800" b="1" dirty="0" smtClean="0"/>
            <a:t>Maintenance of student health records and notification of local or county health officials of any student who has not been properly immunized</a:t>
          </a:r>
          <a:endParaRPr lang="en-US" sz="1800" b="1" dirty="0"/>
        </a:p>
      </dgm:t>
    </dgm:pt>
    <dgm:pt modelId="{AC1D2DF2-FD27-45F2-A3FF-09D48DA24CA9}" type="parTrans" cxnId="{D5F7C8F9-7797-4776-B913-91F2B793D091}">
      <dgm:prSet/>
      <dgm:spPr/>
      <dgm:t>
        <a:bodyPr/>
        <a:lstStyle/>
        <a:p>
          <a:endParaRPr lang="en-US"/>
        </a:p>
      </dgm:t>
    </dgm:pt>
    <dgm:pt modelId="{EC9ADCD2-3EE6-44CD-B0F2-C9A8EBE1CED8}" type="sibTrans" cxnId="{D5F7C8F9-7797-4776-B913-91F2B793D091}">
      <dgm:prSet/>
      <dgm:spPr/>
      <dgm:t>
        <a:bodyPr/>
        <a:lstStyle/>
        <a:p>
          <a:endParaRPr lang="en-US"/>
        </a:p>
      </dgm:t>
    </dgm:pt>
    <dgm:pt modelId="{CCFA5001-FC22-4768-A4BA-71AD8D89AB10}">
      <dgm:prSet custT="1"/>
      <dgm:spPr/>
      <dgm:t>
        <a:bodyPr/>
        <a:lstStyle/>
        <a:p>
          <a:pPr rtl="0"/>
          <a:r>
            <a:rPr lang="en-US" sz="1800" b="1" dirty="0" smtClean="0"/>
            <a:t>Emergency care to students who are injured or become ill at school or during participation on school team or squad</a:t>
          </a:r>
          <a:endParaRPr lang="en-US" sz="1800" b="1" dirty="0"/>
        </a:p>
      </dgm:t>
    </dgm:pt>
    <dgm:pt modelId="{70F6AF7A-837D-4B09-94AD-6A0F9FFA6096}" type="parTrans" cxnId="{17424C15-57E3-4C50-A953-26DB7231BA75}">
      <dgm:prSet/>
      <dgm:spPr/>
      <dgm:t>
        <a:bodyPr/>
        <a:lstStyle/>
        <a:p>
          <a:endParaRPr lang="en-US"/>
        </a:p>
      </dgm:t>
    </dgm:pt>
    <dgm:pt modelId="{B3B8FA2E-0373-4C7D-84CC-F26623761075}" type="sibTrans" cxnId="{17424C15-57E3-4C50-A953-26DB7231BA75}">
      <dgm:prSet/>
      <dgm:spPr/>
      <dgm:t>
        <a:bodyPr/>
        <a:lstStyle/>
        <a:p>
          <a:endParaRPr lang="en-US"/>
        </a:p>
      </dgm:t>
    </dgm:pt>
    <dgm:pt modelId="{2ABE4931-196B-4B07-90E0-7FD9DF82E4BC}">
      <dgm:prSet custT="1"/>
      <dgm:spPr>
        <a:ln w="28575"/>
      </dgm:spPr>
      <dgm:t>
        <a:bodyPr/>
        <a:lstStyle/>
        <a:p>
          <a:pPr rtl="0"/>
          <a:r>
            <a:rPr lang="en-US" sz="1800" b="1" dirty="0" smtClean="0"/>
            <a:t>Assistance with medical examinations including dental screening</a:t>
          </a:r>
          <a:endParaRPr lang="en-US" sz="1800" b="1" dirty="0"/>
        </a:p>
      </dgm:t>
    </dgm:pt>
    <dgm:pt modelId="{E985D594-8CFF-45BD-86C5-6819D982E881}" type="parTrans" cxnId="{4FBAD98B-3E99-43B8-99C3-DE647562204A}">
      <dgm:prSet/>
      <dgm:spPr/>
      <dgm:t>
        <a:bodyPr/>
        <a:lstStyle/>
        <a:p>
          <a:endParaRPr lang="en-US"/>
        </a:p>
      </dgm:t>
    </dgm:pt>
    <dgm:pt modelId="{C6906B42-9B80-4F42-B949-09FEE34A926F}" type="sibTrans" cxnId="{4FBAD98B-3E99-43B8-99C3-DE647562204A}">
      <dgm:prSet/>
      <dgm:spPr/>
      <dgm:t>
        <a:bodyPr/>
        <a:lstStyle/>
        <a:p>
          <a:endParaRPr lang="en-US"/>
        </a:p>
      </dgm:t>
    </dgm:pt>
    <dgm:pt modelId="{85E98219-C1C2-4C82-8B66-95665E95B346}">
      <dgm:prSet custT="1"/>
      <dgm:spPr/>
      <dgm:t>
        <a:bodyPr/>
        <a:lstStyle/>
        <a:p>
          <a:pPr rtl="0"/>
          <a:r>
            <a:rPr lang="en-US" sz="2000" b="1" dirty="0" smtClean="0"/>
            <a:t>Additional Medical Services, Supplies &amp; Equipment</a:t>
          </a:r>
          <a:endParaRPr lang="en-US" sz="2000" b="1" dirty="0"/>
        </a:p>
      </dgm:t>
    </dgm:pt>
    <dgm:pt modelId="{89338F3C-AD71-43BE-80A9-877AABF3491C}" type="parTrans" cxnId="{A2331D67-113C-4E66-B489-5FA521142B56}">
      <dgm:prSet/>
      <dgm:spPr/>
      <dgm:t>
        <a:bodyPr/>
        <a:lstStyle/>
        <a:p>
          <a:endParaRPr lang="en-US"/>
        </a:p>
      </dgm:t>
    </dgm:pt>
    <dgm:pt modelId="{47752584-A7A7-40DF-BC6D-2978039C21C9}" type="sibTrans" cxnId="{A2331D67-113C-4E66-B489-5FA521142B56}">
      <dgm:prSet/>
      <dgm:spPr/>
      <dgm:t>
        <a:bodyPr/>
        <a:lstStyle/>
        <a:p>
          <a:endParaRPr lang="en-US"/>
        </a:p>
      </dgm:t>
    </dgm:pt>
    <dgm:pt modelId="{EBD31408-4B2C-46F6-A5F8-A20BBDD2A0B0}">
      <dgm:prSet custT="1"/>
      <dgm:spPr>
        <a:ln w="19050"/>
      </dgm:spPr>
      <dgm:t>
        <a:bodyPr/>
        <a:lstStyle/>
        <a:p>
          <a:pPr rtl="0"/>
          <a:r>
            <a:rPr lang="en-US" sz="1800" b="1" dirty="0" smtClean="0"/>
            <a:t>Various</a:t>
          </a:r>
          <a:endParaRPr lang="en-US" sz="1800" b="1" dirty="0"/>
        </a:p>
      </dgm:t>
    </dgm:pt>
    <dgm:pt modelId="{A543ED0B-7CA3-4C16-B8F2-D55D46603451}" type="parTrans" cxnId="{C132D6B7-E88D-4645-A9F2-0AD3A8ADBB62}">
      <dgm:prSet/>
      <dgm:spPr/>
      <dgm:t>
        <a:bodyPr/>
        <a:lstStyle/>
        <a:p>
          <a:endParaRPr lang="en-US"/>
        </a:p>
      </dgm:t>
    </dgm:pt>
    <dgm:pt modelId="{CA2E5A78-D8B7-4BCD-B3EB-F095E7121A63}" type="sibTrans" cxnId="{C132D6B7-E88D-4645-A9F2-0AD3A8ADBB62}">
      <dgm:prSet/>
      <dgm:spPr/>
      <dgm:t>
        <a:bodyPr/>
        <a:lstStyle/>
        <a:p>
          <a:endParaRPr lang="en-US"/>
        </a:p>
      </dgm:t>
    </dgm:pt>
    <dgm:pt modelId="{CD210DEA-E575-4934-AB05-DD058A01B410}" type="pres">
      <dgm:prSet presAssocID="{F410DF94-A0B1-4400-8ECA-49F6F901454D}" presName="diagram" presStyleCnt="0">
        <dgm:presLayoutVars>
          <dgm:chPref val="1"/>
          <dgm:dir/>
          <dgm:animOne val="branch"/>
          <dgm:animLvl val="lvl"/>
          <dgm:resizeHandles/>
        </dgm:presLayoutVars>
      </dgm:prSet>
      <dgm:spPr/>
      <dgm:t>
        <a:bodyPr/>
        <a:lstStyle/>
        <a:p>
          <a:endParaRPr lang="en-US"/>
        </a:p>
      </dgm:t>
    </dgm:pt>
    <dgm:pt modelId="{2C9CC821-E08B-467E-AAB5-85F5E8DBF955}" type="pres">
      <dgm:prSet presAssocID="{D807E78E-9068-4673-A762-5BCF155B2955}" presName="root" presStyleCnt="0"/>
      <dgm:spPr/>
      <dgm:t>
        <a:bodyPr/>
        <a:lstStyle/>
        <a:p>
          <a:endParaRPr lang="en-US"/>
        </a:p>
      </dgm:t>
    </dgm:pt>
    <dgm:pt modelId="{6F4CBF73-475C-4DD6-BD52-F6F8B9A31963}" type="pres">
      <dgm:prSet presAssocID="{D807E78E-9068-4673-A762-5BCF155B2955}" presName="rootComposite" presStyleCnt="0"/>
      <dgm:spPr/>
      <dgm:t>
        <a:bodyPr/>
        <a:lstStyle/>
        <a:p>
          <a:endParaRPr lang="en-US"/>
        </a:p>
      </dgm:t>
    </dgm:pt>
    <dgm:pt modelId="{311D3EEB-2F40-4F1E-8C13-18CA47619102}" type="pres">
      <dgm:prSet presAssocID="{D807E78E-9068-4673-A762-5BCF155B2955}" presName="rootText" presStyleLbl="node1" presStyleIdx="0" presStyleCnt="2" custScaleX="300063"/>
      <dgm:spPr/>
      <dgm:t>
        <a:bodyPr/>
        <a:lstStyle/>
        <a:p>
          <a:endParaRPr lang="en-US"/>
        </a:p>
      </dgm:t>
    </dgm:pt>
    <dgm:pt modelId="{6CEF8B66-1EB7-4B52-A7FB-4CFD56F67736}" type="pres">
      <dgm:prSet presAssocID="{D807E78E-9068-4673-A762-5BCF155B2955}" presName="rootConnector" presStyleLbl="node1" presStyleIdx="0" presStyleCnt="2"/>
      <dgm:spPr/>
      <dgm:t>
        <a:bodyPr/>
        <a:lstStyle/>
        <a:p>
          <a:endParaRPr lang="en-US"/>
        </a:p>
      </dgm:t>
    </dgm:pt>
    <dgm:pt modelId="{15992598-43CC-4068-9A76-531C14CB0834}" type="pres">
      <dgm:prSet presAssocID="{D807E78E-9068-4673-A762-5BCF155B2955}" presName="childShape" presStyleCnt="0"/>
      <dgm:spPr/>
      <dgm:t>
        <a:bodyPr/>
        <a:lstStyle/>
        <a:p>
          <a:endParaRPr lang="en-US"/>
        </a:p>
      </dgm:t>
    </dgm:pt>
    <dgm:pt modelId="{37C300AB-661A-4D16-B6F2-0786F4D3AA9D}" type="pres">
      <dgm:prSet presAssocID="{E985D594-8CFF-45BD-86C5-6819D982E881}" presName="Name13" presStyleLbl="parChTrans1D2" presStyleIdx="0" presStyleCnt="5"/>
      <dgm:spPr/>
      <dgm:t>
        <a:bodyPr/>
        <a:lstStyle/>
        <a:p>
          <a:endParaRPr lang="en-US"/>
        </a:p>
      </dgm:t>
    </dgm:pt>
    <dgm:pt modelId="{04839349-EB04-4ADD-ABC4-0E32E0369AA0}" type="pres">
      <dgm:prSet presAssocID="{2ABE4931-196B-4B07-90E0-7FD9DF82E4BC}" presName="childText" presStyleLbl="bgAcc1" presStyleIdx="0" presStyleCnt="5" custScaleX="292861" custScaleY="110000">
        <dgm:presLayoutVars>
          <dgm:bulletEnabled val="1"/>
        </dgm:presLayoutVars>
      </dgm:prSet>
      <dgm:spPr/>
      <dgm:t>
        <a:bodyPr/>
        <a:lstStyle/>
        <a:p>
          <a:endParaRPr lang="en-US"/>
        </a:p>
      </dgm:t>
    </dgm:pt>
    <dgm:pt modelId="{146523D9-ABE6-46C5-81AF-C06EB226CDAE}" type="pres">
      <dgm:prSet presAssocID="{4854A057-E381-4C30-9F05-81E37A828220}" presName="Name13" presStyleLbl="parChTrans1D2" presStyleIdx="1" presStyleCnt="5"/>
      <dgm:spPr/>
      <dgm:t>
        <a:bodyPr/>
        <a:lstStyle/>
        <a:p>
          <a:endParaRPr lang="en-US"/>
        </a:p>
      </dgm:t>
    </dgm:pt>
    <dgm:pt modelId="{EC07E072-D4E9-4470-924E-185FAC62B018}" type="pres">
      <dgm:prSet presAssocID="{F72BA4E7-60A4-451A-9835-1A10AFB0C320}" presName="childText" presStyleLbl="bgAcc1" presStyleIdx="1" presStyleCnt="5" custScaleX="299035" custScaleY="110000">
        <dgm:presLayoutVars>
          <dgm:bulletEnabled val="1"/>
        </dgm:presLayoutVars>
      </dgm:prSet>
      <dgm:spPr/>
      <dgm:t>
        <a:bodyPr/>
        <a:lstStyle/>
        <a:p>
          <a:endParaRPr lang="en-US"/>
        </a:p>
      </dgm:t>
    </dgm:pt>
    <dgm:pt modelId="{346727E0-D1E3-446D-AA00-62474C1B430F}" type="pres">
      <dgm:prSet presAssocID="{AC1D2DF2-FD27-45F2-A3FF-09D48DA24CA9}" presName="Name13" presStyleLbl="parChTrans1D2" presStyleIdx="2" presStyleCnt="5"/>
      <dgm:spPr/>
      <dgm:t>
        <a:bodyPr/>
        <a:lstStyle/>
        <a:p>
          <a:endParaRPr lang="en-US"/>
        </a:p>
      </dgm:t>
    </dgm:pt>
    <dgm:pt modelId="{787152C7-7245-45CD-AC42-D46E611B7988}" type="pres">
      <dgm:prSet presAssocID="{FB58C50B-3CE6-40B2-9ED8-D99DE79ECC4F}" presName="childText" presStyleLbl="bgAcc1" presStyleIdx="2" presStyleCnt="5" custScaleX="299035" custScaleY="110000">
        <dgm:presLayoutVars>
          <dgm:bulletEnabled val="1"/>
        </dgm:presLayoutVars>
      </dgm:prSet>
      <dgm:spPr/>
      <dgm:t>
        <a:bodyPr/>
        <a:lstStyle/>
        <a:p>
          <a:endParaRPr lang="en-US"/>
        </a:p>
      </dgm:t>
    </dgm:pt>
    <dgm:pt modelId="{AB491604-4283-4F34-A8A1-DBA056540A57}" type="pres">
      <dgm:prSet presAssocID="{70F6AF7A-837D-4B09-94AD-6A0F9FFA6096}" presName="Name13" presStyleLbl="parChTrans1D2" presStyleIdx="3" presStyleCnt="5"/>
      <dgm:spPr/>
      <dgm:t>
        <a:bodyPr/>
        <a:lstStyle/>
        <a:p>
          <a:endParaRPr lang="en-US"/>
        </a:p>
      </dgm:t>
    </dgm:pt>
    <dgm:pt modelId="{FFAAACB4-E3C9-4E58-A917-53D6817A307B}" type="pres">
      <dgm:prSet presAssocID="{CCFA5001-FC22-4768-A4BA-71AD8D89AB10}" presName="childText" presStyleLbl="bgAcc1" presStyleIdx="3" presStyleCnt="5" custScaleX="299035" custScaleY="110000">
        <dgm:presLayoutVars>
          <dgm:bulletEnabled val="1"/>
        </dgm:presLayoutVars>
      </dgm:prSet>
      <dgm:spPr/>
      <dgm:t>
        <a:bodyPr/>
        <a:lstStyle/>
        <a:p>
          <a:endParaRPr lang="en-US"/>
        </a:p>
      </dgm:t>
    </dgm:pt>
    <dgm:pt modelId="{1B8B8CFE-6058-49C9-B146-22E4998AFC96}" type="pres">
      <dgm:prSet presAssocID="{85E98219-C1C2-4C82-8B66-95665E95B346}" presName="root" presStyleCnt="0"/>
      <dgm:spPr/>
      <dgm:t>
        <a:bodyPr/>
        <a:lstStyle/>
        <a:p>
          <a:endParaRPr lang="en-US"/>
        </a:p>
      </dgm:t>
    </dgm:pt>
    <dgm:pt modelId="{E880E260-2C7E-44A9-A721-13ADE9C6701C}" type="pres">
      <dgm:prSet presAssocID="{85E98219-C1C2-4C82-8B66-95665E95B346}" presName="rootComposite" presStyleCnt="0"/>
      <dgm:spPr/>
      <dgm:t>
        <a:bodyPr/>
        <a:lstStyle/>
        <a:p>
          <a:endParaRPr lang="en-US"/>
        </a:p>
      </dgm:t>
    </dgm:pt>
    <dgm:pt modelId="{7765E683-F781-4C20-9663-4E4A46795417}" type="pres">
      <dgm:prSet presAssocID="{85E98219-C1C2-4C82-8B66-95665E95B346}" presName="rootText" presStyleLbl="node1" presStyleIdx="1" presStyleCnt="2" custScaleX="141677" custLinFactNeighborX="19462"/>
      <dgm:spPr/>
      <dgm:t>
        <a:bodyPr/>
        <a:lstStyle/>
        <a:p>
          <a:endParaRPr lang="en-US"/>
        </a:p>
      </dgm:t>
    </dgm:pt>
    <dgm:pt modelId="{364F83E6-E2E0-4D39-91C5-3FAFE54D91A0}" type="pres">
      <dgm:prSet presAssocID="{85E98219-C1C2-4C82-8B66-95665E95B346}" presName="rootConnector" presStyleLbl="node1" presStyleIdx="1" presStyleCnt="2"/>
      <dgm:spPr/>
      <dgm:t>
        <a:bodyPr/>
        <a:lstStyle/>
        <a:p>
          <a:endParaRPr lang="en-US"/>
        </a:p>
      </dgm:t>
    </dgm:pt>
    <dgm:pt modelId="{49360E03-BCD1-4D50-8B6B-FCF12CEFEE1C}" type="pres">
      <dgm:prSet presAssocID="{85E98219-C1C2-4C82-8B66-95665E95B346}" presName="childShape" presStyleCnt="0"/>
      <dgm:spPr/>
      <dgm:t>
        <a:bodyPr/>
        <a:lstStyle/>
        <a:p>
          <a:endParaRPr lang="en-US"/>
        </a:p>
      </dgm:t>
    </dgm:pt>
    <dgm:pt modelId="{9903E1FE-17E9-4368-B990-0C1DF2087EBB}" type="pres">
      <dgm:prSet presAssocID="{A543ED0B-7CA3-4C16-B8F2-D55D46603451}" presName="Name13" presStyleLbl="parChTrans1D2" presStyleIdx="4" presStyleCnt="5"/>
      <dgm:spPr/>
      <dgm:t>
        <a:bodyPr/>
        <a:lstStyle/>
        <a:p>
          <a:endParaRPr lang="en-US"/>
        </a:p>
      </dgm:t>
    </dgm:pt>
    <dgm:pt modelId="{06886443-641A-48CE-BE6B-EE1C03A2195E}" type="pres">
      <dgm:prSet presAssocID="{EBD31408-4B2C-46F6-A5F8-A20BBDD2A0B0}" presName="childText" presStyleLbl="bgAcc1" presStyleIdx="4" presStyleCnt="5" custLinFactNeighborX="31912">
        <dgm:presLayoutVars>
          <dgm:bulletEnabled val="1"/>
        </dgm:presLayoutVars>
      </dgm:prSet>
      <dgm:spPr/>
      <dgm:t>
        <a:bodyPr/>
        <a:lstStyle/>
        <a:p>
          <a:endParaRPr lang="en-US"/>
        </a:p>
      </dgm:t>
    </dgm:pt>
  </dgm:ptLst>
  <dgm:cxnLst>
    <dgm:cxn modelId="{DADA45C1-931E-4237-A70D-DCF75F941990}" type="presOf" srcId="{F72BA4E7-60A4-451A-9835-1A10AFB0C320}" destId="{EC07E072-D4E9-4470-924E-185FAC62B018}" srcOrd="0" destOrd="0" presId="urn:microsoft.com/office/officeart/2005/8/layout/hierarchy3"/>
    <dgm:cxn modelId="{C132D6B7-E88D-4645-A9F2-0AD3A8ADBB62}" srcId="{85E98219-C1C2-4C82-8B66-95665E95B346}" destId="{EBD31408-4B2C-46F6-A5F8-A20BBDD2A0B0}" srcOrd="0" destOrd="0" parTransId="{A543ED0B-7CA3-4C16-B8F2-D55D46603451}" sibTransId="{CA2E5A78-D8B7-4BCD-B3EB-F095E7121A63}"/>
    <dgm:cxn modelId="{A72E3DF7-B20C-467F-AFCF-E7E8614A309D}" type="presOf" srcId="{2ABE4931-196B-4B07-90E0-7FD9DF82E4BC}" destId="{04839349-EB04-4ADD-ABC4-0E32E0369AA0}" srcOrd="0" destOrd="0" presId="urn:microsoft.com/office/officeart/2005/8/layout/hierarchy3"/>
    <dgm:cxn modelId="{7518AC4B-7443-4B00-BA3E-53DAE76C3BC9}" type="presOf" srcId="{E985D594-8CFF-45BD-86C5-6819D982E881}" destId="{37C300AB-661A-4D16-B6F2-0786F4D3AA9D}" srcOrd="0" destOrd="0" presId="urn:microsoft.com/office/officeart/2005/8/layout/hierarchy3"/>
    <dgm:cxn modelId="{C9749855-E154-4801-AEAD-3C05C648719A}" srcId="{F410DF94-A0B1-4400-8ECA-49F6F901454D}" destId="{D807E78E-9068-4673-A762-5BCF155B2955}" srcOrd="0" destOrd="0" parTransId="{462BFA73-CB28-4C63-B174-F831C52AAFFE}" sibTransId="{D70F42B1-D020-4EA0-AEAE-5B5447F214C3}"/>
    <dgm:cxn modelId="{2EF43578-73B9-4E9B-A487-1E68B6384993}" type="presOf" srcId="{4854A057-E381-4C30-9F05-81E37A828220}" destId="{146523D9-ABE6-46C5-81AF-C06EB226CDAE}" srcOrd="0" destOrd="0" presId="urn:microsoft.com/office/officeart/2005/8/layout/hierarchy3"/>
    <dgm:cxn modelId="{0A208D53-A22D-4B92-AD93-1775F5EC4483}" type="presOf" srcId="{A543ED0B-7CA3-4C16-B8F2-D55D46603451}" destId="{9903E1FE-17E9-4368-B990-0C1DF2087EBB}" srcOrd="0" destOrd="0" presId="urn:microsoft.com/office/officeart/2005/8/layout/hierarchy3"/>
    <dgm:cxn modelId="{21824420-C1C1-4B49-A3BB-A811802E8668}" type="presOf" srcId="{EBD31408-4B2C-46F6-A5F8-A20BBDD2A0B0}" destId="{06886443-641A-48CE-BE6B-EE1C03A2195E}" srcOrd="0" destOrd="0" presId="urn:microsoft.com/office/officeart/2005/8/layout/hierarchy3"/>
    <dgm:cxn modelId="{DA24618E-5F21-462C-8764-5AAF4D6018D1}" type="presOf" srcId="{FB58C50B-3CE6-40B2-9ED8-D99DE79ECC4F}" destId="{787152C7-7245-45CD-AC42-D46E611B7988}" srcOrd="0" destOrd="0" presId="urn:microsoft.com/office/officeart/2005/8/layout/hierarchy3"/>
    <dgm:cxn modelId="{D1F9ED3B-F303-47C1-84C6-F76E477AC5DD}" type="presOf" srcId="{85E98219-C1C2-4C82-8B66-95665E95B346}" destId="{7765E683-F781-4C20-9663-4E4A46795417}" srcOrd="0" destOrd="0" presId="urn:microsoft.com/office/officeart/2005/8/layout/hierarchy3"/>
    <dgm:cxn modelId="{A2331D67-113C-4E66-B489-5FA521142B56}" srcId="{F410DF94-A0B1-4400-8ECA-49F6F901454D}" destId="{85E98219-C1C2-4C82-8B66-95665E95B346}" srcOrd="1" destOrd="0" parTransId="{89338F3C-AD71-43BE-80A9-877AABF3491C}" sibTransId="{47752584-A7A7-40DF-BC6D-2978039C21C9}"/>
    <dgm:cxn modelId="{3232B6F8-9E0D-4011-8D2D-740B9C34D654}" type="presOf" srcId="{CCFA5001-FC22-4768-A4BA-71AD8D89AB10}" destId="{FFAAACB4-E3C9-4E58-A917-53D6817A307B}" srcOrd="0" destOrd="0" presId="urn:microsoft.com/office/officeart/2005/8/layout/hierarchy3"/>
    <dgm:cxn modelId="{F1896FD3-DDD8-47EC-AECB-1559864132B4}" type="presOf" srcId="{70F6AF7A-837D-4B09-94AD-6A0F9FFA6096}" destId="{AB491604-4283-4F34-A8A1-DBA056540A57}" srcOrd="0" destOrd="0" presId="urn:microsoft.com/office/officeart/2005/8/layout/hierarchy3"/>
    <dgm:cxn modelId="{B465BFF3-E505-4D03-998D-8880C4A198A1}" type="presOf" srcId="{F410DF94-A0B1-4400-8ECA-49F6F901454D}" destId="{CD210DEA-E575-4934-AB05-DD058A01B410}" srcOrd="0" destOrd="0" presId="urn:microsoft.com/office/officeart/2005/8/layout/hierarchy3"/>
    <dgm:cxn modelId="{BCADD4BE-1F3D-49BF-8612-FC64B09A0B22}" srcId="{D807E78E-9068-4673-A762-5BCF155B2955}" destId="{F72BA4E7-60A4-451A-9835-1A10AFB0C320}" srcOrd="1" destOrd="0" parTransId="{4854A057-E381-4C30-9F05-81E37A828220}" sibTransId="{55A3199E-7815-4BEB-846D-F4932B7B9EB7}"/>
    <dgm:cxn modelId="{A4EAF92C-BA9A-4867-83CF-6A7D07BCB2DB}" type="presOf" srcId="{85E98219-C1C2-4C82-8B66-95665E95B346}" destId="{364F83E6-E2E0-4D39-91C5-3FAFE54D91A0}" srcOrd="1" destOrd="0" presId="urn:microsoft.com/office/officeart/2005/8/layout/hierarchy3"/>
    <dgm:cxn modelId="{C460E09E-7341-44F0-96F7-F52E62835CA0}" type="presOf" srcId="{D807E78E-9068-4673-A762-5BCF155B2955}" destId="{311D3EEB-2F40-4F1E-8C13-18CA47619102}" srcOrd="0" destOrd="0" presId="urn:microsoft.com/office/officeart/2005/8/layout/hierarchy3"/>
    <dgm:cxn modelId="{4FBAD98B-3E99-43B8-99C3-DE647562204A}" srcId="{D807E78E-9068-4673-A762-5BCF155B2955}" destId="{2ABE4931-196B-4B07-90E0-7FD9DF82E4BC}" srcOrd="0" destOrd="0" parTransId="{E985D594-8CFF-45BD-86C5-6819D982E881}" sibTransId="{C6906B42-9B80-4F42-B949-09FEE34A926F}"/>
    <dgm:cxn modelId="{11B651F8-397C-4486-B309-944AF18B06F0}" type="presOf" srcId="{D807E78E-9068-4673-A762-5BCF155B2955}" destId="{6CEF8B66-1EB7-4B52-A7FB-4CFD56F67736}" srcOrd="1" destOrd="0" presId="urn:microsoft.com/office/officeart/2005/8/layout/hierarchy3"/>
    <dgm:cxn modelId="{17424C15-57E3-4C50-A953-26DB7231BA75}" srcId="{D807E78E-9068-4673-A762-5BCF155B2955}" destId="{CCFA5001-FC22-4768-A4BA-71AD8D89AB10}" srcOrd="3" destOrd="0" parTransId="{70F6AF7A-837D-4B09-94AD-6A0F9FFA6096}" sibTransId="{B3B8FA2E-0373-4C7D-84CC-F26623761075}"/>
    <dgm:cxn modelId="{D5F7C8F9-7797-4776-B913-91F2B793D091}" srcId="{D807E78E-9068-4673-A762-5BCF155B2955}" destId="{FB58C50B-3CE6-40B2-9ED8-D99DE79ECC4F}" srcOrd="2" destOrd="0" parTransId="{AC1D2DF2-FD27-45F2-A3FF-09D48DA24CA9}" sibTransId="{EC9ADCD2-3EE6-44CD-B0F2-C9A8EBE1CED8}"/>
    <dgm:cxn modelId="{390566F8-5B84-4412-8AF1-D10FC2A9A824}" type="presOf" srcId="{AC1D2DF2-FD27-45F2-A3FF-09D48DA24CA9}" destId="{346727E0-D1E3-446D-AA00-62474C1B430F}" srcOrd="0" destOrd="0" presId="urn:microsoft.com/office/officeart/2005/8/layout/hierarchy3"/>
    <dgm:cxn modelId="{AECF8240-39DE-43E8-BF1C-7C167D983DF9}" type="presParOf" srcId="{CD210DEA-E575-4934-AB05-DD058A01B410}" destId="{2C9CC821-E08B-467E-AAB5-85F5E8DBF955}" srcOrd="0" destOrd="0" presId="urn:microsoft.com/office/officeart/2005/8/layout/hierarchy3"/>
    <dgm:cxn modelId="{2E6E51B5-3910-4FEF-BCE6-CFF7B212D107}" type="presParOf" srcId="{2C9CC821-E08B-467E-AAB5-85F5E8DBF955}" destId="{6F4CBF73-475C-4DD6-BD52-F6F8B9A31963}" srcOrd="0" destOrd="0" presId="urn:microsoft.com/office/officeart/2005/8/layout/hierarchy3"/>
    <dgm:cxn modelId="{AEA2D3CB-6819-4C15-A174-5058C94B1AFC}" type="presParOf" srcId="{6F4CBF73-475C-4DD6-BD52-F6F8B9A31963}" destId="{311D3EEB-2F40-4F1E-8C13-18CA47619102}" srcOrd="0" destOrd="0" presId="urn:microsoft.com/office/officeart/2005/8/layout/hierarchy3"/>
    <dgm:cxn modelId="{1090EF1C-6AC2-4765-B737-E2054830349F}" type="presParOf" srcId="{6F4CBF73-475C-4DD6-BD52-F6F8B9A31963}" destId="{6CEF8B66-1EB7-4B52-A7FB-4CFD56F67736}" srcOrd="1" destOrd="0" presId="urn:microsoft.com/office/officeart/2005/8/layout/hierarchy3"/>
    <dgm:cxn modelId="{0D9161A3-E2EB-41E0-A29F-6ACCAF05B55E}" type="presParOf" srcId="{2C9CC821-E08B-467E-AAB5-85F5E8DBF955}" destId="{15992598-43CC-4068-9A76-531C14CB0834}" srcOrd="1" destOrd="0" presId="urn:microsoft.com/office/officeart/2005/8/layout/hierarchy3"/>
    <dgm:cxn modelId="{79913D5D-601D-4ED0-BD97-8B773C4C113C}" type="presParOf" srcId="{15992598-43CC-4068-9A76-531C14CB0834}" destId="{37C300AB-661A-4D16-B6F2-0786F4D3AA9D}" srcOrd="0" destOrd="0" presId="urn:microsoft.com/office/officeart/2005/8/layout/hierarchy3"/>
    <dgm:cxn modelId="{74A991D0-FCF2-4F57-837F-A5C8D0F5A485}" type="presParOf" srcId="{15992598-43CC-4068-9A76-531C14CB0834}" destId="{04839349-EB04-4ADD-ABC4-0E32E0369AA0}" srcOrd="1" destOrd="0" presId="urn:microsoft.com/office/officeart/2005/8/layout/hierarchy3"/>
    <dgm:cxn modelId="{500E69D9-1733-49F0-8809-71B2FD4C760B}" type="presParOf" srcId="{15992598-43CC-4068-9A76-531C14CB0834}" destId="{146523D9-ABE6-46C5-81AF-C06EB226CDAE}" srcOrd="2" destOrd="0" presId="urn:microsoft.com/office/officeart/2005/8/layout/hierarchy3"/>
    <dgm:cxn modelId="{47BE2593-6DB9-40E3-A735-FD8434845833}" type="presParOf" srcId="{15992598-43CC-4068-9A76-531C14CB0834}" destId="{EC07E072-D4E9-4470-924E-185FAC62B018}" srcOrd="3" destOrd="0" presId="urn:microsoft.com/office/officeart/2005/8/layout/hierarchy3"/>
    <dgm:cxn modelId="{400C9181-3130-456F-A678-2D407AF886F4}" type="presParOf" srcId="{15992598-43CC-4068-9A76-531C14CB0834}" destId="{346727E0-D1E3-446D-AA00-62474C1B430F}" srcOrd="4" destOrd="0" presId="urn:microsoft.com/office/officeart/2005/8/layout/hierarchy3"/>
    <dgm:cxn modelId="{819D587A-1C1E-48DD-96F8-5AA931CAE811}" type="presParOf" srcId="{15992598-43CC-4068-9A76-531C14CB0834}" destId="{787152C7-7245-45CD-AC42-D46E611B7988}" srcOrd="5" destOrd="0" presId="urn:microsoft.com/office/officeart/2005/8/layout/hierarchy3"/>
    <dgm:cxn modelId="{C66C5BC0-1FEF-4057-A192-F3D91AEAC884}" type="presParOf" srcId="{15992598-43CC-4068-9A76-531C14CB0834}" destId="{AB491604-4283-4F34-A8A1-DBA056540A57}" srcOrd="6" destOrd="0" presId="urn:microsoft.com/office/officeart/2005/8/layout/hierarchy3"/>
    <dgm:cxn modelId="{C9F07F51-BE1E-4B62-A1B5-FBF777E6E309}" type="presParOf" srcId="{15992598-43CC-4068-9A76-531C14CB0834}" destId="{FFAAACB4-E3C9-4E58-A917-53D6817A307B}" srcOrd="7" destOrd="0" presId="urn:microsoft.com/office/officeart/2005/8/layout/hierarchy3"/>
    <dgm:cxn modelId="{BD824C0C-DBC7-49CE-AAF8-4C022CC87E7F}" type="presParOf" srcId="{CD210DEA-E575-4934-AB05-DD058A01B410}" destId="{1B8B8CFE-6058-49C9-B146-22E4998AFC96}" srcOrd="1" destOrd="0" presId="urn:microsoft.com/office/officeart/2005/8/layout/hierarchy3"/>
    <dgm:cxn modelId="{F5190E85-F6F8-4799-847E-56E7C407B342}" type="presParOf" srcId="{1B8B8CFE-6058-49C9-B146-22E4998AFC96}" destId="{E880E260-2C7E-44A9-A721-13ADE9C6701C}" srcOrd="0" destOrd="0" presId="urn:microsoft.com/office/officeart/2005/8/layout/hierarchy3"/>
    <dgm:cxn modelId="{1E81843D-D5FA-4523-A3F9-4B92FD9D0C5B}" type="presParOf" srcId="{E880E260-2C7E-44A9-A721-13ADE9C6701C}" destId="{7765E683-F781-4C20-9663-4E4A46795417}" srcOrd="0" destOrd="0" presId="urn:microsoft.com/office/officeart/2005/8/layout/hierarchy3"/>
    <dgm:cxn modelId="{1FBF3BF9-A566-42FF-BA00-FAEB53D592C8}" type="presParOf" srcId="{E880E260-2C7E-44A9-A721-13ADE9C6701C}" destId="{364F83E6-E2E0-4D39-91C5-3FAFE54D91A0}" srcOrd="1" destOrd="0" presId="urn:microsoft.com/office/officeart/2005/8/layout/hierarchy3"/>
    <dgm:cxn modelId="{5EA66D64-220C-4938-89EB-F92C67829377}" type="presParOf" srcId="{1B8B8CFE-6058-49C9-B146-22E4998AFC96}" destId="{49360E03-BCD1-4D50-8B6B-FCF12CEFEE1C}" srcOrd="1" destOrd="0" presId="urn:microsoft.com/office/officeart/2005/8/layout/hierarchy3"/>
    <dgm:cxn modelId="{D7C4B2E0-5598-4256-A8FE-C1FE8C3C5DC6}" type="presParOf" srcId="{49360E03-BCD1-4D50-8B6B-FCF12CEFEE1C}" destId="{9903E1FE-17E9-4368-B990-0C1DF2087EBB}" srcOrd="0" destOrd="0" presId="urn:microsoft.com/office/officeart/2005/8/layout/hierarchy3"/>
    <dgm:cxn modelId="{8AAD3F85-5392-476A-AD87-23F861881F60}" type="presParOf" srcId="{49360E03-BCD1-4D50-8B6B-FCF12CEFEE1C}" destId="{06886443-641A-48CE-BE6B-EE1C03A2195E}"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2C0F3A-0DB3-4B79-8209-B525D89A79A8}" type="doc">
      <dgm:prSet loTypeId="urn:microsoft.com/office/officeart/2005/8/layout/process1" loCatId="process" qsTypeId="urn:microsoft.com/office/officeart/2005/8/quickstyle/simple1" qsCatId="simple" csTypeId="urn:microsoft.com/office/officeart/2005/8/colors/colorful1" csCatId="colorful" phldr="1"/>
      <dgm:spPr/>
    </dgm:pt>
    <dgm:pt modelId="{CE639413-269E-43B8-B974-6707606FF8CC}">
      <dgm:prSet phldrT="[Text]"/>
      <dgm:spPr/>
      <dgm:t>
        <a:bodyPr/>
        <a:lstStyle/>
        <a:p>
          <a:r>
            <a:rPr lang="en-US" dirty="0" smtClean="0"/>
            <a:t>Determine how services will be provided </a:t>
          </a:r>
        </a:p>
        <a:p>
          <a:r>
            <a:rPr lang="en-US" dirty="0" smtClean="0"/>
            <a:t>(district or provider)</a:t>
          </a:r>
          <a:endParaRPr lang="en-US" dirty="0"/>
        </a:p>
      </dgm:t>
    </dgm:pt>
    <dgm:pt modelId="{054D8989-F948-497A-AF46-9DB4A4FD6B0D}" type="parTrans" cxnId="{AEE79DD0-BF0B-474C-997E-866CB6DD8D06}">
      <dgm:prSet/>
      <dgm:spPr/>
      <dgm:t>
        <a:bodyPr/>
        <a:lstStyle/>
        <a:p>
          <a:endParaRPr lang="en-US"/>
        </a:p>
      </dgm:t>
    </dgm:pt>
    <dgm:pt modelId="{3B9C8BD9-F66C-4ECB-81F9-49B07429B473}" type="sibTrans" cxnId="{AEE79DD0-BF0B-474C-997E-866CB6DD8D06}">
      <dgm:prSet/>
      <dgm:spPr/>
      <dgm:t>
        <a:bodyPr/>
        <a:lstStyle/>
        <a:p>
          <a:endParaRPr lang="en-US"/>
        </a:p>
      </dgm:t>
    </dgm:pt>
    <dgm:pt modelId="{08989E31-7EC6-4ACD-9C1F-E38A8FABADB6}">
      <dgm:prSet phldrT="[Text]"/>
      <dgm:spPr/>
      <dgm:t>
        <a:bodyPr/>
        <a:lstStyle/>
        <a:p>
          <a:r>
            <a:rPr lang="en-US" dirty="0" smtClean="0"/>
            <a:t>Consult with </a:t>
          </a:r>
          <a:r>
            <a:rPr lang="en-US" dirty="0" err="1" smtClean="0"/>
            <a:t>nonpublics</a:t>
          </a:r>
          <a:endParaRPr lang="en-US" dirty="0"/>
        </a:p>
      </dgm:t>
    </dgm:pt>
    <dgm:pt modelId="{455617DA-C09A-45A7-B1FD-196522367BE6}" type="parTrans" cxnId="{D9A7AF42-C044-4641-903F-272870FF7994}">
      <dgm:prSet/>
      <dgm:spPr/>
      <dgm:t>
        <a:bodyPr/>
        <a:lstStyle/>
        <a:p>
          <a:endParaRPr lang="en-US"/>
        </a:p>
      </dgm:t>
    </dgm:pt>
    <dgm:pt modelId="{BD005BF8-76C4-49D8-ADE7-6E4688C930C2}" type="sibTrans" cxnId="{D9A7AF42-C044-4641-903F-272870FF7994}">
      <dgm:prSet/>
      <dgm:spPr/>
      <dgm:t>
        <a:bodyPr/>
        <a:lstStyle/>
        <a:p>
          <a:endParaRPr lang="en-US"/>
        </a:p>
      </dgm:t>
    </dgm:pt>
    <dgm:pt modelId="{C1151C6A-A403-4E0E-8404-F1D4603F5733}">
      <dgm:prSet phldrT="[Text]"/>
      <dgm:spPr/>
      <dgm:t>
        <a:bodyPr/>
        <a:lstStyle/>
        <a:p>
          <a:r>
            <a:rPr lang="en-US" dirty="0" smtClean="0"/>
            <a:t>Initiate contracting process </a:t>
          </a:r>
        </a:p>
        <a:p>
          <a:r>
            <a:rPr lang="en-US" dirty="0" smtClean="0"/>
            <a:t>(if new provider sought) </a:t>
          </a:r>
          <a:endParaRPr lang="en-US" dirty="0"/>
        </a:p>
      </dgm:t>
    </dgm:pt>
    <dgm:pt modelId="{AE70CE18-50D5-4E34-9F72-FC7E941BAF2A}" type="parTrans" cxnId="{810A12D7-B865-4B1E-8180-0C945E2D64DB}">
      <dgm:prSet/>
      <dgm:spPr/>
      <dgm:t>
        <a:bodyPr/>
        <a:lstStyle/>
        <a:p>
          <a:endParaRPr lang="en-US"/>
        </a:p>
      </dgm:t>
    </dgm:pt>
    <dgm:pt modelId="{280F1A0B-B359-43E3-AAC4-761B97FA5E1E}" type="sibTrans" cxnId="{810A12D7-B865-4B1E-8180-0C945E2D64DB}">
      <dgm:prSet/>
      <dgm:spPr/>
      <dgm:t>
        <a:bodyPr/>
        <a:lstStyle/>
        <a:p>
          <a:endParaRPr lang="en-US"/>
        </a:p>
      </dgm:t>
    </dgm:pt>
    <dgm:pt modelId="{27D409E0-C399-4B51-A45A-FD89F485B2E0}">
      <dgm:prSet phldrT="[Text]"/>
      <dgm:spPr/>
      <dgm:t>
        <a:bodyPr/>
        <a:lstStyle/>
        <a:p>
          <a:r>
            <a:rPr lang="en-US" dirty="0" smtClean="0"/>
            <a:t>Services begin</a:t>
          </a:r>
          <a:endParaRPr lang="en-US" dirty="0"/>
        </a:p>
      </dgm:t>
    </dgm:pt>
    <dgm:pt modelId="{45369B47-8BA0-4E8C-BF7E-6DF78E5E0F0A}" type="parTrans" cxnId="{1B2D23EC-FF9F-484E-96EC-9EEA08BCB945}">
      <dgm:prSet/>
      <dgm:spPr/>
      <dgm:t>
        <a:bodyPr/>
        <a:lstStyle/>
        <a:p>
          <a:endParaRPr lang="en-US"/>
        </a:p>
      </dgm:t>
    </dgm:pt>
    <dgm:pt modelId="{234EC821-1717-456C-9E2F-457FF1741BF7}" type="sibTrans" cxnId="{1B2D23EC-FF9F-484E-96EC-9EEA08BCB945}">
      <dgm:prSet/>
      <dgm:spPr/>
      <dgm:t>
        <a:bodyPr/>
        <a:lstStyle/>
        <a:p>
          <a:endParaRPr lang="en-US"/>
        </a:p>
      </dgm:t>
    </dgm:pt>
    <dgm:pt modelId="{5819AE37-E3A7-42C3-8AC1-410E9455CD11}" type="pres">
      <dgm:prSet presAssocID="{E22C0F3A-0DB3-4B79-8209-B525D89A79A8}" presName="Name0" presStyleCnt="0">
        <dgm:presLayoutVars>
          <dgm:dir/>
          <dgm:resizeHandles val="exact"/>
        </dgm:presLayoutVars>
      </dgm:prSet>
      <dgm:spPr/>
    </dgm:pt>
    <dgm:pt modelId="{EABDE848-DACA-42C6-BF4A-BC6119A64497}" type="pres">
      <dgm:prSet presAssocID="{CE639413-269E-43B8-B974-6707606FF8CC}" presName="node" presStyleLbl="node1" presStyleIdx="0" presStyleCnt="4">
        <dgm:presLayoutVars>
          <dgm:bulletEnabled val="1"/>
        </dgm:presLayoutVars>
      </dgm:prSet>
      <dgm:spPr/>
      <dgm:t>
        <a:bodyPr/>
        <a:lstStyle/>
        <a:p>
          <a:endParaRPr lang="en-US"/>
        </a:p>
      </dgm:t>
    </dgm:pt>
    <dgm:pt modelId="{161D666B-69B9-4C39-A50C-4CC486D2B3D4}" type="pres">
      <dgm:prSet presAssocID="{3B9C8BD9-F66C-4ECB-81F9-49B07429B473}" presName="sibTrans" presStyleLbl="sibTrans2D1" presStyleIdx="0" presStyleCnt="3"/>
      <dgm:spPr/>
      <dgm:t>
        <a:bodyPr/>
        <a:lstStyle/>
        <a:p>
          <a:endParaRPr lang="en-US"/>
        </a:p>
      </dgm:t>
    </dgm:pt>
    <dgm:pt modelId="{AD01A133-EE78-4FCD-AA5C-1006320B60CA}" type="pres">
      <dgm:prSet presAssocID="{3B9C8BD9-F66C-4ECB-81F9-49B07429B473}" presName="connectorText" presStyleLbl="sibTrans2D1" presStyleIdx="0" presStyleCnt="3"/>
      <dgm:spPr/>
      <dgm:t>
        <a:bodyPr/>
        <a:lstStyle/>
        <a:p>
          <a:endParaRPr lang="en-US"/>
        </a:p>
      </dgm:t>
    </dgm:pt>
    <dgm:pt modelId="{951DF081-C14B-4D77-AF81-3F5B86811353}" type="pres">
      <dgm:prSet presAssocID="{08989E31-7EC6-4ACD-9C1F-E38A8FABADB6}" presName="node" presStyleLbl="node1" presStyleIdx="1" presStyleCnt="4">
        <dgm:presLayoutVars>
          <dgm:bulletEnabled val="1"/>
        </dgm:presLayoutVars>
      </dgm:prSet>
      <dgm:spPr/>
      <dgm:t>
        <a:bodyPr/>
        <a:lstStyle/>
        <a:p>
          <a:endParaRPr lang="en-US"/>
        </a:p>
      </dgm:t>
    </dgm:pt>
    <dgm:pt modelId="{2C0B83B4-0612-4A1D-87BB-CC50747DEE1C}" type="pres">
      <dgm:prSet presAssocID="{BD005BF8-76C4-49D8-ADE7-6E4688C930C2}" presName="sibTrans" presStyleLbl="sibTrans2D1" presStyleIdx="1" presStyleCnt="3"/>
      <dgm:spPr/>
      <dgm:t>
        <a:bodyPr/>
        <a:lstStyle/>
        <a:p>
          <a:endParaRPr lang="en-US"/>
        </a:p>
      </dgm:t>
    </dgm:pt>
    <dgm:pt modelId="{6EB0A977-76E3-4A05-A5D5-17BE11C23535}" type="pres">
      <dgm:prSet presAssocID="{BD005BF8-76C4-49D8-ADE7-6E4688C930C2}" presName="connectorText" presStyleLbl="sibTrans2D1" presStyleIdx="1" presStyleCnt="3"/>
      <dgm:spPr/>
      <dgm:t>
        <a:bodyPr/>
        <a:lstStyle/>
        <a:p>
          <a:endParaRPr lang="en-US"/>
        </a:p>
      </dgm:t>
    </dgm:pt>
    <dgm:pt modelId="{D8829C02-B5E1-4867-9861-C3F4B65EE94C}" type="pres">
      <dgm:prSet presAssocID="{C1151C6A-A403-4E0E-8404-F1D4603F5733}" presName="node" presStyleLbl="node1" presStyleIdx="2" presStyleCnt="4">
        <dgm:presLayoutVars>
          <dgm:bulletEnabled val="1"/>
        </dgm:presLayoutVars>
      </dgm:prSet>
      <dgm:spPr/>
      <dgm:t>
        <a:bodyPr/>
        <a:lstStyle/>
        <a:p>
          <a:endParaRPr lang="en-US"/>
        </a:p>
      </dgm:t>
    </dgm:pt>
    <dgm:pt modelId="{42CC2A89-AF30-4BD5-94FB-FE1BE22A7A1D}" type="pres">
      <dgm:prSet presAssocID="{280F1A0B-B359-43E3-AAC4-761B97FA5E1E}" presName="sibTrans" presStyleLbl="sibTrans2D1" presStyleIdx="2" presStyleCnt="3"/>
      <dgm:spPr/>
      <dgm:t>
        <a:bodyPr/>
        <a:lstStyle/>
        <a:p>
          <a:endParaRPr lang="en-US"/>
        </a:p>
      </dgm:t>
    </dgm:pt>
    <dgm:pt modelId="{16D3331F-9958-464A-9CB7-16E002DD17E4}" type="pres">
      <dgm:prSet presAssocID="{280F1A0B-B359-43E3-AAC4-761B97FA5E1E}" presName="connectorText" presStyleLbl="sibTrans2D1" presStyleIdx="2" presStyleCnt="3"/>
      <dgm:spPr/>
      <dgm:t>
        <a:bodyPr/>
        <a:lstStyle/>
        <a:p>
          <a:endParaRPr lang="en-US"/>
        </a:p>
      </dgm:t>
    </dgm:pt>
    <dgm:pt modelId="{0AACC607-8565-433B-879D-7AA3E3902B0C}" type="pres">
      <dgm:prSet presAssocID="{27D409E0-C399-4B51-A45A-FD89F485B2E0}" presName="node" presStyleLbl="node1" presStyleIdx="3" presStyleCnt="4">
        <dgm:presLayoutVars>
          <dgm:bulletEnabled val="1"/>
        </dgm:presLayoutVars>
      </dgm:prSet>
      <dgm:spPr/>
      <dgm:t>
        <a:bodyPr/>
        <a:lstStyle/>
        <a:p>
          <a:endParaRPr lang="en-US"/>
        </a:p>
      </dgm:t>
    </dgm:pt>
  </dgm:ptLst>
  <dgm:cxnLst>
    <dgm:cxn modelId="{ACC124B7-DA0A-436D-AEEA-E4188A431962}" type="presOf" srcId="{280F1A0B-B359-43E3-AAC4-761B97FA5E1E}" destId="{16D3331F-9958-464A-9CB7-16E002DD17E4}" srcOrd="1" destOrd="0" presId="urn:microsoft.com/office/officeart/2005/8/layout/process1"/>
    <dgm:cxn modelId="{E5DDC66E-4853-473C-AEC7-F7C03F304ACA}" type="presOf" srcId="{C1151C6A-A403-4E0E-8404-F1D4603F5733}" destId="{D8829C02-B5E1-4867-9861-C3F4B65EE94C}" srcOrd="0" destOrd="0" presId="urn:microsoft.com/office/officeart/2005/8/layout/process1"/>
    <dgm:cxn modelId="{1C48FC22-877A-456A-BA85-C0D0BCF47CB1}" type="presOf" srcId="{08989E31-7EC6-4ACD-9C1F-E38A8FABADB6}" destId="{951DF081-C14B-4D77-AF81-3F5B86811353}" srcOrd="0" destOrd="0" presId="urn:microsoft.com/office/officeart/2005/8/layout/process1"/>
    <dgm:cxn modelId="{802132CD-1D67-4F58-AD23-6A80BD36BBFF}" type="presOf" srcId="{CE639413-269E-43B8-B974-6707606FF8CC}" destId="{EABDE848-DACA-42C6-BF4A-BC6119A64497}" srcOrd="0" destOrd="0" presId="urn:microsoft.com/office/officeart/2005/8/layout/process1"/>
    <dgm:cxn modelId="{AEE79DD0-BF0B-474C-997E-866CB6DD8D06}" srcId="{E22C0F3A-0DB3-4B79-8209-B525D89A79A8}" destId="{CE639413-269E-43B8-B974-6707606FF8CC}" srcOrd="0" destOrd="0" parTransId="{054D8989-F948-497A-AF46-9DB4A4FD6B0D}" sibTransId="{3B9C8BD9-F66C-4ECB-81F9-49B07429B473}"/>
    <dgm:cxn modelId="{8124CB25-31FA-4382-B906-2F6303E780E1}" type="presOf" srcId="{3B9C8BD9-F66C-4ECB-81F9-49B07429B473}" destId="{161D666B-69B9-4C39-A50C-4CC486D2B3D4}" srcOrd="0" destOrd="0" presId="urn:microsoft.com/office/officeart/2005/8/layout/process1"/>
    <dgm:cxn modelId="{07A84632-51D1-4EFE-9043-740F5A06A22E}" type="presOf" srcId="{BD005BF8-76C4-49D8-ADE7-6E4688C930C2}" destId="{2C0B83B4-0612-4A1D-87BB-CC50747DEE1C}" srcOrd="0" destOrd="0" presId="urn:microsoft.com/office/officeart/2005/8/layout/process1"/>
    <dgm:cxn modelId="{11F2C679-1289-42E7-A104-26BD6395C894}" type="presOf" srcId="{27D409E0-C399-4B51-A45A-FD89F485B2E0}" destId="{0AACC607-8565-433B-879D-7AA3E3902B0C}" srcOrd="0" destOrd="0" presId="urn:microsoft.com/office/officeart/2005/8/layout/process1"/>
    <dgm:cxn modelId="{619FB050-81D3-491B-AA31-BEB96772A5A2}" type="presOf" srcId="{280F1A0B-B359-43E3-AAC4-761B97FA5E1E}" destId="{42CC2A89-AF30-4BD5-94FB-FE1BE22A7A1D}" srcOrd="0" destOrd="0" presId="urn:microsoft.com/office/officeart/2005/8/layout/process1"/>
    <dgm:cxn modelId="{5A9CEC2E-FE95-43D4-92B2-BBEB9E3FA84A}" type="presOf" srcId="{E22C0F3A-0DB3-4B79-8209-B525D89A79A8}" destId="{5819AE37-E3A7-42C3-8AC1-410E9455CD11}" srcOrd="0" destOrd="0" presId="urn:microsoft.com/office/officeart/2005/8/layout/process1"/>
    <dgm:cxn modelId="{D9FE669E-25E8-40EE-9770-D0A00C682EE1}" type="presOf" srcId="{3B9C8BD9-F66C-4ECB-81F9-49B07429B473}" destId="{AD01A133-EE78-4FCD-AA5C-1006320B60CA}" srcOrd="1" destOrd="0" presId="urn:microsoft.com/office/officeart/2005/8/layout/process1"/>
    <dgm:cxn modelId="{1B2D23EC-FF9F-484E-96EC-9EEA08BCB945}" srcId="{E22C0F3A-0DB3-4B79-8209-B525D89A79A8}" destId="{27D409E0-C399-4B51-A45A-FD89F485B2E0}" srcOrd="3" destOrd="0" parTransId="{45369B47-8BA0-4E8C-BF7E-6DF78E5E0F0A}" sibTransId="{234EC821-1717-456C-9E2F-457FF1741BF7}"/>
    <dgm:cxn modelId="{D9A7AF42-C044-4641-903F-272870FF7994}" srcId="{E22C0F3A-0DB3-4B79-8209-B525D89A79A8}" destId="{08989E31-7EC6-4ACD-9C1F-E38A8FABADB6}" srcOrd="1" destOrd="0" parTransId="{455617DA-C09A-45A7-B1FD-196522367BE6}" sibTransId="{BD005BF8-76C4-49D8-ADE7-6E4688C930C2}"/>
    <dgm:cxn modelId="{810A12D7-B865-4B1E-8180-0C945E2D64DB}" srcId="{E22C0F3A-0DB3-4B79-8209-B525D89A79A8}" destId="{C1151C6A-A403-4E0E-8404-F1D4603F5733}" srcOrd="2" destOrd="0" parTransId="{AE70CE18-50D5-4E34-9F72-FC7E941BAF2A}" sibTransId="{280F1A0B-B359-43E3-AAC4-761B97FA5E1E}"/>
    <dgm:cxn modelId="{C2095A1B-36E8-4D54-9A81-42AD6266B5A2}" type="presOf" srcId="{BD005BF8-76C4-49D8-ADE7-6E4688C930C2}" destId="{6EB0A977-76E3-4A05-A5D5-17BE11C23535}" srcOrd="1" destOrd="0" presId="urn:microsoft.com/office/officeart/2005/8/layout/process1"/>
    <dgm:cxn modelId="{E961F927-1867-43C6-8B30-849D63310050}" type="presParOf" srcId="{5819AE37-E3A7-42C3-8AC1-410E9455CD11}" destId="{EABDE848-DACA-42C6-BF4A-BC6119A64497}" srcOrd="0" destOrd="0" presId="urn:microsoft.com/office/officeart/2005/8/layout/process1"/>
    <dgm:cxn modelId="{17D33DEF-949E-463F-AB04-3FEA671D951A}" type="presParOf" srcId="{5819AE37-E3A7-42C3-8AC1-410E9455CD11}" destId="{161D666B-69B9-4C39-A50C-4CC486D2B3D4}" srcOrd="1" destOrd="0" presId="urn:microsoft.com/office/officeart/2005/8/layout/process1"/>
    <dgm:cxn modelId="{B5BD0CB9-D6E2-4DD6-8769-16565C785D93}" type="presParOf" srcId="{161D666B-69B9-4C39-A50C-4CC486D2B3D4}" destId="{AD01A133-EE78-4FCD-AA5C-1006320B60CA}" srcOrd="0" destOrd="0" presId="urn:microsoft.com/office/officeart/2005/8/layout/process1"/>
    <dgm:cxn modelId="{8B86A2A5-A841-4DDC-A9FE-5DB0769B1A48}" type="presParOf" srcId="{5819AE37-E3A7-42C3-8AC1-410E9455CD11}" destId="{951DF081-C14B-4D77-AF81-3F5B86811353}" srcOrd="2" destOrd="0" presId="urn:microsoft.com/office/officeart/2005/8/layout/process1"/>
    <dgm:cxn modelId="{BAA7677D-4578-4E25-A586-8811675C13F7}" type="presParOf" srcId="{5819AE37-E3A7-42C3-8AC1-410E9455CD11}" destId="{2C0B83B4-0612-4A1D-87BB-CC50747DEE1C}" srcOrd="3" destOrd="0" presId="urn:microsoft.com/office/officeart/2005/8/layout/process1"/>
    <dgm:cxn modelId="{0301287F-79FE-4778-A1C4-0196CE5D43E6}" type="presParOf" srcId="{2C0B83B4-0612-4A1D-87BB-CC50747DEE1C}" destId="{6EB0A977-76E3-4A05-A5D5-17BE11C23535}" srcOrd="0" destOrd="0" presId="urn:microsoft.com/office/officeart/2005/8/layout/process1"/>
    <dgm:cxn modelId="{F25C6281-C9AE-4F27-BCE0-31EA96E01BB6}" type="presParOf" srcId="{5819AE37-E3A7-42C3-8AC1-410E9455CD11}" destId="{D8829C02-B5E1-4867-9861-C3F4B65EE94C}" srcOrd="4" destOrd="0" presId="urn:microsoft.com/office/officeart/2005/8/layout/process1"/>
    <dgm:cxn modelId="{397DBFEA-D777-48CD-A9FA-E2F021FA13D1}" type="presParOf" srcId="{5819AE37-E3A7-42C3-8AC1-410E9455CD11}" destId="{42CC2A89-AF30-4BD5-94FB-FE1BE22A7A1D}" srcOrd="5" destOrd="0" presId="urn:microsoft.com/office/officeart/2005/8/layout/process1"/>
    <dgm:cxn modelId="{1A762DFB-FFA1-4AEB-9845-9F06D580E9B1}" type="presParOf" srcId="{42CC2A89-AF30-4BD5-94FB-FE1BE22A7A1D}" destId="{16D3331F-9958-464A-9CB7-16E002DD17E4}" srcOrd="0" destOrd="0" presId="urn:microsoft.com/office/officeart/2005/8/layout/process1"/>
    <dgm:cxn modelId="{AF7A58F9-DB2C-4D01-906F-700C3D258C1C}" type="presParOf" srcId="{5819AE37-E3A7-42C3-8AC1-410E9455CD11}" destId="{0AACC607-8565-433B-879D-7AA3E3902B0C}"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A3B14C-7DB8-47BD-856A-BCBA80CAD57C}" type="doc">
      <dgm:prSet loTypeId="urn:microsoft.com/office/officeart/2005/8/layout/process1" loCatId="process" qsTypeId="urn:microsoft.com/office/officeart/2005/8/quickstyle/simple1" qsCatId="simple" csTypeId="urn:microsoft.com/office/officeart/2005/8/colors/colorful1" csCatId="colorful" phldr="1"/>
      <dgm:spPr/>
    </dgm:pt>
    <dgm:pt modelId="{5B97410B-40CB-4E2C-BC72-082AE253E80F}">
      <dgm:prSet phldrT="[Text]" custT="1"/>
      <dgm:spPr/>
      <dgm:t>
        <a:bodyPr/>
        <a:lstStyle/>
        <a:p>
          <a:r>
            <a:rPr lang="en-US" sz="2000" b="1" dirty="0" smtClean="0"/>
            <a:t>March</a:t>
          </a:r>
          <a:endParaRPr lang="en-US" sz="2000" b="1" dirty="0"/>
        </a:p>
      </dgm:t>
    </dgm:pt>
    <dgm:pt modelId="{8A759898-2395-4325-9698-0DE9C863EB50}" type="parTrans" cxnId="{8E7665A8-9F0C-40D0-8A82-41440BAEDC0D}">
      <dgm:prSet/>
      <dgm:spPr/>
      <dgm:t>
        <a:bodyPr/>
        <a:lstStyle/>
        <a:p>
          <a:endParaRPr lang="en-US"/>
        </a:p>
      </dgm:t>
    </dgm:pt>
    <dgm:pt modelId="{FE89C9A8-E7FE-4B89-9968-B7984EB47683}" type="sibTrans" cxnId="{8E7665A8-9F0C-40D0-8A82-41440BAEDC0D}">
      <dgm:prSet/>
      <dgm:spPr/>
      <dgm:t>
        <a:bodyPr/>
        <a:lstStyle/>
        <a:p>
          <a:endParaRPr lang="en-US"/>
        </a:p>
      </dgm:t>
    </dgm:pt>
    <dgm:pt modelId="{0E1E7040-C79F-442A-93C2-14519C41CEBC}">
      <dgm:prSet phldrT="[Text]"/>
      <dgm:spPr/>
      <dgm:t>
        <a:bodyPr/>
        <a:lstStyle/>
        <a:p>
          <a:r>
            <a:rPr lang="en-US" b="1" dirty="0" smtClean="0"/>
            <a:t>March (if new provider) or</a:t>
          </a:r>
        </a:p>
        <a:p>
          <a:r>
            <a:rPr lang="en-US" b="1" dirty="0" smtClean="0"/>
            <a:t>May (if no change)</a:t>
          </a:r>
          <a:endParaRPr lang="en-US" b="1" dirty="0"/>
        </a:p>
      </dgm:t>
    </dgm:pt>
    <dgm:pt modelId="{D4C682C3-6775-4C07-B156-C3419AFD0288}" type="parTrans" cxnId="{31416BD7-E388-465F-ACE4-BC3BC08371B0}">
      <dgm:prSet/>
      <dgm:spPr/>
      <dgm:t>
        <a:bodyPr/>
        <a:lstStyle/>
        <a:p>
          <a:endParaRPr lang="en-US"/>
        </a:p>
      </dgm:t>
    </dgm:pt>
    <dgm:pt modelId="{0332A049-F9B2-4449-BF20-E4337A2CB3C1}" type="sibTrans" cxnId="{31416BD7-E388-465F-ACE4-BC3BC08371B0}">
      <dgm:prSet/>
      <dgm:spPr/>
      <dgm:t>
        <a:bodyPr/>
        <a:lstStyle/>
        <a:p>
          <a:endParaRPr lang="en-US"/>
        </a:p>
      </dgm:t>
    </dgm:pt>
    <dgm:pt modelId="{39F91932-11B4-4B54-8A38-F86D073F1A27}">
      <dgm:prSet phldrT="[Text]" custT="1"/>
      <dgm:spPr/>
      <dgm:t>
        <a:bodyPr/>
        <a:lstStyle/>
        <a:p>
          <a:r>
            <a:rPr lang="en-US" sz="2000" b="1" dirty="0" smtClean="0"/>
            <a:t>April</a:t>
          </a:r>
          <a:endParaRPr lang="en-US" sz="2000" b="1" dirty="0"/>
        </a:p>
      </dgm:t>
    </dgm:pt>
    <dgm:pt modelId="{CDE93554-F52F-4F73-8DF0-53EAAAEB6AF1}" type="parTrans" cxnId="{7F4DE3B3-C4BD-42B6-8960-2DA483CEECC7}">
      <dgm:prSet/>
      <dgm:spPr/>
      <dgm:t>
        <a:bodyPr/>
        <a:lstStyle/>
        <a:p>
          <a:endParaRPr lang="en-US"/>
        </a:p>
      </dgm:t>
    </dgm:pt>
    <dgm:pt modelId="{6C029BB5-F0EB-4E0E-A824-19448D4A17D8}" type="sibTrans" cxnId="{7F4DE3B3-C4BD-42B6-8960-2DA483CEECC7}">
      <dgm:prSet/>
      <dgm:spPr/>
      <dgm:t>
        <a:bodyPr/>
        <a:lstStyle/>
        <a:p>
          <a:endParaRPr lang="en-US"/>
        </a:p>
      </dgm:t>
    </dgm:pt>
    <dgm:pt modelId="{F512DF9E-4E3A-4CD2-AE7D-29702825F049}">
      <dgm:prSet phldrT="[Text]" custT="1"/>
      <dgm:spPr/>
      <dgm:t>
        <a:bodyPr/>
        <a:lstStyle/>
        <a:p>
          <a:r>
            <a:rPr lang="en-US" sz="2000" b="1" dirty="0" smtClean="0"/>
            <a:t>September</a:t>
          </a:r>
          <a:endParaRPr lang="en-US" sz="2000" b="1" dirty="0"/>
        </a:p>
      </dgm:t>
    </dgm:pt>
    <dgm:pt modelId="{F3CC0CFA-6EDF-463E-9AFE-C9234141BF4A}" type="parTrans" cxnId="{D8A60849-3527-48C0-91B7-15BAB64AAC70}">
      <dgm:prSet/>
      <dgm:spPr/>
      <dgm:t>
        <a:bodyPr/>
        <a:lstStyle/>
        <a:p>
          <a:endParaRPr lang="en-US"/>
        </a:p>
      </dgm:t>
    </dgm:pt>
    <dgm:pt modelId="{A666FDB5-1AC6-42EE-9838-5D303E38D23A}" type="sibTrans" cxnId="{D8A60849-3527-48C0-91B7-15BAB64AAC70}">
      <dgm:prSet/>
      <dgm:spPr/>
      <dgm:t>
        <a:bodyPr/>
        <a:lstStyle/>
        <a:p>
          <a:endParaRPr lang="en-US"/>
        </a:p>
      </dgm:t>
    </dgm:pt>
    <dgm:pt modelId="{2F14062E-B9E1-40E2-8232-3799DAA7A693}" type="pres">
      <dgm:prSet presAssocID="{B5A3B14C-7DB8-47BD-856A-BCBA80CAD57C}" presName="Name0" presStyleCnt="0">
        <dgm:presLayoutVars>
          <dgm:dir/>
          <dgm:resizeHandles val="exact"/>
        </dgm:presLayoutVars>
      </dgm:prSet>
      <dgm:spPr/>
    </dgm:pt>
    <dgm:pt modelId="{BE06DD53-72D6-46D9-957F-4CA4D9ECF665}" type="pres">
      <dgm:prSet presAssocID="{5B97410B-40CB-4E2C-BC72-082AE253E80F}" presName="node" presStyleLbl="node1" presStyleIdx="0" presStyleCnt="4" custScaleY="48956" custLinFactNeighborX="3444">
        <dgm:presLayoutVars>
          <dgm:bulletEnabled val="1"/>
        </dgm:presLayoutVars>
      </dgm:prSet>
      <dgm:spPr/>
      <dgm:t>
        <a:bodyPr/>
        <a:lstStyle/>
        <a:p>
          <a:endParaRPr lang="en-US"/>
        </a:p>
      </dgm:t>
    </dgm:pt>
    <dgm:pt modelId="{B1BE93E0-F68C-43A8-9D5E-15F60F876ECD}" type="pres">
      <dgm:prSet presAssocID="{FE89C9A8-E7FE-4B89-9968-B7984EB47683}" presName="sibTrans" presStyleLbl="sibTrans2D1" presStyleIdx="0" presStyleCnt="3"/>
      <dgm:spPr/>
      <dgm:t>
        <a:bodyPr/>
        <a:lstStyle/>
        <a:p>
          <a:endParaRPr lang="en-US"/>
        </a:p>
      </dgm:t>
    </dgm:pt>
    <dgm:pt modelId="{DB1659D0-D50C-46CE-AE42-6C88C5DDF972}" type="pres">
      <dgm:prSet presAssocID="{FE89C9A8-E7FE-4B89-9968-B7984EB47683}" presName="connectorText" presStyleLbl="sibTrans2D1" presStyleIdx="0" presStyleCnt="3"/>
      <dgm:spPr/>
      <dgm:t>
        <a:bodyPr/>
        <a:lstStyle/>
        <a:p>
          <a:endParaRPr lang="en-US"/>
        </a:p>
      </dgm:t>
    </dgm:pt>
    <dgm:pt modelId="{64F48416-3FD4-4B1F-A367-F2F6F6706368}" type="pres">
      <dgm:prSet presAssocID="{0E1E7040-C79F-442A-93C2-14519C41CEBC}" presName="node" presStyleLbl="node1" presStyleIdx="1" presStyleCnt="4" custScaleY="112525" custLinFactNeighborX="3444">
        <dgm:presLayoutVars>
          <dgm:bulletEnabled val="1"/>
        </dgm:presLayoutVars>
      </dgm:prSet>
      <dgm:spPr/>
      <dgm:t>
        <a:bodyPr/>
        <a:lstStyle/>
        <a:p>
          <a:endParaRPr lang="en-US"/>
        </a:p>
      </dgm:t>
    </dgm:pt>
    <dgm:pt modelId="{2B3BA094-7FBF-42D3-B65C-6E9583C03ED5}" type="pres">
      <dgm:prSet presAssocID="{0332A049-F9B2-4449-BF20-E4337A2CB3C1}" presName="sibTrans" presStyleLbl="sibTrans2D1" presStyleIdx="1" presStyleCnt="3"/>
      <dgm:spPr/>
      <dgm:t>
        <a:bodyPr/>
        <a:lstStyle/>
        <a:p>
          <a:endParaRPr lang="en-US"/>
        </a:p>
      </dgm:t>
    </dgm:pt>
    <dgm:pt modelId="{4E891B12-B17B-421C-869B-DE884D708E04}" type="pres">
      <dgm:prSet presAssocID="{0332A049-F9B2-4449-BF20-E4337A2CB3C1}" presName="connectorText" presStyleLbl="sibTrans2D1" presStyleIdx="1" presStyleCnt="3"/>
      <dgm:spPr/>
      <dgm:t>
        <a:bodyPr/>
        <a:lstStyle/>
        <a:p>
          <a:endParaRPr lang="en-US"/>
        </a:p>
      </dgm:t>
    </dgm:pt>
    <dgm:pt modelId="{5CF11A4F-50DB-4E2E-8F21-7FB01547162C}" type="pres">
      <dgm:prSet presAssocID="{39F91932-11B4-4B54-8A38-F86D073F1A27}" presName="node" presStyleLbl="node1" presStyleIdx="2" presStyleCnt="4" custScaleY="48956" custLinFactNeighborX="3444">
        <dgm:presLayoutVars>
          <dgm:bulletEnabled val="1"/>
        </dgm:presLayoutVars>
      </dgm:prSet>
      <dgm:spPr/>
      <dgm:t>
        <a:bodyPr/>
        <a:lstStyle/>
        <a:p>
          <a:endParaRPr lang="en-US"/>
        </a:p>
      </dgm:t>
    </dgm:pt>
    <dgm:pt modelId="{F3815707-40CD-4C67-B4E6-7FDDC5D27770}" type="pres">
      <dgm:prSet presAssocID="{6C029BB5-F0EB-4E0E-A824-19448D4A17D8}" presName="sibTrans" presStyleLbl="sibTrans2D1" presStyleIdx="2" presStyleCnt="3"/>
      <dgm:spPr/>
      <dgm:t>
        <a:bodyPr/>
        <a:lstStyle/>
        <a:p>
          <a:endParaRPr lang="en-US"/>
        </a:p>
      </dgm:t>
    </dgm:pt>
    <dgm:pt modelId="{0EDA2E05-57CE-4B14-A60F-2B421CE6D83F}" type="pres">
      <dgm:prSet presAssocID="{6C029BB5-F0EB-4E0E-A824-19448D4A17D8}" presName="connectorText" presStyleLbl="sibTrans2D1" presStyleIdx="2" presStyleCnt="3"/>
      <dgm:spPr/>
      <dgm:t>
        <a:bodyPr/>
        <a:lstStyle/>
        <a:p>
          <a:endParaRPr lang="en-US"/>
        </a:p>
      </dgm:t>
    </dgm:pt>
    <dgm:pt modelId="{02CB941E-93B6-4A41-B220-CA4BFCE0492F}" type="pres">
      <dgm:prSet presAssocID="{F512DF9E-4E3A-4CD2-AE7D-29702825F049}" presName="node" presStyleLbl="node1" presStyleIdx="3" presStyleCnt="4" custScaleY="48956">
        <dgm:presLayoutVars>
          <dgm:bulletEnabled val="1"/>
        </dgm:presLayoutVars>
      </dgm:prSet>
      <dgm:spPr/>
      <dgm:t>
        <a:bodyPr/>
        <a:lstStyle/>
        <a:p>
          <a:endParaRPr lang="en-US"/>
        </a:p>
      </dgm:t>
    </dgm:pt>
  </dgm:ptLst>
  <dgm:cxnLst>
    <dgm:cxn modelId="{166A03DA-2E82-4ADF-BB1D-96D84BEF7729}" type="presOf" srcId="{6C029BB5-F0EB-4E0E-A824-19448D4A17D8}" destId="{0EDA2E05-57CE-4B14-A60F-2B421CE6D83F}" srcOrd="1" destOrd="0" presId="urn:microsoft.com/office/officeart/2005/8/layout/process1"/>
    <dgm:cxn modelId="{907DCE57-E959-4E00-B8F1-C7AF001A2FC4}" type="presOf" srcId="{5B97410B-40CB-4E2C-BC72-082AE253E80F}" destId="{BE06DD53-72D6-46D9-957F-4CA4D9ECF665}" srcOrd="0" destOrd="0" presId="urn:microsoft.com/office/officeart/2005/8/layout/process1"/>
    <dgm:cxn modelId="{62834059-CD57-4D08-B36A-1D5945F97813}" type="presOf" srcId="{FE89C9A8-E7FE-4B89-9968-B7984EB47683}" destId="{DB1659D0-D50C-46CE-AE42-6C88C5DDF972}" srcOrd="1" destOrd="0" presId="urn:microsoft.com/office/officeart/2005/8/layout/process1"/>
    <dgm:cxn modelId="{4C2C5A1A-C2B5-4608-A156-69CBC975C3D6}" type="presOf" srcId="{B5A3B14C-7DB8-47BD-856A-BCBA80CAD57C}" destId="{2F14062E-B9E1-40E2-8232-3799DAA7A693}" srcOrd="0" destOrd="0" presId="urn:microsoft.com/office/officeart/2005/8/layout/process1"/>
    <dgm:cxn modelId="{3295448F-AD45-4BDB-9C34-BB22BB3F5227}" type="presOf" srcId="{0332A049-F9B2-4449-BF20-E4337A2CB3C1}" destId="{2B3BA094-7FBF-42D3-B65C-6E9583C03ED5}" srcOrd="0" destOrd="0" presId="urn:microsoft.com/office/officeart/2005/8/layout/process1"/>
    <dgm:cxn modelId="{8E7665A8-9F0C-40D0-8A82-41440BAEDC0D}" srcId="{B5A3B14C-7DB8-47BD-856A-BCBA80CAD57C}" destId="{5B97410B-40CB-4E2C-BC72-082AE253E80F}" srcOrd="0" destOrd="0" parTransId="{8A759898-2395-4325-9698-0DE9C863EB50}" sibTransId="{FE89C9A8-E7FE-4B89-9968-B7984EB47683}"/>
    <dgm:cxn modelId="{31416BD7-E388-465F-ACE4-BC3BC08371B0}" srcId="{B5A3B14C-7DB8-47BD-856A-BCBA80CAD57C}" destId="{0E1E7040-C79F-442A-93C2-14519C41CEBC}" srcOrd="1" destOrd="0" parTransId="{D4C682C3-6775-4C07-B156-C3419AFD0288}" sibTransId="{0332A049-F9B2-4449-BF20-E4337A2CB3C1}"/>
    <dgm:cxn modelId="{3D6BA3F3-328F-4EA6-B26B-6FFBDCFE4D37}" type="presOf" srcId="{F512DF9E-4E3A-4CD2-AE7D-29702825F049}" destId="{02CB941E-93B6-4A41-B220-CA4BFCE0492F}" srcOrd="0" destOrd="0" presId="urn:microsoft.com/office/officeart/2005/8/layout/process1"/>
    <dgm:cxn modelId="{11B13C67-3D61-43EB-A66D-F77BCC2D665E}" type="presOf" srcId="{0E1E7040-C79F-442A-93C2-14519C41CEBC}" destId="{64F48416-3FD4-4B1F-A367-F2F6F6706368}" srcOrd="0" destOrd="0" presId="urn:microsoft.com/office/officeart/2005/8/layout/process1"/>
    <dgm:cxn modelId="{984DCFF5-4112-4FF8-9FC5-B8788AFC942C}" type="presOf" srcId="{FE89C9A8-E7FE-4B89-9968-B7984EB47683}" destId="{B1BE93E0-F68C-43A8-9D5E-15F60F876ECD}" srcOrd="0" destOrd="0" presId="urn:microsoft.com/office/officeart/2005/8/layout/process1"/>
    <dgm:cxn modelId="{7F4DE3B3-C4BD-42B6-8960-2DA483CEECC7}" srcId="{B5A3B14C-7DB8-47BD-856A-BCBA80CAD57C}" destId="{39F91932-11B4-4B54-8A38-F86D073F1A27}" srcOrd="2" destOrd="0" parTransId="{CDE93554-F52F-4F73-8DF0-53EAAAEB6AF1}" sibTransId="{6C029BB5-F0EB-4E0E-A824-19448D4A17D8}"/>
    <dgm:cxn modelId="{D8A60849-3527-48C0-91B7-15BAB64AAC70}" srcId="{B5A3B14C-7DB8-47BD-856A-BCBA80CAD57C}" destId="{F512DF9E-4E3A-4CD2-AE7D-29702825F049}" srcOrd="3" destOrd="0" parTransId="{F3CC0CFA-6EDF-463E-9AFE-C9234141BF4A}" sibTransId="{A666FDB5-1AC6-42EE-9838-5D303E38D23A}"/>
    <dgm:cxn modelId="{8ED04AFA-CA2E-4FB5-A52B-F67D670A6245}" type="presOf" srcId="{6C029BB5-F0EB-4E0E-A824-19448D4A17D8}" destId="{F3815707-40CD-4C67-B4E6-7FDDC5D27770}" srcOrd="0" destOrd="0" presId="urn:microsoft.com/office/officeart/2005/8/layout/process1"/>
    <dgm:cxn modelId="{7E5B6E21-36CF-4959-A837-FEE62D1CFFC8}" type="presOf" srcId="{39F91932-11B4-4B54-8A38-F86D073F1A27}" destId="{5CF11A4F-50DB-4E2E-8F21-7FB01547162C}" srcOrd="0" destOrd="0" presId="urn:microsoft.com/office/officeart/2005/8/layout/process1"/>
    <dgm:cxn modelId="{C1B9C40A-A744-4F9B-B131-1D10CB4B3AAE}" type="presOf" srcId="{0332A049-F9B2-4449-BF20-E4337A2CB3C1}" destId="{4E891B12-B17B-421C-869B-DE884D708E04}" srcOrd="1" destOrd="0" presId="urn:microsoft.com/office/officeart/2005/8/layout/process1"/>
    <dgm:cxn modelId="{599D161D-DF46-4510-9EC0-B19EDDAB8146}" type="presParOf" srcId="{2F14062E-B9E1-40E2-8232-3799DAA7A693}" destId="{BE06DD53-72D6-46D9-957F-4CA4D9ECF665}" srcOrd="0" destOrd="0" presId="urn:microsoft.com/office/officeart/2005/8/layout/process1"/>
    <dgm:cxn modelId="{3FD2B860-6633-40D5-A3B2-EAAE425501F3}" type="presParOf" srcId="{2F14062E-B9E1-40E2-8232-3799DAA7A693}" destId="{B1BE93E0-F68C-43A8-9D5E-15F60F876ECD}" srcOrd="1" destOrd="0" presId="urn:microsoft.com/office/officeart/2005/8/layout/process1"/>
    <dgm:cxn modelId="{DB975853-ED49-44F0-B578-3FDAB8AB062B}" type="presParOf" srcId="{B1BE93E0-F68C-43A8-9D5E-15F60F876ECD}" destId="{DB1659D0-D50C-46CE-AE42-6C88C5DDF972}" srcOrd="0" destOrd="0" presId="urn:microsoft.com/office/officeart/2005/8/layout/process1"/>
    <dgm:cxn modelId="{A128E599-0722-47A8-8DC7-439F2F3F6FC6}" type="presParOf" srcId="{2F14062E-B9E1-40E2-8232-3799DAA7A693}" destId="{64F48416-3FD4-4B1F-A367-F2F6F6706368}" srcOrd="2" destOrd="0" presId="urn:microsoft.com/office/officeart/2005/8/layout/process1"/>
    <dgm:cxn modelId="{F396225F-984B-4C3E-AA71-D62789A6D294}" type="presParOf" srcId="{2F14062E-B9E1-40E2-8232-3799DAA7A693}" destId="{2B3BA094-7FBF-42D3-B65C-6E9583C03ED5}" srcOrd="3" destOrd="0" presId="urn:microsoft.com/office/officeart/2005/8/layout/process1"/>
    <dgm:cxn modelId="{7E9A6798-EB1E-45ED-BD44-A63E1B0C08C0}" type="presParOf" srcId="{2B3BA094-7FBF-42D3-B65C-6E9583C03ED5}" destId="{4E891B12-B17B-421C-869B-DE884D708E04}" srcOrd="0" destOrd="0" presId="urn:microsoft.com/office/officeart/2005/8/layout/process1"/>
    <dgm:cxn modelId="{A3D4AD22-A7E7-4E0B-A1B8-84BBDF7613BE}" type="presParOf" srcId="{2F14062E-B9E1-40E2-8232-3799DAA7A693}" destId="{5CF11A4F-50DB-4E2E-8F21-7FB01547162C}" srcOrd="4" destOrd="0" presId="urn:microsoft.com/office/officeart/2005/8/layout/process1"/>
    <dgm:cxn modelId="{ED536A57-2E08-4FD2-BAC3-F079466C1D1E}" type="presParOf" srcId="{2F14062E-B9E1-40E2-8232-3799DAA7A693}" destId="{F3815707-40CD-4C67-B4E6-7FDDC5D27770}" srcOrd="5" destOrd="0" presId="urn:microsoft.com/office/officeart/2005/8/layout/process1"/>
    <dgm:cxn modelId="{2B1B433C-C428-468D-AB19-1ACEA7DCADF7}" type="presParOf" srcId="{F3815707-40CD-4C67-B4E6-7FDDC5D27770}" destId="{0EDA2E05-57CE-4B14-A60F-2B421CE6D83F}" srcOrd="0" destOrd="0" presId="urn:microsoft.com/office/officeart/2005/8/layout/process1"/>
    <dgm:cxn modelId="{2DBC195B-AEEB-4D4E-A4A9-74F725183528}" type="presParOf" srcId="{2F14062E-B9E1-40E2-8232-3799DAA7A693}" destId="{02CB941E-93B6-4A41-B220-CA4BFCE0492F}"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F9CF60-1AF8-4659-A469-7F459D604077}"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en-US"/>
        </a:p>
      </dgm:t>
    </dgm:pt>
    <dgm:pt modelId="{DDCE9115-12D6-40BE-BFD1-6C8E6A24EED2}">
      <dgm:prSet/>
      <dgm:spPr/>
      <dgm:t>
        <a:bodyPr/>
        <a:lstStyle/>
        <a:p>
          <a:pPr rtl="0"/>
          <a:r>
            <a:rPr lang="en-US" dirty="0" smtClean="0"/>
            <a:t>What?</a:t>
          </a:r>
          <a:endParaRPr lang="en-US" dirty="0"/>
        </a:p>
      </dgm:t>
    </dgm:pt>
    <dgm:pt modelId="{52898043-37AC-4917-B0B8-448E358D79F2}" type="parTrans" cxnId="{C96ECE14-9570-418F-82DD-BF7B4D64FB96}">
      <dgm:prSet/>
      <dgm:spPr/>
      <dgm:t>
        <a:bodyPr/>
        <a:lstStyle/>
        <a:p>
          <a:endParaRPr lang="en-US"/>
        </a:p>
      </dgm:t>
    </dgm:pt>
    <dgm:pt modelId="{67CA0B6D-DCD1-404A-8A5F-E7F408EC5FD1}" type="sibTrans" cxnId="{C96ECE14-9570-418F-82DD-BF7B4D64FB96}">
      <dgm:prSet/>
      <dgm:spPr/>
      <dgm:t>
        <a:bodyPr/>
        <a:lstStyle/>
        <a:p>
          <a:endParaRPr lang="en-US"/>
        </a:p>
      </dgm:t>
    </dgm:pt>
    <dgm:pt modelId="{4DB69453-7224-43D3-BE21-F03681F92B01}">
      <dgm:prSet custT="1"/>
      <dgm:spPr/>
      <dgm:t>
        <a:bodyPr/>
        <a:lstStyle/>
        <a:p>
          <a:pPr rtl="0"/>
          <a:r>
            <a:rPr lang="en-US" sz="2000" b="1" dirty="0" smtClean="0"/>
            <a:t>To advise the nonpublic school of the funds allocated</a:t>
          </a:r>
          <a:endParaRPr lang="en-US" sz="2000" b="1" dirty="0"/>
        </a:p>
      </dgm:t>
    </dgm:pt>
    <dgm:pt modelId="{545AF58E-6F20-4D6C-AD84-99B1C49759A7}" type="parTrans" cxnId="{8510FF08-F00E-46EE-BC7A-D4129590F895}">
      <dgm:prSet/>
      <dgm:spPr/>
      <dgm:t>
        <a:bodyPr/>
        <a:lstStyle/>
        <a:p>
          <a:endParaRPr lang="en-US"/>
        </a:p>
      </dgm:t>
    </dgm:pt>
    <dgm:pt modelId="{D9C261FB-FB45-4D82-BFF4-075B9E86881E}" type="sibTrans" cxnId="{8510FF08-F00E-46EE-BC7A-D4129590F895}">
      <dgm:prSet/>
      <dgm:spPr/>
      <dgm:t>
        <a:bodyPr/>
        <a:lstStyle/>
        <a:p>
          <a:endParaRPr lang="en-US"/>
        </a:p>
      </dgm:t>
    </dgm:pt>
    <dgm:pt modelId="{D46DAC2E-4C25-4550-8B4D-29034DC7D10F}">
      <dgm:prSet custT="1"/>
      <dgm:spPr/>
      <dgm:t>
        <a:bodyPr/>
        <a:lstStyle/>
        <a:p>
          <a:pPr rtl="0"/>
          <a:r>
            <a:rPr lang="en-US" sz="2000" b="1" dirty="0" smtClean="0"/>
            <a:t>To agree on the health services to be provided and any additional services, supplies or equipment that can be purchased </a:t>
          </a:r>
          <a:endParaRPr lang="en-US" sz="2000" b="1" dirty="0"/>
        </a:p>
      </dgm:t>
    </dgm:pt>
    <dgm:pt modelId="{D39826C0-BF17-4162-A96B-03C756133AC8}" type="parTrans" cxnId="{28B1E173-76C8-49F0-A5CC-DA121CECA4A1}">
      <dgm:prSet/>
      <dgm:spPr/>
      <dgm:t>
        <a:bodyPr/>
        <a:lstStyle/>
        <a:p>
          <a:endParaRPr lang="en-US"/>
        </a:p>
      </dgm:t>
    </dgm:pt>
    <dgm:pt modelId="{88CA29D8-D2D1-4AE1-BECC-0AB0EB9C343B}" type="sibTrans" cxnId="{28B1E173-76C8-49F0-A5CC-DA121CECA4A1}">
      <dgm:prSet/>
      <dgm:spPr/>
      <dgm:t>
        <a:bodyPr/>
        <a:lstStyle/>
        <a:p>
          <a:endParaRPr lang="en-US"/>
        </a:p>
      </dgm:t>
    </dgm:pt>
    <dgm:pt modelId="{FECE1CB0-C649-429A-86B0-235FD14C168C}">
      <dgm:prSet/>
      <dgm:spPr/>
      <dgm:t>
        <a:bodyPr/>
        <a:lstStyle/>
        <a:p>
          <a:pPr rtl="0"/>
          <a:r>
            <a:rPr lang="en-US" dirty="0" smtClean="0"/>
            <a:t>When?</a:t>
          </a:r>
          <a:endParaRPr lang="en-US" dirty="0"/>
        </a:p>
      </dgm:t>
    </dgm:pt>
    <dgm:pt modelId="{8F7FDDA6-C891-4850-9E63-2D10A476BDA8}" type="parTrans" cxnId="{0665C846-8239-4396-B1D1-043CCF794500}">
      <dgm:prSet/>
      <dgm:spPr/>
      <dgm:t>
        <a:bodyPr/>
        <a:lstStyle/>
        <a:p>
          <a:endParaRPr lang="en-US"/>
        </a:p>
      </dgm:t>
    </dgm:pt>
    <dgm:pt modelId="{4B0D0612-4A71-4785-BA34-721C70DE991D}" type="sibTrans" cxnId="{0665C846-8239-4396-B1D1-043CCF794500}">
      <dgm:prSet/>
      <dgm:spPr/>
      <dgm:t>
        <a:bodyPr/>
        <a:lstStyle/>
        <a:p>
          <a:endParaRPr lang="en-US"/>
        </a:p>
      </dgm:t>
    </dgm:pt>
    <dgm:pt modelId="{B704B286-A769-4B66-9068-8F6497074A12}">
      <dgm:prSet custT="1"/>
      <dgm:spPr/>
      <dgm:t>
        <a:bodyPr/>
        <a:lstStyle/>
        <a:p>
          <a:pPr rtl="0"/>
          <a:r>
            <a:rPr lang="en-US" sz="2000" b="1" dirty="0" smtClean="0"/>
            <a:t>Annually, in time to begin services at the start of the school year</a:t>
          </a:r>
          <a:endParaRPr lang="en-US" sz="2000" b="1" dirty="0"/>
        </a:p>
      </dgm:t>
    </dgm:pt>
    <dgm:pt modelId="{B1716555-FF04-4A39-AA74-D2CC6ABA0BC1}" type="parTrans" cxnId="{0D43DA83-1CD4-48D6-A31F-2C4D82BE4DB2}">
      <dgm:prSet/>
      <dgm:spPr/>
      <dgm:t>
        <a:bodyPr/>
        <a:lstStyle/>
        <a:p>
          <a:endParaRPr lang="en-US"/>
        </a:p>
      </dgm:t>
    </dgm:pt>
    <dgm:pt modelId="{204303A3-A122-4990-8D57-2A54AE18E8B4}" type="sibTrans" cxnId="{0D43DA83-1CD4-48D6-A31F-2C4D82BE4DB2}">
      <dgm:prSet/>
      <dgm:spPr/>
      <dgm:t>
        <a:bodyPr/>
        <a:lstStyle/>
        <a:p>
          <a:endParaRPr lang="en-US"/>
        </a:p>
      </dgm:t>
    </dgm:pt>
    <dgm:pt modelId="{F030EAD0-DA4A-420C-9D43-B45A5B23ABE5}">
      <dgm:prSet custT="1"/>
      <dgm:spPr/>
      <dgm:t>
        <a:bodyPr/>
        <a:lstStyle/>
        <a:p>
          <a:pPr rtl="0"/>
          <a:r>
            <a:rPr lang="en-US" sz="2000" b="1" dirty="0" smtClean="0"/>
            <a:t>Before changing providers or if any changes in services</a:t>
          </a:r>
          <a:endParaRPr lang="en-US" sz="2000" b="1" dirty="0"/>
        </a:p>
      </dgm:t>
    </dgm:pt>
    <dgm:pt modelId="{FDC6AF39-F602-4DF6-AA30-BDC2DC91D7D1}" type="parTrans" cxnId="{70A2D3DA-0924-4FA4-9EF6-F01698B06730}">
      <dgm:prSet/>
      <dgm:spPr/>
      <dgm:t>
        <a:bodyPr/>
        <a:lstStyle/>
        <a:p>
          <a:endParaRPr lang="en-US"/>
        </a:p>
      </dgm:t>
    </dgm:pt>
    <dgm:pt modelId="{0A956F19-FC99-4E12-8067-068A9866CD5B}" type="sibTrans" cxnId="{70A2D3DA-0924-4FA4-9EF6-F01698B06730}">
      <dgm:prSet/>
      <dgm:spPr/>
      <dgm:t>
        <a:bodyPr/>
        <a:lstStyle/>
        <a:p>
          <a:endParaRPr lang="en-US"/>
        </a:p>
      </dgm:t>
    </dgm:pt>
    <dgm:pt modelId="{2BA8A8C0-735D-45FC-8245-9ABC5AF1557A}">
      <dgm:prSet/>
      <dgm:spPr/>
      <dgm:t>
        <a:bodyPr/>
        <a:lstStyle/>
        <a:p>
          <a:pPr rtl="0"/>
          <a:r>
            <a:rPr lang="en-US" dirty="0" smtClean="0"/>
            <a:t>Why?</a:t>
          </a:r>
          <a:endParaRPr lang="en-US" dirty="0"/>
        </a:p>
      </dgm:t>
    </dgm:pt>
    <dgm:pt modelId="{445C7FC2-8813-4E30-874D-FFA2EF9353C7}" type="parTrans" cxnId="{597AF617-5D5B-48D5-8EBE-83A5F5EB9186}">
      <dgm:prSet/>
      <dgm:spPr/>
      <dgm:t>
        <a:bodyPr/>
        <a:lstStyle/>
        <a:p>
          <a:endParaRPr lang="en-US"/>
        </a:p>
      </dgm:t>
    </dgm:pt>
    <dgm:pt modelId="{86755704-6342-4BE9-A840-2683BFF151CB}" type="sibTrans" cxnId="{597AF617-5D5B-48D5-8EBE-83A5F5EB9186}">
      <dgm:prSet/>
      <dgm:spPr/>
      <dgm:t>
        <a:bodyPr/>
        <a:lstStyle/>
        <a:p>
          <a:endParaRPr lang="en-US"/>
        </a:p>
      </dgm:t>
    </dgm:pt>
    <dgm:pt modelId="{46DC710F-5157-46EB-A010-F7CE4C462024}">
      <dgm:prSet custT="1"/>
      <dgm:spPr/>
      <dgm:t>
        <a:bodyPr lIns="91440"/>
        <a:lstStyle/>
        <a:p>
          <a:pPr rtl="0"/>
          <a:r>
            <a:rPr lang="en-US" sz="2800" b="1" dirty="0" smtClean="0"/>
            <a:t>Timely and meaningful consultation</a:t>
          </a:r>
          <a:endParaRPr lang="en-US" sz="2800" b="1" dirty="0"/>
        </a:p>
      </dgm:t>
    </dgm:pt>
    <dgm:pt modelId="{AC80C847-6451-4AEF-AEB6-56C8A7A092F7}" type="parTrans" cxnId="{E3F22708-2BFE-4975-9E17-B5CC5BDE175B}">
      <dgm:prSet/>
      <dgm:spPr/>
      <dgm:t>
        <a:bodyPr/>
        <a:lstStyle/>
        <a:p>
          <a:endParaRPr lang="en-US"/>
        </a:p>
      </dgm:t>
    </dgm:pt>
    <dgm:pt modelId="{A4D1478C-D168-4E7B-A41C-2CC0461F49D0}" type="sibTrans" cxnId="{E3F22708-2BFE-4975-9E17-B5CC5BDE175B}">
      <dgm:prSet/>
      <dgm:spPr/>
      <dgm:t>
        <a:bodyPr/>
        <a:lstStyle/>
        <a:p>
          <a:endParaRPr lang="en-US"/>
        </a:p>
      </dgm:t>
    </dgm:pt>
    <dgm:pt modelId="{DF007252-CA16-4B9F-AC2D-4607EF96A03B}">
      <dgm:prSet custT="1"/>
      <dgm:spPr/>
      <dgm:t>
        <a:bodyPr/>
        <a:lstStyle/>
        <a:p>
          <a:pPr rtl="0"/>
          <a:r>
            <a:rPr lang="en-US" sz="2000" b="1" dirty="0" smtClean="0"/>
            <a:t>Before the RFP or competitive contracting processes</a:t>
          </a:r>
          <a:endParaRPr lang="en-US" sz="2000" b="1" dirty="0"/>
        </a:p>
      </dgm:t>
    </dgm:pt>
    <dgm:pt modelId="{9616D281-AC78-40BB-949A-2DD276EDE66E}" type="parTrans" cxnId="{71BF708D-4C88-458C-9448-61EE9B38A078}">
      <dgm:prSet/>
      <dgm:spPr/>
      <dgm:t>
        <a:bodyPr/>
        <a:lstStyle/>
        <a:p>
          <a:endParaRPr lang="en-US"/>
        </a:p>
      </dgm:t>
    </dgm:pt>
    <dgm:pt modelId="{2E342B95-1FEE-4339-8096-6BA6504B3272}" type="sibTrans" cxnId="{71BF708D-4C88-458C-9448-61EE9B38A078}">
      <dgm:prSet/>
      <dgm:spPr/>
      <dgm:t>
        <a:bodyPr/>
        <a:lstStyle/>
        <a:p>
          <a:endParaRPr lang="en-US"/>
        </a:p>
      </dgm:t>
    </dgm:pt>
    <dgm:pt modelId="{34092813-B62D-40AA-9A68-FF7F3F567E45}">
      <dgm:prSet custT="1"/>
      <dgm:spPr/>
      <dgm:t>
        <a:bodyPr/>
        <a:lstStyle/>
        <a:p>
          <a:pPr rtl="0"/>
          <a:r>
            <a:rPr lang="en-US" sz="2000" b="1" dirty="0" smtClean="0"/>
            <a:t>To ascertain level of satisfaction with current provider</a:t>
          </a:r>
          <a:endParaRPr lang="en-US" sz="2000" b="1" dirty="0"/>
        </a:p>
      </dgm:t>
    </dgm:pt>
    <dgm:pt modelId="{4D7D8FF4-22DB-4CB5-AB6C-0479CBE6BDE0}" type="parTrans" cxnId="{015902C2-5613-42D3-912A-811158D42FCE}">
      <dgm:prSet/>
      <dgm:spPr/>
      <dgm:t>
        <a:bodyPr/>
        <a:lstStyle/>
        <a:p>
          <a:endParaRPr lang="en-US"/>
        </a:p>
      </dgm:t>
    </dgm:pt>
    <dgm:pt modelId="{E018F7D7-41CD-43E5-B988-C2C896CEF599}" type="sibTrans" cxnId="{015902C2-5613-42D3-912A-811158D42FCE}">
      <dgm:prSet/>
      <dgm:spPr/>
      <dgm:t>
        <a:bodyPr/>
        <a:lstStyle/>
        <a:p>
          <a:endParaRPr lang="en-US"/>
        </a:p>
      </dgm:t>
    </dgm:pt>
    <dgm:pt modelId="{46E72592-A80A-42AF-98CD-670A7C32B7BF}">
      <dgm:prSet custT="1"/>
      <dgm:spPr/>
      <dgm:t>
        <a:bodyPr/>
        <a:lstStyle/>
        <a:p>
          <a:pPr rtl="0"/>
          <a:r>
            <a:rPr lang="en-US" sz="2000" b="1" dirty="0" smtClean="0"/>
            <a:t>To discuss criteria used in selection of new provider</a:t>
          </a:r>
          <a:endParaRPr lang="en-US" sz="2000" b="1" dirty="0"/>
        </a:p>
      </dgm:t>
    </dgm:pt>
    <dgm:pt modelId="{86BFDDDE-CBA0-4E51-A215-B60E22C08475}" type="parTrans" cxnId="{B0DBEC27-7BD4-4E12-84ED-D22CFB500079}">
      <dgm:prSet/>
      <dgm:spPr/>
      <dgm:t>
        <a:bodyPr/>
        <a:lstStyle/>
        <a:p>
          <a:endParaRPr lang="en-US"/>
        </a:p>
      </dgm:t>
    </dgm:pt>
    <dgm:pt modelId="{D20F581E-4BC0-4D55-A616-82BD49904546}" type="sibTrans" cxnId="{B0DBEC27-7BD4-4E12-84ED-D22CFB500079}">
      <dgm:prSet/>
      <dgm:spPr/>
      <dgm:t>
        <a:bodyPr/>
        <a:lstStyle/>
        <a:p>
          <a:endParaRPr lang="en-US"/>
        </a:p>
      </dgm:t>
    </dgm:pt>
    <dgm:pt modelId="{2A96D588-0EB0-41CF-B585-76AFF0251CAF}">
      <dgm:prSet custT="1"/>
      <dgm:spPr/>
      <dgm:t>
        <a:bodyPr/>
        <a:lstStyle/>
        <a:p>
          <a:pPr rtl="0"/>
          <a:r>
            <a:rPr lang="en-US" sz="2000" b="1" dirty="0" smtClean="0"/>
            <a:t>To ensure students who are knowingly without medical coverage have access to the NJ </a:t>
          </a:r>
          <a:r>
            <a:rPr lang="en-US" sz="2000" b="1" dirty="0" err="1" smtClean="0"/>
            <a:t>FamilyCare</a:t>
          </a:r>
          <a:r>
            <a:rPr lang="en-US" sz="2000" b="1" dirty="0" smtClean="0"/>
            <a:t> program and have information on the program</a:t>
          </a:r>
          <a:endParaRPr lang="en-US" sz="2000" b="1" dirty="0"/>
        </a:p>
      </dgm:t>
    </dgm:pt>
    <dgm:pt modelId="{3E052AB8-1667-4B9F-850A-0235824B84B2}" type="parTrans" cxnId="{6EC238B5-D81E-4A2E-B277-502B98030792}">
      <dgm:prSet/>
      <dgm:spPr/>
      <dgm:t>
        <a:bodyPr/>
        <a:lstStyle/>
        <a:p>
          <a:endParaRPr lang="en-US"/>
        </a:p>
      </dgm:t>
    </dgm:pt>
    <dgm:pt modelId="{BBD21D7C-705E-41F5-99DC-B192225D44EE}" type="sibTrans" cxnId="{6EC238B5-D81E-4A2E-B277-502B98030792}">
      <dgm:prSet/>
      <dgm:spPr/>
      <dgm:t>
        <a:bodyPr/>
        <a:lstStyle/>
        <a:p>
          <a:endParaRPr lang="en-US"/>
        </a:p>
      </dgm:t>
    </dgm:pt>
    <dgm:pt modelId="{EC7ED76A-1200-48D7-A812-058CDF8A3A3B}" type="pres">
      <dgm:prSet presAssocID="{EEF9CF60-1AF8-4659-A469-7F459D604077}" presName="linearFlow" presStyleCnt="0">
        <dgm:presLayoutVars>
          <dgm:dir/>
          <dgm:animLvl val="lvl"/>
          <dgm:resizeHandles val="exact"/>
        </dgm:presLayoutVars>
      </dgm:prSet>
      <dgm:spPr/>
      <dgm:t>
        <a:bodyPr/>
        <a:lstStyle/>
        <a:p>
          <a:endParaRPr lang="en-US"/>
        </a:p>
      </dgm:t>
    </dgm:pt>
    <dgm:pt modelId="{4DAFDA93-DC93-42C7-8C15-72B73CD69E97}" type="pres">
      <dgm:prSet presAssocID="{DDCE9115-12D6-40BE-BFD1-6C8E6A24EED2}" presName="composite" presStyleCnt="0"/>
      <dgm:spPr/>
      <dgm:t>
        <a:bodyPr/>
        <a:lstStyle/>
        <a:p>
          <a:endParaRPr lang="en-US"/>
        </a:p>
      </dgm:t>
    </dgm:pt>
    <dgm:pt modelId="{8B56C821-D5E2-49DD-B3F6-2AFD5DFB0639}" type="pres">
      <dgm:prSet presAssocID="{DDCE9115-12D6-40BE-BFD1-6C8E6A24EED2}" presName="parentText" presStyleLbl="alignNode1" presStyleIdx="0" presStyleCnt="3">
        <dgm:presLayoutVars>
          <dgm:chMax val="1"/>
          <dgm:bulletEnabled val="1"/>
        </dgm:presLayoutVars>
      </dgm:prSet>
      <dgm:spPr/>
      <dgm:t>
        <a:bodyPr/>
        <a:lstStyle/>
        <a:p>
          <a:endParaRPr lang="en-US"/>
        </a:p>
      </dgm:t>
    </dgm:pt>
    <dgm:pt modelId="{719F4C07-50EA-4B6C-AEE2-EE1AB139DCFA}" type="pres">
      <dgm:prSet presAssocID="{DDCE9115-12D6-40BE-BFD1-6C8E6A24EED2}" presName="descendantText" presStyleLbl="alignAcc1" presStyleIdx="0" presStyleCnt="3" custLinFactNeighborX="0">
        <dgm:presLayoutVars>
          <dgm:bulletEnabled val="1"/>
        </dgm:presLayoutVars>
      </dgm:prSet>
      <dgm:spPr/>
      <dgm:t>
        <a:bodyPr/>
        <a:lstStyle/>
        <a:p>
          <a:endParaRPr lang="en-US"/>
        </a:p>
      </dgm:t>
    </dgm:pt>
    <dgm:pt modelId="{BBB96641-8E0F-4C6E-BCF1-3FF7F32526E1}" type="pres">
      <dgm:prSet presAssocID="{67CA0B6D-DCD1-404A-8A5F-E7F408EC5FD1}" presName="sp" presStyleCnt="0"/>
      <dgm:spPr/>
      <dgm:t>
        <a:bodyPr/>
        <a:lstStyle/>
        <a:p>
          <a:endParaRPr lang="en-US"/>
        </a:p>
      </dgm:t>
    </dgm:pt>
    <dgm:pt modelId="{E1303CAB-93CA-4AF0-BC10-A6E15A96208A}" type="pres">
      <dgm:prSet presAssocID="{2BA8A8C0-735D-45FC-8245-9ABC5AF1557A}" presName="composite" presStyleCnt="0"/>
      <dgm:spPr/>
      <dgm:t>
        <a:bodyPr/>
        <a:lstStyle/>
        <a:p>
          <a:endParaRPr lang="en-US"/>
        </a:p>
      </dgm:t>
    </dgm:pt>
    <dgm:pt modelId="{8BDA3678-1E5A-4BC3-B403-18E545D55996}" type="pres">
      <dgm:prSet presAssocID="{2BA8A8C0-735D-45FC-8245-9ABC5AF1557A}" presName="parentText" presStyleLbl="alignNode1" presStyleIdx="1" presStyleCnt="3" custScaleY="103383" custLinFactNeighborX="0" custLinFactNeighborY="-17801">
        <dgm:presLayoutVars>
          <dgm:chMax val="1"/>
          <dgm:bulletEnabled val="1"/>
        </dgm:presLayoutVars>
      </dgm:prSet>
      <dgm:spPr/>
      <dgm:t>
        <a:bodyPr/>
        <a:lstStyle/>
        <a:p>
          <a:endParaRPr lang="en-US"/>
        </a:p>
      </dgm:t>
    </dgm:pt>
    <dgm:pt modelId="{58D7CB39-0712-4918-977B-3A53AED54F4B}" type="pres">
      <dgm:prSet presAssocID="{2BA8A8C0-735D-45FC-8245-9ABC5AF1557A}" presName="descendantText" presStyleLbl="alignAcc1" presStyleIdx="1" presStyleCnt="3" custScaleY="270457" custLinFactNeighborX="577" custLinFactNeighborY="-16236">
        <dgm:presLayoutVars>
          <dgm:bulletEnabled val="1"/>
        </dgm:presLayoutVars>
      </dgm:prSet>
      <dgm:spPr/>
      <dgm:t>
        <a:bodyPr/>
        <a:lstStyle/>
        <a:p>
          <a:endParaRPr lang="en-US"/>
        </a:p>
      </dgm:t>
    </dgm:pt>
    <dgm:pt modelId="{93DF8939-BEFE-4A34-A9D3-71D969AF2209}" type="pres">
      <dgm:prSet presAssocID="{86755704-6342-4BE9-A840-2683BFF151CB}" presName="sp" presStyleCnt="0"/>
      <dgm:spPr/>
      <dgm:t>
        <a:bodyPr/>
        <a:lstStyle/>
        <a:p>
          <a:endParaRPr lang="en-US"/>
        </a:p>
      </dgm:t>
    </dgm:pt>
    <dgm:pt modelId="{09FCA9FD-E06F-48DD-885A-FEEC4537D2B1}" type="pres">
      <dgm:prSet presAssocID="{FECE1CB0-C649-429A-86B0-235FD14C168C}" presName="composite" presStyleCnt="0"/>
      <dgm:spPr/>
      <dgm:t>
        <a:bodyPr/>
        <a:lstStyle/>
        <a:p>
          <a:endParaRPr lang="en-US"/>
        </a:p>
      </dgm:t>
    </dgm:pt>
    <dgm:pt modelId="{4BC40CED-E978-464E-8C5A-D1FD56801751}" type="pres">
      <dgm:prSet presAssocID="{FECE1CB0-C649-429A-86B0-235FD14C168C}" presName="parentText" presStyleLbl="alignNode1" presStyleIdx="2" presStyleCnt="3" custLinFactNeighborY="11818">
        <dgm:presLayoutVars>
          <dgm:chMax val="1"/>
          <dgm:bulletEnabled val="1"/>
        </dgm:presLayoutVars>
      </dgm:prSet>
      <dgm:spPr/>
      <dgm:t>
        <a:bodyPr/>
        <a:lstStyle/>
        <a:p>
          <a:endParaRPr lang="en-US"/>
        </a:p>
      </dgm:t>
    </dgm:pt>
    <dgm:pt modelId="{08AD98D3-540A-4D91-9D68-4AC88F50FC4F}" type="pres">
      <dgm:prSet presAssocID="{FECE1CB0-C649-429A-86B0-235FD14C168C}" presName="descendantText" presStyleLbl="alignAcc1" presStyleIdx="2" presStyleCnt="3" custLinFactNeighborX="577" custLinFactNeighborY="18182">
        <dgm:presLayoutVars>
          <dgm:bulletEnabled val="1"/>
        </dgm:presLayoutVars>
      </dgm:prSet>
      <dgm:spPr/>
      <dgm:t>
        <a:bodyPr/>
        <a:lstStyle/>
        <a:p>
          <a:endParaRPr lang="en-US"/>
        </a:p>
      </dgm:t>
    </dgm:pt>
  </dgm:ptLst>
  <dgm:cxnLst>
    <dgm:cxn modelId="{223EE284-B605-471C-A0D8-DE29EB0A622F}" type="presOf" srcId="{DDCE9115-12D6-40BE-BFD1-6C8E6A24EED2}" destId="{8B56C821-D5E2-49DD-B3F6-2AFD5DFB0639}" srcOrd="0" destOrd="0" presId="urn:microsoft.com/office/officeart/2005/8/layout/chevron2"/>
    <dgm:cxn modelId="{EC78EFD3-A10F-42D8-A1B2-5D412BEF47A3}" type="presOf" srcId="{4DB69453-7224-43D3-BE21-F03681F92B01}" destId="{58D7CB39-0712-4918-977B-3A53AED54F4B}" srcOrd="0" destOrd="0" presId="urn:microsoft.com/office/officeart/2005/8/layout/chevron2"/>
    <dgm:cxn modelId="{E37C4E3C-411C-4F61-8397-3C57AEEDBD5B}" type="presOf" srcId="{B704B286-A769-4B66-9068-8F6497074A12}" destId="{08AD98D3-540A-4D91-9D68-4AC88F50FC4F}" srcOrd="0" destOrd="0" presId="urn:microsoft.com/office/officeart/2005/8/layout/chevron2"/>
    <dgm:cxn modelId="{8510FF08-F00E-46EE-BC7A-D4129590F895}" srcId="{2BA8A8C0-735D-45FC-8245-9ABC5AF1557A}" destId="{4DB69453-7224-43D3-BE21-F03681F92B01}" srcOrd="0" destOrd="0" parTransId="{545AF58E-6F20-4D6C-AD84-99B1C49759A7}" sibTransId="{D9C261FB-FB45-4D82-BFF4-075B9E86881E}"/>
    <dgm:cxn modelId="{6EC238B5-D81E-4A2E-B277-502B98030792}" srcId="{2BA8A8C0-735D-45FC-8245-9ABC5AF1557A}" destId="{2A96D588-0EB0-41CF-B585-76AFF0251CAF}" srcOrd="4" destOrd="0" parTransId="{3E052AB8-1667-4B9F-850A-0235824B84B2}" sibTransId="{BBD21D7C-705E-41F5-99DC-B192225D44EE}"/>
    <dgm:cxn modelId="{28B1E173-76C8-49F0-A5CC-DA121CECA4A1}" srcId="{2BA8A8C0-735D-45FC-8245-9ABC5AF1557A}" destId="{D46DAC2E-4C25-4550-8B4D-29034DC7D10F}" srcOrd="1" destOrd="0" parTransId="{D39826C0-BF17-4162-A96B-03C756133AC8}" sibTransId="{88CA29D8-D2D1-4AE1-BECC-0AB0EB9C343B}"/>
    <dgm:cxn modelId="{2D910D79-317E-47FD-AC9F-6DFABE945145}" type="presOf" srcId="{EEF9CF60-1AF8-4659-A469-7F459D604077}" destId="{EC7ED76A-1200-48D7-A812-058CDF8A3A3B}" srcOrd="0" destOrd="0" presId="urn:microsoft.com/office/officeart/2005/8/layout/chevron2"/>
    <dgm:cxn modelId="{58CA4EC4-8834-4D84-B1F1-B912D48F19EC}" type="presOf" srcId="{D46DAC2E-4C25-4550-8B4D-29034DC7D10F}" destId="{58D7CB39-0712-4918-977B-3A53AED54F4B}" srcOrd="0" destOrd="1" presId="urn:microsoft.com/office/officeart/2005/8/layout/chevron2"/>
    <dgm:cxn modelId="{593B528B-D8DB-417A-BB11-4C13A26D787C}" type="presOf" srcId="{46E72592-A80A-42AF-98CD-670A7C32B7BF}" destId="{58D7CB39-0712-4918-977B-3A53AED54F4B}" srcOrd="0" destOrd="3" presId="urn:microsoft.com/office/officeart/2005/8/layout/chevron2"/>
    <dgm:cxn modelId="{F1930478-FC2C-4661-B81F-D734CF430C64}" type="presOf" srcId="{F030EAD0-DA4A-420C-9D43-B45A5B23ABE5}" destId="{08AD98D3-540A-4D91-9D68-4AC88F50FC4F}" srcOrd="0" destOrd="2" presId="urn:microsoft.com/office/officeart/2005/8/layout/chevron2"/>
    <dgm:cxn modelId="{70A2D3DA-0924-4FA4-9EF6-F01698B06730}" srcId="{FECE1CB0-C649-429A-86B0-235FD14C168C}" destId="{F030EAD0-DA4A-420C-9D43-B45A5B23ABE5}" srcOrd="2" destOrd="0" parTransId="{FDC6AF39-F602-4DF6-AA30-BDC2DC91D7D1}" sibTransId="{0A956F19-FC99-4E12-8067-068A9866CD5B}"/>
    <dgm:cxn modelId="{015902C2-5613-42D3-912A-811158D42FCE}" srcId="{2BA8A8C0-735D-45FC-8245-9ABC5AF1557A}" destId="{34092813-B62D-40AA-9A68-FF7F3F567E45}" srcOrd="2" destOrd="0" parTransId="{4D7D8FF4-22DB-4CB5-AB6C-0479CBE6BDE0}" sibTransId="{E018F7D7-41CD-43E5-B988-C2C896CEF599}"/>
    <dgm:cxn modelId="{9C4ED158-AC8C-452C-96CF-9EADA8B81928}" type="presOf" srcId="{2A96D588-0EB0-41CF-B585-76AFF0251CAF}" destId="{58D7CB39-0712-4918-977B-3A53AED54F4B}" srcOrd="0" destOrd="4" presId="urn:microsoft.com/office/officeart/2005/8/layout/chevron2"/>
    <dgm:cxn modelId="{B0DBEC27-7BD4-4E12-84ED-D22CFB500079}" srcId="{2BA8A8C0-735D-45FC-8245-9ABC5AF1557A}" destId="{46E72592-A80A-42AF-98CD-670A7C32B7BF}" srcOrd="3" destOrd="0" parTransId="{86BFDDDE-CBA0-4E51-A215-B60E22C08475}" sibTransId="{D20F581E-4BC0-4D55-A616-82BD49904546}"/>
    <dgm:cxn modelId="{1E1A447D-0E86-4D36-BD3E-301BD95761EA}" type="presOf" srcId="{DF007252-CA16-4B9F-AC2D-4607EF96A03B}" destId="{08AD98D3-540A-4D91-9D68-4AC88F50FC4F}" srcOrd="0" destOrd="1" presId="urn:microsoft.com/office/officeart/2005/8/layout/chevron2"/>
    <dgm:cxn modelId="{0665C846-8239-4396-B1D1-043CCF794500}" srcId="{EEF9CF60-1AF8-4659-A469-7F459D604077}" destId="{FECE1CB0-C649-429A-86B0-235FD14C168C}" srcOrd="2" destOrd="0" parTransId="{8F7FDDA6-C891-4850-9E63-2D10A476BDA8}" sibTransId="{4B0D0612-4A71-4785-BA34-721C70DE991D}"/>
    <dgm:cxn modelId="{E3F22708-2BFE-4975-9E17-B5CC5BDE175B}" srcId="{DDCE9115-12D6-40BE-BFD1-6C8E6A24EED2}" destId="{46DC710F-5157-46EB-A010-F7CE4C462024}" srcOrd="0" destOrd="0" parTransId="{AC80C847-6451-4AEF-AEB6-56C8A7A092F7}" sibTransId="{A4D1478C-D168-4E7B-A41C-2CC0461F49D0}"/>
    <dgm:cxn modelId="{C96ECE14-9570-418F-82DD-BF7B4D64FB96}" srcId="{EEF9CF60-1AF8-4659-A469-7F459D604077}" destId="{DDCE9115-12D6-40BE-BFD1-6C8E6A24EED2}" srcOrd="0" destOrd="0" parTransId="{52898043-37AC-4917-B0B8-448E358D79F2}" sibTransId="{67CA0B6D-DCD1-404A-8A5F-E7F408EC5FD1}"/>
    <dgm:cxn modelId="{0D43DA83-1CD4-48D6-A31F-2C4D82BE4DB2}" srcId="{FECE1CB0-C649-429A-86B0-235FD14C168C}" destId="{B704B286-A769-4B66-9068-8F6497074A12}" srcOrd="0" destOrd="0" parTransId="{B1716555-FF04-4A39-AA74-D2CC6ABA0BC1}" sibTransId="{204303A3-A122-4990-8D57-2A54AE18E8B4}"/>
    <dgm:cxn modelId="{57400056-7D40-4782-970E-A46803456D48}" type="presOf" srcId="{2BA8A8C0-735D-45FC-8245-9ABC5AF1557A}" destId="{8BDA3678-1E5A-4BC3-B403-18E545D55996}" srcOrd="0" destOrd="0" presId="urn:microsoft.com/office/officeart/2005/8/layout/chevron2"/>
    <dgm:cxn modelId="{71BF708D-4C88-458C-9448-61EE9B38A078}" srcId="{FECE1CB0-C649-429A-86B0-235FD14C168C}" destId="{DF007252-CA16-4B9F-AC2D-4607EF96A03B}" srcOrd="1" destOrd="0" parTransId="{9616D281-AC78-40BB-949A-2DD276EDE66E}" sibTransId="{2E342B95-1FEE-4339-8096-6BA6504B3272}"/>
    <dgm:cxn modelId="{597AF617-5D5B-48D5-8EBE-83A5F5EB9186}" srcId="{EEF9CF60-1AF8-4659-A469-7F459D604077}" destId="{2BA8A8C0-735D-45FC-8245-9ABC5AF1557A}" srcOrd="1" destOrd="0" parTransId="{445C7FC2-8813-4E30-874D-FFA2EF9353C7}" sibTransId="{86755704-6342-4BE9-A840-2683BFF151CB}"/>
    <dgm:cxn modelId="{65FB3375-6905-44FA-9306-9DF86FDFBCFA}" type="presOf" srcId="{FECE1CB0-C649-429A-86B0-235FD14C168C}" destId="{4BC40CED-E978-464E-8C5A-D1FD56801751}" srcOrd="0" destOrd="0" presId="urn:microsoft.com/office/officeart/2005/8/layout/chevron2"/>
    <dgm:cxn modelId="{3F33065F-128D-4E24-87DD-E748ED4331DF}" type="presOf" srcId="{34092813-B62D-40AA-9A68-FF7F3F567E45}" destId="{58D7CB39-0712-4918-977B-3A53AED54F4B}" srcOrd="0" destOrd="2" presId="urn:microsoft.com/office/officeart/2005/8/layout/chevron2"/>
    <dgm:cxn modelId="{CB5CD5DB-1C1F-4C28-90C0-F66CF1DCBE0A}" type="presOf" srcId="{46DC710F-5157-46EB-A010-F7CE4C462024}" destId="{719F4C07-50EA-4B6C-AEE2-EE1AB139DCFA}" srcOrd="0" destOrd="0" presId="urn:microsoft.com/office/officeart/2005/8/layout/chevron2"/>
    <dgm:cxn modelId="{C6DB671F-05BB-45B3-9E89-B50F4D2EF43D}" type="presParOf" srcId="{EC7ED76A-1200-48D7-A812-058CDF8A3A3B}" destId="{4DAFDA93-DC93-42C7-8C15-72B73CD69E97}" srcOrd="0" destOrd="0" presId="urn:microsoft.com/office/officeart/2005/8/layout/chevron2"/>
    <dgm:cxn modelId="{9473FC64-A719-4C94-8927-A35761DA9495}" type="presParOf" srcId="{4DAFDA93-DC93-42C7-8C15-72B73CD69E97}" destId="{8B56C821-D5E2-49DD-B3F6-2AFD5DFB0639}" srcOrd="0" destOrd="0" presId="urn:microsoft.com/office/officeart/2005/8/layout/chevron2"/>
    <dgm:cxn modelId="{727D43B1-5551-4D98-9E93-1E2B56BBA0E0}" type="presParOf" srcId="{4DAFDA93-DC93-42C7-8C15-72B73CD69E97}" destId="{719F4C07-50EA-4B6C-AEE2-EE1AB139DCFA}" srcOrd="1" destOrd="0" presId="urn:microsoft.com/office/officeart/2005/8/layout/chevron2"/>
    <dgm:cxn modelId="{7FE3435A-3AB2-4960-A0D5-2D761FD2FEA8}" type="presParOf" srcId="{EC7ED76A-1200-48D7-A812-058CDF8A3A3B}" destId="{BBB96641-8E0F-4C6E-BCF1-3FF7F32526E1}" srcOrd="1" destOrd="0" presId="urn:microsoft.com/office/officeart/2005/8/layout/chevron2"/>
    <dgm:cxn modelId="{843E07C4-6DEE-466B-ADB7-688106BBF465}" type="presParOf" srcId="{EC7ED76A-1200-48D7-A812-058CDF8A3A3B}" destId="{E1303CAB-93CA-4AF0-BC10-A6E15A96208A}" srcOrd="2" destOrd="0" presId="urn:microsoft.com/office/officeart/2005/8/layout/chevron2"/>
    <dgm:cxn modelId="{92FA0B16-B347-4F17-8B5C-70F7AE664B3C}" type="presParOf" srcId="{E1303CAB-93CA-4AF0-BC10-A6E15A96208A}" destId="{8BDA3678-1E5A-4BC3-B403-18E545D55996}" srcOrd="0" destOrd="0" presId="urn:microsoft.com/office/officeart/2005/8/layout/chevron2"/>
    <dgm:cxn modelId="{5B35D97A-EE26-42B1-8A09-AC8CCCCF379B}" type="presParOf" srcId="{E1303CAB-93CA-4AF0-BC10-A6E15A96208A}" destId="{58D7CB39-0712-4918-977B-3A53AED54F4B}" srcOrd="1" destOrd="0" presId="urn:microsoft.com/office/officeart/2005/8/layout/chevron2"/>
    <dgm:cxn modelId="{B734A6DA-CFE2-4A26-8B62-4AF7F92A50FC}" type="presParOf" srcId="{EC7ED76A-1200-48D7-A812-058CDF8A3A3B}" destId="{93DF8939-BEFE-4A34-A9D3-71D969AF2209}" srcOrd="3" destOrd="0" presId="urn:microsoft.com/office/officeart/2005/8/layout/chevron2"/>
    <dgm:cxn modelId="{48F3BE7B-A135-4D02-8B62-DB1667AA10DE}" type="presParOf" srcId="{EC7ED76A-1200-48D7-A812-058CDF8A3A3B}" destId="{09FCA9FD-E06F-48DD-885A-FEEC4537D2B1}" srcOrd="4" destOrd="0" presId="urn:microsoft.com/office/officeart/2005/8/layout/chevron2"/>
    <dgm:cxn modelId="{BF0DBA6B-E31A-425B-87B5-50CDE9E587DC}" type="presParOf" srcId="{09FCA9FD-E06F-48DD-885A-FEEC4537D2B1}" destId="{4BC40CED-E978-464E-8C5A-D1FD56801751}" srcOrd="0" destOrd="0" presId="urn:microsoft.com/office/officeart/2005/8/layout/chevron2"/>
    <dgm:cxn modelId="{3017D5CC-1232-4C87-BAB7-EF592382728F}" type="presParOf" srcId="{09FCA9FD-E06F-48DD-885A-FEEC4537D2B1}" destId="{08AD98D3-540A-4D91-9D68-4AC88F50FC4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82210A-EDBA-4B0B-AFA0-C50FB54F37E5}" type="doc">
      <dgm:prSet loTypeId="urn:microsoft.com/office/officeart/2005/8/layout/list1" loCatId="list" qsTypeId="urn:microsoft.com/office/officeart/2005/8/quickstyle/simple5" qsCatId="simple" csTypeId="urn:microsoft.com/office/officeart/2005/8/colors/colorful1#8" csCatId="colorful" phldr="1"/>
      <dgm:spPr/>
      <dgm:t>
        <a:bodyPr/>
        <a:lstStyle/>
        <a:p>
          <a:endParaRPr lang="en-US"/>
        </a:p>
      </dgm:t>
    </dgm:pt>
    <dgm:pt modelId="{0B2BA967-D9C3-4C15-AE28-928F7755E16B}">
      <dgm:prSet custT="1"/>
      <dgm:spPr/>
      <dgm:t>
        <a:bodyPr/>
        <a:lstStyle/>
        <a:p>
          <a:pPr rtl="0"/>
          <a:r>
            <a:rPr lang="en-US" sz="3200" dirty="0" smtClean="0"/>
            <a:t>Nursing Consultation Agreement Form</a:t>
          </a:r>
          <a:endParaRPr lang="en-US" sz="3200" dirty="0"/>
        </a:p>
      </dgm:t>
    </dgm:pt>
    <dgm:pt modelId="{19234D42-B886-4E1C-922E-DBE1EEEA1692}" type="parTrans" cxnId="{24743140-CBA8-40E8-A5F4-760C4569B595}">
      <dgm:prSet/>
      <dgm:spPr/>
      <dgm:t>
        <a:bodyPr/>
        <a:lstStyle/>
        <a:p>
          <a:endParaRPr lang="en-US"/>
        </a:p>
      </dgm:t>
    </dgm:pt>
    <dgm:pt modelId="{8BB8F294-614C-4361-8309-1C9F5EC7A8D2}" type="sibTrans" cxnId="{24743140-CBA8-40E8-A5F4-760C4569B595}">
      <dgm:prSet/>
      <dgm:spPr/>
      <dgm:t>
        <a:bodyPr/>
        <a:lstStyle/>
        <a:p>
          <a:endParaRPr lang="en-US"/>
        </a:p>
      </dgm:t>
    </dgm:pt>
    <dgm:pt modelId="{C3AE4E3F-28C4-4E95-B867-DE3AE795E135}">
      <dgm:prSet custT="1"/>
      <dgm:spPr/>
      <dgm:t>
        <a:bodyPr/>
        <a:lstStyle/>
        <a:p>
          <a:pPr rtl="0"/>
          <a:r>
            <a:rPr lang="en-US" sz="2400" u="sng" dirty="0" smtClean="0"/>
            <a:t>Amount of funds</a:t>
          </a:r>
          <a:r>
            <a:rPr lang="en-US" sz="2400" dirty="0" smtClean="0"/>
            <a:t> allocated to the nonpublic school</a:t>
          </a:r>
          <a:endParaRPr lang="en-US" sz="2400" dirty="0"/>
        </a:p>
      </dgm:t>
    </dgm:pt>
    <dgm:pt modelId="{C11280DF-258C-4FC9-9702-A4F2CB49B310}" type="parTrans" cxnId="{FC28B23B-96BD-4C22-893D-134EE61A233F}">
      <dgm:prSet/>
      <dgm:spPr/>
      <dgm:t>
        <a:bodyPr/>
        <a:lstStyle/>
        <a:p>
          <a:endParaRPr lang="en-US"/>
        </a:p>
      </dgm:t>
    </dgm:pt>
    <dgm:pt modelId="{D6552991-CE8A-451D-ACB7-A489D41D4751}" type="sibTrans" cxnId="{FC28B23B-96BD-4C22-893D-134EE61A233F}">
      <dgm:prSet/>
      <dgm:spPr/>
      <dgm:t>
        <a:bodyPr/>
        <a:lstStyle/>
        <a:p>
          <a:endParaRPr lang="en-US"/>
        </a:p>
      </dgm:t>
    </dgm:pt>
    <dgm:pt modelId="{F30F461B-B835-493D-8B4C-652F5F90DBCC}">
      <dgm:prSet custT="1"/>
      <dgm:spPr/>
      <dgm:t>
        <a:bodyPr/>
        <a:lstStyle/>
        <a:p>
          <a:pPr rtl="0"/>
          <a:r>
            <a:rPr lang="en-US" sz="2400" u="sng" dirty="0" smtClean="0"/>
            <a:t>Health services</a:t>
          </a:r>
          <a:r>
            <a:rPr lang="en-US" sz="2400" dirty="0" smtClean="0"/>
            <a:t> to be provided</a:t>
          </a:r>
          <a:endParaRPr lang="en-US" sz="2400" dirty="0"/>
        </a:p>
      </dgm:t>
    </dgm:pt>
    <dgm:pt modelId="{95548CF9-578A-4062-9E58-FBA9572DA355}" type="parTrans" cxnId="{332AB037-4F43-4B4D-959B-3054191278D9}">
      <dgm:prSet/>
      <dgm:spPr/>
      <dgm:t>
        <a:bodyPr/>
        <a:lstStyle/>
        <a:p>
          <a:endParaRPr lang="en-US"/>
        </a:p>
      </dgm:t>
    </dgm:pt>
    <dgm:pt modelId="{203FF713-2740-4946-AD77-53FA2A820F7B}" type="sibTrans" cxnId="{332AB037-4F43-4B4D-959B-3054191278D9}">
      <dgm:prSet/>
      <dgm:spPr/>
      <dgm:t>
        <a:bodyPr/>
        <a:lstStyle/>
        <a:p>
          <a:endParaRPr lang="en-US"/>
        </a:p>
      </dgm:t>
    </dgm:pt>
    <dgm:pt modelId="{9CFC398A-F49F-439D-B44B-085B86E78360}">
      <dgm:prSet custT="1"/>
      <dgm:spPr/>
      <dgm:t>
        <a:bodyPr/>
        <a:lstStyle/>
        <a:p>
          <a:pPr rtl="0"/>
          <a:r>
            <a:rPr lang="en-US" sz="2400" u="sng" dirty="0" smtClean="0"/>
            <a:t>Start date</a:t>
          </a:r>
          <a:r>
            <a:rPr lang="en-US" sz="2400" dirty="0" smtClean="0"/>
            <a:t> for nursing services</a:t>
          </a:r>
          <a:endParaRPr lang="en-US" sz="2400" dirty="0"/>
        </a:p>
      </dgm:t>
    </dgm:pt>
    <dgm:pt modelId="{BBEE8943-929F-4F2A-BD29-52960C459729}" type="parTrans" cxnId="{AA36E003-A6AD-46DA-9B32-F838F2FBED87}">
      <dgm:prSet/>
      <dgm:spPr/>
      <dgm:t>
        <a:bodyPr/>
        <a:lstStyle/>
        <a:p>
          <a:endParaRPr lang="en-US"/>
        </a:p>
      </dgm:t>
    </dgm:pt>
    <dgm:pt modelId="{1DBCF629-AB5D-4651-9EFA-9D46FBC35EF7}" type="sibTrans" cxnId="{AA36E003-A6AD-46DA-9B32-F838F2FBED87}">
      <dgm:prSet/>
      <dgm:spPr/>
      <dgm:t>
        <a:bodyPr/>
        <a:lstStyle/>
        <a:p>
          <a:endParaRPr lang="en-US"/>
        </a:p>
      </dgm:t>
    </dgm:pt>
    <dgm:pt modelId="{AB3C3380-6BE3-434B-A89C-FFB9CEA1649E}">
      <dgm:prSet custT="1"/>
      <dgm:spPr/>
      <dgm:t>
        <a:bodyPr/>
        <a:lstStyle/>
        <a:p>
          <a:pPr rtl="0"/>
          <a:r>
            <a:rPr lang="en-US" sz="2400" dirty="0" smtClean="0"/>
            <a:t>How the nursing position will be filled in the event of a long term absence or leave</a:t>
          </a:r>
          <a:endParaRPr lang="en-US" sz="2400" dirty="0"/>
        </a:p>
      </dgm:t>
    </dgm:pt>
    <dgm:pt modelId="{2C312880-42B5-4401-88D2-694B4BD48205}" type="parTrans" cxnId="{50C08277-C7B9-4F3F-8E7E-B58331EB0179}">
      <dgm:prSet/>
      <dgm:spPr/>
      <dgm:t>
        <a:bodyPr/>
        <a:lstStyle/>
        <a:p>
          <a:endParaRPr lang="en-US"/>
        </a:p>
      </dgm:t>
    </dgm:pt>
    <dgm:pt modelId="{EBDCE232-C510-40E4-BF5A-D440851DB5E6}" type="sibTrans" cxnId="{50C08277-C7B9-4F3F-8E7E-B58331EB0179}">
      <dgm:prSet/>
      <dgm:spPr/>
      <dgm:t>
        <a:bodyPr/>
        <a:lstStyle/>
        <a:p>
          <a:endParaRPr lang="en-US"/>
        </a:p>
      </dgm:t>
    </dgm:pt>
    <dgm:pt modelId="{0C205108-1C18-4970-AF30-780A04561BFF}">
      <dgm:prSet custT="1"/>
      <dgm:spPr/>
      <dgm:t>
        <a:bodyPr/>
        <a:lstStyle/>
        <a:p>
          <a:pPr rtl="0"/>
          <a:r>
            <a:rPr lang="en-US" sz="2400" u="sng" dirty="0" smtClean="0"/>
            <a:t>Criteria</a:t>
          </a:r>
          <a:r>
            <a:rPr lang="en-US" sz="2400" dirty="0" smtClean="0"/>
            <a:t> to be used in the contracting process, if applicable</a:t>
          </a:r>
          <a:endParaRPr lang="en-US" sz="2400" dirty="0"/>
        </a:p>
      </dgm:t>
    </dgm:pt>
    <dgm:pt modelId="{733D24D9-6466-4794-B94D-9125B0BE7830}" type="parTrans" cxnId="{692641EE-7B6D-450B-B9CA-5AFBDC68E472}">
      <dgm:prSet/>
      <dgm:spPr/>
      <dgm:t>
        <a:bodyPr/>
        <a:lstStyle/>
        <a:p>
          <a:endParaRPr lang="en-US"/>
        </a:p>
      </dgm:t>
    </dgm:pt>
    <dgm:pt modelId="{A7469C3C-23EE-435F-909F-393130D4DE56}" type="sibTrans" cxnId="{692641EE-7B6D-450B-B9CA-5AFBDC68E472}">
      <dgm:prSet/>
      <dgm:spPr/>
      <dgm:t>
        <a:bodyPr/>
        <a:lstStyle/>
        <a:p>
          <a:endParaRPr lang="en-US"/>
        </a:p>
      </dgm:t>
    </dgm:pt>
    <dgm:pt modelId="{856344C8-3111-47BE-A8C5-B1E2A03D25BF}">
      <dgm:prSet custT="1"/>
      <dgm:spPr/>
      <dgm:t>
        <a:bodyPr/>
        <a:lstStyle/>
        <a:p>
          <a:pPr rtl="0"/>
          <a:r>
            <a:rPr lang="en-US" sz="2400" u="sng" dirty="0" smtClean="0"/>
            <a:t>Additional services, equipment or supplies</a:t>
          </a:r>
          <a:r>
            <a:rPr lang="en-US" sz="2400" u="none" dirty="0" smtClean="0"/>
            <a:t> to be provided</a:t>
          </a:r>
          <a:endParaRPr lang="en-US" sz="2400" u="none" dirty="0"/>
        </a:p>
      </dgm:t>
    </dgm:pt>
    <dgm:pt modelId="{5D4A14BF-3645-4B66-8718-F477EC585E63}" type="parTrans" cxnId="{F3730587-8CAE-4C2C-AFA5-7A5E1DB5E692}">
      <dgm:prSet/>
      <dgm:spPr/>
      <dgm:t>
        <a:bodyPr/>
        <a:lstStyle/>
        <a:p>
          <a:endParaRPr lang="en-US"/>
        </a:p>
      </dgm:t>
    </dgm:pt>
    <dgm:pt modelId="{D8ACB382-92D6-4C5E-A66C-0427AB873325}" type="sibTrans" cxnId="{F3730587-8CAE-4C2C-AFA5-7A5E1DB5E692}">
      <dgm:prSet/>
      <dgm:spPr/>
      <dgm:t>
        <a:bodyPr/>
        <a:lstStyle/>
        <a:p>
          <a:endParaRPr lang="en-US"/>
        </a:p>
      </dgm:t>
    </dgm:pt>
    <dgm:pt modelId="{FC4E1680-5A2C-4D60-B20F-B75CBE00747C}">
      <dgm:prSet custT="1"/>
      <dgm:spPr/>
      <dgm:t>
        <a:bodyPr/>
        <a:lstStyle/>
        <a:p>
          <a:pPr rtl="0"/>
          <a:r>
            <a:rPr lang="en-US" sz="2400" dirty="0" smtClean="0"/>
            <a:t>Signed by the nonpublic school administrator and the district chief school administrator, or designee</a:t>
          </a:r>
          <a:endParaRPr lang="en-US" sz="2400" dirty="0"/>
        </a:p>
      </dgm:t>
    </dgm:pt>
    <dgm:pt modelId="{8DBB7C1C-1533-46C7-AE91-77EFF43487E5}" type="parTrans" cxnId="{1234336C-9CCE-463B-B5CF-3EAD67AC85A8}">
      <dgm:prSet/>
      <dgm:spPr/>
    </dgm:pt>
    <dgm:pt modelId="{406A6975-33CB-4D1E-9ECF-A1D08DC5BFB3}" type="sibTrans" cxnId="{1234336C-9CCE-463B-B5CF-3EAD67AC85A8}">
      <dgm:prSet/>
      <dgm:spPr/>
    </dgm:pt>
    <dgm:pt modelId="{CCECE70F-9E7C-4FC5-866C-E50FDA0AFAEC}" type="pres">
      <dgm:prSet presAssocID="{FE82210A-EDBA-4B0B-AFA0-C50FB54F37E5}" presName="linear" presStyleCnt="0">
        <dgm:presLayoutVars>
          <dgm:dir/>
          <dgm:animLvl val="lvl"/>
          <dgm:resizeHandles val="exact"/>
        </dgm:presLayoutVars>
      </dgm:prSet>
      <dgm:spPr/>
      <dgm:t>
        <a:bodyPr/>
        <a:lstStyle/>
        <a:p>
          <a:endParaRPr lang="en-US"/>
        </a:p>
      </dgm:t>
    </dgm:pt>
    <dgm:pt modelId="{BE806361-1BF4-4D7B-AEAA-6276F18652D2}" type="pres">
      <dgm:prSet presAssocID="{0B2BA967-D9C3-4C15-AE28-928F7755E16B}" presName="parentLin" presStyleCnt="0"/>
      <dgm:spPr/>
      <dgm:t>
        <a:bodyPr/>
        <a:lstStyle/>
        <a:p>
          <a:endParaRPr lang="en-US"/>
        </a:p>
      </dgm:t>
    </dgm:pt>
    <dgm:pt modelId="{170F2507-CA9B-4ED3-9127-7DBEABC78F2E}" type="pres">
      <dgm:prSet presAssocID="{0B2BA967-D9C3-4C15-AE28-928F7755E16B}" presName="parentLeftMargin" presStyleLbl="node1" presStyleIdx="0" presStyleCnt="1"/>
      <dgm:spPr/>
      <dgm:t>
        <a:bodyPr/>
        <a:lstStyle/>
        <a:p>
          <a:endParaRPr lang="en-US"/>
        </a:p>
      </dgm:t>
    </dgm:pt>
    <dgm:pt modelId="{F6A78FFE-C225-473C-AAC9-9C35C385593C}" type="pres">
      <dgm:prSet presAssocID="{0B2BA967-D9C3-4C15-AE28-928F7755E16B}" presName="parentText" presStyleLbl="node1" presStyleIdx="0" presStyleCnt="1" custScaleX="121164" custScaleY="63623" custLinFactNeighborX="29630" custLinFactNeighborY="-29144">
        <dgm:presLayoutVars>
          <dgm:chMax val="0"/>
          <dgm:bulletEnabled val="1"/>
        </dgm:presLayoutVars>
      </dgm:prSet>
      <dgm:spPr/>
      <dgm:t>
        <a:bodyPr/>
        <a:lstStyle/>
        <a:p>
          <a:endParaRPr lang="en-US"/>
        </a:p>
      </dgm:t>
    </dgm:pt>
    <dgm:pt modelId="{31CCFEC9-8C4B-4F49-9C70-1C25DF7127AC}" type="pres">
      <dgm:prSet presAssocID="{0B2BA967-D9C3-4C15-AE28-928F7755E16B}" presName="negativeSpace" presStyleCnt="0"/>
      <dgm:spPr/>
      <dgm:t>
        <a:bodyPr/>
        <a:lstStyle/>
        <a:p>
          <a:endParaRPr lang="en-US"/>
        </a:p>
      </dgm:t>
    </dgm:pt>
    <dgm:pt modelId="{17902505-B559-4144-8DE6-EE0AF85FA905}" type="pres">
      <dgm:prSet presAssocID="{0B2BA967-D9C3-4C15-AE28-928F7755E16B}" presName="childText" presStyleLbl="conFgAcc1" presStyleIdx="0" presStyleCnt="1">
        <dgm:presLayoutVars>
          <dgm:bulletEnabled val="1"/>
        </dgm:presLayoutVars>
      </dgm:prSet>
      <dgm:spPr/>
      <dgm:t>
        <a:bodyPr/>
        <a:lstStyle/>
        <a:p>
          <a:endParaRPr lang="en-US"/>
        </a:p>
      </dgm:t>
    </dgm:pt>
  </dgm:ptLst>
  <dgm:cxnLst>
    <dgm:cxn modelId="{24743140-CBA8-40E8-A5F4-760C4569B595}" srcId="{FE82210A-EDBA-4B0B-AFA0-C50FB54F37E5}" destId="{0B2BA967-D9C3-4C15-AE28-928F7755E16B}" srcOrd="0" destOrd="0" parTransId="{19234D42-B886-4E1C-922E-DBE1EEEA1692}" sibTransId="{8BB8F294-614C-4361-8309-1C9F5EC7A8D2}"/>
    <dgm:cxn modelId="{17D487E5-FF19-43BB-AB46-62638837142B}" type="presOf" srcId="{0B2BA967-D9C3-4C15-AE28-928F7755E16B}" destId="{170F2507-CA9B-4ED3-9127-7DBEABC78F2E}" srcOrd="0" destOrd="0" presId="urn:microsoft.com/office/officeart/2005/8/layout/list1"/>
    <dgm:cxn modelId="{1DAC9ADF-03D3-4040-B43B-FB610AA06398}" type="presOf" srcId="{FC4E1680-5A2C-4D60-B20F-B75CBE00747C}" destId="{17902505-B559-4144-8DE6-EE0AF85FA905}" srcOrd="0" destOrd="6" presId="urn:microsoft.com/office/officeart/2005/8/layout/list1"/>
    <dgm:cxn modelId="{F3730587-8CAE-4C2C-AFA5-7A5E1DB5E692}" srcId="{0B2BA967-D9C3-4C15-AE28-928F7755E16B}" destId="{856344C8-3111-47BE-A8C5-B1E2A03D25BF}" srcOrd="2" destOrd="0" parTransId="{5D4A14BF-3645-4B66-8718-F477EC585E63}" sibTransId="{D8ACB382-92D6-4C5E-A66C-0427AB873325}"/>
    <dgm:cxn modelId="{931A4A64-D442-48EE-B37E-2191E0858B3C}" type="presOf" srcId="{C3AE4E3F-28C4-4E95-B867-DE3AE795E135}" destId="{17902505-B559-4144-8DE6-EE0AF85FA905}" srcOrd="0" destOrd="0" presId="urn:microsoft.com/office/officeart/2005/8/layout/list1"/>
    <dgm:cxn modelId="{40A330EC-20BC-400D-A0DB-A3382D7A8DC2}" type="presOf" srcId="{F30F461B-B835-493D-8B4C-652F5F90DBCC}" destId="{17902505-B559-4144-8DE6-EE0AF85FA905}" srcOrd="0" destOrd="1" presId="urn:microsoft.com/office/officeart/2005/8/layout/list1"/>
    <dgm:cxn modelId="{7CE98578-5733-405C-8014-AE14F43DEEA0}" type="presOf" srcId="{0C205108-1C18-4970-AF30-780A04561BFF}" destId="{17902505-B559-4144-8DE6-EE0AF85FA905}" srcOrd="0" destOrd="5" presId="urn:microsoft.com/office/officeart/2005/8/layout/list1"/>
    <dgm:cxn modelId="{50C08277-C7B9-4F3F-8E7E-B58331EB0179}" srcId="{0B2BA967-D9C3-4C15-AE28-928F7755E16B}" destId="{AB3C3380-6BE3-434B-A89C-FFB9CEA1649E}" srcOrd="4" destOrd="0" parTransId="{2C312880-42B5-4401-88D2-694B4BD48205}" sibTransId="{EBDCE232-C510-40E4-BF5A-D440851DB5E6}"/>
    <dgm:cxn modelId="{AA36E003-A6AD-46DA-9B32-F838F2FBED87}" srcId="{0B2BA967-D9C3-4C15-AE28-928F7755E16B}" destId="{9CFC398A-F49F-439D-B44B-085B86E78360}" srcOrd="3" destOrd="0" parTransId="{BBEE8943-929F-4F2A-BD29-52960C459729}" sibTransId="{1DBCF629-AB5D-4651-9EFA-9D46FBC35EF7}"/>
    <dgm:cxn modelId="{1234336C-9CCE-463B-B5CF-3EAD67AC85A8}" srcId="{0B2BA967-D9C3-4C15-AE28-928F7755E16B}" destId="{FC4E1680-5A2C-4D60-B20F-B75CBE00747C}" srcOrd="6" destOrd="0" parTransId="{8DBB7C1C-1533-46C7-AE91-77EFF43487E5}" sibTransId="{406A6975-33CB-4D1E-9ECF-A1D08DC5BFB3}"/>
    <dgm:cxn modelId="{692641EE-7B6D-450B-B9CA-5AFBDC68E472}" srcId="{0B2BA967-D9C3-4C15-AE28-928F7755E16B}" destId="{0C205108-1C18-4970-AF30-780A04561BFF}" srcOrd="5" destOrd="0" parTransId="{733D24D9-6466-4794-B94D-9125B0BE7830}" sibTransId="{A7469C3C-23EE-435F-909F-393130D4DE56}"/>
    <dgm:cxn modelId="{DE2C2566-F9C6-4825-9E18-D33E076D3ACC}" type="presOf" srcId="{856344C8-3111-47BE-A8C5-B1E2A03D25BF}" destId="{17902505-B559-4144-8DE6-EE0AF85FA905}" srcOrd="0" destOrd="2" presId="urn:microsoft.com/office/officeart/2005/8/layout/list1"/>
    <dgm:cxn modelId="{6EF8A2A5-D529-4B23-95F9-D8EE74EF9AEB}" type="presOf" srcId="{0B2BA967-D9C3-4C15-AE28-928F7755E16B}" destId="{F6A78FFE-C225-473C-AAC9-9C35C385593C}" srcOrd="1" destOrd="0" presId="urn:microsoft.com/office/officeart/2005/8/layout/list1"/>
    <dgm:cxn modelId="{4E574B46-1781-45CE-BAF0-2CAA3ECFBD36}" type="presOf" srcId="{AB3C3380-6BE3-434B-A89C-FFB9CEA1649E}" destId="{17902505-B559-4144-8DE6-EE0AF85FA905}" srcOrd="0" destOrd="4" presId="urn:microsoft.com/office/officeart/2005/8/layout/list1"/>
    <dgm:cxn modelId="{B6822098-3FFB-4833-B661-1A4D787BA009}" type="presOf" srcId="{9CFC398A-F49F-439D-B44B-085B86E78360}" destId="{17902505-B559-4144-8DE6-EE0AF85FA905}" srcOrd="0" destOrd="3" presId="urn:microsoft.com/office/officeart/2005/8/layout/list1"/>
    <dgm:cxn modelId="{FC28B23B-96BD-4C22-893D-134EE61A233F}" srcId="{0B2BA967-D9C3-4C15-AE28-928F7755E16B}" destId="{C3AE4E3F-28C4-4E95-B867-DE3AE795E135}" srcOrd="0" destOrd="0" parTransId="{C11280DF-258C-4FC9-9702-A4F2CB49B310}" sibTransId="{D6552991-CE8A-451D-ACB7-A489D41D4751}"/>
    <dgm:cxn modelId="{332AB037-4F43-4B4D-959B-3054191278D9}" srcId="{0B2BA967-D9C3-4C15-AE28-928F7755E16B}" destId="{F30F461B-B835-493D-8B4C-652F5F90DBCC}" srcOrd="1" destOrd="0" parTransId="{95548CF9-578A-4062-9E58-FBA9572DA355}" sibTransId="{203FF713-2740-4946-AD77-53FA2A820F7B}"/>
    <dgm:cxn modelId="{A9A0E8E5-3331-40D9-A6D3-FDB6D2E32EF3}" type="presOf" srcId="{FE82210A-EDBA-4B0B-AFA0-C50FB54F37E5}" destId="{CCECE70F-9E7C-4FC5-866C-E50FDA0AFAEC}" srcOrd="0" destOrd="0" presId="urn:microsoft.com/office/officeart/2005/8/layout/list1"/>
    <dgm:cxn modelId="{B9D97132-1112-4DFC-B9BF-B908D2329026}" type="presParOf" srcId="{CCECE70F-9E7C-4FC5-866C-E50FDA0AFAEC}" destId="{BE806361-1BF4-4D7B-AEAA-6276F18652D2}" srcOrd="0" destOrd="0" presId="urn:microsoft.com/office/officeart/2005/8/layout/list1"/>
    <dgm:cxn modelId="{FB2C1F4E-7AA8-418C-9BB3-C2AA04BE93A9}" type="presParOf" srcId="{BE806361-1BF4-4D7B-AEAA-6276F18652D2}" destId="{170F2507-CA9B-4ED3-9127-7DBEABC78F2E}" srcOrd="0" destOrd="0" presId="urn:microsoft.com/office/officeart/2005/8/layout/list1"/>
    <dgm:cxn modelId="{9E85243E-A94F-4AD3-BC69-02ACAE2D3E95}" type="presParOf" srcId="{BE806361-1BF4-4D7B-AEAA-6276F18652D2}" destId="{F6A78FFE-C225-473C-AAC9-9C35C385593C}" srcOrd="1" destOrd="0" presId="urn:microsoft.com/office/officeart/2005/8/layout/list1"/>
    <dgm:cxn modelId="{9AB4FD5C-00CC-4350-AA85-49C18043B615}" type="presParOf" srcId="{CCECE70F-9E7C-4FC5-866C-E50FDA0AFAEC}" destId="{31CCFEC9-8C4B-4F49-9C70-1C25DF7127AC}" srcOrd="1" destOrd="0" presId="urn:microsoft.com/office/officeart/2005/8/layout/list1"/>
    <dgm:cxn modelId="{CF5185A2-BDEE-478B-8DD8-CAF93308C057}" type="presParOf" srcId="{CCECE70F-9E7C-4FC5-866C-E50FDA0AFAEC}" destId="{17902505-B559-4144-8DE6-EE0AF85FA905}"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EF9CF60-1AF8-4659-A469-7F459D604077}"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en-US"/>
        </a:p>
      </dgm:t>
    </dgm:pt>
    <dgm:pt modelId="{DDCE9115-12D6-40BE-BFD1-6C8E6A24EED2}">
      <dgm:prSet/>
      <dgm:spPr/>
      <dgm:t>
        <a:bodyPr/>
        <a:lstStyle/>
        <a:p>
          <a:pPr rtl="0"/>
          <a:r>
            <a:rPr lang="en-US" dirty="0" smtClean="0"/>
            <a:t>Why?</a:t>
          </a:r>
          <a:endParaRPr lang="en-US" dirty="0"/>
        </a:p>
      </dgm:t>
    </dgm:pt>
    <dgm:pt modelId="{52898043-37AC-4917-B0B8-448E358D79F2}" type="parTrans" cxnId="{C96ECE14-9570-418F-82DD-BF7B4D64FB96}">
      <dgm:prSet/>
      <dgm:spPr/>
      <dgm:t>
        <a:bodyPr/>
        <a:lstStyle/>
        <a:p>
          <a:endParaRPr lang="en-US"/>
        </a:p>
      </dgm:t>
    </dgm:pt>
    <dgm:pt modelId="{67CA0B6D-DCD1-404A-8A5F-E7F408EC5FD1}" type="sibTrans" cxnId="{C96ECE14-9570-418F-82DD-BF7B4D64FB96}">
      <dgm:prSet/>
      <dgm:spPr/>
      <dgm:t>
        <a:bodyPr/>
        <a:lstStyle/>
        <a:p>
          <a:endParaRPr lang="en-US"/>
        </a:p>
      </dgm:t>
    </dgm:pt>
    <dgm:pt modelId="{4DB69453-7224-43D3-BE21-F03681F92B01}">
      <dgm:prSet custT="1"/>
      <dgm:spPr/>
      <dgm:t>
        <a:bodyPr/>
        <a:lstStyle/>
        <a:p>
          <a:pPr rtl="0"/>
          <a:r>
            <a:rPr lang="en-US" sz="2800" b="1" dirty="0" smtClean="0"/>
            <a:t>Reporting requirements </a:t>
          </a:r>
          <a:endParaRPr lang="en-US" sz="2800" dirty="0"/>
        </a:p>
      </dgm:t>
    </dgm:pt>
    <dgm:pt modelId="{545AF58E-6F20-4D6C-AD84-99B1C49759A7}" type="parTrans" cxnId="{8510FF08-F00E-46EE-BC7A-D4129590F895}">
      <dgm:prSet/>
      <dgm:spPr/>
      <dgm:t>
        <a:bodyPr/>
        <a:lstStyle/>
        <a:p>
          <a:endParaRPr lang="en-US"/>
        </a:p>
      </dgm:t>
    </dgm:pt>
    <dgm:pt modelId="{D9C261FB-FB45-4D82-BFF4-075B9E86881E}" type="sibTrans" cxnId="{8510FF08-F00E-46EE-BC7A-D4129590F895}">
      <dgm:prSet/>
      <dgm:spPr/>
      <dgm:t>
        <a:bodyPr/>
        <a:lstStyle/>
        <a:p>
          <a:endParaRPr lang="en-US"/>
        </a:p>
      </dgm:t>
    </dgm:pt>
    <dgm:pt modelId="{FECE1CB0-C649-429A-86B0-235FD14C168C}">
      <dgm:prSet/>
      <dgm:spPr/>
      <dgm:t>
        <a:bodyPr/>
        <a:lstStyle/>
        <a:p>
          <a:pPr rtl="0"/>
          <a:r>
            <a:rPr lang="en-US" dirty="0" smtClean="0"/>
            <a:t>Who?</a:t>
          </a:r>
          <a:endParaRPr lang="en-US" dirty="0"/>
        </a:p>
      </dgm:t>
    </dgm:pt>
    <dgm:pt modelId="{8F7FDDA6-C891-4850-9E63-2D10A476BDA8}" type="parTrans" cxnId="{0665C846-8239-4396-B1D1-043CCF794500}">
      <dgm:prSet/>
      <dgm:spPr/>
      <dgm:t>
        <a:bodyPr/>
        <a:lstStyle/>
        <a:p>
          <a:endParaRPr lang="en-US"/>
        </a:p>
      </dgm:t>
    </dgm:pt>
    <dgm:pt modelId="{4B0D0612-4A71-4785-BA34-721C70DE991D}" type="sibTrans" cxnId="{0665C846-8239-4396-B1D1-043CCF794500}">
      <dgm:prSet/>
      <dgm:spPr/>
      <dgm:t>
        <a:bodyPr/>
        <a:lstStyle/>
        <a:p>
          <a:endParaRPr lang="en-US"/>
        </a:p>
      </dgm:t>
    </dgm:pt>
    <dgm:pt modelId="{B704B286-A769-4B66-9068-8F6497074A12}">
      <dgm:prSet/>
      <dgm:spPr/>
      <dgm:t>
        <a:bodyPr/>
        <a:lstStyle/>
        <a:p>
          <a:pPr rtl="0"/>
          <a:r>
            <a:rPr lang="en-US" dirty="0" smtClean="0"/>
            <a:t>To the Executive County Superintendent with a copy to the nonpublic school administrator</a:t>
          </a:r>
          <a:endParaRPr lang="en-US" dirty="0"/>
        </a:p>
      </dgm:t>
    </dgm:pt>
    <dgm:pt modelId="{B1716555-FF04-4A39-AA74-D2CC6ABA0BC1}" type="parTrans" cxnId="{0D43DA83-1CD4-48D6-A31F-2C4D82BE4DB2}">
      <dgm:prSet/>
      <dgm:spPr/>
      <dgm:t>
        <a:bodyPr/>
        <a:lstStyle/>
        <a:p>
          <a:endParaRPr lang="en-US"/>
        </a:p>
      </dgm:t>
    </dgm:pt>
    <dgm:pt modelId="{204303A3-A122-4990-8D57-2A54AE18E8B4}" type="sibTrans" cxnId="{0D43DA83-1CD4-48D6-A31F-2C4D82BE4DB2}">
      <dgm:prSet/>
      <dgm:spPr/>
      <dgm:t>
        <a:bodyPr/>
        <a:lstStyle/>
        <a:p>
          <a:endParaRPr lang="en-US"/>
        </a:p>
      </dgm:t>
    </dgm:pt>
    <dgm:pt modelId="{2BA8A8C0-735D-45FC-8245-9ABC5AF1557A}">
      <dgm:prSet/>
      <dgm:spPr/>
      <dgm:t>
        <a:bodyPr/>
        <a:lstStyle/>
        <a:p>
          <a:pPr rtl="0"/>
          <a:r>
            <a:rPr lang="en-US" dirty="0" smtClean="0"/>
            <a:t>What?</a:t>
          </a:r>
          <a:endParaRPr lang="en-US" dirty="0"/>
        </a:p>
      </dgm:t>
    </dgm:pt>
    <dgm:pt modelId="{445C7FC2-8813-4E30-874D-FFA2EF9353C7}" type="parTrans" cxnId="{597AF617-5D5B-48D5-8EBE-83A5F5EB9186}">
      <dgm:prSet/>
      <dgm:spPr/>
      <dgm:t>
        <a:bodyPr/>
        <a:lstStyle/>
        <a:p>
          <a:endParaRPr lang="en-US"/>
        </a:p>
      </dgm:t>
    </dgm:pt>
    <dgm:pt modelId="{86755704-6342-4BE9-A840-2683BFF151CB}" type="sibTrans" cxnId="{597AF617-5D5B-48D5-8EBE-83A5F5EB9186}">
      <dgm:prSet/>
      <dgm:spPr/>
      <dgm:t>
        <a:bodyPr/>
        <a:lstStyle/>
        <a:p>
          <a:endParaRPr lang="en-US"/>
        </a:p>
      </dgm:t>
    </dgm:pt>
    <dgm:pt modelId="{46DC710F-5157-46EB-A010-F7CE4C462024}">
      <dgm:prSet custT="1"/>
      <dgm:spPr/>
      <dgm:t>
        <a:bodyPr/>
        <a:lstStyle/>
        <a:p>
          <a:pPr rtl="0"/>
          <a:r>
            <a:rPr lang="en-US" sz="2400" dirty="0" smtClean="0"/>
            <a:t>Transparency</a:t>
          </a:r>
          <a:endParaRPr lang="en-US" sz="2400" dirty="0"/>
        </a:p>
      </dgm:t>
    </dgm:pt>
    <dgm:pt modelId="{AC80C847-6451-4AEF-AEB6-56C8A7A092F7}" type="parTrans" cxnId="{E3F22708-2BFE-4975-9E17-B5CC5BDE175B}">
      <dgm:prSet/>
      <dgm:spPr/>
      <dgm:t>
        <a:bodyPr/>
        <a:lstStyle/>
        <a:p>
          <a:endParaRPr lang="en-US"/>
        </a:p>
      </dgm:t>
    </dgm:pt>
    <dgm:pt modelId="{A4D1478C-D168-4E7B-A41C-2CC0461F49D0}" type="sibTrans" cxnId="{E3F22708-2BFE-4975-9E17-B5CC5BDE175B}">
      <dgm:prSet/>
      <dgm:spPr/>
      <dgm:t>
        <a:bodyPr/>
        <a:lstStyle/>
        <a:p>
          <a:endParaRPr lang="en-US"/>
        </a:p>
      </dgm:t>
    </dgm:pt>
    <dgm:pt modelId="{9A8839C2-A9AA-43E3-BD35-9AD21D094839}">
      <dgm:prSet/>
      <dgm:spPr/>
      <dgm:t>
        <a:bodyPr/>
        <a:lstStyle/>
        <a:p>
          <a:pPr rtl="0"/>
          <a:r>
            <a:rPr lang="en-US" dirty="0" smtClean="0"/>
            <a:t>When?</a:t>
          </a:r>
          <a:endParaRPr lang="en-US" dirty="0"/>
        </a:p>
      </dgm:t>
    </dgm:pt>
    <dgm:pt modelId="{7374FD7E-E8D1-4F22-A013-C6708E20F366}" type="parTrans" cxnId="{93ACD35E-B172-4285-B5C0-5124EA62CB19}">
      <dgm:prSet/>
      <dgm:spPr/>
      <dgm:t>
        <a:bodyPr/>
        <a:lstStyle/>
        <a:p>
          <a:endParaRPr lang="en-US"/>
        </a:p>
      </dgm:t>
    </dgm:pt>
    <dgm:pt modelId="{72923353-4D6A-48FF-846F-F868A20D35C1}" type="sibTrans" cxnId="{93ACD35E-B172-4285-B5C0-5124EA62CB19}">
      <dgm:prSet/>
      <dgm:spPr/>
      <dgm:t>
        <a:bodyPr/>
        <a:lstStyle/>
        <a:p>
          <a:endParaRPr lang="en-US"/>
        </a:p>
      </dgm:t>
    </dgm:pt>
    <dgm:pt modelId="{92F56D5C-81B5-41E8-B314-9FF6792DAAAC}">
      <dgm:prSet/>
      <dgm:spPr/>
      <dgm:t>
        <a:bodyPr/>
        <a:lstStyle/>
        <a:p>
          <a:pPr rtl="0"/>
          <a:r>
            <a:rPr lang="en-US" dirty="0" smtClean="0"/>
            <a:t>By October 1</a:t>
          </a:r>
          <a:endParaRPr lang="en-US" dirty="0"/>
        </a:p>
      </dgm:t>
    </dgm:pt>
    <dgm:pt modelId="{FC7B93FB-39AA-484A-AED7-683A70F9FD1D}" type="parTrans" cxnId="{3551AAFE-8744-4732-AA59-9E0798956CD7}">
      <dgm:prSet/>
      <dgm:spPr/>
      <dgm:t>
        <a:bodyPr/>
        <a:lstStyle/>
        <a:p>
          <a:endParaRPr lang="en-US"/>
        </a:p>
      </dgm:t>
    </dgm:pt>
    <dgm:pt modelId="{FB78801D-AD0E-41C2-82E2-D3FCC199DD0B}" type="sibTrans" cxnId="{3551AAFE-8744-4732-AA59-9E0798956CD7}">
      <dgm:prSet/>
      <dgm:spPr/>
      <dgm:t>
        <a:bodyPr/>
        <a:lstStyle/>
        <a:p>
          <a:endParaRPr lang="en-US"/>
        </a:p>
      </dgm:t>
    </dgm:pt>
    <dgm:pt modelId="{D2A60763-3952-4546-BCB5-26C5EFDBF1FF}">
      <dgm:prSet custT="1"/>
      <dgm:spPr/>
      <dgm:t>
        <a:bodyPr/>
        <a:lstStyle/>
        <a:p>
          <a:pPr rtl="0"/>
          <a:r>
            <a:rPr lang="en-US" sz="2400" dirty="0" smtClean="0"/>
            <a:t>Monitoring</a:t>
          </a:r>
          <a:endParaRPr lang="en-US" sz="2400" dirty="0"/>
        </a:p>
      </dgm:t>
    </dgm:pt>
    <dgm:pt modelId="{8025259C-435A-4DEF-B9E6-8004B24CE470}" type="parTrans" cxnId="{4DF676D1-C386-42A8-9956-A50CBFB5AEA6}">
      <dgm:prSet/>
      <dgm:spPr/>
      <dgm:t>
        <a:bodyPr/>
        <a:lstStyle/>
        <a:p>
          <a:endParaRPr lang="en-US"/>
        </a:p>
      </dgm:t>
    </dgm:pt>
    <dgm:pt modelId="{A13FF71F-580A-4764-AF57-3DAF3F420612}" type="sibTrans" cxnId="{4DF676D1-C386-42A8-9956-A50CBFB5AEA6}">
      <dgm:prSet/>
      <dgm:spPr/>
      <dgm:t>
        <a:bodyPr/>
        <a:lstStyle/>
        <a:p>
          <a:endParaRPr lang="en-US"/>
        </a:p>
      </dgm:t>
    </dgm:pt>
    <dgm:pt modelId="{38ADE773-2CD8-4DEE-A3E1-D6837387513F}">
      <dgm:prSet custT="1"/>
      <dgm:spPr/>
      <dgm:t>
        <a:bodyPr/>
        <a:lstStyle/>
        <a:p>
          <a:pPr rtl="0"/>
          <a:r>
            <a:rPr lang="en-US" sz="2400" dirty="0" smtClean="0"/>
            <a:t>Recordkeeping</a:t>
          </a:r>
          <a:endParaRPr lang="en-US" sz="2400" dirty="0"/>
        </a:p>
      </dgm:t>
    </dgm:pt>
    <dgm:pt modelId="{C70C80C3-90CA-485F-98A2-C2DDF42D75B7}" type="parTrans" cxnId="{19A6DA58-702A-427F-AC99-1E0B465F1D1F}">
      <dgm:prSet/>
      <dgm:spPr/>
      <dgm:t>
        <a:bodyPr/>
        <a:lstStyle/>
        <a:p>
          <a:endParaRPr lang="en-US"/>
        </a:p>
      </dgm:t>
    </dgm:pt>
    <dgm:pt modelId="{BBCBD7B9-C8A9-4E30-8D1D-0C451D020039}" type="sibTrans" cxnId="{19A6DA58-702A-427F-AC99-1E0B465F1D1F}">
      <dgm:prSet/>
      <dgm:spPr/>
      <dgm:t>
        <a:bodyPr/>
        <a:lstStyle/>
        <a:p>
          <a:endParaRPr lang="en-US"/>
        </a:p>
      </dgm:t>
    </dgm:pt>
    <dgm:pt modelId="{EC7ED76A-1200-48D7-A812-058CDF8A3A3B}" type="pres">
      <dgm:prSet presAssocID="{EEF9CF60-1AF8-4659-A469-7F459D604077}" presName="linearFlow" presStyleCnt="0">
        <dgm:presLayoutVars>
          <dgm:dir/>
          <dgm:animLvl val="lvl"/>
          <dgm:resizeHandles val="exact"/>
        </dgm:presLayoutVars>
      </dgm:prSet>
      <dgm:spPr/>
      <dgm:t>
        <a:bodyPr/>
        <a:lstStyle/>
        <a:p>
          <a:endParaRPr lang="en-US"/>
        </a:p>
      </dgm:t>
    </dgm:pt>
    <dgm:pt modelId="{4DAFDA93-DC93-42C7-8C15-72B73CD69E97}" type="pres">
      <dgm:prSet presAssocID="{DDCE9115-12D6-40BE-BFD1-6C8E6A24EED2}" presName="composite" presStyleCnt="0"/>
      <dgm:spPr/>
      <dgm:t>
        <a:bodyPr/>
        <a:lstStyle/>
        <a:p>
          <a:endParaRPr lang="en-US"/>
        </a:p>
      </dgm:t>
    </dgm:pt>
    <dgm:pt modelId="{8B56C821-D5E2-49DD-B3F6-2AFD5DFB0639}" type="pres">
      <dgm:prSet presAssocID="{DDCE9115-12D6-40BE-BFD1-6C8E6A24EED2}" presName="parentText" presStyleLbl="alignNode1" presStyleIdx="0" presStyleCnt="4" custLinFactNeighborY="89582">
        <dgm:presLayoutVars>
          <dgm:chMax val="1"/>
          <dgm:bulletEnabled val="1"/>
        </dgm:presLayoutVars>
      </dgm:prSet>
      <dgm:spPr/>
      <dgm:t>
        <a:bodyPr/>
        <a:lstStyle/>
        <a:p>
          <a:endParaRPr lang="en-US"/>
        </a:p>
      </dgm:t>
    </dgm:pt>
    <dgm:pt modelId="{719F4C07-50EA-4B6C-AEE2-EE1AB139DCFA}" type="pres">
      <dgm:prSet presAssocID="{DDCE9115-12D6-40BE-BFD1-6C8E6A24EED2}" presName="descendantText" presStyleLbl="alignAcc1" presStyleIdx="0" presStyleCnt="4" custScaleY="104510" custLinFactY="37818" custLinFactNeighborX="0" custLinFactNeighborY="100000">
        <dgm:presLayoutVars>
          <dgm:bulletEnabled val="1"/>
        </dgm:presLayoutVars>
      </dgm:prSet>
      <dgm:spPr/>
      <dgm:t>
        <a:bodyPr/>
        <a:lstStyle/>
        <a:p>
          <a:endParaRPr lang="en-US"/>
        </a:p>
      </dgm:t>
    </dgm:pt>
    <dgm:pt modelId="{BBB96641-8E0F-4C6E-BCF1-3FF7F32526E1}" type="pres">
      <dgm:prSet presAssocID="{67CA0B6D-DCD1-404A-8A5F-E7F408EC5FD1}" presName="sp" presStyleCnt="0"/>
      <dgm:spPr/>
      <dgm:t>
        <a:bodyPr/>
        <a:lstStyle/>
        <a:p>
          <a:endParaRPr lang="en-US"/>
        </a:p>
      </dgm:t>
    </dgm:pt>
    <dgm:pt modelId="{E1303CAB-93CA-4AF0-BC10-A6E15A96208A}" type="pres">
      <dgm:prSet presAssocID="{2BA8A8C0-735D-45FC-8245-9ABC5AF1557A}" presName="composite" presStyleCnt="0"/>
      <dgm:spPr/>
      <dgm:t>
        <a:bodyPr/>
        <a:lstStyle/>
        <a:p>
          <a:endParaRPr lang="en-US"/>
        </a:p>
      </dgm:t>
    </dgm:pt>
    <dgm:pt modelId="{8BDA3678-1E5A-4BC3-B403-18E545D55996}" type="pres">
      <dgm:prSet presAssocID="{2BA8A8C0-735D-45FC-8245-9ABC5AF1557A}" presName="parentText" presStyleLbl="alignNode1" presStyleIdx="1" presStyleCnt="4" custLinFactNeighborY="-90274">
        <dgm:presLayoutVars>
          <dgm:chMax val="1"/>
          <dgm:bulletEnabled val="1"/>
        </dgm:presLayoutVars>
      </dgm:prSet>
      <dgm:spPr/>
      <dgm:t>
        <a:bodyPr/>
        <a:lstStyle/>
        <a:p>
          <a:endParaRPr lang="en-US"/>
        </a:p>
      </dgm:t>
    </dgm:pt>
    <dgm:pt modelId="{58D7CB39-0712-4918-977B-3A53AED54F4B}" type="pres">
      <dgm:prSet presAssocID="{2BA8A8C0-735D-45FC-8245-9ABC5AF1557A}" presName="descendantText" presStyleLbl="alignAcc1" presStyleIdx="1" presStyleCnt="4" custLinFactY="-38883" custLinFactNeighborX="0" custLinFactNeighborY="-100000">
        <dgm:presLayoutVars>
          <dgm:bulletEnabled val="1"/>
        </dgm:presLayoutVars>
      </dgm:prSet>
      <dgm:spPr/>
      <dgm:t>
        <a:bodyPr/>
        <a:lstStyle/>
        <a:p>
          <a:endParaRPr lang="en-US"/>
        </a:p>
      </dgm:t>
    </dgm:pt>
    <dgm:pt modelId="{93DF8939-BEFE-4A34-A9D3-71D969AF2209}" type="pres">
      <dgm:prSet presAssocID="{86755704-6342-4BE9-A840-2683BFF151CB}" presName="sp" presStyleCnt="0"/>
      <dgm:spPr/>
      <dgm:t>
        <a:bodyPr/>
        <a:lstStyle/>
        <a:p>
          <a:endParaRPr lang="en-US"/>
        </a:p>
      </dgm:t>
    </dgm:pt>
    <dgm:pt modelId="{09FCA9FD-E06F-48DD-885A-FEEC4537D2B1}" type="pres">
      <dgm:prSet presAssocID="{FECE1CB0-C649-429A-86B0-235FD14C168C}" presName="composite" presStyleCnt="0"/>
      <dgm:spPr/>
      <dgm:t>
        <a:bodyPr/>
        <a:lstStyle/>
        <a:p>
          <a:endParaRPr lang="en-US"/>
        </a:p>
      </dgm:t>
    </dgm:pt>
    <dgm:pt modelId="{4BC40CED-E978-464E-8C5A-D1FD56801751}" type="pres">
      <dgm:prSet presAssocID="{FECE1CB0-C649-429A-86B0-235FD14C168C}" presName="parentText" presStyleLbl="alignNode1" presStyleIdx="2" presStyleCnt="4" custLinFactNeighborY="0">
        <dgm:presLayoutVars>
          <dgm:chMax val="1"/>
          <dgm:bulletEnabled val="1"/>
        </dgm:presLayoutVars>
      </dgm:prSet>
      <dgm:spPr/>
      <dgm:t>
        <a:bodyPr/>
        <a:lstStyle/>
        <a:p>
          <a:endParaRPr lang="en-US"/>
        </a:p>
      </dgm:t>
    </dgm:pt>
    <dgm:pt modelId="{08AD98D3-540A-4D91-9D68-4AC88F50FC4F}" type="pres">
      <dgm:prSet presAssocID="{FECE1CB0-C649-429A-86B0-235FD14C168C}" presName="descendantText" presStyleLbl="alignAcc1" presStyleIdx="2" presStyleCnt="4" custLinFactNeighborX="-39" custLinFactNeighborY="0">
        <dgm:presLayoutVars>
          <dgm:bulletEnabled val="1"/>
        </dgm:presLayoutVars>
      </dgm:prSet>
      <dgm:spPr/>
      <dgm:t>
        <a:bodyPr/>
        <a:lstStyle/>
        <a:p>
          <a:endParaRPr lang="en-US"/>
        </a:p>
      </dgm:t>
    </dgm:pt>
    <dgm:pt modelId="{E2409C61-0F98-4623-B4CF-9E90C8E2E1C2}" type="pres">
      <dgm:prSet presAssocID="{4B0D0612-4A71-4785-BA34-721C70DE991D}" presName="sp" presStyleCnt="0"/>
      <dgm:spPr/>
    </dgm:pt>
    <dgm:pt modelId="{0FB3A69A-C39A-4033-BE94-0799BABFABA7}" type="pres">
      <dgm:prSet presAssocID="{9A8839C2-A9AA-43E3-BD35-9AD21D094839}" presName="composite" presStyleCnt="0"/>
      <dgm:spPr/>
    </dgm:pt>
    <dgm:pt modelId="{3416CC43-56C0-4F56-AE30-8C4576C8CCCB}" type="pres">
      <dgm:prSet presAssocID="{9A8839C2-A9AA-43E3-BD35-9AD21D094839}" presName="parentText" presStyleLbl="alignNode1" presStyleIdx="3" presStyleCnt="4" custLinFactNeighborY="0">
        <dgm:presLayoutVars>
          <dgm:chMax val="1"/>
          <dgm:bulletEnabled val="1"/>
        </dgm:presLayoutVars>
      </dgm:prSet>
      <dgm:spPr/>
      <dgm:t>
        <a:bodyPr/>
        <a:lstStyle/>
        <a:p>
          <a:endParaRPr lang="en-US"/>
        </a:p>
      </dgm:t>
    </dgm:pt>
    <dgm:pt modelId="{1F39FD68-2C7F-4BAD-BEF9-881D17AF9B9D}" type="pres">
      <dgm:prSet presAssocID="{9A8839C2-A9AA-43E3-BD35-9AD21D094839}" presName="descendantText" presStyleLbl="alignAcc1" presStyleIdx="3" presStyleCnt="4" custLinFactNeighborX="-39" custLinFactNeighborY="0">
        <dgm:presLayoutVars>
          <dgm:bulletEnabled val="1"/>
        </dgm:presLayoutVars>
      </dgm:prSet>
      <dgm:spPr/>
      <dgm:t>
        <a:bodyPr/>
        <a:lstStyle/>
        <a:p>
          <a:endParaRPr lang="en-US"/>
        </a:p>
      </dgm:t>
    </dgm:pt>
  </dgm:ptLst>
  <dgm:cxnLst>
    <dgm:cxn modelId="{AFDE0F71-65B0-4802-8D38-0B9A807B8D1F}" type="presOf" srcId="{4DB69453-7224-43D3-BE21-F03681F92B01}" destId="{58D7CB39-0712-4918-977B-3A53AED54F4B}" srcOrd="0" destOrd="0" presId="urn:microsoft.com/office/officeart/2005/8/layout/chevron2"/>
    <dgm:cxn modelId="{93ACD35E-B172-4285-B5C0-5124EA62CB19}" srcId="{EEF9CF60-1AF8-4659-A469-7F459D604077}" destId="{9A8839C2-A9AA-43E3-BD35-9AD21D094839}" srcOrd="3" destOrd="0" parTransId="{7374FD7E-E8D1-4F22-A013-C6708E20F366}" sibTransId="{72923353-4D6A-48FF-846F-F868A20D35C1}"/>
    <dgm:cxn modelId="{4B515ECF-00D3-4264-A946-0B9459DEC55C}" type="presOf" srcId="{38ADE773-2CD8-4DEE-A3E1-D6837387513F}" destId="{719F4C07-50EA-4B6C-AEE2-EE1AB139DCFA}" srcOrd="0" destOrd="2" presId="urn:microsoft.com/office/officeart/2005/8/layout/chevron2"/>
    <dgm:cxn modelId="{8510FF08-F00E-46EE-BC7A-D4129590F895}" srcId="{2BA8A8C0-735D-45FC-8245-9ABC5AF1557A}" destId="{4DB69453-7224-43D3-BE21-F03681F92B01}" srcOrd="0" destOrd="0" parTransId="{545AF58E-6F20-4D6C-AD84-99B1C49759A7}" sibTransId="{D9C261FB-FB45-4D82-BFF4-075B9E86881E}"/>
    <dgm:cxn modelId="{C5863BDE-F541-4E5B-88BA-42B2738D2334}" type="presOf" srcId="{2BA8A8C0-735D-45FC-8245-9ABC5AF1557A}" destId="{8BDA3678-1E5A-4BC3-B403-18E545D55996}" srcOrd="0" destOrd="0" presId="urn:microsoft.com/office/officeart/2005/8/layout/chevron2"/>
    <dgm:cxn modelId="{FF5D3FD8-46DE-491C-A402-8A63C537ABB1}" type="presOf" srcId="{EEF9CF60-1AF8-4659-A469-7F459D604077}" destId="{EC7ED76A-1200-48D7-A812-058CDF8A3A3B}" srcOrd="0" destOrd="0" presId="urn:microsoft.com/office/officeart/2005/8/layout/chevron2"/>
    <dgm:cxn modelId="{0E018E40-2C4F-4418-B9AC-311085BB7F6C}" type="presOf" srcId="{9A8839C2-A9AA-43E3-BD35-9AD21D094839}" destId="{3416CC43-56C0-4F56-AE30-8C4576C8CCCB}" srcOrd="0" destOrd="0" presId="urn:microsoft.com/office/officeart/2005/8/layout/chevron2"/>
    <dgm:cxn modelId="{0665C846-8239-4396-B1D1-043CCF794500}" srcId="{EEF9CF60-1AF8-4659-A469-7F459D604077}" destId="{FECE1CB0-C649-429A-86B0-235FD14C168C}" srcOrd="2" destOrd="0" parTransId="{8F7FDDA6-C891-4850-9E63-2D10A476BDA8}" sibTransId="{4B0D0612-4A71-4785-BA34-721C70DE991D}"/>
    <dgm:cxn modelId="{E3F22708-2BFE-4975-9E17-B5CC5BDE175B}" srcId="{DDCE9115-12D6-40BE-BFD1-6C8E6A24EED2}" destId="{46DC710F-5157-46EB-A010-F7CE4C462024}" srcOrd="0" destOrd="0" parTransId="{AC80C847-6451-4AEF-AEB6-56C8A7A092F7}" sibTransId="{A4D1478C-D168-4E7B-A41C-2CC0461F49D0}"/>
    <dgm:cxn modelId="{3551AAFE-8744-4732-AA59-9E0798956CD7}" srcId="{9A8839C2-A9AA-43E3-BD35-9AD21D094839}" destId="{92F56D5C-81B5-41E8-B314-9FF6792DAAAC}" srcOrd="0" destOrd="0" parTransId="{FC7B93FB-39AA-484A-AED7-683A70F9FD1D}" sibTransId="{FB78801D-AD0E-41C2-82E2-D3FCC199DD0B}"/>
    <dgm:cxn modelId="{19A6DA58-702A-427F-AC99-1E0B465F1D1F}" srcId="{DDCE9115-12D6-40BE-BFD1-6C8E6A24EED2}" destId="{38ADE773-2CD8-4DEE-A3E1-D6837387513F}" srcOrd="2" destOrd="0" parTransId="{C70C80C3-90CA-485F-98A2-C2DDF42D75B7}" sibTransId="{BBCBD7B9-C8A9-4E30-8D1D-0C451D020039}"/>
    <dgm:cxn modelId="{83E26F0A-2FAD-4370-B4DF-96F067E0BBF9}" type="presOf" srcId="{46DC710F-5157-46EB-A010-F7CE4C462024}" destId="{719F4C07-50EA-4B6C-AEE2-EE1AB139DCFA}" srcOrd="0" destOrd="0" presId="urn:microsoft.com/office/officeart/2005/8/layout/chevron2"/>
    <dgm:cxn modelId="{0D43DA83-1CD4-48D6-A31F-2C4D82BE4DB2}" srcId="{FECE1CB0-C649-429A-86B0-235FD14C168C}" destId="{B704B286-A769-4B66-9068-8F6497074A12}" srcOrd="0" destOrd="0" parTransId="{B1716555-FF04-4A39-AA74-D2CC6ABA0BC1}" sibTransId="{204303A3-A122-4990-8D57-2A54AE18E8B4}"/>
    <dgm:cxn modelId="{C96ECE14-9570-418F-82DD-BF7B4D64FB96}" srcId="{EEF9CF60-1AF8-4659-A469-7F459D604077}" destId="{DDCE9115-12D6-40BE-BFD1-6C8E6A24EED2}" srcOrd="0" destOrd="0" parTransId="{52898043-37AC-4917-B0B8-448E358D79F2}" sibTransId="{67CA0B6D-DCD1-404A-8A5F-E7F408EC5FD1}"/>
    <dgm:cxn modelId="{A03DD524-B428-46B2-87C7-AB6527FB5FBF}" type="presOf" srcId="{FECE1CB0-C649-429A-86B0-235FD14C168C}" destId="{4BC40CED-E978-464E-8C5A-D1FD56801751}" srcOrd="0" destOrd="0" presId="urn:microsoft.com/office/officeart/2005/8/layout/chevron2"/>
    <dgm:cxn modelId="{81D196E7-5CDD-426F-98AE-BAA8A901A8CE}" type="presOf" srcId="{92F56D5C-81B5-41E8-B314-9FF6792DAAAC}" destId="{1F39FD68-2C7F-4BAD-BEF9-881D17AF9B9D}" srcOrd="0" destOrd="0" presId="urn:microsoft.com/office/officeart/2005/8/layout/chevron2"/>
    <dgm:cxn modelId="{7C7F90D0-7D9D-4D0B-B165-26EED6E6DA31}" type="presOf" srcId="{B704B286-A769-4B66-9068-8F6497074A12}" destId="{08AD98D3-540A-4D91-9D68-4AC88F50FC4F}" srcOrd="0" destOrd="0" presId="urn:microsoft.com/office/officeart/2005/8/layout/chevron2"/>
    <dgm:cxn modelId="{597AF617-5D5B-48D5-8EBE-83A5F5EB9186}" srcId="{EEF9CF60-1AF8-4659-A469-7F459D604077}" destId="{2BA8A8C0-735D-45FC-8245-9ABC5AF1557A}" srcOrd="1" destOrd="0" parTransId="{445C7FC2-8813-4E30-874D-FFA2EF9353C7}" sibTransId="{86755704-6342-4BE9-A840-2683BFF151CB}"/>
    <dgm:cxn modelId="{9CBBA8BC-10FD-4FAB-AA59-F4801DAC20D0}" type="presOf" srcId="{DDCE9115-12D6-40BE-BFD1-6C8E6A24EED2}" destId="{8B56C821-D5E2-49DD-B3F6-2AFD5DFB0639}" srcOrd="0" destOrd="0" presId="urn:microsoft.com/office/officeart/2005/8/layout/chevron2"/>
    <dgm:cxn modelId="{4DF676D1-C386-42A8-9956-A50CBFB5AEA6}" srcId="{DDCE9115-12D6-40BE-BFD1-6C8E6A24EED2}" destId="{D2A60763-3952-4546-BCB5-26C5EFDBF1FF}" srcOrd="1" destOrd="0" parTransId="{8025259C-435A-4DEF-B9E6-8004B24CE470}" sibTransId="{A13FF71F-580A-4764-AF57-3DAF3F420612}"/>
    <dgm:cxn modelId="{7CB3A5AF-8A46-45A0-B7A3-AAA0FA1020E9}" type="presOf" srcId="{D2A60763-3952-4546-BCB5-26C5EFDBF1FF}" destId="{719F4C07-50EA-4B6C-AEE2-EE1AB139DCFA}" srcOrd="0" destOrd="1" presId="urn:microsoft.com/office/officeart/2005/8/layout/chevron2"/>
    <dgm:cxn modelId="{3DA8F675-79C3-4964-84DE-8EF5322A91B8}" type="presParOf" srcId="{EC7ED76A-1200-48D7-A812-058CDF8A3A3B}" destId="{4DAFDA93-DC93-42C7-8C15-72B73CD69E97}" srcOrd="0" destOrd="0" presId="urn:microsoft.com/office/officeart/2005/8/layout/chevron2"/>
    <dgm:cxn modelId="{35E17E06-06D4-418F-9D7F-677F23F38D89}" type="presParOf" srcId="{4DAFDA93-DC93-42C7-8C15-72B73CD69E97}" destId="{8B56C821-D5E2-49DD-B3F6-2AFD5DFB0639}" srcOrd="0" destOrd="0" presId="urn:microsoft.com/office/officeart/2005/8/layout/chevron2"/>
    <dgm:cxn modelId="{FA4615FD-5E1D-46AD-9212-B0549EDEF982}" type="presParOf" srcId="{4DAFDA93-DC93-42C7-8C15-72B73CD69E97}" destId="{719F4C07-50EA-4B6C-AEE2-EE1AB139DCFA}" srcOrd="1" destOrd="0" presId="urn:microsoft.com/office/officeart/2005/8/layout/chevron2"/>
    <dgm:cxn modelId="{EC335C90-A062-442F-A1AC-226C2ED67F0B}" type="presParOf" srcId="{EC7ED76A-1200-48D7-A812-058CDF8A3A3B}" destId="{BBB96641-8E0F-4C6E-BCF1-3FF7F32526E1}" srcOrd="1" destOrd="0" presId="urn:microsoft.com/office/officeart/2005/8/layout/chevron2"/>
    <dgm:cxn modelId="{81D5E33B-2DF0-4C71-A5F5-1113EC4C7616}" type="presParOf" srcId="{EC7ED76A-1200-48D7-A812-058CDF8A3A3B}" destId="{E1303CAB-93CA-4AF0-BC10-A6E15A96208A}" srcOrd="2" destOrd="0" presId="urn:microsoft.com/office/officeart/2005/8/layout/chevron2"/>
    <dgm:cxn modelId="{2E31AE75-566F-4667-A205-2FDD4D03A1AF}" type="presParOf" srcId="{E1303CAB-93CA-4AF0-BC10-A6E15A96208A}" destId="{8BDA3678-1E5A-4BC3-B403-18E545D55996}" srcOrd="0" destOrd="0" presId="urn:microsoft.com/office/officeart/2005/8/layout/chevron2"/>
    <dgm:cxn modelId="{7423B56B-60C5-4503-9156-A81E4B66EF16}" type="presParOf" srcId="{E1303CAB-93CA-4AF0-BC10-A6E15A96208A}" destId="{58D7CB39-0712-4918-977B-3A53AED54F4B}" srcOrd="1" destOrd="0" presId="urn:microsoft.com/office/officeart/2005/8/layout/chevron2"/>
    <dgm:cxn modelId="{F0E8BB17-5289-480D-B156-251D46AC1641}" type="presParOf" srcId="{EC7ED76A-1200-48D7-A812-058CDF8A3A3B}" destId="{93DF8939-BEFE-4A34-A9D3-71D969AF2209}" srcOrd="3" destOrd="0" presId="urn:microsoft.com/office/officeart/2005/8/layout/chevron2"/>
    <dgm:cxn modelId="{3440C2AF-899A-4090-9248-5111CC6E812D}" type="presParOf" srcId="{EC7ED76A-1200-48D7-A812-058CDF8A3A3B}" destId="{09FCA9FD-E06F-48DD-885A-FEEC4537D2B1}" srcOrd="4" destOrd="0" presId="urn:microsoft.com/office/officeart/2005/8/layout/chevron2"/>
    <dgm:cxn modelId="{4A64BEA6-07A8-4C3B-836C-D208D16430A9}" type="presParOf" srcId="{09FCA9FD-E06F-48DD-885A-FEEC4537D2B1}" destId="{4BC40CED-E978-464E-8C5A-D1FD56801751}" srcOrd="0" destOrd="0" presId="urn:microsoft.com/office/officeart/2005/8/layout/chevron2"/>
    <dgm:cxn modelId="{EC5BF2C4-9FBF-45E6-8108-CFF409928052}" type="presParOf" srcId="{09FCA9FD-E06F-48DD-885A-FEEC4537D2B1}" destId="{08AD98D3-540A-4D91-9D68-4AC88F50FC4F}" srcOrd="1" destOrd="0" presId="urn:microsoft.com/office/officeart/2005/8/layout/chevron2"/>
    <dgm:cxn modelId="{25DE04A0-FA8B-464C-9FD3-3E5BE172E97C}" type="presParOf" srcId="{EC7ED76A-1200-48D7-A812-058CDF8A3A3B}" destId="{E2409C61-0F98-4623-B4CF-9E90C8E2E1C2}" srcOrd="5" destOrd="0" presId="urn:microsoft.com/office/officeart/2005/8/layout/chevron2"/>
    <dgm:cxn modelId="{7E8966A2-7F0D-45FE-B720-2E39E0047DB7}" type="presParOf" srcId="{EC7ED76A-1200-48D7-A812-058CDF8A3A3B}" destId="{0FB3A69A-C39A-4033-BE94-0799BABFABA7}" srcOrd="6" destOrd="0" presId="urn:microsoft.com/office/officeart/2005/8/layout/chevron2"/>
    <dgm:cxn modelId="{E3AEA4DA-E63E-49E4-8AC1-F4378550D7DC}" type="presParOf" srcId="{0FB3A69A-C39A-4033-BE94-0799BABFABA7}" destId="{3416CC43-56C0-4F56-AE30-8C4576C8CCCB}" srcOrd="0" destOrd="0" presId="urn:microsoft.com/office/officeart/2005/8/layout/chevron2"/>
    <dgm:cxn modelId="{8E740146-D8E0-4C10-A774-6E6AF9C54D3B}" type="presParOf" srcId="{0FB3A69A-C39A-4033-BE94-0799BABFABA7}" destId="{1F39FD68-2C7F-4BAD-BEF9-881D17AF9B9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276764-954B-4FAC-AF66-2FA687A8E87F}"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4A185783-BD82-4C0E-BC0A-6B2B0ECA064C}">
      <dgm:prSet/>
      <dgm:spPr/>
      <dgm:t>
        <a:bodyPr/>
        <a:lstStyle/>
        <a:p>
          <a:pPr rtl="0">
            <a:spcAft>
              <a:spcPts val="0"/>
            </a:spcAft>
          </a:pPr>
          <a:r>
            <a:rPr lang="en-US" dirty="0" smtClean="0"/>
            <a:t>Reporting requirements-</a:t>
          </a:r>
        </a:p>
        <a:p>
          <a:pPr rtl="0">
            <a:spcAft>
              <a:spcPts val="0"/>
            </a:spcAft>
          </a:pPr>
          <a:r>
            <a:rPr lang="en-US" dirty="0" smtClean="0"/>
            <a:t>provide by Oct. 1:</a:t>
          </a:r>
          <a:endParaRPr lang="en-US" dirty="0"/>
        </a:p>
      </dgm:t>
    </dgm:pt>
    <dgm:pt modelId="{A34742E5-A2CA-4BA3-B244-B38AEEFBB0FE}" type="parTrans" cxnId="{69CF6BBF-706D-41F9-82B3-2A71D390697F}">
      <dgm:prSet/>
      <dgm:spPr/>
      <dgm:t>
        <a:bodyPr/>
        <a:lstStyle/>
        <a:p>
          <a:endParaRPr lang="en-US"/>
        </a:p>
      </dgm:t>
    </dgm:pt>
    <dgm:pt modelId="{87CF8B33-4347-4E21-8290-2F42B54829B5}" type="sibTrans" cxnId="{69CF6BBF-706D-41F9-82B3-2A71D390697F}">
      <dgm:prSet/>
      <dgm:spPr/>
      <dgm:t>
        <a:bodyPr/>
        <a:lstStyle/>
        <a:p>
          <a:endParaRPr lang="en-US"/>
        </a:p>
      </dgm:t>
    </dgm:pt>
    <dgm:pt modelId="{28EC988C-BD7E-43EF-991D-025D557E5621}">
      <dgm:prSet/>
      <dgm:spPr/>
      <dgm:t>
        <a:bodyPr/>
        <a:lstStyle/>
        <a:p>
          <a:pPr rtl="0"/>
          <a:r>
            <a:rPr lang="en-US" dirty="0" smtClean="0"/>
            <a:t>A copy of the contract with the service provider, if applicable</a:t>
          </a:r>
          <a:endParaRPr lang="en-US" dirty="0"/>
        </a:p>
      </dgm:t>
    </dgm:pt>
    <dgm:pt modelId="{5FB6EF25-BAB2-4273-A9C1-FC3AAAA38B61}" type="parTrans" cxnId="{3C5E6725-5BAA-4D83-BDA7-6E0C46E29711}">
      <dgm:prSet/>
      <dgm:spPr/>
      <dgm:t>
        <a:bodyPr/>
        <a:lstStyle/>
        <a:p>
          <a:endParaRPr lang="en-US"/>
        </a:p>
      </dgm:t>
    </dgm:pt>
    <dgm:pt modelId="{D95F671D-5790-4230-9E49-F9934B8C5F0A}" type="sibTrans" cxnId="{3C5E6725-5BAA-4D83-BDA7-6E0C46E29711}">
      <dgm:prSet/>
      <dgm:spPr/>
      <dgm:t>
        <a:bodyPr/>
        <a:lstStyle/>
        <a:p>
          <a:endParaRPr lang="en-US"/>
        </a:p>
      </dgm:t>
    </dgm:pt>
    <dgm:pt modelId="{45DC0C65-EEB8-47E2-8C34-E66328A7F9A0}">
      <dgm:prSet/>
      <dgm:spPr/>
      <dgm:t>
        <a:bodyPr/>
        <a:lstStyle/>
        <a:p>
          <a:pPr rtl="0"/>
          <a:r>
            <a:rPr lang="en-US" dirty="0" smtClean="0"/>
            <a:t>A description of the type and number of services that were provided during the previous school year (“Annual Nonpublic School Nursing Report Form”)</a:t>
          </a:r>
          <a:endParaRPr lang="en-US" dirty="0"/>
        </a:p>
      </dgm:t>
    </dgm:pt>
    <dgm:pt modelId="{E8306708-9BE6-41F4-A21C-F40480876BFD}" type="parTrans" cxnId="{5861CD8A-12A3-4FAB-BA16-C06C820D846E}">
      <dgm:prSet/>
      <dgm:spPr/>
      <dgm:t>
        <a:bodyPr/>
        <a:lstStyle/>
        <a:p>
          <a:endParaRPr lang="en-US"/>
        </a:p>
      </dgm:t>
    </dgm:pt>
    <dgm:pt modelId="{C50A5DE8-20F1-4B90-B671-08A506919A1D}" type="sibTrans" cxnId="{5861CD8A-12A3-4FAB-BA16-C06C820D846E}">
      <dgm:prSet/>
      <dgm:spPr/>
      <dgm:t>
        <a:bodyPr/>
        <a:lstStyle/>
        <a:p>
          <a:endParaRPr lang="en-US"/>
        </a:p>
      </dgm:t>
    </dgm:pt>
    <dgm:pt modelId="{B9288ED9-26D1-4A49-8B5C-B80CC8DCAF26}">
      <dgm:prSet/>
      <dgm:spPr/>
      <dgm:t>
        <a:bodyPr/>
        <a:lstStyle/>
        <a:p>
          <a:pPr rtl="0"/>
          <a:r>
            <a:rPr lang="en-US" dirty="0" smtClean="0"/>
            <a:t>Nursing Consultation Agreement Form</a:t>
          </a:r>
          <a:endParaRPr lang="en-US" dirty="0"/>
        </a:p>
      </dgm:t>
    </dgm:pt>
    <dgm:pt modelId="{A3FF207F-92F7-47F5-BA87-4B386997225C}" type="parTrans" cxnId="{340F0149-962D-47E0-89CC-FA4A130BD144}">
      <dgm:prSet/>
      <dgm:spPr/>
      <dgm:t>
        <a:bodyPr/>
        <a:lstStyle/>
        <a:p>
          <a:endParaRPr lang="en-US"/>
        </a:p>
      </dgm:t>
    </dgm:pt>
    <dgm:pt modelId="{56EF3E97-4C65-4A41-9202-D6577418E1F9}" type="sibTrans" cxnId="{340F0149-962D-47E0-89CC-FA4A130BD144}">
      <dgm:prSet/>
      <dgm:spPr/>
      <dgm:t>
        <a:bodyPr/>
        <a:lstStyle/>
        <a:p>
          <a:endParaRPr lang="en-US"/>
        </a:p>
      </dgm:t>
    </dgm:pt>
    <dgm:pt modelId="{2D4AFC3E-4A62-446B-97A9-4E15C56BDDBC}">
      <dgm:prSet/>
      <dgm:spPr/>
      <dgm:t>
        <a:bodyPr/>
        <a:lstStyle/>
        <a:p>
          <a:pPr rtl="0"/>
          <a:r>
            <a:rPr lang="en-US" dirty="0" smtClean="0"/>
            <a:t>Distribution of Funds</a:t>
          </a:r>
          <a:endParaRPr lang="en-US" dirty="0"/>
        </a:p>
      </dgm:t>
    </dgm:pt>
    <dgm:pt modelId="{5EA3B01C-C69C-41FD-9D90-4C282178484B}" type="parTrans" cxnId="{66D787F2-A954-4CA0-8029-964EE6B491F1}">
      <dgm:prSet/>
      <dgm:spPr/>
    </dgm:pt>
    <dgm:pt modelId="{3C01C748-2E3A-4C0A-994C-5B3EE4D1DD27}" type="sibTrans" cxnId="{66D787F2-A954-4CA0-8029-964EE6B491F1}">
      <dgm:prSet/>
      <dgm:spPr/>
    </dgm:pt>
    <dgm:pt modelId="{FFB5BBE0-0C42-4EBF-9C53-10C29197B470}" type="pres">
      <dgm:prSet presAssocID="{69276764-954B-4FAC-AF66-2FA687A8E87F}" presName="linear" presStyleCnt="0">
        <dgm:presLayoutVars>
          <dgm:dir/>
          <dgm:animLvl val="lvl"/>
          <dgm:resizeHandles val="exact"/>
        </dgm:presLayoutVars>
      </dgm:prSet>
      <dgm:spPr/>
      <dgm:t>
        <a:bodyPr/>
        <a:lstStyle/>
        <a:p>
          <a:endParaRPr lang="en-US"/>
        </a:p>
      </dgm:t>
    </dgm:pt>
    <dgm:pt modelId="{DE8F3F89-B598-4D13-A092-29D8D3CF77CC}" type="pres">
      <dgm:prSet presAssocID="{4A185783-BD82-4C0E-BC0A-6B2B0ECA064C}" presName="parentLin" presStyleCnt="0"/>
      <dgm:spPr/>
      <dgm:t>
        <a:bodyPr/>
        <a:lstStyle/>
        <a:p>
          <a:endParaRPr lang="en-US"/>
        </a:p>
      </dgm:t>
    </dgm:pt>
    <dgm:pt modelId="{E67141EA-550E-41BE-89A0-DAF3DFCF7389}" type="pres">
      <dgm:prSet presAssocID="{4A185783-BD82-4C0E-BC0A-6B2B0ECA064C}" presName="parentLeftMargin" presStyleLbl="node1" presStyleIdx="0" presStyleCnt="1"/>
      <dgm:spPr/>
      <dgm:t>
        <a:bodyPr/>
        <a:lstStyle/>
        <a:p>
          <a:endParaRPr lang="en-US"/>
        </a:p>
      </dgm:t>
    </dgm:pt>
    <dgm:pt modelId="{0E7A4169-CF52-4F65-BAE9-0E0D00B28A71}" type="pres">
      <dgm:prSet presAssocID="{4A185783-BD82-4C0E-BC0A-6B2B0ECA064C}" presName="parentText" presStyleLbl="node1" presStyleIdx="0" presStyleCnt="1">
        <dgm:presLayoutVars>
          <dgm:chMax val="0"/>
          <dgm:bulletEnabled val="1"/>
        </dgm:presLayoutVars>
      </dgm:prSet>
      <dgm:spPr/>
      <dgm:t>
        <a:bodyPr/>
        <a:lstStyle/>
        <a:p>
          <a:endParaRPr lang="en-US"/>
        </a:p>
      </dgm:t>
    </dgm:pt>
    <dgm:pt modelId="{22B241BC-6A4B-4AD9-B49B-B16BE4F35D2F}" type="pres">
      <dgm:prSet presAssocID="{4A185783-BD82-4C0E-BC0A-6B2B0ECA064C}" presName="negativeSpace" presStyleCnt="0"/>
      <dgm:spPr/>
      <dgm:t>
        <a:bodyPr/>
        <a:lstStyle/>
        <a:p>
          <a:endParaRPr lang="en-US"/>
        </a:p>
      </dgm:t>
    </dgm:pt>
    <dgm:pt modelId="{3785C84D-9D89-4CCF-BBEF-94DB02838EEB}" type="pres">
      <dgm:prSet presAssocID="{4A185783-BD82-4C0E-BC0A-6B2B0ECA064C}" presName="childText" presStyleLbl="conFgAcc1" presStyleIdx="0" presStyleCnt="1">
        <dgm:presLayoutVars>
          <dgm:bulletEnabled val="1"/>
        </dgm:presLayoutVars>
      </dgm:prSet>
      <dgm:spPr/>
      <dgm:t>
        <a:bodyPr/>
        <a:lstStyle/>
        <a:p>
          <a:endParaRPr lang="en-US"/>
        </a:p>
      </dgm:t>
    </dgm:pt>
  </dgm:ptLst>
  <dgm:cxnLst>
    <dgm:cxn modelId="{69CF6BBF-706D-41F9-82B3-2A71D390697F}" srcId="{69276764-954B-4FAC-AF66-2FA687A8E87F}" destId="{4A185783-BD82-4C0E-BC0A-6B2B0ECA064C}" srcOrd="0" destOrd="0" parTransId="{A34742E5-A2CA-4BA3-B244-B38AEEFBB0FE}" sibTransId="{87CF8B33-4347-4E21-8290-2F42B54829B5}"/>
    <dgm:cxn modelId="{340F0149-962D-47E0-89CC-FA4A130BD144}" srcId="{4A185783-BD82-4C0E-BC0A-6B2B0ECA064C}" destId="{B9288ED9-26D1-4A49-8B5C-B80CC8DCAF26}" srcOrd="0" destOrd="0" parTransId="{A3FF207F-92F7-47F5-BA87-4B386997225C}" sibTransId="{56EF3E97-4C65-4A41-9202-D6577418E1F9}"/>
    <dgm:cxn modelId="{169826DA-17D5-48FC-AA5C-10FA0AE86B66}" type="presOf" srcId="{B9288ED9-26D1-4A49-8B5C-B80CC8DCAF26}" destId="{3785C84D-9D89-4CCF-BBEF-94DB02838EEB}" srcOrd="0" destOrd="0" presId="urn:microsoft.com/office/officeart/2005/8/layout/list1"/>
    <dgm:cxn modelId="{DF187EA0-666A-44BD-9B4B-186BC4B7E423}" type="presOf" srcId="{69276764-954B-4FAC-AF66-2FA687A8E87F}" destId="{FFB5BBE0-0C42-4EBF-9C53-10C29197B470}" srcOrd="0" destOrd="0" presId="urn:microsoft.com/office/officeart/2005/8/layout/list1"/>
    <dgm:cxn modelId="{A6F0E2E8-6FE5-4D0C-8336-EDF7F6BA83F4}" type="presOf" srcId="{4A185783-BD82-4C0E-BC0A-6B2B0ECA064C}" destId="{0E7A4169-CF52-4F65-BAE9-0E0D00B28A71}" srcOrd="1" destOrd="0" presId="urn:microsoft.com/office/officeart/2005/8/layout/list1"/>
    <dgm:cxn modelId="{2464E746-B78A-4DAC-A5D3-FE0E2F6DA604}" type="presOf" srcId="{28EC988C-BD7E-43EF-991D-025D557E5621}" destId="{3785C84D-9D89-4CCF-BBEF-94DB02838EEB}" srcOrd="0" destOrd="1" presId="urn:microsoft.com/office/officeart/2005/8/layout/list1"/>
    <dgm:cxn modelId="{81270AA8-D46E-4799-92E2-958213FAB86E}" type="presOf" srcId="{2D4AFC3E-4A62-446B-97A9-4E15C56BDDBC}" destId="{3785C84D-9D89-4CCF-BBEF-94DB02838EEB}" srcOrd="0" destOrd="2" presId="urn:microsoft.com/office/officeart/2005/8/layout/list1"/>
    <dgm:cxn modelId="{5861CD8A-12A3-4FAB-BA16-C06C820D846E}" srcId="{4A185783-BD82-4C0E-BC0A-6B2B0ECA064C}" destId="{45DC0C65-EEB8-47E2-8C34-E66328A7F9A0}" srcOrd="3" destOrd="0" parTransId="{E8306708-9BE6-41F4-A21C-F40480876BFD}" sibTransId="{C50A5DE8-20F1-4B90-B671-08A506919A1D}"/>
    <dgm:cxn modelId="{78A39491-E24F-4515-BFB0-840B562FCA63}" type="presOf" srcId="{4A185783-BD82-4C0E-BC0A-6B2B0ECA064C}" destId="{E67141EA-550E-41BE-89A0-DAF3DFCF7389}" srcOrd="0" destOrd="0" presId="urn:microsoft.com/office/officeart/2005/8/layout/list1"/>
    <dgm:cxn modelId="{66D787F2-A954-4CA0-8029-964EE6B491F1}" srcId="{4A185783-BD82-4C0E-BC0A-6B2B0ECA064C}" destId="{2D4AFC3E-4A62-446B-97A9-4E15C56BDDBC}" srcOrd="2" destOrd="0" parTransId="{5EA3B01C-C69C-41FD-9D90-4C282178484B}" sibTransId="{3C01C748-2E3A-4C0A-994C-5B3EE4D1DD27}"/>
    <dgm:cxn modelId="{D6E47845-B27C-4A91-AE3A-5B763421AD1D}" type="presOf" srcId="{45DC0C65-EEB8-47E2-8C34-E66328A7F9A0}" destId="{3785C84D-9D89-4CCF-BBEF-94DB02838EEB}" srcOrd="0" destOrd="3" presId="urn:microsoft.com/office/officeart/2005/8/layout/list1"/>
    <dgm:cxn modelId="{3C5E6725-5BAA-4D83-BDA7-6E0C46E29711}" srcId="{4A185783-BD82-4C0E-BC0A-6B2B0ECA064C}" destId="{28EC988C-BD7E-43EF-991D-025D557E5621}" srcOrd="1" destOrd="0" parTransId="{5FB6EF25-BAB2-4273-A9C1-FC3AAAA38B61}" sibTransId="{D95F671D-5790-4230-9E49-F9934B8C5F0A}"/>
    <dgm:cxn modelId="{45AAB87F-13F0-4EF1-9B34-368CA7B2FF91}" type="presParOf" srcId="{FFB5BBE0-0C42-4EBF-9C53-10C29197B470}" destId="{DE8F3F89-B598-4D13-A092-29D8D3CF77CC}" srcOrd="0" destOrd="0" presId="urn:microsoft.com/office/officeart/2005/8/layout/list1"/>
    <dgm:cxn modelId="{9F5A32CA-A253-40C1-A642-26EF821E9C1C}" type="presParOf" srcId="{DE8F3F89-B598-4D13-A092-29D8D3CF77CC}" destId="{E67141EA-550E-41BE-89A0-DAF3DFCF7389}" srcOrd="0" destOrd="0" presId="urn:microsoft.com/office/officeart/2005/8/layout/list1"/>
    <dgm:cxn modelId="{ACC20B8F-9094-49B2-A277-0EFC16C63AB0}" type="presParOf" srcId="{DE8F3F89-B598-4D13-A092-29D8D3CF77CC}" destId="{0E7A4169-CF52-4F65-BAE9-0E0D00B28A71}" srcOrd="1" destOrd="0" presId="urn:microsoft.com/office/officeart/2005/8/layout/list1"/>
    <dgm:cxn modelId="{33D07E46-F7F7-4CDB-8AA2-C733359FE717}" type="presParOf" srcId="{FFB5BBE0-0C42-4EBF-9C53-10C29197B470}" destId="{22B241BC-6A4B-4AD9-B49B-B16BE4F35D2F}" srcOrd="1" destOrd="0" presId="urn:microsoft.com/office/officeart/2005/8/layout/list1"/>
    <dgm:cxn modelId="{4BE0A912-3985-4C3B-B020-1A95EBFB764C}" type="presParOf" srcId="{FFB5BBE0-0C42-4EBF-9C53-10C29197B470}" destId="{3785C84D-9D89-4CCF-BBEF-94DB02838EEB}"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FFE5984-055F-4387-AD5C-3B5301EBF4AE}" type="doc">
      <dgm:prSet loTypeId="urn:microsoft.com/office/officeart/2005/8/layout/list1" loCatId="list" qsTypeId="urn:microsoft.com/office/officeart/2005/8/quickstyle/simple5" qsCatId="simple" csTypeId="urn:microsoft.com/office/officeart/2005/8/colors/colorful4" csCatId="colorful" phldr="1"/>
      <dgm:spPr/>
      <dgm:t>
        <a:bodyPr/>
        <a:lstStyle/>
        <a:p>
          <a:endParaRPr lang="en-US"/>
        </a:p>
      </dgm:t>
    </dgm:pt>
    <dgm:pt modelId="{5DD2A060-49DF-44F0-B06B-73E565535F66}">
      <dgm:prSet custT="1"/>
      <dgm:spPr/>
      <dgm:t>
        <a:bodyPr/>
        <a:lstStyle/>
        <a:p>
          <a:pPr rtl="0"/>
          <a:r>
            <a:rPr lang="en-US" sz="2800" dirty="0" smtClean="0"/>
            <a:t>Distribution of Funds Form</a:t>
          </a:r>
          <a:endParaRPr lang="en-US" sz="2800" dirty="0"/>
        </a:p>
      </dgm:t>
    </dgm:pt>
    <dgm:pt modelId="{F43D1D34-C4EC-47C1-81F2-5ED55C0AFFDD}" type="parTrans" cxnId="{743C5AA2-A25C-44DC-870B-62C5446B2647}">
      <dgm:prSet/>
      <dgm:spPr/>
      <dgm:t>
        <a:bodyPr/>
        <a:lstStyle/>
        <a:p>
          <a:endParaRPr lang="en-US"/>
        </a:p>
      </dgm:t>
    </dgm:pt>
    <dgm:pt modelId="{1EA59EA2-544F-4B54-AD3C-FB62892B7EC9}" type="sibTrans" cxnId="{743C5AA2-A25C-44DC-870B-62C5446B2647}">
      <dgm:prSet/>
      <dgm:spPr/>
      <dgm:t>
        <a:bodyPr/>
        <a:lstStyle/>
        <a:p>
          <a:endParaRPr lang="en-US"/>
        </a:p>
      </dgm:t>
    </dgm:pt>
    <dgm:pt modelId="{804AF920-A851-439B-B38F-12273B46FF69}">
      <dgm:prSet custT="1"/>
      <dgm:spPr/>
      <dgm:t>
        <a:bodyPr/>
        <a:lstStyle/>
        <a:p>
          <a:pPr rtl="0"/>
          <a:r>
            <a:rPr lang="en-US" sz="2400" u="sng" dirty="0" smtClean="0"/>
            <a:t>Amount of funds</a:t>
          </a:r>
          <a:r>
            <a:rPr lang="en-US" sz="2400" dirty="0" smtClean="0"/>
            <a:t> allocated to the nonpublic school for nursing services</a:t>
          </a:r>
          <a:endParaRPr lang="en-US" sz="2400" dirty="0"/>
        </a:p>
      </dgm:t>
    </dgm:pt>
    <dgm:pt modelId="{9E8BB6A0-76A6-45FD-941C-32E4CF6FC2EF}" type="parTrans" cxnId="{7CCD1097-11F1-4AC7-9F90-14AF65B938D2}">
      <dgm:prSet/>
      <dgm:spPr/>
      <dgm:t>
        <a:bodyPr/>
        <a:lstStyle/>
        <a:p>
          <a:endParaRPr lang="en-US"/>
        </a:p>
      </dgm:t>
    </dgm:pt>
    <dgm:pt modelId="{76B890DA-E1AA-497E-AC6A-94548F58D436}" type="sibTrans" cxnId="{7CCD1097-11F1-4AC7-9F90-14AF65B938D2}">
      <dgm:prSet/>
      <dgm:spPr/>
      <dgm:t>
        <a:bodyPr/>
        <a:lstStyle/>
        <a:p>
          <a:endParaRPr lang="en-US"/>
        </a:p>
      </dgm:t>
    </dgm:pt>
    <dgm:pt modelId="{E06C57FC-156A-454C-AD05-B2FA566BABB7}">
      <dgm:prSet custT="1"/>
      <dgm:spPr/>
      <dgm:t>
        <a:bodyPr/>
        <a:lstStyle/>
        <a:p>
          <a:pPr rtl="0"/>
          <a:r>
            <a:rPr lang="en-US" sz="2400" dirty="0" smtClean="0"/>
            <a:t>Total </a:t>
          </a:r>
          <a:r>
            <a:rPr lang="en-US" sz="2400" u="sng" dirty="0" smtClean="0"/>
            <a:t>nursing service costs, </a:t>
          </a:r>
          <a:r>
            <a:rPr lang="en-US" sz="2400" u="none" dirty="0" smtClean="0"/>
            <a:t>including number of annual service hours x hourly rate</a:t>
          </a:r>
          <a:endParaRPr lang="en-US" sz="2400" u="none" dirty="0"/>
        </a:p>
      </dgm:t>
    </dgm:pt>
    <dgm:pt modelId="{D25934F3-4860-486C-8C94-342F225F4029}" type="parTrans" cxnId="{97E9B387-9141-4D87-9E35-5B51B2D4C30B}">
      <dgm:prSet/>
      <dgm:spPr/>
      <dgm:t>
        <a:bodyPr/>
        <a:lstStyle/>
        <a:p>
          <a:endParaRPr lang="en-US"/>
        </a:p>
      </dgm:t>
    </dgm:pt>
    <dgm:pt modelId="{F76B0749-13A0-4AD9-A6E0-DC9BCF376F14}" type="sibTrans" cxnId="{97E9B387-9141-4D87-9E35-5B51B2D4C30B}">
      <dgm:prSet/>
      <dgm:spPr/>
      <dgm:t>
        <a:bodyPr/>
        <a:lstStyle/>
        <a:p>
          <a:endParaRPr lang="en-US"/>
        </a:p>
      </dgm:t>
    </dgm:pt>
    <dgm:pt modelId="{6177A5D4-CFC8-4E7D-B2BB-24DFF59F58DC}">
      <dgm:prSet custT="1"/>
      <dgm:spPr/>
      <dgm:t>
        <a:bodyPr/>
        <a:lstStyle/>
        <a:p>
          <a:pPr rtl="0"/>
          <a:r>
            <a:rPr lang="en-US" sz="2400" u="sng" dirty="0" smtClean="0"/>
            <a:t>Equipment or supplies costs</a:t>
          </a:r>
          <a:endParaRPr lang="en-US" sz="2400" dirty="0"/>
        </a:p>
      </dgm:t>
    </dgm:pt>
    <dgm:pt modelId="{5A556C20-EA9C-4AC8-B42E-8C1AC1B66C43}" type="parTrans" cxnId="{57AF2CC8-71CE-4965-8116-5B07160D7D70}">
      <dgm:prSet/>
      <dgm:spPr/>
      <dgm:t>
        <a:bodyPr/>
        <a:lstStyle/>
        <a:p>
          <a:endParaRPr lang="en-US"/>
        </a:p>
      </dgm:t>
    </dgm:pt>
    <dgm:pt modelId="{EAF2ECDF-81F6-4799-87EA-01C982A73F1D}" type="sibTrans" cxnId="{57AF2CC8-71CE-4965-8116-5B07160D7D70}">
      <dgm:prSet/>
      <dgm:spPr/>
      <dgm:t>
        <a:bodyPr/>
        <a:lstStyle/>
        <a:p>
          <a:endParaRPr lang="en-US"/>
        </a:p>
      </dgm:t>
    </dgm:pt>
    <dgm:pt modelId="{7B794EA3-FB86-46A5-B366-5C29916C64B2}">
      <dgm:prSet custT="1"/>
      <dgm:spPr/>
      <dgm:t>
        <a:bodyPr/>
        <a:lstStyle/>
        <a:p>
          <a:pPr rtl="0"/>
          <a:r>
            <a:rPr lang="en-US" sz="2400" u="sng" dirty="0" smtClean="0"/>
            <a:t>District’s administrative costs, up to 6%</a:t>
          </a:r>
          <a:endParaRPr lang="en-US" sz="2400" dirty="0"/>
        </a:p>
      </dgm:t>
    </dgm:pt>
    <dgm:pt modelId="{162AF394-4256-444A-AE55-07835DB2CEEE}" type="parTrans" cxnId="{BEA0D592-6F0A-40BB-B2C1-64B8A48312F9}">
      <dgm:prSet/>
      <dgm:spPr/>
      <dgm:t>
        <a:bodyPr/>
        <a:lstStyle/>
        <a:p>
          <a:endParaRPr lang="en-US"/>
        </a:p>
      </dgm:t>
    </dgm:pt>
    <dgm:pt modelId="{2555B3B7-468A-419F-99EB-258F37CD469B}" type="sibTrans" cxnId="{BEA0D592-6F0A-40BB-B2C1-64B8A48312F9}">
      <dgm:prSet/>
      <dgm:spPr/>
      <dgm:t>
        <a:bodyPr/>
        <a:lstStyle/>
        <a:p>
          <a:endParaRPr lang="en-US"/>
        </a:p>
      </dgm:t>
    </dgm:pt>
    <dgm:pt modelId="{ACED278A-5295-4963-9D68-1B584002B923}" type="pres">
      <dgm:prSet presAssocID="{6FFE5984-055F-4387-AD5C-3B5301EBF4AE}" presName="linear" presStyleCnt="0">
        <dgm:presLayoutVars>
          <dgm:dir/>
          <dgm:animLvl val="lvl"/>
          <dgm:resizeHandles val="exact"/>
        </dgm:presLayoutVars>
      </dgm:prSet>
      <dgm:spPr/>
      <dgm:t>
        <a:bodyPr/>
        <a:lstStyle/>
        <a:p>
          <a:endParaRPr lang="en-US"/>
        </a:p>
      </dgm:t>
    </dgm:pt>
    <dgm:pt modelId="{B7789F2B-D800-4516-BAFC-56A91CC3ACB1}" type="pres">
      <dgm:prSet presAssocID="{5DD2A060-49DF-44F0-B06B-73E565535F66}" presName="parentLin" presStyleCnt="0"/>
      <dgm:spPr/>
      <dgm:t>
        <a:bodyPr/>
        <a:lstStyle/>
        <a:p>
          <a:endParaRPr lang="en-US"/>
        </a:p>
      </dgm:t>
    </dgm:pt>
    <dgm:pt modelId="{ADE0C77B-2CF6-45DA-BE3A-754FA793127B}" type="pres">
      <dgm:prSet presAssocID="{5DD2A060-49DF-44F0-B06B-73E565535F66}" presName="parentLeftMargin" presStyleLbl="node1" presStyleIdx="0" presStyleCnt="1"/>
      <dgm:spPr/>
      <dgm:t>
        <a:bodyPr/>
        <a:lstStyle/>
        <a:p>
          <a:endParaRPr lang="en-US"/>
        </a:p>
      </dgm:t>
    </dgm:pt>
    <dgm:pt modelId="{7C6CC5B7-97A3-45E9-9521-AF6A8BEAB68C}" type="pres">
      <dgm:prSet presAssocID="{5DD2A060-49DF-44F0-B06B-73E565535F66}" presName="parentText" presStyleLbl="node1" presStyleIdx="0" presStyleCnt="1" custScaleX="107937" custScaleY="53726">
        <dgm:presLayoutVars>
          <dgm:chMax val="0"/>
          <dgm:bulletEnabled val="1"/>
        </dgm:presLayoutVars>
      </dgm:prSet>
      <dgm:spPr/>
      <dgm:t>
        <a:bodyPr/>
        <a:lstStyle/>
        <a:p>
          <a:endParaRPr lang="en-US"/>
        </a:p>
      </dgm:t>
    </dgm:pt>
    <dgm:pt modelId="{642408E5-81A3-4739-84EB-E0ED1EC820B8}" type="pres">
      <dgm:prSet presAssocID="{5DD2A060-49DF-44F0-B06B-73E565535F66}" presName="negativeSpace" presStyleCnt="0"/>
      <dgm:spPr/>
      <dgm:t>
        <a:bodyPr/>
        <a:lstStyle/>
        <a:p>
          <a:endParaRPr lang="en-US"/>
        </a:p>
      </dgm:t>
    </dgm:pt>
    <dgm:pt modelId="{F35C83F5-1BAA-43AA-B2F2-B772B81FAACC}" type="pres">
      <dgm:prSet presAssocID="{5DD2A060-49DF-44F0-B06B-73E565535F66}" presName="childText" presStyleLbl="conFgAcc1" presStyleIdx="0" presStyleCnt="1">
        <dgm:presLayoutVars>
          <dgm:bulletEnabled val="1"/>
        </dgm:presLayoutVars>
      </dgm:prSet>
      <dgm:spPr/>
      <dgm:t>
        <a:bodyPr/>
        <a:lstStyle/>
        <a:p>
          <a:endParaRPr lang="en-US"/>
        </a:p>
      </dgm:t>
    </dgm:pt>
  </dgm:ptLst>
  <dgm:cxnLst>
    <dgm:cxn modelId="{5484D70C-486C-432A-AC97-2CA83003BF5D}" type="presOf" srcId="{804AF920-A851-439B-B38F-12273B46FF69}" destId="{F35C83F5-1BAA-43AA-B2F2-B772B81FAACC}" srcOrd="0" destOrd="0" presId="urn:microsoft.com/office/officeart/2005/8/layout/list1"/>
    <dgm:cxn modelId="{7ACDB2AC-5EC0-41F2-8937-1831ED34A83C}" type="presOf" srcId="{E06C57FC-156A-454C-AD05-B2FA566BABB7}" destId="{F35C83F5-1BAA-43AA-B2F2-B772B81FAACC}" srcOrd="0" destOrd="1" presId="urn:microsoft.com/office/officeart/2005/8/layout/list1"/>
    <dgm:cxn modelId="{57AF2CC8-71CE-4965-8116-5B07160D7D70}" srcId="{5DD2A060-49DF-44F0-B06B-73E565535F66}" destId="{6177A5D4-CFC8-4E7D-B2BB-24DFF59F58DC}" srcOrd="2" destOrd="0" parTransId="{5A556C20-EA9C-4AC8-B42E-8C1AC1B66C43}" sibTransId="{EAF2ECDF-81F6-4799-87EA-01C982A73F1D}"/>
    <dgm:cxn modelId="{48C850AE-5131-414C-8F95-CA95CB16D8C2}" type="presOf" srcId="{5DD2A060-49DF-44F0-B06B-73E565535F66}" destId="{7C6CC5B7-97A3-45E9-9521-AF6A8BEAB68C}" srcOrd="1" destOrd="0" presId="urn:microsoft.com/office/officeart/2005/8/layout/list1"/>
    <dgm:cxn modelId="{BEA0D592-6F0A-40BB-B2C1-64B8A48312F9}" srcId="{5DD2A060-49DF-44F0-B06B-73E565535F66}" destId="{7B794EA3-FB86-46A5-B366-5C29916C64B2}" srcOrd="3" destOrd="0" parTransId="{162AF394-4256-444A-AE55-07835DB2CEEE}" sibTransId="{2555B3B7-468A-419F-99EB-258F37CD469B}"/>
    <dgm:cxn modelId="{90B7CE1C-50E0-494F-83DA-3C6CEA1C30A5}" type="presOf" srcId="{6177A5D4-CFC8-4E7D-B2BB-24DFF59F58DC}" destId="{F35C83F5-1BAA-43AA-B2F2-B772B81FAACC}" srcOrd="0" destOrd="2" presId="urn:microsoft.com/office/officeart/2005/8/layout/list1"/>
    <dgm:cxn modelId="{B5D0E557-768E-4AD2-BDD6-3E42C105E60E}" type="presOf" srcId="{6FFE5984-055F-4387-AD5C-3B5301EBF4AE}" destId="{ACED278A-5295-4963-9D68-1B584002B923}" srcOrd="0" destOrd="0" presId="urn:microsoft.com/office/officeart/2005/8/layout/list1"/>
    <dgm:cxn modelId="{7CCD1097-11F1-4AC7-9F90-14AF65B938D2}" srcId="{5DD2A060-49DF-44F0-B06B-73E565535F66}" destId="{804AF920-A851-439B-B38F-12273B46FF69}" srcOrd="0" destOrd="0" parTransId="{9E8BB6A0-76A6-45FD-941C-32E4CF6FC2EF}" sibTransId="{76B890DA-E1AA-497E-AC6A-94548F58D436}"/>
    <dgm:cxn modelId="{4A55FC18-FCE2-46F7-A8A0-197C3EC2BC9D}" type="presOf" srcId="{5DD2A060-49DF-44F0-B06B-73E565535F66}" destId="{ADE0C77B-2CF6-45DA-BE3A-754FA793127B}" srcOrd="0" destOrd="0" presId="urn:microsoft.com/office/officeart/2005/8/layout/list1"/>
    <dgm:cxn modelId="{743C5AA2-A25C-44DC-870B-62C5446B2647}" srcId="{6FFE5984-055F-4387-AD5C-3B5301EBF4AE}" destId="{5DD2A060-49DF-44F0-B06B-73E565535F66}" srcOrd="0" destOrd="0" parTransId="{F43D1D34-C4EC-47C1-81F2-5ED55C0AFFDD}" sibTransId="{1EA59EA2-544F-4B54-AD3C-FB62892B7EC9}"/>
    <dgm:cxn modelId="{97E9B387-9141-4D87-9E35-5B51B2D4C30B}" srcId="{5DD2A060-49DF-44F0-B06B-73E565535F66}" destId="{E06C57FC-156A-454C-AD05-B2FA566BABB7}" srcOrd="1" destOrd="0" parTransId="{D25934F3-4860-486C-8C94-342F225F4029}" sibTransId="{F76B0749-13A0-4AD9-A6E0-DC9BCF376F14}"/>
    <dgm:cxn modelId="{AEC69367-DB1C-4ED9-AFC2-6D2CA8C76CEC}" type="presOf" srcId="{7B794EA3-FB86-46A5-B366-5C29916C64B2}" destId="{F35C83F5-1BAA-43AA-B2F2-B772B81FAACC}" srcOrd="0" destOrd="3" presId="urn:microsoft.com/office/officeart/2005/8/layout/list1"/>
    <dgm:cxn modelId="{6EB4A97B-C46F-4AE1-8EFE-749E9398C448}" type="presParOf" srcId="{ACED278A-5295-4963-9D68-1B584002B923}" destId="{B7789F2B-D800-4516-BAFC-56A91CC3ACB1}" srcOrd="0" destOrd="0" presId="urn:microsoft.com/office/officeart/2005/8/layout/list1"/>
    <dgm:cxn modelId="{059E62A3-9610-48A9-A609-19FA723B3996}" type="presParOf" srcId="{B7789F2B-D800-4516-BAFC-56A91CC3ACB1}" destId="{ADE0C77B-2CF6-45DA-BE3A-754FA793127B}" srcOrd="0" destOrd="0" presId="urn:microsoft.com/office/officeart/2005/8/layout/list1"/>
    <dgm:cxn modelId="{B27DF545-A052-4E20-9DC3-D0DFE49C8366}" type="presParOf" srcId="{B7789F2B-D800-4516-BAFC-56A91CC3ACB1}" destId="{7C6CC5B7-97A3-45E9-9521-AF6A8BEAB68C}" srcOrd="1" destOrd="0" presId="urn:microsoft.com/office/officeart/2005/8/layout/list1"/>
    <dgm:cxn modelId="{707C74BA-2DB1-4787-9A4C-00E4E17F6CCF}" type="presParOf" srcId="{ACED278A-5295-4963-9D68-1B584002B923}" destId="{642408E5-81A3-4739-84EB-E0ED1EC820B8}" srcOrd="1" destOrd="0" presId="urn:microsoft.com/office/officeart/2005/8/layout/list1"/>
    <dgm:cxn modelId="{3BB36171-3E1B-482A-827A-F81416E52769}" type="presParOf" srcId="{ACED278A-5295-4963-9D68-1B584002B923}" destId="{F35C83F5-1BAA-43AA-B2F2-B772B81FAACC}"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D2C56-0241-4EC0-BFD0-0577F898379A}">
      <dsp:nvSpPr>
        <dsp:cNvPr id="0" name=""/>
        <dsp:cNvSpPr/>
      </dsp:nvSpPr>
      <dsp:spPr>
        <a:xfrm>
          <a:off x="0" y="302999"/>
          <a:ext cx="8229600" cy="4284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AFE891-F74D-43ED-825D-1961DC74D254}">
      <dsp:nvSpPr>
        <dsp:cNvPr id="0" name=""/>
        <dsp:cNvSpPr/>
      </dsp:nvSpPr>
      <dsp:spPr>
        <a:xfrm>
          <a:off x="411480" y="52079"/>
          <a:ext cx="5760720" cy="5018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b="1" kern="1200" dirty="0" smtClean="0"/>
            <a:t>Nonpublic School Health Services</a:t>
          </a:r>
          <a:endParaRPr lang="en-US" sz="2000" b="1" kern="1200" dirty="0"/>
        </a:p>
      </dsp:txBody>
      <dsp:txXfrm>
        <a:off x="435978" y="76577"/>
        <a:ext cx="5711724" cy="452844"/>
      </dsp:txXfrm>
    </dsp:sp>
    <dsp:sp modelId="{041EB7CB-A6DB-4EBC-B1B6-BA9835C46242}">
      <dsp:nvSpPr>
        <dsp:cNvPr id="0" name=""/>
        <dsp:cNvSpPr/>
      </dsp:nvSpPr>
      <dsp:spPr>
        <a:xfrm>
          <a:off x="0" y="1074119"/>
          <a:ext cx="8229600" cy="428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A9EE42-52C9-4497-8A97-91B8653536BA}">
      <dsp:nvSpPr>
        <dsp:cNvPr id="0" name=""/>
        <dsp:cNvSpPr/>
      </dsp:nvSpPr>
      <dsp:spPr>
        <a:xfrm>
          <a:off x="411480" y="823199"/>
          <a:ext cx="5760720" cy="5018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b="1" kern="1200" dirty="0" smtClean="0"/>
            <a:t>Chapter 192 – Auxiliary Services   </a:t>
          </a:r>
          <a:endParaRPr lang="en-US" sz="2000" b="1" kern="1200" dirty="0"/>
        </a:p>
      </dsp:txBody>
      <dsp:txXfrm>
        <a:off x="435978" y="847697"/>
        <a:ext cx="5711724" cy="452844"/>
      </dsp:txXfrm>
    </dsp:sp>
    <dsp:sp modelId="{63D43211-D223-4D04-AD04-46A87D2D5ECD}">
      <dsp:nvSpPr>
        <dsp:cNvPr id="0" name=""/>
        <dsp:cNvSpPr/>
      </dsp:nvSpPr>
      <dsp:spPr>
        <a:xfrm>
          <a:off x="0" y="1845239"/>
          <a:ext cx="8229600" cy="4284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A4341C-828A-42DB-BA5A-977E848594F1}">
      <dsp:nvSpPr>
        <dsp:cNvPr id="0" name=""/>
        <dsp:cNvSpPr/>
      </dsp:nvSpPr>
      <dsp:spPr>
        <a:xfrm>
          <a:off x="411480" y="1594319"/>
          <a:ext cx="5760720" cy="5018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b="1" kern="1200" dirty="0" smtClean="0"/>
            <a:t>Chapter 193 – Remedial Services</a:t>
          </a:r>
          <a:endParaRPr lang="en-US" sz="2000" b="1" kern="1200" dirty="0"/>
        </a:p>
      </dsp:txBody>
      <dsp:txXfrm>
        <a:off x="435978" y="1618817"/>
        <a:ext cx="5711724" cy="452844"/>
      </dsp:txXfrm>
    </dsp:sp>
    <dsp:sp modelId="{268F06E2-7256-4B2B-B919-CC650EFDB557}">
      <dsp:nvSpPr>
        <dsp:cNvPr id="0" name=""/>
        <dsp:cNvSpPr/>
      </dsp:nvSpPr>
      <dsp:spPr>
        <a:xfrm>
          <a:off x="0" y="2616360"/>
          <a:ext cx="8229600" cy="4284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8EE46F-4ADD-4509-BBFB-F16DF0A6ED5F}">
      <dsp:nvSpPr>
        <dsp:cNvPr id="0" name=""/>
        <dsp:cNvSpPr/>
      </dsp:nvSpPr>
      <dsp:spPr>
        <a:xfrm>
          <a:off x="411480" y="2365440"/>
          <a:ext cx="5760720" cy="5018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b="1" kern="1200" dirty="0" smtClean="0"/>
            <a:t>Nonpublic School Security Program</a:t>
          </a:r>
          <a:endParaRPr lang="en-US" sz="2000" b="1" kern="1200" dirty="0"/>
        </a:p>
      </dsp:txBody>
      <dsp:txXfrm>
        <a:off x="435978" y="2389938"/>
        <a:ext cx="5711724" cy="452844"/>
      </dsp:txXfrm>
    </dsp:sp>
    <dsp:sp modelId="{036288BD-DB04-4242-8AA6-4D526246B9E3}">
      <dsp:nvSpPr>
        <dsp:cNvPr id="0" name=""/>
        <dsp:cNvSpPr/>
      </dsp:nvSpPr>
      <dsp:spPr>
        <a:xfrm>
          <a:off x="0" y="3387480"/>
          <a:ext cx="8229600" cy="428400"/>
        </a:xfrm>
        <a:prstGeom prst="rect">
          <a:avLst/>
        </a:prstGeom>
        <a:solidFill>
          <a:schemeClr val="lt1">
            <a:alpha val="90000"/>
            <a:hueOff val="0"/>
            <a:satOff val="0"/>
            <a:lumOff val="0"/>
            <a:alpha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sp>
    <dsp:sp modelId="{3D87C100-63CE-4375-A4D5-EDECBB50CBE9}">
      <dsp:nvSpPr>
        <dsp:cNvPr id="0" name=""/>
        <dsp:cNvSpPr/>
      </dsp:nvSpPr>
      <dsp:spPr>
        <a:xfrm>
          <a:off x="381001" y="4038602"/>
          <a:ext cx="5760720" cy="501840"/>
        </a:xfrm>
        <a:prstGeom prst="roundRect">
          <a:avLst/>
        </a:prstGeom>
        <a:solidFill>
          <a:schemeClr val="accent6">
            <a:hueOff val="0"/>
            <a:satOff val="0"/>
            <a:lumOff val="0"/>
          </a:schemeClr>
        </a:solidFill>
        <a:ln w="25400" cap="flat" cmpd="sng" algn="ctr">
          <a:solidFill>
            <a:schemeClr val="lt1">
              <a:hueOff val="0"/>
              <a:satOff val="0"/>
              <a:lumOff val="0"/>
              <a:alpha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b="1" kern="1200" dirty="0" smtClean="0"/>
            <a:t>Nonpublic School Textbook Program</a:t>
          </a:r>
          <a:endParaRPr lang="en-US" sz="2000" b="1" kern="1200" dirty="0"/>
        </a:p>
      </dsp:txBody>
      <dsp:txXfrm>
        <a:off x="405499" y="4063100"/>
        <a:ext cx="5711724" cy="452844"/>
      </dsp:txXfrm>
    </dsp:sp>
    <dsp:sp modelId="{77B88019-EDD7-49F8-92CE-17CBB0BBA3CD}">
      <dsp:nvSpPr>
        <dsp:cNvPr id="0" name=""/>
        <dsp:cNvSpPr/>
      </dsp:nvSpPr>
      <dsp:spPr>
        <a:xfrm>
          <a:off x="0" y="4158600"/>
          <a:ext cx="8229600" cy="428400"/>
        </a:xfrm>
        <a:prstGeom prst="rect">
          <a:avLst/>
        </a:prstGeom>
        <a:solidFill>
          <a:schemeClr val="lt1">
            <a:hueOff val="0"/>
            <a:satOff val="0"/>
            <a:lumOff val="0"/>
            <a:alpha val="7000"/>
          </a:schemeClr>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dsp:style>
    </dsp:sp>
    <dsp:sp modelId="{EC609DF6-10DA-40E6-A193-0F5F5011C942}">
      <dsp:nvSpPr>
        <dsp:cNvPr id="0" name=""/>
        <dsp:cNvSpPr/>
      </dsp:nvSpPr>
      <dsp:spPr>
        <a:xfrm>
          <a:off x="381001" y="3124202"/>
          <a:ext cx="5760720" cy="5018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b="1" kern="1200" dirty="0" smtClean="0"/>
            <a:t>Nonpublic School Technology Initiative</a:t>
          </a:r>
          <a:endParaRPr lang="en-US" sz="2000" b="1" kern="1200" dirty="0"/>
        </a:p>
      </dsp:txBody>
      <dsp:txXfrm>
        <a:off x="405499" y="3148700"/>
        <a:ext cx="5711724" cy="452844"/>
      </dsp:txXfrm>
    </dsp:sp>
    <dsp:sp modelId="{1F8F8B00-40BF-4B2E-A81E-06BE0F23EAFA}">
      <dsp:nvSpPr>
        <dsp:cNvPr id="0" name=""/>
        <dsp:cNvSpPr/>
      </dsp:nvSpPr>
      <dsp:spPr>
        <a:xfrm>
          <a:off x="0" y="4929720"/>
          <a:ext cx="8229600" cy="428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EAA2E5-B6A2-49EF-830E-E058CED0930E}">
      <dsp:nvSpPr>
        <dsp:cNvPr id="0" name=""/>
        <dsp:cNvSpPr/>
      </dsp:nvSpPr>
      <dsp:spPr>
        <a:xfrm>
          <a:off x="411480" y="4678800"/>
          <a:ext cx="5760720" cy="5018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rtl="0">
            <a:lnSpc>
              <a:spcPct val="90000"/>
            </a:lnSpc>
            <a:spcBef>
              <a:spcPct val="0"/>
            </a:spcBef>
            <a:spcAft>
              <a:spcPct val="35000"/>
            </a:spcAft>
          </a:pPr>
          <a:r>
            <a:rPr lang="en-US" sz="2000" b="1" kern="1200" dirty="0" smtClean="0"/>
            <a:t>Nonpublic School Transportation</a:t>
          </a:r>
          <a:endParaRPr lang="en-US" sz="2000" b="1" kern="1200" dirty="0"/>
        </a:p>
      </dsp:txBody>
      <dsp:txXfrm>
        <a:off x="435978" y="4703298"/>
        <a:ext cx="5711724" cy="4528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D31F3-C537-4B1F-903E-54B33ECD85E6}">
      <dsp:nvSpPr>
        <dsp:cNvPr id="0" name=""/>
        <dsp:cNvSpPr/>
      </dsp:nvSpPr>
      <dsp:spPr>
        <a:xfrm>
          <a:off x="0" y="625806"/>
          <a:ext cx="8229600" cy="10332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853948" rIns="638708" bIns="142240" numCol="1" spcCol="1270" anchor="t" anchorCtr="0">
          <a:noAutofit/>
        </a:bodyPr>
        <a:lstStyle/>
        <a:p>
          <a:pPr marL="228600" lvl="1" indent="-228600" algn="l" defTabSz="889000" rtl="0">
            <a:lnSpc>
              <a:spcPct val="90000"/>
            </a:lnSpc>
            <a:spcBef>
              <a:spcPct val="0"/>
            </a:spcBef>
            <a:spcAft>
              <a:spcPct val="15000"/>
            </a:spcAft>
            <a:buChar char="••"/>
          </a:pPr>
          <a:endParaRPr lang="en-US" sz="2000" kern="1200" dirty="0"/>
        </a:p>
      </dsp:txBody>
      <dsp:txXfrm>
        <a:off x="0" y="625806"/>
        <a:ext cx="8229600" cy="1033200"/>
      </dsp:txXfrm>
    </dsp:sp>
    <dsp:sp modelId="{4836C4A8-0CCB-45B1-9F2F-771BB125011B}">
      <dsp:nvSpPr>
        <dsp:cNvPr id="0" name=""/>
        <dsp:cNvSpPr/>
      </dsp:nvSpPr>
      <dsp:spPr>
        <a:xfrm>
          <a:off x="411480" y="20646"/>
          <a:ext cx="5760720" cy="121032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The Nursing Program Guidelines</a:t>
          </a:r>
          <a:endParaRPr lang="en-US" sz="2400" kern="1200" dirty="0"/>
        </a:p>
      </dsp:txBody>
      <dsp:txXfrm>
        <a:off x="470563" y="79729"/>
        <a:ext cx="5642554" cy="1092154"/>
      </dsp:txXfrm>
    </dsp:sp>
    <dsp:sp modelId="{5869E3B3-006E-4B8E-B5D0-E4C1BB626654}">
      <dsp:nvSpPr>
        <dsp:cNvPr id="0" name=""/>
        <dsp:cNvSpPr/>
      </dsp:nvSpPr>
      <dsp:spPr>
        <a:xfrm>
          <a:off x="0" y="2496593"/>
          <a:ext cx="8229600" cy="1033200"/>
        </a:xfrm>
        <a:prstGeom prst="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EAF7D63-C8F9-4C17-BAC2-2EE56173347B}">
      <dsp:nvSpPr>
        <dsp:cNvPr id="0" name=""/>
        <dsp:cNvSpPr/>
      </dsp:nvSpPr>
      <dsp:spPr>
        <a:xfrm>
          <a:off x="457199" y="1978212"/>
          <a:ext cx="5516868" cy="1221346"/>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Model Service Provider Proposal Evaluation Rubric/Methodology </a:t>
          </a:r>
          <a:endParaRPr lang="en-US" sz="2400" kern="1200" dirty="0"/>
        </a:p>
      </dsp:txBody>
      <dsp:txXfrm>
        <a:off x="516820" y="2037833"/>
        <a:ext cx="5397626" cy="1102104"/>
      </dsp:txXfrm>
    </dsp:sp>
    <dsp:sp modelId="{B1DAFA17-F4C2-4DEB-A875-7EAD33B8B654}">
      <dsp:nvSpPr>
        <dsp:cNvPr id="0" name=""/>
        <dsp:cNvSpPr/>
      </dsp:nvSpPr>
      <dsp:spPr>
        <a:xfrm>
          <a:off x="0" y="4356353"/>
          <a:ext cx="8229600" cy="1033200"/>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727D76BD-2620-4250-BFC5-9E34DBB82E9C}">
      <dsp:nvSpPr>
        <dsp:cNvPr id="0" name=""/>
        <dsp:cNvSpPr/>
      </dsp:nvSpPr>
      <dsp:spPr>
        <a:xfrm>
          <a:off x="411480" y="3751193"/>
          <a:ext cx="5760720" cy="121032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066800" rtl="0">
            <a:lnSpc>
              <a:spcPct val="90000"/>
            </a:lnSpc>
            <a:spcBef>
              <a:spcPct val="0"/>
            </a:spcBef>
            <a:spcAft>
              <a:spcPct val="35000"/>
            </a:spcAft>
          </a:pPr>
          <a:r>
            <a:rPr lang="en-US" sz="2400" kern="1200" dirty="0" smtClean="0"/>
            <a:t>Fact sheets and guidelines for specific health requirements</a:t>
          </a:r>
          <a:endParaRPr lang="en-US" sz="2400" kern="1200" dirty="0"/>
        </a:p>
      </dsp:txBody>
      <dsp:txXfrm>
        <a:off x="470563" y="3810276"/>
        <a:ext cx="5642554" cy="10921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D3EEB-2F40-4F1E-8C13-18CA47619102}">
      <dsp:nvSpPr>
        <dsp:cNvPr id="0" name=""/>
        <dsp:cNvSpPr/>
      </dsp:nvSpPr>
      <dsp:spPr>
        <a:xfrm>
          <a:off x="344355" y="1428"/>
          <a:ext cx="5141900" cy="85680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rtl="0">
            <a:lnSpc>
              <a:spcPct val="90000"/>
            </a:lnSpc>
            <a:spcBef>
              <a:spcPct val="0"/>
            </a:spcBef>
            <a:spcAft>
              <a:spcPct val="35000"/>
            </a:spcAft>
          </a:pPr>
          <a:r>
            <a:rPr lang="en-US" sz="2400" b="1" kern="1200" dirty="0" smtClean="0"/>
            <a:t>Basic Nursing Services</a:t>
          </a:r>
          <a:endParaRPr lang="en-US" sz="2400" b="1" kern="1200" dirty="0"/>
        </a:p>
      </dsp:txBody>
      <dsp:txXfrm>
        <a:off x="369450" y="26523"/>
        <a:ext cx="5091710" cy="806613"/>
      </dsp:txXfrm>
    </dsp:sp>
    <dsp:sp modelId="{37C300AB-661A-4D16-B6F2-0786F4D3AA9D}">
      <dsp:nvSpPr>
        <dsp:cNvPr id="0" name=""/>
        <dsp:cNvSpPr/>
      </dsp:nvSpPr>
      <dsp:spPr>
        <a:xfrm>
          <a:off x="858545" y="858232"/>
          <a:ext cx="514190" cy="685442"/>
        </a:xfrm>
        <a:custGeom>
          <a:avLst/>
          <a:gdLst/>
          <a:ahLst/>
          <a:cxnLst/>
          <a:rect l="0" t="0" r="0" b="0"/>
          <a:pathLst>
            <a:path>
              <a:moveTo>
                <a:pt x="0" y="0"/>
              </a:moveTo>
              <a:lnTo>
                <a:pt x="0" y="685442"/>
              </a:lnTo>
              <a:lnTo>
                <a:pt x="514190" y="6854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839349-EB04-4ADD-ABC4-0E32E0369AA0}">
      <dsp:nvSpPr>
        <dsp:cNvPr id="0" name=""/>
        <dsp:cNvSpPr/>
      </dsp:nvSpPr>
      <dsp:spPr>
        <a:xfrm>
          <a:off x="1372735" y="1072433"/>
          <a:ext cx="4014789" cy="942483"/>
        </a:xfrm>
        <a:prstGeom prst="roundRect">
          <a:avLst>
            <a:gd name="adj" fmla="val 10000"/>
          </a:avLst>
        </a:prstGeom>
        <a:solidFill>
          <a:schemeClr val="lt1">
            <a:alpha val="90000"/>
            <a:hueOff val="0"/>
            <a:satOff val="0"/>
            <a:lumOff val="0"/>
            <a:alphaOff val="0"/>
          </a:schemeClr>
        </a:solidFill>
        <a:ln w="28575" cap="flat" cmpd="sng"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b="1" kern="1200" dirty="0" smtClean="0"/>
            <a:t>Assistance with medical examinations including dental screening</a:t>
          </a:r>
          <a:endParaRPr lang="en-US" sz="1800" b="1" kern="1200" dirty="0"/>
        </a:p>
      </dsp:txBody>
      <dsp:txXfrm>
        <a:off x="1400339" y="1100037"/>
        <a:ext cx="3959581" cy="887275"/>
      </dsp:txXfrm>
    </dsp:sp>
    <dsp:sp modelId="{146523D9-ABE6-46C5-81AF-C06EB226CDAE}">
      <dsp:nvSpPr>
        <dsp:cNvPr id="0" name=""/>
        <dsp:cNvSpPr/>
      </dsp:nvSpPr>
      <dsp:spPr>
        <a:xfrm>
          <a:off x="858545" y="858232"/>
          <a:ext cx="514190" cy="1842127"/>
        </a:xfrm>
        <a:custGeom>
          <a:avLst/>
          <a:gdLst/>
          <a:ahLst/>
          <a:cxnLst/>
          <a:rect l="0" t="0" r="0" b="0"/>
          <a:pathLst>
            <a:path>
              <a:moveTo>
                <a:pt x="0" y="0"/>
              </a:moveTo>
              <a:lnTo>
                <a:pt x="0" y="1842127"/>
              </a:lnTo>
              <a:lnTo>
                <a:pt x="514190" y="184212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07E072-D4E9-4470-924E-185FAC62B018}">
      <dsp:nvSpPr>
        <dsp:cNvPr id="0" name=""/>
        <dsp:cNvSpPr/>
      </dsp:nvSpPr>
      <dsp:spPr>
        <a:xfrm>
          <a:off x="1372735" y="2229117"/>
          <a:ext cx="4099427" cy="94248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b="1" kern="1200" dirty="0" smtClean="0"/>
            <a:t>Screening of hearing</a:t>
          </a:r>
          <a:endParaRPr lang="en-US" sz="1800" b="1" kern="1200" dirty="0"/>
        </a:p>
      </dsp:txBody>
      <dsp:txXfrm>
        <a:off x="1400339" y="2256721"/>
        <a:ext cx="4044219" cy="887275"/>
      </dsp:txXfrm>
    </dsp:sp>
    <dsp:sp modelId="{346727E0-D1E3-446D-AA00-62474C1B430F}">
      <dsp:nvSpPr>
        <dsp:cNvPr id="0" name=""/>
        <dsp:cNvSpPr/>
      </dsp:nvSpPr>
      <dsp:spPr>
        <a:xfrm>
          <a:off x="858545" y="858232"/>
          <a:ext cx="514190" cy="2998812"/>
        </a:xfrm>
        <a:custGeom>
          <a:avLst/>
          <a:gdLst/>
          <a:ahLst/>
          <a:cxnLst/>
          <a:rect l="0" t="0" r="0" b="0"/>
          <a:pathLst>
            <a:path>
              <a:moveTo>
                <a:pt x="0" y="0"/>
              </a:moveTo>
              <a:lnTo>
                <a:pt x="0" y="2998812"/>
              </a:lnTo>
              <a:lnTo>
                <a:pt x="514190" y="299881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7152C7-7245-45CD-AC42-D46E611B7988}">
      <dsp:nvSpPr>
        <dsp:cNvPr id="0" name=""/>
        <dsp:cNvSpPr/>
      </dsp:nvSpPr>
      <dsp:spPr>
        <a:xfrm>
          <a:off x="1372735" y="3385802"/>
          <a:ext cx="4099427" cy="94248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b="1" kern="1200" dirty="0" smtClean="0"/>
            <a:t>Maintenance of student health records and notification of local or county health officials of any student who has not been properly immunized</a:t>
          </a:r>
          <a:endParaRPr lang="en-US" sz="1800" b="1" kern="1200" dirty="0"/>
        </a:p>
      </dsp:txBody>
      <dsp:txXfrm>
        <a:off x="1400339" y="3413406"/>
        <a:ext cx="4044219" cy="887275"/>
      </dsp:txXfrm>
    </dsp:sp>
    <dsp:sp modelId="{AB491604-4283-4F34-A8A1-DBA056540A57}">
      <dsp:nvSpPr>
        <dsp:cNvPr id="0" name=""/>
        <dsp:cNvSpPr/>
      </dsp:nvSpPr>
      <dsp:spPr>
        <a:xfrm>
          <a:off x="858545" y="858232"/>
          <a:ext cx="514190" cy="4155497"/>
        </a:xfrm>
        <a:custGeom>
          <a:avLst/>
          <a:gdLst/>
          <a:ahLst/>
          <a:cxnLst/>
          <a:rect l="0" t="0" r="0" b="0"/>
          <a:pathLst>
            <a:path>
              <a:moveTo>
                <a:pt x="0" y="0"/>
              </a:moveTo>
              <a:lnTo>
                <a:pt x="0" y="4155497"/>
              </a:lnTo>
              <a:lnTo>
                <a:pt x="514190" y="415549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AAACB4-E3C9-4E58-A917-53D6817A307B}">
      <dsp:nvSpPr>
        <dsp:cNvPr id="0" name=""/>
        <dsp:cNvSpPr/>
      </dsp:nvSpPr>
      <dsp:spPr>
        <a:xfrm>
          <a:off x="1372735" y="4542487"/>
          <a:ext cx="4099427" cy="94248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b="1" kern="1200" dirty="0" smtClean="0"/>
            <a:t>Emergency care to students who are injured or become ill at school or during participation on school team or squad</a:t>
          </a:r>
          <a:endParaRPr lang="en-US" sz="1800" b="1" kern="1200" dirty="0"/>
        </a:p>
      </dsp:txBody>
      <dsp:txXfrm>
        <a:off x="1400339" y="4570091"/>
        <a:ext cx="4044219" cy="887275"/>
      </dsp:txXfrm>
    </dsp:sp>
    <dsp:sp modelId="{7765E683-F781-4C20-9663-4E4A46795417}">
      <dsp:nvSpPr>
        <dsp:cNvPr id="0" name=""/>
        <dsp:cNvSpPr/>
      </dsp:nvSpPr>
      <dsp:spPr>
        <a:xfrm>
          <a:off x="6248159" y="1428"/>
          <a:ext cx="2427787" cy="85680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en-US" sz="2000" b="1" kern="1200" dirty="0" smtClean="0"/>
            <a:t>Additional Medical Services, Supplies &amp; Equipment</a:t>
          </a:r>
          <a:endParaRPr lang="en-US" sz="2000" b="1" kern="1200" dirty="0"/>
        </a:p>
      </dsp:txBody>
      <dsp:txXfrm>
        <a:off x="6273254" y="26523"/>
        <a:ext cx="2377597" cy="806613"/>
      </dsp:txXfrm>
    </dsp:sp>
    <dsp:sp modelId="{9903E1FE-17E9-4368-B990-0C1DF2087EBB}">
      <dsp:nvSpPr>
        <dsp:cNvPr id="0" name=""/>
        <dsp:cNvSpPr/>
      </dsp:nvSpPr>
      <dsp:spPr>
        <a:xfrm>
          <a:off x="6490938" y="858232"/>
          <a:ext cx="346753" cy="642602"/>
        </a:xfrm>
        <a:custGeom>
          <a:avLst/>
          <a:gdLst/>
          <a:ahLst/>
          <a:cxnLst/>
          <a:rect l="0" t="0" r="0" b="0"/>
          <a:pathLst>
            <a:path>
              <a:moveTo>
                <a:pt x="0" y="0"/>
              </a:moveTo>
              <a:lnTo>
                <a:pt x="0" y="642602"/>
              </a:lnTo>
              <a:lnTo>
                <a:pt x="346753" y="64260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886443-641A-48CE-BE6B-EE1C03A2195E}">
      <dsp:nvSpPr>
        <dsp:cNvPr id="0" name=""/>
        <dsp:cNvSpPr/>
      </dsp:nvSpPr>
      <dsp:spPr>
        <a:xfrm>
          <a:off x="6837692" y="1072433"/>
          <a:ext cx="1370885" cy="856803"/>
        </a:xfrm>
        <a:prstGeom prst="roundRect">
          <a:avLst>
            <a:gd name="adj" fmla="val 10000"/>
          </a:avLst>
        </a:prstGeom>
        <a:solidFill>
          <a:schemeClr val="lt1">
            <a:alpha val="90000"/>
            <a:hueOff val="0"/>
            <a:satOff val="0"/>
            <a:lumOff val="0"/>
            <a:alphaOff val="0"/>
          </a:schemeClr>
        </a:solidFill>
        <a:ln w="19050" cap="flat" cmpd="sng"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en-US" sz="1800" b="1" kern="1200" dirty="0" smtClean="0"/>
            <a:t>Various</a:t>
          </a:r>
          <a:endParaRPr lang="en-US" sz="1800" b="1" kern="1200" dirty="0"/>
        </a:p>
      </dsp:txBody>
      <dsp:txXfrm>
        <a:off x="6862787" y="1097528"/>
        <a:ext cx="1320695" cy="8066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DE848-DACA-42C6-BF4A-BC6119A64497}">
      <dsp:nvSpPr>
        <dsp:cNvPr id="0" name=""/>
        <dsp:cNvSpPr/>
      </dsp:nvSpPr>
      <dsp:spPr>
        <a:xfrm>
          <a:off x="3616" y="1343894"/>
          <a:ext cx="1581224" cy="183817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Determine how services will be provided </a:t>
          </a:r>
        </a:p>
        <a:p>
          <a:pPr lvl="0" algn="ctr" defTabSz="800100">
            <a:lnSpc>
              <a:spcPct val="90000"/>
            </a:lnSpc>
            <a:spcBef>
              <a:spcPct val="0"/>
            </a:spcBef>
            <a:spcAft>
              <a:spcPct val="35000"/>
            </a:spcAft>
          </a:pPr>
          <a:r>
            <a:rPr lang="en-US" sz="1800" kern="1200" dirty="0" smtClean="0"/>
            <a:t>(district or provider)</a:t>
          </a:r>
          <a:endParaRPr lang="en-US" sz="1800" kern="1200" dirty="0"/>
        </a:p>
      </dsp:txBody>
      <dsp:txXfrm>
        <a:off x="49928" y="1390206"/>
        <a:ext cx="1488600" cy="1745549"/>
      </dsp:txXfrm>
    </dsp:sp>
    <dsp:sp modelId="{161D666B-69B9-4C39-A50C-4CC486D2B3D4}">
      <dsp:nvSpPr>
        <dsp:cNvPr id="0" name=""/>
        <dsp:cNvSpPr/>
      </dsp:nvSpPr>
      <dsp:spPr>
        <a:xfrm>
          <a:off x="1742963" y="2066909"/>
          <a:ext cx="335219" cy="39214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742963" y="2145338"/>
        <a:ext cx="234653" cy="235285"/>
      </dsp:txXfrm>
    </dsp:sp>
    <dsp:sp modelId="{951DF081-C14B-4D77-AF81-3F5B86811353}">
      <dsp:nvSpPr>
        <dsp:cNvPr id="0" name=""/>
        <dsp:cNvSpPr/>
      </dsp:nvSpPr>
      <dsp:spPr>
        <a:xfrm>
          <a:off x="2217330" y="1343894"/>
          <a:ext cx="1581224" cy="183817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Consult with </a:t>
          </a:r>
          <a:r>
            <a:rPr lang="en-US" sz="1800" kern="1200" dirty="0" err="1" smtClean="0"/>
            <a:t>nonpublics</a:t>
          </a:r>
          <a:endParaRPr lang="en-US" sz="1800" kern="1200" dirty="0"/>
        </a:p>
      </dsp:txBody>
      <dsp:txXfrm>
        <a:off x="2263642" y="1390206"/>
        <a:ext cx="1488600" cy="1745549"/>
      </dsp:txXfrm>
    </dsp:sp>
    <dsp:sp modelId="{2C0B83B4-0612-4A1D-87BB-CC50747DEE1C}">
      <dsp:nvSpPr>
        <dsp:cNvPr id="0" name=""/>
        <dsp:cNvSpPr/>
      </dsp:nvSpPr>
      <dsp:spPr>
        <a:xfrm>
          <a:off x="3956677" y="2066909"/>
          <a:ext cx="335219" cy="39214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956677" y="2145338"/>
        <a:ext cx="234653" cy="235285"/>
      </dsp:txXfrm>
    </dsp:sp>
    <dsp:sp modelId="{D8829C02-B5E1-4867-9861-C3F4B65EE94C}">
      <dsp:nvSpPr>
        <dsp:cNvPr id="0" name=""/>
        <dsp:cNvSpPr/>
      </dsp:nvSpPr>
      <dsp:spPr>
        <a:xfrm>
          <a:off x="4431044" y="1343894"/>
          <a:ext cx="1581224" cy="183817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Initiate contracting process </a:t>
          </a:r>
        </a:p>
        <a:p>
          <a:pPr lvl="0" algn="ctr" defTabSz="800100">
            <a:lnSpc>
              <a:spcPct val="90000"/>
            </a:lnSpc>
            <a:spcBef>
              <a:spcPct val="0"/>
            </a:spcBef>
            <a:spcAft>
              <a:spcPct val="35000"/>
            </a:spcAft>
          </a:pPr>
          <a:r>
            <a:rPr lang="en-US" sz="1800" kern="1200" dirty="0" smtClean="0"/>
            <a:t>(if new provider sought) </a:t>
          </a:r>
          <a:endParaRPr lang="en-US" sz="1800" kern="1200" dirty="0"/>
        </a:p>
      </dsp:txBody>
      <dsp:txXfrm>
        <a:off x="4477356" y="1390206"/>
        <a:ext cx="1488600" cy="1745549"/>
      </dsp:txXfrm>
    </dsp:sp>
    <dsp:sp modelId="{42CC2A89-AF30-4BD5-94FB-FE1BE22A7A1D}">
      <dsp:nvSpPr>
        <dsp:cNvPr id="0" name=""/>
        <dsp:cNvSpPr/>
      </dsp:nvSpPr>
      <dsp:spPr>
        <a:xfrm>
          <a:off x="6170391" y="2066909"/>
          <a:ext cx="335219" cy="39214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170391" y="2145338"/>
        <a:ext cx="234653" cy="235285"/>
      </dsp:txXfrm>
    </dsp:sp>
    <dsp:sp modelId="{0AACC607-8565-433B-879D-7AA3E3902B0C}">
      <dsp:nvSpPr>
        <dsp:cNvPr id="0" name=""/>
        <dsp:cNvSpPr/>
      </dsp:nvSpPr>
      <dsp:spPr>
        <a:xfrm>
          <a:off x="6644759" y="1343894"/>
          <a:ext cx="1581224" cy="183817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Services begin</a:t>
          </a:r>
          <a:endParaRPr lang="en-US" sz="1800" kern="1200" dirty="0"/>
        </a:p>
      </dsp:txBody>
      <dsp:txXfrm>
        <a:off x="6691071" y="1390206"/>
        <a:ext cx="1488600" cy="17455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06DD53-72D6-46D9-957F-4CA4D9ECF665}">
      <dsp:nvSpPr>
        <dsp:cNvPr id="0" name=""/>
        <dsp:cNvSpPr/>
      </dsp:nvSpPr>
      <dsp:spPr>
        <a:xfrm>
          <a:off x="25399" y="1701796"/>
          <a:ext cx="1581224" cy="66040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March</a:t>
          </a:r>
          <a:endParaRPr lang="en-US" sz="2000" b="1" kern="1200" dirty="0"/>
        </a:p>
      </dsp:txBody>
      <dsp:txXfrm>
        <a:off x="44742" y="1721139"/>
        <a:ext cx="1542538" cy="621721"/>
      </dsp:txXfrm>
    </dsp:sp>
    <dsp:sp modelId="{B1BE93E0-F68C-43A8-9D5E-15F60F876ECD}">
      <dsp:nvSpPr>
        <dsp:cNvPr id="0" name=""/>
        <dsp:cNvSpPr/>
      </dsp:nvSpPr>
      <dsp:spPr>
        <a:xfrm>
          <a:off x="1764746" y="1835928"/>
          <a:ext cx="335219" cy="39214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764746" y="1914357"/>
        <a:ext cx="234653" cy="235285"/>
      </dsp:txXfrm>
    </dsp:sp>
    <dsp:sp modelId="{64F48416-3FD4-4B1F-A367-F2F6F6706368}">
      <dsp:nvSpPr>
        <dsp:cNvPr id="0" name=""/>
        <dsp:cNvSpPr/>
      </dsp:nvSpPr>
      <dsp:spPr>
        <a:xfrm>
          <a:off x="2239113" y="1273028"/>
          <a:ext cx="1581224" cy="151794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March (if new provider) or</a:t>
          </a:r>
        </a:p>
        <a:p>
          <a:pPr lvl="0" algn="ctr" defTabSz="800100">
            <a:lnSpc>
              <a:spcPct val="90000"/>
            </a:lnSpc>
            <a:spcBef>
              <a:spcPct val="0"/>
            </a:spcBef>
            <a:spcAft>
              <a:spcPct val="35000"/>
            </a:spcAft>
          </a:pPr>
          <a:r>
            <a:rPr lang="en-US" sz="1800" b="1" kern="1200" dirty="0" smtClean="0"/>
            <a:t>May (if no change)</a:t>
          </a:r>
          <a:endParaRPr lang="en-US" sz="1800" b="1" kern="1200" dirty="0"/>
        </a:p>
      </dsp:txBody>
      <dsp:txXfrm>
        <a:off x="2283572" y="1317487"/>
        <a:ext cx="1492306" cy="1429024"/>
      </dsp:txXfrm>
    </dsp:sp>
    <dsp:sp modelId="{2B3BA094-7FBF-42D3-B65C-6E9583C03ED5}">
      <dsp:nvSpPr>
        <dsp:cNvPr id="0" name=""/>
        <dsp:cNvSpPr/>
      </dsp:nvSpPr>
      <dsp:spPr>
        <a:xfrm>
          <a:off x="3978460" y="1835928"/>
          <a:ext cx="335219" cy="39214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978460" y="1914357"/>
        <a:ext cx="234653" cy="235285"/>
      </dsp:txXfrm>
    </dsp:sp>
    <dsp:sp modelId="{5CF11A4F-50DB-4E2E-8F21-7FB01547162C}">
      <dsp:nvSpPr>
        <dsp:cNvPr id="0" name=""/>
        <dsp:cNvSpPr/>
      </dsp:nvSpPr>
      <dsp:spPr>
        <a:xfrm>
          <a:off x="4452827" y="1701796"/>
          <a:ext cx="1581224" cy="66040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April</a:t>
          </a:r>
          <a:endParaRPr lang="en-US" sz="2000" b="1" kern="1200" dirty="0"/>
        </a:p>
      </dsp:txBody>
      <dsp:txXfrm>
        <a:off x="4472170" y="1721139"/>
        <a:ext cx="1542538" cy="621721"/>
      </dsp:txXfrm>
    </dsp:sp>
    <dsp:sp modelId="{F3815707-40CD-4C67-B4E6-7FDDC5D27770}">
      <dsp:nvSpPr>
        <dsp:cNvPr id="0" name=""/>
        <dsp:cNvSpPr/>
      </dsp:nvSpPr>
      <dsp:spPr>
        <a:xfrm>
          <a:off x="6186728" y="1835928"/>
          <a:ext cx="323674" cy="39214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186728" y="1914357"/>
        <a:ext cx="226572" cy="235285"/>
      </dsp:txXfrm>
    </dsp:sp>
    <dsp:sp modelId="{02CB941E-93B6-4A41-B220-CA4BFCE0492F}">
      <dsp:nvSpPr>
        <dsp:cNvPr id="0" name=""/>
        <dsp:cNvSpPr/>
      </dsp:nvSpPr>
      <dsp:spPr>
        <a:xfrm>
          <a:off x="6644759" y="1701796"/>
          <a:ext cx="1581224" cy="66040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September</a:t>
          </a:r>
          <a:endParaRPr lang="en-US" sz="2000" b="1" kern="1200" dirty="0"/>
        </a:p>
      </dsp:txBody>
      <dsp:txXfrm>
        <a:off x="6664102" y="1721139"/>
        <a:ext cx="1542538" cy="6217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6C821-D5E2-49DD-B3F6-2AFD5DFB0639}">
      <dsp:nvSpPr>
        <dsp:cNvPr id="0" name=""/>
        <dsp:cNvSpPr/>
      </dsp:nvSpPr>
      <dsp:spPr>
        <a:xfrm rot="5400000">
          <a:off x="-241758" y="402985"/>
          <a:ext cx="1611721" cy="112820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0">
            <a:lnSpc>
              <a:spcPct val="90000"/>
            </a:lnSpc>
            <a:spcBef>
              <a:spcPct val="0"/>
            </a:spcBef>
            <a:spcAft>
              <a:spcPct val="35000"/>
            </a:spcAft>
          </a:pPr>
          <a:r>
            <a:rPr lang="en-US" sz="2900" kern="1200" dirty="0" smtClean="0"/>
            <a:t>What?</a:t>
          </a:r>
          <a:endParaRPr lang="en-US" sz="2900" kern="1200" dirty="0"/>
        </a:p>
      </dsp:txBody>
      <dsp:txXfrm rot="-5400000">
        <a:off x="1" y="725328"/>
        <a:ext cx="1128204" cy="483517"/>
      </dsp:txXfrm>
    </dsp:sp>
    <dsp:sp modelId="{719F4C07-50EA-4B6C-AEE2-EE1AB139DCFA}">
      <dsp:nvSpPr>
        <dsp:cNvPr id="0" name=""/>
        <dsp:cNvSpPr/>
      </dsp:nvSpPr>
      <dsp:spPr>
        <a:xfrm rot="5400000">
          <a:off x="4269393" y="-2979960"/>
          <a:ext cx="1047618" cy="7329995"/>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b="1" kern="1200" dirty="0" smtClean="0"/>
            <a:t>Timely and meaningful consultation</a:t>
          </a:r>
          <a:endParaRPr lang="en-US" sz="2800" b="1" kern="1200" dirty="0"/>
        </a:p>
      </dsp:txBody>
      <dsp:txXfrm rot="-5400000">
        <a:off x="1128205" y="212368"/>
        <a:ext cx="7278855" cy="945338"/>
      </dsp:txXfrm>
    </dsp:sp>
    <dsp:sp modelId="{8BDA3678-1E5A-4BC3-B403-18E545D55996}">
      <dsp:nvSpPr>
        <dsp:cNvPr id="0" name=""/>
        <dsp:cNvSpPr/>
      </dsp:nvSpPr>
      <dsp:spPr>
        <a:xfrm rot="5400000">
          <a:off x="-269020" y="2479046"/>
          <a:ext cx="1666245" cy="1128204"/>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0">
            <a:lnSpc>
              <a:spcPct val="90000"/>
            </a:lnSpc>
            <a:spcBef>
              <a:spcPct val="0"/>
            </a:spcBef>
            <a:spcAft>
              <a:spcPct val="35000"/>
            </a:spcAft>
          </a:pPr>
          <a:r>
            <a:rPr lang="en-US" sz="2900" kern="1200" dirty="0" smtClean="0"/>
            <a:t>Why?</a:t>
          </a:r>
          <a:endParaRPr lang="en-US" sz="2900" kern="1200" dirty="0"/>
        </a:p>
      </dsp:txBody>
      <dsp:txXfrm rot="-5400000">
        <a:off x="1" y="2774127"/>
        <a:ext cx="1128204" cy="538041"/>
      </dsp:txXfrm>
    </dsp:sp>
    <dsp:sp modelId="{58D7CB39-0712-4918-977B-3A53AED54F4B}">
      <dsp:nvSpPr>
        <dsp:cNvPr id="0" name=""/>
        <dsp:cNvSpPr/>
      </dsp:nvSpPr>
      <dsp:spPr>
        <a:xfrm rot="5400000">
          <a:off x="3376523" y="-787088"/>
          <a:ext cx="2833358" cy="7329995"/>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US" sz="2000" b="1" kern="1200" dirty="0" smtClean="0"/>
            <a:t>To advise the nonpublic school of the funds allocated</a:t>
          </a:r>
          <a:endParaRPr lang="en-US" sz="2000" b="1" kern="1200" dirty="0"/>
        </a:p>
        <a:p>
          <a:pPr marL="228600" lvl="1" indent="-228600" algn="l" defTabSz="889000" rtl="0">
            <a:lnSpc>
              <a:spcPct val="90000"/>
            </a:lnSpc>
            <a:spcBef>
              <a:spcPct val="0"/>
            </a:spcBef>
            <a:spcAft>
              <a:spcPct val="15000"/>
            </a:spcAft>
            <a:buChar char="••"/>
          </a:pPr>
          <a:r>
            <a:rPr lang="en-US" sz="2000" b="1" kern="1200" dirty="0" smtClean="0"/>
            <a:t>To agree on the health services to be provided and any additional services, supplies or equipment that can be purchased </a:t>
          </a:r>
          <a:endParaRPr lang="en-US" sz="2000" b="1" kern="1200" dirty="0"/>
        </a:p>
        <a:p>
          <a:pPr marL="228600" lvl="1" indent="-228600" algn="l" defTabSz="889000" rtl="0">
            <a:lnSpc>
              <a:spcPct val="90000"/>
            </a:lnSpc>
            <a:spcBef>
              <a:spcPct val="0"/>
            </a:spcBef>
            <a:spcAft>
              <a:spcPct val="15000"/>
            </a:spcAft>
            <a:buChar char="••"/>
          </a:pPr>
          <a:r>
            <a:rPr lang="en-US" sz="2000" b="1" kern="1200" dirty="0" smtClean="0"/>
            <a:t>To ascertain level of satisfaction with current provider</a:t>
          </a:r>
          <a:endParaRPr lang="en-US" sz="2000" b="1" kern="1200" dirty="0"/>
        </a:p>
        <a:p>
          <a:pPr marL="228600" lvl="1" indent="-228600" algn="l" defTabSz="889000" rtl="0">
            <a:lnSpc>
              <a:spcPct val="90000"/>
            </a:lnSpc>
            <a:spcBef>
              <a:spcPct val="0"/>
            </a:spcBef>
            <a:spcAft>
              <a:spcPct val="15000"/>
            </a:spcAft>
            <a:buChar char="••"/>
          </a:pPr>
          <a:r>
            <a:rPr lang="en-US" sz="2000" b="1" kern="1200" dirty="0" smtClean="0"/>
            <a:t>To discuss criteria used in selection of new provider</a:t>
          </a:r>
          <a:endParaRPr lang="en-US" sz="2000" b="1" kern="1200" dirty="0"/>
        </a:p>
        <a:p>
          <a:pPr marL="228600" lvl="1" indent="-228600" algn="l" defTabSz="889000" rtl="0">
            <a:lnSpc>
              <a:spcPct val="90000"/>
            </a:lnSpc>
            <a:spcBef>
              <a:spcPct val="0"/>
            </a:spcBef>
            <a:spcAft>
              <a:spcPct val="15000"/>
            </a:spcAft>
            <a:buChar char="••"/>
          </a:pPr>
          <a:r>
            <a:rPr lang="en-US" sz="2000" b="1" kern="1200" dirty="0" smtClean="0"/>
            <a:t>To ensure students who are knowingly without medical coverage have access to the NJ </a:t>
          </a:r>
          <a:r>
            <a:rPr lang="en-US" sz="2000" b="1" kern="1200" dirty="0" err="1" smtClean="0"/>
            <a:t>FamilyCare</a:t>
          </a:r>
          <a:r>
            <a:rPr lang="en-US" sz="2000" b="1" kern="1200" dirty="0" smtClean="0"/>
            <a:t> program and have information on the program</a:t>
          </a:r>
          <a:endParaRPr lang="en-US" sz="2000" b="1" kern="1200" dirty="0"/>
        </a:p>
      </dsp:txBody>
      <dsp:txXfrm rot="-5400000">
        <a:off x="1128205" y="1599543"/>
        <a:ext cx="7191682" cy="2556732"/>
      </dsp:txXfrm>
    </dsp:sp>
    <dsp:sp modelId="{4BC40CED-E978-464E-8C5A-D1FD56801751}">
      <dsp:nvSpPr>
        <dsp:cNvPr id="0" name=""/>
        <dsp:cNvSpPr/>
      </dsp:nvSpPr>
      <dsp:spPr>
        <a:xfrm rot="5400000">
          <a:off x="-241758" y="4726036"/>
          <a:ext cx="1611721" cy="1128204"/>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0">
            <a:lnSpc>
              <a:spcPct val="90000"/>
            </a:lnSpc>
            <a:spcBef>
              <a:spcPct val="0"/>
            </a:spcBef>
            <a:spcAft>
              <a:spcPct val="35000"/>
            </a:spcAft>
          </a:pPr>
          <a:r>
            <a:rPr lang="en-US" sz="2900" kern="1200" dirty="0" smtClean="0"/>
            <a:t>When?</a:t>
          </a:r>
          <a:endParaRPr lang="en-US" sz="2900" kern="1200" dirty="0"/>
        </a:p>
      </dsp:txBody>
      <dsp:txXfrm rot="-5400000">
        <a:off x="1" y="5048379"/>
        <a:ext cx="1128204" cy="483517"/>
      </dsp:txXfrm>
    </dsp:sp>
    <dsp:sp modelId="{08AD98D3-540A-4D91-9D68-4AC88F50FC4F}">
      <dsp:nvSpPr>
        <dsp:cNvPr id="0" name=""/>
        <dsp:cNvSpPr/>
      </dsp:nvSpPr>
      <dsp:spPr>
        <a:xfrm rot="5400000">
          <a:off x="4269393" y="1372340"/>
          <a:ext cx="1047618" cy="7329995"/>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US" sz="2000" b="1" kern="1200" dirty="0" smtClean="0"/>
            <a:t>Annually, in time to begin services at the start of the school year</a:t>
          </a:r>
          <a:endParaRPr lang="en-US" sz="2000" b="1" kern="1200" dirty="0"/>
        </a:p>
        <a:p>
          <a:pPr marL="228600" lvl="1" indent="-228600" algn="l" defTabSz="889000" rtl="0">
            <a:lnSpc>
              <a:spcPct val="90000"/>
            </a:lnSpc>
            <a:spcBef>
              <a:spcPct val="0"/>
            </a:spcBef>
            <a:spcAft>
              <a:spcPct val="15000"/>
            </a:spcAft>
            <a:buChar char="••"/>
          </a:pPr>
          <a:r>
            <a:rPr lang="en-US" sz="2000" b="1" kern="1200" dirty="0" smtClean="0"/>
            <a:t>Before the RFP or competitive contracting processes</a:t>
          </a:r>
          <a:endParaRPr lang="en-US" sz="2000" b="1" kern="1200" dirty="0"/>
        </a:p>
        <a:p>
          <a:pPr marL="228600" lvl="1" indent="-228600" algn="l" defTabSz="889000" rtl="0">
            <a:lnSpc>
              <a:spcPct val="90000"/>
            </a:lnSpc>
            <a:spcBef>
              <a:spcPct val="0"/>
            </a:spcBef>
            <a:spcAft>
              <a:spcPct val="15000"/>
            </a:spcAft>
            <a:buChar char="••"/>
          </a:pPr>
          <a:r>
            <a:rPr lang="en-US" sz="2000" b="1" kern="1200" dirty="0" smtClean="0"/>
            <a:t>Before changing providers or if any changes in services</a:t>
          </a:r>
          <a:endParaRPr lang="en-US" sz="2000" b="1" kern="1200" dirty="0"/>
        </a:p>
      </dsp:txBody>
      <dsp:txXfrm rot="-5400000">
        <a:off x="1128205" y="4564668"/>
        <a:ext cx="7278855" cy="9453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902505-B559-4144-8DE6-EE0AF85FA905}">
      <dsp:nvSpPr>
        <dsp:cNvPr id="0" name=""/>
        <dsp:cNvSpPr/>
      </dsp:nvSpPr>
      <dsp:spPr>
        <a:xfrm>
          <a:off x="0" y="217776"/>
          <a:ext cx="8229600" cy="52479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020572"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u="sng" kern="1200" dirty="0" smtClean="0"/>
            <a:t>Amount of funds</a:t>
          </a:r>
          <a:r>
            <a:rPr lang="en-US" sz="2400" kern="1200" dirty="0" smtClean="0"/>
            <a:t> allocated to the nonpublic school</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Health services</a:t>
          </a:r>
          <a:r>
            <a:rPr lang="en-US" sz="2400" kern="1200" dirty="0" smtClean="0"/>
            <a:t> to be provided</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Additional services, equipment or supplies</a:t>
          </a:r>
          <a:r>
            <a:rPr lang="en-US" sz="2400" u="none" kern="1200" dirty="0" smtClean="0"/>
            <a:t> to be provided</a:t>
          </a:r>
          <a:endParaRPr lang="en-US" sz="2400" u="none" kern="1200" dirty="0"/>
        </a:p>
        <a:p>
          <a:pPr marL="228600" lvl="1" indent="-228600" algn="l" defTabSz="1066800" rtl="0">
            <a:lnSpc>
              <a:spcPct val="90000"/>
            </a:lnSpc>
            <a:spcBef>
              <a:spcPct val="0"/>
            </a:spcBef>
            <a:spcAft>
              <a:spcPct val="15000"/>
            </a:spcAft>
            <a:buChar char="••"/>
          </a:pPr>
          <a:r>
            <a:rPr lang="en-US" sz="2400" u="sng" kern="1200" dirty="0" smtClean="0"/>
            <a:t>Start date</a:t>
          </a:r>
          <a:r>
            <a:rPr lang="en-US" sz="2400" kern="1200" dirty="0" smtClean="0"/>
            <a:t> for nursing services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How the nursing position will be filled in the event of a long term absence or leave</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Criteria</a:t>
          </a:r>
          <a:r>
            <a:rPr lang="en-US" sz="2400" kern="1200" dirty="0" smtClean="0"/>
            <a:t> to be used in the contracting process, if applicable</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Signed by the nonpublic school administrator and the district chief school administrator, or designee</a:t>
          </a:r>
          <a:endParaRPr lang="en-US" sz="2400" kern="1200" dirty="0"/>
        </a:p>
      </dsp:txBody>
      <dsp:txXfrm>
        <a:off x="0" y="217776"/>
        <a:ext cx="8229600" cy="5247900"/>
      </dsp:txXfrm>
    </dsp:sp>
    <dsp:sp modelId="{F6A78FFE-C225-473C-AAC9-9C35C385593C}">
      <dsp:nvSpPr>
        <dsp:cNvPr id="0" name=""/>
        <dsp:cNvSpPr/>
      </dsp:nvSpPr>
      <dsp:spPr>
        <a:xfrm>
          <a:off x="533401" y="0"/>
          <a:ext cx="6979918" cy="92029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422400" rtl="0">
            <a:lnSpc>
              <a:spcPct val="90000"/>
            </a:lnSpc>
            <a:spcBef>
              <a:spcPct val="0"/>
            </a:spcBef>
            <a:spcAft>
              <a:spcPct val="35000"/>
            </a:spcAft>
          </a:pPr>
          <a:r>
            <a:rPr lang="en-US" sz="3200" kern="1200" dirty="0" smtClean="0"/>
            <a:t>Nursing Consultation Agreement Form</a:t>
          </a:r>
          <a:endParaRPr lang="en-US" sz="3200" kern="1200" dirty="0"/>
        </a:p>
      </dsp:txBody>
      <dsp:txXfrm>
        <a:off x="578326" y="44925"/>
        <a:ext cx="6890068" cy="8304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6C821-D5E2-49DD-B3F6-2AFD5DFB0639}">
      <dsp:nvSpPr>
        <dsp:cNvPr id="0" name=""/>
        <dsp:cNvSpPr/>
      </dsp:nvSpPr>
      <dsp:spPr>
        <a:xfrm rot="5400000">
          <a:off x="-220793" y="1565051"/>
          <a:ext cx="1471959" cy="1030371"/>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US" sz="2700" kern="1200" dirty="0" smtClean="0"/>
            <a:t>Why?</a:t>
          </a:r>
          <a:endParaRPr lang="en-US" sz="2700" kern="1200" dirty="0"/>
        </a:p>
      </dsp:txBody>
      <dsp:txXfrm rot="-5400000">
        <a:off x="2" y="1859443"/>
        <a:ext cx="1030371" cy="441588"/>
      </dsp:txXfrm>
    </dsp:sp>
    <dsp:sp modelId="{719F4C07-50EA-4B6C-AEE2-EE1AB139DCFA}">
      <dsp:nvSpPr>
        <dsp:cNvPr id="0" name=""/>
        <dsp:cNvSpPr/>
      </dsp:nvSpPr>
      <dsp:spPr>
        <a:xfrm rot="5400000">
          <a:off x="4130023" y="-1776974"/>
          <a:ext cx="999924" cy="7199228"/>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Transparency</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Monitoring</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Recordkeeping</a:t>
          </a:r>
          <a:endParaRPr lang="en-US" sz="2400" kern="1200" dirty="0"/>
        </a:p>
      </dsp:txBody>
      <dsp:txXfrm rot="-5400000">
        <a:off x="1030371" y="1371490"/>
        <a:ext cx="7150416" cy="902300"/>
      </dsp:txXfrm>
    </dsp:sp>
    <dsp:sp modelId="{8BDA3678-1E5A-4BC3-B403-18E545D55996}">
      <dsp:nvSpPr>
        <dsp:cNvPr id="0" name=""/>
        <dsp:cNvSpPr/>
      </dsp:nvSpPr>
      <dsp:spPr>
        <a:xfrm rot="5400000">
          <a:off x="-220793" y="245884"/>
          <a:ext cx="1471959" cy="1030371"/>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US" sz="2700" kern="1200" dirty="0" smtClean="0"/>
            <a:t>What?</a:t>
          </a:r>
          <a:endParaRPr lang="en-US" sz="2700" kern="1200" dirty="0"/>
        </a:p>
      </dsp:txBody>
      <dsp:txXfrm rot="-5400000">
        <a:off x="2" y="540276"/>
        <a:ext cx="1030371" cy="441588"/>
      </dsp:txXfrm>
    </dsp:sp>
    <dsp:sp modelId="{58D7CB39-0712-4918-977B-3A53AED54F4B}">
      <dsp:nvSpPr>
        <dsp:cNvPr id="0" name=""/>
        <dsp:cNvSpPr/>
      </dsp:nvSpPr>
      <dsp:spPr>
        <a:xfrm rot="5400000">
          <a:off x="4151598" y="-3096135"/>
          <a:ext cx="956773" cy="7199228"/>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b="1" kern="1200" dirty="0" smtClean="0"/>
            <a:t>Reporting requirements </a:t>
          </a:r>
          <a:endParaRPr lang="en-US" sz="2800" kern="1200" dirty="0"/>
        </a:p>
      </dsp:txBody>
      <dsp:txXfrm rot="-5400000">
        <a:off x="1030371" y="71798"/>
        <a:ext cx="7152522" cy="863361"/>
      </dsp:txXfrm>
    </dsp:sp>
    <dsp:sp modelId="{4BC40CED-E978-464E-8C5A-D1FD56801751}">
      <dsp:nvSpPr>
        <dsp:cNvPr id="0" name=""/>
        <dsp:cNvSpPr/>
      </dsp:nvSpPr>
      <dsp:spPr>
        <a:xfrm rot="5400000">
          <a:off x="-220793" y="2902922"/>
          <a:ext cx="1471959" cy="1030371"/>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US" sz="2700" kern="1200" dirty="0" smtClean="0"/>
            <a:t>Who?</a:t>
          </a:r>
          <a:endParaRPr lang="en-US" sz="2700" kern="1200" dirty="0"/>
        </a:p>
      </dsp:txBody>
      <dsp:txXfrm rot="-5400000">
        <a:off x="2" y="3197314"/>
        <a:ext cx="1030371" cy="441588"/>
      </dsp:txXfrm>
    </dsp:sp>
    <dsp:sp modelId="{08AD98D3-540A-4D91-9D68-4AC88F50FC4F}">
      <dsp:nvSpPr>
        <dsp:cNvPr id="0" name=""/>
        <dsp:cNvSpPr/>
      </dsp:nvSpPr>
      <dsp:spPr>
        <a:xfrm rot="5400000">
          <a:off x="4148791" y="-439099"/>
          <a:ext cx="956773" cy="7199228"/>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smtClean="0"/>
            <a:t>To the Executive County Superintendent with a copy to the nonpublic school administrator</a:t>
          </a:r>
          <a:endParaRPr lang="en-US" sz="2800" kern="1200" dirty="0"/>
        </a:p>
      </dsp:txBody>
      <dsp:txXfrm rot="-5400000">
        <a:off x="1027564" y="2728834"/>
        <a:ext cx="7152522" cy="863361"/>
      </dsp:txXfrm>
    </dsp:sp>
    <dsp:sp modelId="{3416CC43-56C0-4F56-AE30-8C4576C8CCCB}">
      <dsp:nvSpPr>
        <dsp:cNvPr id="0" name=""/>
        <dsp:cNvSpPr/>
      </dsp:nvSpPr>
      <dsp:spPr>
        <a:xfrm rot="5400000">
          <a:off x="-220793" y="4231162"/>
          <a:ext cx="1471959" cy="1030371"/>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0">
            <a:lnSpc>
              <a:spcPct val="90000"/>
            </a:lnSpc>
            <a:spcBef>
              <a:spcPct val="0"/>
            </a:spcBef>
            <a:spcAft>
              <a:spcPct val="35000"/>
            </a:spcAft>
          </a:pPr>
          <a:r>
            <a:rPr lang="en-US" sz="2700" kern="1200" dirty="0" smtClean="0"/>
            <a:t>When?</a:t>
          </a:r>
          <a:endParaRPr lang="en-US" sz="2700" kern="1200" dirty="0"/>
        </a:p>
      </dsp:txBody>
      <dsp:txXfrm rot="-5400000">
        <a:off x="2" y="4525554"/>
        <a:ext cx="1030371" cy="441588"/>
      </dsp:txXfrm>
    </dsp:sp>
    <dsp:sp modelId="{1F39FD68-2C7F-4BAD-BEF9-881D17AF9B9D}">
      <dsp:nvSpPr>
        <dsp:cNvPr id="0" name=""/>
        <dsp:cNvSpPr/>
      </dsp:nvSpPr>
      <dsp:spPr>
        <a:xfrm rot="5400000">
          <a:off x="4148791" y="889141"/>
          <a:ext cx="956773" cy="7199228"/>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smtClean="0"/>
            <a:t>By October 1</a:t>
          </a:r>
          <a:endParaRPr lang="en-US" sz="2800" kern="1200" dirty="0"/>
        </a:p>
      </dsp:txBody>
      <dsp:txXfrm rot="-5400000">
        <a:off x="1027564" y="4057074"/>
        <a:ext cx="7152522" cy="8633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5C84D-9D89-4CCF-BBEF-94DB02838EEB}">
      <dsp:nvSpPr>
        <dsp:cNvPr id="0" name=""/>
        <dsp:cNvSpPr/>
      </dsp:nvSpPr>
      <dsp:spPr>
        <a:xfrm>
          <a:off x="0" y="562904"/>
          <a:ext cx="8229600" cy="458955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645668" rIns="638708" bIns="220472" numCol="1" spcCol="1270" anchor="t" anchorCtr="0">
          <a:noAutofit/>
        </a:bodyPr>
        <a:lstStyle/>
        <a:p>
          <a:pPr marL="285750" lvl="1" indent="-285750" algn="l" defTabSz="1377950" rtl="0">
            <a:lnSpc>
              <a:spcPct val="90000"/>
            </a:lnSpc>
            <a:spcBef>
              <a:spcPct val="0"/>
            </a:spcBef>
            <a:spcAft>
              <a:spcPct val="15000"/>
            </a:spcAft>
            <a:buChar char="••"/>
          </a:pPr>
          <a:r>
            <a:rPr lang="en-US" sz="3100" kern="1200" dirty="0" smtClean="0"/>
            <a:t>Nursing Consultation Agreement Form</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A copy of the contract with the service provider, if applicable</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Distribution of Funds</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A description of the type and number of services that were provided during the previous school year (“Annual Nonpublic School Nursing Report Form”)</a:t>
          </a:r>
          <a:endParaRPr lang="en-US" sz="3100" kern="1200" dirty="0"/>
        </a:p>
      </dsp:txBody>
      <dsp:txXfrm>
        <a:off x="0" y="562904"/>
        <a:ext cx="8229600" cy="4589550"/>
      </dsp:txXfrm>
    </dsp:sp>
    <dsp:sp modelId="{0E7A4169-CF52-4F65-BAE9-0E0D00B28A71}">
      <dsp:nvSpPr>
        <dsp:cNvPr id="0" name=""/>
        <dsp:cNvSpPr/>
      </dsp:nvSpPr>
      <dsp:spPr>
        <a:xfrm>
          <a:off x="411480" y="105344"/>
          <a:ext cx="5760720" cy="9151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377950" rtl="0">
            <a:lnSpc>
              <a:spcPct val="90000"/>
            </a:lnSpc>
            <a:spcBef>
              <a:spcPct val="0"/>
            </a:spcBef>
            <a:spcAft>
              <a:spcPts val="0"/>
            </a:spcAft>
          </a:pPr>
          <a:r>
            <a:rPr lang="en-US" sz="3100" kern="1200" dirty="0" smtClean="0"/>
            <a:t>Reporting requirements-</a:t>
          </a:r>
        </a:p>
        <a:p>
          <a:pPr lvl="0" algn="l" defTabSz="1377950" rtl="0">
            <a:lnSpc>
              <a:spcPct val="90000"/>
            </a:lnSpc>
            <a:spcBef>
              <a:spcPct val="0"/>
            </a:spcBef>
            <a:spcAft>
              <a:spcPts val="0"/>
            </a:spcAft>
          </a:pPr>
          <a:r>
            <a:rPr lang="en-US" sz="3100" kern="1200" dirty="0" smtClean="0"/>
            <a:t>provide by Oct. 1:</a:t>
          </a:r>
          <a:endParaRPr lang="en-US" sz="3100" kern="1200" dirty="0"/>
        </a:p>
      </dsp:txBody>
      <dsp:txXfrm>
        <a:off x="456152" y="150016"/>
        <a:ext cx="5671376" cy="8257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C83F5-1BAA-43AA-B2F2-B772B81FAACC}">
      <dsp:nvSpPr>
        <dsp:cNvPr id="0" name=""/>
        <dsp:cNvSpPr/>
      </dsp:nvSpPr>
      <dsp:spPr>
        <a:xfrm>
          <a:off x="0" y="709591"/>
          <a:ext cx="8229600" cy="3787875"/>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1353820" rIns="638708" bIns="170688" numCol="1" spcCol="1270" anchor="t" anchorCtr="0">
          <a:noAutofit/>
        </a:bodyPr>
        <a:lstStyle/>
        <a:p>
          <a:pPr marL="228600" lvl="1" indent="-228600" algn="l" defTabSz="1066800" rtl="0">
            <a:lnSpc>
              <a:spcPct val="90000"/>
            </a:lnSpc>
            <a:spcBef>
              <a:spcPct val="0"/>
            </a:spcBef>
            <a:spcAft>
              <a:spcPct val="15000"/>
            </a:spcAft>
            <a:buChar char="••"/>
          </a:pPr>
          <a:r>
            <a:rPr lang="en-US" sz="2400" u="sng" kern="1200" dirty="0" smtClean="0"/>
            <a:t>Amount of funds</a:t>
          </a:r>
          <a:r>
            <a:rPr lang="en-US" sz="2400" kern="1200" dirty="0" smtClean="0"/>
            <a:t> allocated to the nonpublic school for nursing services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Total </a:t>
          </a:r>
          <a:r>
            <a:rPr lang="en-US" sz="2400" u="sng" kern="1200" dirty="0" smtClean="0"/>
            <a:t>nursing service costs, </a:t>
          </a:r>
          <a:r>
            <a:rPr lang="en-US" sz="2400" u="none" kern="1200" dirty="0" smtClean="0"/>
            <a:t>including number of annual service hours x hourly rate</a:t>
          </a:r>
          <a:endParaRPr lang="en-US" sz="2400" u="none" kern="1200" dirty="0"/>
        </a:p>
        <a:p>
          <a:pPr marL="228600" lvl="1" indent="-228600" algn="l" defTabSz="1066800" rtl="0">
            <a:lnSpc>
              <a:spcPct val="90000"/>
            </a:lnSpc>
            <a:spcBef>
              <a:spcPct val="0"/>
            </a:spcBef>
            <a:spcAft>
              <a:spcPct val="15000"/>
            </a:spcAft>
            <a:buChar char="••"/>
          </a:pPr>
          <a:r>
            <a:rPr lang="en-US" sz="2400" u="sng" kern="1200" dirty="0" smtClean="0"/>
            <a:t>Equipment or supplies costs</a:t>
          </a:r>
          <a:endParaRPr lang="en-US" sz="2400" kern="1200" dirty="0"/>
        </a:p>
        <a:p>
          <a:pPr marL="228600" lvl="1" indent="-228600" algn="l" defTabSz="1066800" rtl="0">
            <a:lnSpc>
              <a:spcPct val="90000"/>
            </a:lnSpc>
            <a:spcBef>
              <a:spcPct val="0"/>
            </a:spcBef>
            <a:spcAft>
              <a:spcPct val="15000"/>
            </a:spcAft>
            <a:buChar char="••"/>
          </a:pPr>
          <a:r>
            <a:rPr lang="en-US" sz="2400" u="sng" kern="1200" dirty="0" smtClean="0"/>
            <a:t>District’s administrative costs, up to 6%</a:t>
          </a:r>
          <a:endParaRPr lang="en-US" sz="2400" kern="1200" dirty="0"/>
        </a:p>
      </dsp:txBody>
      <dsp:txXfrm>
        <a:off x="0" y="709591"/>
        <a:ext cx="8229600" cy="3787875"/>
      </dsp:txXfrm>
    </dsp:sp>
    <dsp:sp modelId="{7C6CC5B7-97A3-45E9-9521-AF6A8BEAB68C}">
      <dsp:nvSpPr>
        <dsp:cNvPr id="0" name=""/>
        <dsp:cNvSpPr/>
      </dsp:nvSpPr>
      <dsp:spPr>
        <a:xfrm>
          <a:off x="411480" y="638096"/>
          <a:ext cx="6217948" cy="1030894"/>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rtl="0">
            <a:lnSpc>
              <a:spcPct val="90000"/>
            </a:lnSpc>
            <a:spcBef>
              <a:spcPct val="0"/>
            </a:spcBef>
            <a:spcAft>
              <a:spcPct val="35000"/>
            </a:spcAft>
          </a:pPr>
          <a:r>
            <a:rPr lang="en-US" sz="2800" kern="1200" dirty="0" smtClean="0"/>
            <a:t>Distribution of Funds Form</a:t>
          </a:r>
          <a:endParaRPr lang="en-US" sz="2800" kern="1200" dirty="0"/>
        </a:p>
      </dsp:txBody>
      <dsp:txXfrm>
        <a:off x="461804" y="688420"/>
        <a:ext cx="6117300" cy="93024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810" cy="479733"/>
          </a:xfrm>
          <a:prstGeom prst="rect">
            <a:avLst/>
          </a:prstGeom>
        </p:spPr>
        <p:txBody>
          <a:bodyPr vert="horz" lIns="91417" tIns="45709" rIns="91417" bIns="45709" rtlCol="0"/>
          <a:lstStyle>
            <a:lvl1pPr algn="l">
              <a:defRPr sz="1200">
                <a:latin typeface="Arial" pitchFamily="34" charset="0"/>
                <a:cs typeface="+mn-cs"/>
              </a:defRPr>
            </a:lvl1pPr>
          </a:lstStyle>
          <a:p>
            <a:pPr>
              <a:defRPr/>
            </a:pPr>
            <a:endParaRPr lang="en-US" dirty="0"/>
          </a:p>
        </p:txBody>
      </p:sp>
      <p:sp>
        <p:nvSpPr>
          <p:cNvPr id="3" name="Date Placeholder 2"/>
          <p:cNvSpPr>
            <a:spLocks noGrp="1"/>
          </p:cNvSpPr>
          <p:nvPr>
            <p:ph type="dt" sz="quarter" idx="1"/>
          </p:nvPr>
        </p:nvSpPr>
        <p:spPr>
          <a:xfrm>
            <a:off x="4143737" y="0"/>
            <a:ext cx="3169810" cy="479733"/>
          </a:xfrm>
          <a:prstGeom prst="rect">
            <a:avLst/>
          </a:prstGeom>
        </p:spPr>
        <p:txBody>
          <a:bodyPr vert="horz" lIns="91417" tIns="45709" rIns="91417" bIns="45709" rtlCol="0"/>
          <a:lstStyle>
            <a:lvl1pPr algn="r">
              <a:defRPr sz="1200">
                <a:latin typeface="Arial" pitchFamily="34" charset="0"/>
                <a:cs typeface="+mn-cs"/>
              </a:defRPr>
            </a:lvl1pPr>
          </a:lstStyle>
          <a:p>
            <a:pPr>
              <a:defRPr/>
            </a:pPr>
            <a:fld id="{B121D2C7-D93F-449A-9848-114FEB52CF43}" type="datetimeFigureOut">
              <a:rPr lang="en-US"/>
              <a:pPr>
                <a:defRPr/>
              </a:pPr>
              <a:t>4/28/2017</a:t>
            </a:fld>
            <a:endParaRPr lang="en-US" dirty="0"/>
          </a:p>
        </p:txBody>
      </p:sp>
      <p:sp>
        <p:nvSpPr>
          <p:cNvPr id="4" name="Footer Placeholder 3"/>
          <p:cNvSpPr>
            <a:spLocks noGrp="1"/>
          </p:cNvSpPr>
          <p:nvPr>
            <p:ph type="ftr" sz="quarter" idx="2"/>
          </p:nvPr>
        </p:nvSpPr>
        <p:spPr>
          <a:xfrm>
            <a:off x="0" y="9119830"/>
            <a:ext cx="3169810" cy="479733"/>
          </a:xfrm>
          <a:prstGeom prst="rect">
            <a:avLst/>
          </a:prstGeom>
        </p:spPr>
        <p:txBody>
          <a:bodyPr vert="horz" lIns="91417" tIns="45709" rIns="91417" bIns="45709" rtlCol="0" anchor="b"/>
          <a:lstStyle>
            <a:lvl1pPr algn="l">
              <a:defRPr sz="1200">
                <a:latin typeface="Arial" pitchFamily="34" charset="0"/>
                <a:cs typeface="+mn-cs"/>
              </a:defRPr>
            </a:lvl1pPr>
          </a:lstStyle>
          <a:p>
            <a:pPr>
              <a:defRPr/>
            </a:pPr>
            <a:endParaRPr lang="en-US" dirty="0"/>
          </a:p>
        </p:txBody>
      </p:sp>
      <p:sp>
        <p:nvSpPr>
          <p:cNvPr id="5" name="Slide Number Placeholder 4"/>
          <p:cNvSpPr>
            <a:spLocks noGrp="1"/>
          </p:cNvSpPr>
          <p:nvPr>
            <p:ph type="sldNum" sz="quarter" idx="3"/>
          </p:nvPr>
        </p:nvSpPr>
        <p:spPr>
          <a:xfrm>
            <a:off x="4143737" y="9119830"/>
            <a:ext cx="3169810" cy="479733"/>
          </a:xfrm>
          <a:prstGeom prst="rect">
            <a:avLst/>
          </a:prstGeom>
        </p:spPr>
        <p:txBody>
          <a:bodyPr vert="horz" lIns="91417" tIns="45709" rIns="91417" bIns="45709" rtlCol="0" anchor="b"/>
          <a:lstStyle>
            <a:lvl1pPr algn="r">
              <a:defRPr sz="1200">
                <a:latin typeface="Arial" pitchFamily="34" charset="0"/>
                <a:cs typeface="+mn-cs"/>
              </a:defRPr>
            </a:lvl1pPr>
          </a:lstStyle>
          <a:p>
            <a:pPr>
              <a:defRPr/>
            </a:pPr>
            <a:fld id="{1A0AEF53-C1BC-483C-B461-DB10BBE8D81F}" type="slidenum">
              <a:rPr lang="en-US"/>
              <a:pPr>
                <a:defRPr/>
              </a:pPr>
              <a:t>‹#›</a:t>
            </a:fld>
            <a:endParaRPr lang="en-US" dirty="0"/>
          </a:p>
        </p:txBody>
      </p:sp>
    </p:spTree>
    <p:extLst>
      <p:ext uri="{BB962C8B-B14F-4D97-AF65-F5344CB8AC3E}">
        <p14:creationId xmlns:p14="http://schemas.microsoft.com/office/powerpoint/2010/main" val="23193641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810" cy="479733"/>
          </a:xfrm>
          <a:prstGeom prst="rect">
            <a:avLst/>
          </a:prstGeom>
        </p:spPr>
        <p:txBody>
          <a:bodyPr vert="horz" lIns="96637" tIns="48319" rIns="96637" bIns="48319" rtlCol="0"/>
          <a:lstStyle>
            <a:lvl1pPr algn="l">
              <a:defRPr sz="1300">
                <a:latin typeface="Arial" charset="0"/>
                <a:cs typeface="+mn-cs"/>
              </a:defRPr>
            </a:lvl1pPr>
          </a:lstStyle>
          <a:p>
            <a:pPr>
              <a:defRPr/>
            </a:pPr>
            <a:endParaRPr lang="en-US" dirty="0"/>
          </a:p>
        </p:txBody>
      </p:sp>
      <p:sp>
        <p:nvSpPr>
          <p:cNvPr id="3" name="Date Placeholder 2"/>
          <p:cNvSpPr>
            <a:spLocks noGrp="1"/>
          </p:cNvSpPr>
          <p:nvPr>
            <p:ph type="dt" idx="1"/>
          </p:nvPr>
        </p:nvSpPr>
        <p:spPr>
          <a:xfrm>
            <a:off x="4143737" y="0"/>
            <a:ext cx="3169810" cy="479733"/>
          </a:xfrm>
          <a:prstGeom prst="rect">
            <a:avLst/>
          </a:prstGeom>
        </p:spPr>
        <p:txBody>
          <a:bodyPr vert="horz" lIns="96637" tIns="48319" rIns="96637" bIns="48319" rtlCol="0"/>
          <a:lstStyle>
            <a:lvl1pPr algn="r">
              <a:defRPr sz="1300">
                <a:latin typeface="Arial" charset="0"/>
                <a:cs typeface="+mn-cs"/>
              </a:defRPr>
            </a:lvl1pPr>
          </a:lstStyle>
          <a:p>
            <a:pPr>
              <a:defRPr/>
            </a:pPr>
            <a:fld id="{026D8D9C-341A-4B91-9BC2-3996BC5F59A5}" type="datetimeFigureOut">
              <a:rPr lang="en-US"/>
              <a:pPr>
                <a:defRPr/>
              </a:pPr>
              <a:t>4/28/2017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7" tIns="48319" rIns="96637" bIns="48319" rtlCol="0" anchor="ctr"/>
          <a:lstStyle/>
          <a:p>
            <a:pPr lvl="0"/>
            <a:endParaRPr lang="en-US" noProof="0" dirty="0" smtClean="0"/>
          </a:p>
        </p:txBody>
      </p:sp>
      <p:sp>
        <p:nvSpPr>
          <p:cNvPr id="5" name="Notes Placeholder 4"/>
          <p:cNvSpPr>
            <a:spLocks noGrp="1"/>
          </p:cNvSpPr>
          <p:nvPr>
            <p:ph type="body" sz="quarter" idx="3"/>
          </p:nvPr>
        </p:nvSpPr>
        <p:spPr>
          <a:xfrm>
            <a:off x="730859" y="4561553"/>
            <a:ext cx="5853483" cy="4319230"/>
          </a:xfrm>
          <a:prstGeom prst="rect">
            <a:avLst/>
          </a:prstGeom>
        </p:spPr>
        <p:txBody>
          <a:bodyPr vert="horz" lIns="96637" tIns="48319" rIns="96637" bIns="4831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9830"/>
            <a:ext cx="3169810" cy="479733"/>
          </a:xfrm>
          <a:prstGeom prst="rect">
            <a:avLst/>
          </a:prstGeom>
        </p:spPr>
        <p:txBody>
          <a:bodyPr vert="horz" lIns="96637" tIns="48319" rIns="96637" bIns="48319" rtlCol="0" anchor="b"/>
          <a:lstStyle>
            <a:lvl1pPr algn="l">
              <a:defRPr sz="13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4143737" y="9119830"/>
            <a:ext cx="3169810" cy="479733"/>
          </a:xfrm>
          <a:prstGeom prst="rect">
            <a:avLst/>
          </a:prstGeom>
        </p:spPr>
        <p:txBody>
          <a:bodyPr vert="horz" lIns="96637" tIns="48319" rIns="96637" bIns="48319" rtlCol="0" anchor="b"/>
          <a:lstStyle>
            <a:lvl1pPr algn="r">
              <a:defRPr sz="1300">
                <a:latin typeface="Arial" charset="0"/>
                <a:cs typeface="+mn-cs"/>
              </a:defRPr>
            </a:lvl1pPr>
          </a:lstStyle>
          <a:p>
            <a:pPr>
              <a:defRPr/>
            </a:pPr>
            <a:fld id="{CFB564B1-4DF6-49D4-9241-DC8180504D68}" type="slidenum">
              <a:rPr lang="en-US"/>
              <a:pPr>
                <a:defRPr/>
              </a:pPr>
              <a:t>‹#›</a:t>
            </a:fld>
            <a:endParaRPr lang="en-US" dirty="0"/>
          </a:p>
        </p:txBody>
      </p:sp>
    </p:spTree>
    <p:extLst>
      <p:ext uri="{BB962C8B-B14F-4D97-AF65-F5344CB8AC3E}">
        <p14:creationId xmlns:p14="http://schemas.microsoft.com/office/powerpoint/2010/main" val="1411676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 to the Nonpublic</a:t>
            </a:r>
            <a:r>
              <a:rPr lang="en-US" baseline="0" dirty="0" smtClean="0"/>
              <a:t> School Health Services Webinar.  My name is Jessani Gordon, and I am the director of Nonpublic School Services for the New Jersey Department of Education.  This presentation was developed for both districts and nonpublic schools to understand the process for delivering health services to nonpublic schools, and the legal requirements around consultation and documentation. Recently revised guidelines provide more detail and should be read carefully. You are also welcome to send us your questions by email. </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1</a:t>
            </a:fld>
            <a:endParaRPr lang="en-US" dirty="0"/>
          </a:p>
        </p:txBody>
      </p:sp>
    </p:spTree>
    <p:extLst>
      <p:ext uri="{BB962C8B-B14F-4D97-AF65-F5344CB8AC3E}">
        <p14:creationId xmlns:p14="http://schemas.microsoft.com/office/powerpoint/2010/main" val="37419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I’d like focus on </a:t>
            </a:r>
            <a:r>
              <a:rPr lang="en-US" baseline="0" dirty="0" smtClean="0"/>
              <a:t>the </a:t>
            </a:r>
            <a:r>
              <a:rPr lang="en-US" u="sng" baseline="0" dirty="0" smtClean="0"/>
              <a:t>Distribution of Funds </a:t>
            </a:r>
            <a:r>
              <a:rPr lang="en-US" baseline="0" dirty="0" smtClean="0"/>
              <a:t>form.  This form was developed to increase the transparency of how the health services funds are being spent. It allows the districts and nonpublic schools to dig into the efficiency of spending, including the </a:t>
            </a:r>
            <a:r>
              <a:rPr lang="en-US" u="sng" baseline="0" dirty="0" smtClean="0"/>
              <a:t>amount of funding </a:t>
            </a:r>
            <a:r>
              <a:rPr lang="en-US" baseline="0" dirty="0" smtClean="0"/>
              <a:t>spent on administration and oversight vs. the number of service hours. The specific information to be provided include the following:</a:t>
            </a:r>
          </a:p>
          <a:p>
            <a:pPr marL="628650" lvl="1" indent="-171450" rtl="0">
              <a:buFont typeface="Wingdings" panose="05000000000000000000" pitchFamily="2" charset="2"/>
              <a:buChar char="Ø"/>
            </a:pPr>
            <a:r>
              <a:rPr lang="en-US" sz="1200" u="sng" dirty="0" smtClean="0"/>
              <a:t>The total amount of funds</a:t>
            </a:r>
            <a:r>
              <a:rPr lang="en-US" sz="1200" dirty="0" smtClean="0"/>
              <a:t> allocated to the nonpublic school for nursing services;</a:t>
            </a:r>
          </a:p>
          <a:p>
            <a:pPr marL="628650" marR="0" lvl="1" indent="-171450" algn="l" defTabSz="9144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US" sz="1200" dirty="0" smtClean="0"/>
              <a:t>Total nursing </a:t>
            </a:r>
            <a:r>
              <a:rPr lang="en-US" sz="1200" u="sng" dirty="0" smtClean="0"/>
              <a:t>service costs,</a:t>
            </a:r>
            <a:r>
              <a:rPr lang="en-US" sz="1200" u="sng" baseline="0" dirty="0" smtClean="0"/>
              <a:t> </a:t>
            </a:r>
            <a:r>
              <a:rPr lang="en-US" sz="1200" u="none" baseline="0" dirty="0" smtClean="0"/>
              <a:t>including a</a:t>
            </a:r>
            <a:r>
              <a:rPr lang="en-US" sz="1200" dirty="0" smtClean="0"/>
              <a:t> break-down of the number of annual </a:t>
            </a:r>
            <a:r>
              <a:rPr lang="en-US" sz="1200" u="none" dirty="0" smtClean="0"/>
              <a:t>nursing service hours and the hourly</a:t>
            </a:r>
            <a:r>
              <a:rPr lang="en-US" sz="1200" u="none" baseline="0" dirty="0" smtClean="0"/>
              <a:t> rate</a:t>
            </a:r>
            <a:r>
              <a:rPr lang="en-US" sz="1200" u="none" dirty="0" smtClean="0"/>
              <a:t>;</a:t>
            </a:r>
          </a:p>
          <a:p>
            <a:pPr marL="628650" lvl="1" indent="-171450" rtl="0">
              <a:buFont typeface="Wingdings" panose="05000000000000000000" pitchFamily="2" charset="2"/>
              <a:buChar char="Ø"/>
            </a:pPr>
            <a:r>
              <a:rPr lang="en-US" sz="1200" u="sng" dirty="0" smtClean="0"/>
              <a:t>Equipment or supplies costs; and</a:t>
            </a:r>
            <a:endParaRPr lang="en-US" sz="1200" dirty="0" smtClean="0"/>
          </a:p>
          <a:p>
            <a:pPr marL="628650" lvl="1" indent="-171450" rtl="0">
              <a:buFont typeface="Wingdings" panose="05000000000000000000" pitchFamily="2" charset="2"/>
              <a:buChar char="Ø"/>
            </a:pPr>
            <a:r>
              <a:rPr lang="en-US" sz="1200" u="sng" dirty="0" smtClean="0"/>
              <a:t>The district’s administrative costs, which are</a:t>
            </a:r>
            <a:r>
              <a:rPr lang="en-US" sz="1200" u="sng" baseline="0" dirty="0" smtClean="0"/>
              <a:t> not to exceed 6% of the total allocation</a:t>
            </a:r>
            <a:endParaRPr lang="en-US" sz="1200" dirty="0" smtClean="0"/>
          </a:p>
          <a:p>
            <a:endParaRPr lang="en-US" baseline="0" dirty="0" smtClean="0"/>
          </a:p>
          <a:p>
            <a:r>
              <a:rPr lang="en-US" baseline="0" dirty="0" smtClean="0"/>
              <a:t>In nearly all cases, nonpublic schools want to maximize the number of nursing hours they get. We’re asking districts to focus on the number of nursing hours from a provider and try to identify providers that are able to maximize their nursing hours.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10</a:t>
            </a:fld>
            <a:endParaRPr lang="en-US" dirty="0"/>
          </a:p>
        </p:txBody>
      </p:sp>
    </p:spTree>
    <p:extLst>
      <p:ext uri="{BB962C8B-B14F-4D97-AF65-F5344CB8AC3E}">
        <p14:creationId xmlns:p14="http://schemas.microsoft.com/office/powerpoint/2010/main" val="1108304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have developed Nursing Program Guidelines, available on the Nonpublic School Services website, which includes the relevant statute and code.  </a:t>
            </a:r>
          </a:p>
          <a:p>
            <a:endParaRPr lang="en-US" baseline="0" dirty="0" smtClean="0"/>
          </a:p>
          <a:p>
            <a:r>
              <a:rPr lang="en-US" baseline="0" dirty="0" smtClean="0"/>
              <a:t>In addition, we’ve posted on our website a number of helpful resources, including a sample Service Provider </a:t>
            </a:r>
            <a:r>
              <a:rPr lang="en-US" u="sng" baseline="0" dirty="0" smtClean="0"/>
              <a:t>Proposal Evaluation Rubric, </a:t>
            </a:r>
            <a:r>
              <a:rPr lang="en-US" baseline="0" dirty="0" smtClean="0"/>
              <a:t>developed by a district Business Administrator, and fact sheets and guidelines for specific health requirements.  </a:t>
            </a:r>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11</a:t>
            </a:fld>
            <a:endParaRPr lang="en-US" dirty="0"/>
          </a:p>
        </p:txBody>
      </p:sp>
    </p:spTree>
    <p:extLst>
      <p:ext uri="{BB962C8B-B14F-4D97-AF65-F5344CB8AC3E}">
        <p14:creationId xmlns:p14="http://schemas.microsoft.com/office/powerpoint/2010/main" val="3117421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Please check out our website and the information on the Nonpublic School Nursing</a:t>
            </a:r>
            <a:r>
              <a:rPr lang="en-US" baseline="0" dirty="0" smtClean="0"/>
              <a:t> Services program. Visit www.state.nj.us/education/nonpublic/ </a:t>
            </a:r>
            <a:endParaRPr lang="en-US" dirty="0" smtClean="0"/>
          </a:p>
          <a:p>
            <a:endParaRPr lang="en-US" dirty="0" smtClean="0"/>
          </a:p>
          <a:p>
            <a:r>
              <a:rPr lang="en-US" dirty="0" smtClean="0"/>
              <a:t>If you have any questions, </a:t>
            </a:r>
            <a:r>
              <a:rPr lang="en-US" baseline="0" dirty="0" smtClean="0"/>
              <a:t>please email us at: nonpublicschoolservices@doe.state.nj.us, or call Greg Kocher at 609 633 0251. </a:t>
            </a:r>
          </a:p>
          <a:p>
            <a:endParaRPr lang="en-US" baseline="0" dirty="0" smtClean="0"/>
          </a:p>
          <a:p>
            <a:r>
              <a:rPr lang="en-US" dirty="0" smtClean="0"/>
              <a:t>This concludes the presentation. </a:t>
            </a:r>
            <a:r>
              <a:rPr lang="en-US" baseline="0" dirty="0" smtClean="0"/>
              <a:t>Thanks for listening.</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12</a:t>
            </a:fld>
            <a:endParaRPr lang="en-US" dirty="0"/>
          </a:p>
        </p:txBody>
      </p:sp>
    </p:spTree>
    <p:extLst>
      <p:ext uri="{BB962C8B-B14F-4D97-AF65-F5344CB8AC3E}">
        <p14:creationId xmlns:p14="http://schemas.microsoft.com/office/powerpoint/2010/main" val="1286235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we get into the Nonpublic School Health</a:t>
            </a:r>
            <a:r>
              <a:rPr lang="en-US" baseline="0" dirty="0" smtClean="0"/>
              <a:t> services, I would like to briefly mention that we have recorded webinars and guidelines for the nonpublic school programs managed at the Department, which include auxiliary and remedial services, also known as Chapters 192 and 193, the nonpublic school security program, the nonpublic school technology initiative, the nonpublic school textbook program, and nonpublic school transportation.</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2</a:t>
            </a:fld>
            <a:endParaRPr lang="en-US" dirty="0"/>
          </a:p>
        </p:txBody>
      </p:sp>
    </p:spTree>
    <p:extLst>
      <p:ext uri="{BB962C8B-B14F-4D97-AF65-F5344CB8AC3E}">
        <p14:creationId xmlns:p14="http://schemas.microsoft.com/office/powerpoint/2010/main" val="687870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Digging into the Health Services</a:t>
            </a:r>
            <a:r>
              <a:rPr lang="en-US" sz="1200" baseline="0" dirty="0" smtClean="0"/>
              <a:t> Program, districts must provide to nonpublic schools “basic nursing services,” which include assistance with medical exams and dental screening, screening of hearing, maintenance of student health records and notification </a:t>
            </a:r>
            <a:r>
              <a:rPr lang="en-US" sz="1200" baseline="0" dirty="0" smtClean="0"/>
              <a:t>of </a:t>
            </a:r>
            <a:r>
              <a:rPr lang="en-US" sz="1200" baseline="0" dirty="0" smtClean="0"/>
              <a:t>county health officials of students who have not been immunized, and emergency care for students who are injured or become ill at school or during participation on a school team or squad.</a:t>
            </a:r>
          </a:p>
          <a:p>
            <a:endParaRPr lang="en-US" sz="1200"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aseline="0" dirty="0" smtClean="0"/>
              <a:t>N</a:t>
            </a:r>
            <a:r>
              <a:rPr lang="en-US" sz="1200" dirty="0" smtClean="0"/>
              <a:t>onpublic schools may decline</a:t>
            </a:r>
            <a:r>
              <a:rPr lang="en-US" sz="1200" baseline="0" dirty="0" smtClean="0"/>
              <a:t> the</a:t>
            </a:r>
            <a:r>
              <a:rPr lang="en-US" sz="1200" dirty="0" smtClean="0"/>
              <a:t> </a:t>
            </a:r>
            <a:r>
              <a:rPr lang="en-US" sz="1200" baseline="0" dirty="0" smtClean="0"/>
              <a:t>basic nursing services </a:t>
            </a:r>
            <a:r>
              <a:rPr lang="en-US" sz="1200" u="none" baseline="0" dirty="0" smtClean="0"/>
              <a:t>and request </a:t>
            </a:r>
            <a:r>
              <a:rPr lang="en-US" sz="1200" baseline="0" dirty="0" smtClean="0"/>
              <a:t>additional medical services, supplies and equipment. </a:t>
            </a:r>
            <a:r>
              <a:rPr lang="en-US" sz="1200" u="sng" baseline="0" dirty="0" smtClean="0"/>
              <a:t>There is no requirement that nonpublic schools must receive basic nursing services in order to receive additional medical services, supplies and equipment</a:t>
            </a:r>
            <a:r>
              <a:rPr lang="en-US" sz="1200" u="none" baseline="0" dirty="0" smtClean="0"/>
              <a:t>, </a:t>
            </a:r>
            <a:r>
              <a:rPr lang="en-US" sz="1200" baseline="0" dirty="0" smtClean="0"/>
              <a:t>such as Epi-pens and </a:t>
            </a:r>
            <a:r>
              <a:rPr lang="en-US" sz="1200" b="0" kern="1200" baseline="0" dirty="0" smtClean="0">
                <a:solidFill>
                  <a:schemeClr val="tx1"/>
                </a:solidFill>
                <a:effectLst/>
                <a:latin typeface="+mn-lt"/>
                <a:ea typeface="+mn-ea"/>
                <a:cs typeface="+mn-cs"/>
              </a:rPr>
              <a:t>d</a:t>
            </a:r>
            <a:r>
              <a:rPr lang="en-US" sz="1200" b="0" kern="1200" dirty="0" smtClean="0">
                <a:solidFill>
                  <a:schemeClr val="tx1"/>
                </a:solidFill>
                <a:effectLst/>
                <a:latin typeface="+mn-lt"/>
                <a:ea typeface="+mn-ea"/>
                <a:cs typeface="+mn-cs"/>
              </a:rPr>
              <a:t>efibrillators. Nonpublic schools may </a:t>
            </a:r>
            <a:r>
              <a:rPr lang="en-US" sz="1200" b="0" kern="1200" dirty="0" smtClean="0">
                <a:solidFill>
                  <a:schemeClr val="tx1"/>
                </a:solidFill>
                <a:effectLst/>
                <a:latin typeface="+mn-lt"/>
                <a:ea typeface="+mn-ea"/>
                <a:cs typeface="+mn-cs"/>
              </a:rPr>
              <a:t>choose to fund </a:t>
            </a:r>
            <a:r>
              <a:rPr lang="en-US" sz="1200" b="0" kern="1200" dirty="0" smtClean="0">
                <a:solidFill>
                  <a:schemeClr val="tx1"/>
                </a:solidFill>
                <a:effectLst/>
                <a:latin typeface="+mn-lt"/>
                <a:ea typeface="+mn-ea"/>
                <a:cs typeface="+mn-cs"/>
              </a:rPr>
              <a:t>their own nurse and request that</a:t>
            </a:r>
            <a:r>
              <a:rPr lang="en-US" sz="1200" b="0" kern="1200" baseline="0" dirty="0" smtClean="0">
                <a:solidFill>
                  <a:schemeClr val="tx1"/>
                </a:solidFill>
                <a:effectLst/>
                <a:latin typeface="+mn-lt"/>
                <a:ea typeface="+mn-ea"/>
                <a:cs typeface="+mn-cs"/>
              </a:rPr>
              <a:t> the state funds be used to purchase supplies and equipment. The supplies and equipment should be comparable to those used in the district in terms of </a:t>
            </a:r>
            <a:r>
              <a:rPr lang="en-US" sz="1200" b="0" kern="1200" baseline="0" dirty="0" smtClean="0">
                <a:solidFill>
                  <a:schemeClr val="tx1"/>
                </a:solidFill>
                <a:effectLst/>
                <a:latin typeface="+mn-lt"/>
                <a:ea typeface="+mn-ea"/>
                <a:cs typeface="+mn-cs"/>
              </a:rPr>
              <a:t>the type </a:t>
            </a:r>
            <a:r>
              <a:rPr lang="en-US" sz="1200" b="0" kern="1200" baseline="0" dirty="0" smtClean="0">
                <a:solidFill>
                  <a:schemeClr val="tx1"/>
                </a:solidFill>
                <a:effectLst/>
                <a:latin typeface="+mn-lt"/>
                <a:ea typeface="+mn-ea"/>
                <a:cs typeface="+mn-cs"/>
              </a:rPr>
              <a:t>and cost.</a:t>
            </a:r>
            <a:endParaRPr lang="en-US" sz="1200" b="0"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kern="1200" baseline="0" dirty="0" smtClean="0">
                <a:solidFill>
                  <a:schemeClr val="tx1"/>
                </a:solidFill>
                <a:effectLst/>
                <a:latin typeface="+mn-lt"/>
                <a:ea typeface="+mn-ea"/>
                <a:cs typeface="+mn-cs"/>
              </a:rPr>
              <a:t>The district and nonpublic school will agree on the services, supplies and equipment at the consultation. </a:t>
            </a:r>
            <a:endParaRPr lang="en-US" sz="1200" b="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3</a:t>
            </a:fld>
            <a:endParaRPr lang="en-US" dirty="0"/>
          </a:p>
        </p:txBody>
      </p:sp>
    </p:spTree>
    <p:extLst>
      <p:ext uri="{BB962C8B-B14F-4D97-AF65-F5344CB8AC3E}">
        <p14:creationId xmlns:p14="http://schemas.microsoft.com/office/powerpoint/2010/main" val="2284789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Statute 18A:40-27.1, passed in 2014, permits </a:t>
            </a:r>
            <a:r>
              <a:rPr lang="en-US" dirty="0" smtClean="0"/>
              <a:t>state</a:t>
            </a:r>
            <a:r>
              <a:rPr lang="en-US" baseline="0" dirty="0" smtClean="0"/>
              <a:t> funded nonpublic school nurses to treat pre-K students in emergency situations. This applies only to pre-K students attending a nonpublic school eligible for nonpublic funding. </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4</a:t>
            </a:fld>
            <a:endParaRPr lang="en-US" dirty="0"/>
          </a:p>
        </p:txBody>
      </p:sp>
    </p:spTree>
    <p:extLst>
      <p:ext uri="{BB962C8B-B14F-4D97-AF65-F5344CB8AC3E}">
        <p14:creationId xmlns:p14="http://schemas.microsoft.com/office/powerpoint/2010/main" val="3842561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dirty="0" smtClean="0"/>
              <a:t>The annual process for providing health</a:t>
            </a:r>
            <a:r>
              <a:rPr lang="en-US" sz="1200" baseline="0" dirty="0" smtClean="0"/>
              <a:t> services to nonpublic schools begins in early Spring. In </a:t>
            </a:r>
            <a:r>
              <a:rPr lang="en-US" sz="1200" u="sng" baseline="0" dirty="0" smtClean="0"/>
              <a:t>March</a:t>
            </a:r>
            <a:r>
              <a:rPr lang="en-US" sz="1200" baseline="0" dirty="0" smtClean="0"/>
              <a:t>, the district must decide if it will provide services directly, or if it will be using a third-party provider. </a:t>
            </a:r>
          </a:p>
          <a:p>
            <a:endParaRPr lang="en-US" sz="1200" baseline="0" dirty="0" smtClean="0"/>
          </a:p>
          <a:p>
            <a:r>
              <a:rPr lang="en-US" sz="1200" baseline="0" dirty="0" smtClean="0"/>
              <a:t>The district should also determine in the early spring if it will be considering a new health services provider. </a:t>
            </a:r>
            <a:r>
              <a:rPr lang="en-US" sz="1200" u="sng" baseline="0" dirty="0" smtClean="0"/>
              <a:t>Legislation requires the district to consult with the nonpublic school </a:t>
            </a:r>
            <a:r>
              <a:rPr lang="en-US" sz="1200" i="1" u="sng" baseline="0" dirty="0" smtClean="0"/>
              <a:t>before</a:t>
            </a:r>
            <a:r>
              <a:rPr lang="en-US" sz="1200" u="sng" baseline="0" dirty="0" smtClean="0"/>
              <a:t> changing the service provider</a:t>
            </a:r>
            <a:r>
              <a:rPr lang="en-US" sz="1200" u="none" baseline="0" dirty="0" smtClean="0"/>
              <a:t>. Therefore, if </a:t>
            </a:r>
            <a:r>
              <a:rPr lang="en-US" sz="1200" baseline="0" dirty="0" smtClean="0"/>
              <a:t>a district is considering a </a:t>
            </a:r>
            <a:r>
              <a:rPr lang="en-US" sz="1200" u="sng" baseline="0" dirty="0" smtClean="0"/>
              <a:t>new health services provider</a:t>
            </a:r>
            <a:r>
              <a:rPr lang="en-US" sz="1200" baseline="0" dirty="0" smtClean="0"/>
              <a:t>, it must consult with its nonpublic schools to learn about their level of satisfaction with the current nurse, including input from parents, and what factors are important in selecting a new provider. For example, does the school want to maximize the number of nursing hours that it will receive? Or does the school want to keep the same nurse, even if the hourly rate is higher? Because of the importance of the nursing function in the school, nonpublic administrators would like to be involved as much as possible in the selection process. </a:t>
            </a:r>
          </a:p>
          <a:p>
            <a:endParaRPr lang="en-US" sz="1200" baseline="0" dirty="0" smtClean="0"/>
          </a:p>
          <a:p>
            <a:r>
              <a:rPr lang="en-US" sz="1200" baseline="0" dirty="0" smtClean="0"/>
              <a:t>We strongly recommend that the consultation to discuss a new provider take place in the early Spring so that the district has enough time to complete the contracting process prior to the start of the school year.  The regulations require districts to make every attempt to provide nursing services </a:t>
            </a:r>
            <a:r>
              <a:rPr lang="en-US" sz="1200" u="sng" baseline="0" dirty="0" smtClean="0"/>
              <a:t>at the start of the school year</a:t>
            </a:r>
            <a:r>
              <a:rPr lang="en-US" sz="1200" baseline="0" dirty="0" smtClean="0"/>
              <a:t>.  Having a nurse in place once students are in the building is critical. So we recommend that the consultation for a new provider take place in March, and in April the contracting process should be initiated. </a:t>
            </a:r>
          </a:p>
          <a:p>
            <a:endParaRPr lang="en-US" sz="1200" baseline="0" dirty="0" smtClean="0"/>
          </a:p>
          <a:p>
            <a:r>
              <a:rPr lang="en-US" sz="1200" baseline="0" dirty="0" smtClean="0"/>
              <a:t>If there is no change in the provider for the upcoming year, then the consultation should occur in May.</a:t>
            </a:r>
          </a:p>
          <a:p>
            <a:endParaRPr lang="en-US" sz="1200" baseline="0" dirty="0" smtClean="0"/>
          </a:p>
          <a:p>
            <a:r>
              <a:rPr lang="en-US" sz="1200" baseline="0" dirty="0" smtClean="0"/>
              <a:t> </a:t>
            </a:r>
            <a:endParaRPr lang="en-US" sz="1200"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5</a:t>
            </a:fld>
            <a:endParaRPr lang="en-US" dirty="0"/>
          </a:p>
        </p:txBody>
      </p:sp>
    </p:spTree>
    <p:extLst>
      <p:ext uri="{BB962C8B-B14F-4D97-AF65-F5344CB8AC3E}">
        <p14:creationId xmlns:p14="http://schemas.microsoft.com/office/powerpoint/2010/main" val="3974952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aseline="0" dirty="0" smtClean="0"/>
              <a:t>I’d now like to talk in more detail about the consultation process,  which is a critical element of all nonpublic school programs. The district is required to engage in timely and meaningful consultation with each nonpublic school on an annual basis to inform the school of the </a:t>
            </a:r>
            <a:r>
              <a:rPr lang="en-US" sz="1200" u="sng" baseline="0" dirty="0" smtClean="0"/>
              <a:t>amount of funds</a:t>
            </a:r>
            <a:r>
              <a:rPr lang="en-US" sz="1200" baseline="0" dirty="0" smtClean="0"/>
              <a:t> allocated to it, to agree on the </a:t>
            </a:r>
            <a:r>
              <a:rPr lang="en-US" sz="1200" u="sng" baseline="0" dirty="0" smtClean="0"/>
              <a:t>health services to be provided </a:t>
            </a:r>
            <a:r>
              <a:rPr lang="en-US" sz="1200" baseline="0" dirty="0" smtClean="0"/>
              <a:t>and </a:t>
            </a:r>
            <a:r>
              <a:rPr lang="en-US" sz="1200" u="sng" baseline="0" dirty="0" smtClean="0"/>
              <a:t>any supplies or equipment </a:t>
            </a:r>
            <a:r>
              <a:rPr lang="en-US" sz="1200" baseline="0" dirty="0" smtClean="0"/>
              <a:t>that may be purchased, to ascertain the </a:t>
            </a:r>
            <a:r>
              <a:rPr lang="en-US" sz="1200" u="sng" baseline="0" dirty="0" smtClean="0"/>
              <a:t>school’s satisfaction</a:t>
            </a:r>
            <a:r>
              <a:rPr lang="en-US" sz="1200" baseline="0" dirty="0" smtClean="0"/>
              <a:t> with the current nursing provider, and </a:t>
            </a:r>
            <a:r>
              <a:rPr lang="en-US" sz="1200" b="0" baseline="0" dirty="0" smtClean="0"/>
              <a:t>t</a:t>
            </a:r>
            <a:r>
              <a:rPr lang="en-US" sz="1200" b="0" dirty="0" smtClean="0"/>
              <a:t>o ensure students who are knowingly without medical coverage have access to the NJ </a:t>
            </a:r>
            <a:r>
              <a:rPr lang="en-US" sz="1200" b="0" dirty="0" err="1" smtClean="0"/>
              <a:t>FamilyCare</a:t>
            </a:r>
            <a:r>
              <a:rPr lang="en-US" sz="1200" b="0" dirty="0" smtClean="0"/>
              <a:t> program and have information on the program</a:t>
            </a:r>
            <a:r>
              <a:rPr lang="en-US" sz="1200" baseline="0" dirty="0" smtClean="0"/>
              <a:t>. </a:t>
            </a:r>
          </a:p>
          <a:p>
            <a:endParaRPr lang="en-US" sz="1200" baseline="0" dirty="0" smtClean="0"/>
          </a:p>
          <a:p>
            <a:r>
              <a:rPr lang="en-US" sz="1200" baseline="0" dirty="0" smtClean="0"/>
              <a:t>As I just explained, consultation is also required to discuss any intentions the district may have in changing its provider. The statute says: “</a:t>
            </a:r>
            <a:r>
              <a:rPr lang="en-US" sz="1200" b="0" i="1" u="none" strike="noStrike" kern="1200" baseline="0" dirty="0" smtClean="0">
                <a:solidFill>
                  <a:schemeClr val="tx1"/>
                </a:solidFill>
                <a:latin typeface="+mn-lt"/>
                <a:ea typeface="+mn-ea"/>
                <a:cs typeface="+mn-cs"/>
              </a:rPr>
              <a:t>Prior to any change in the provision of these services</a:t>
            </a:r>
            <a:r>
              <a:rPr lang="en-US" sz="1200" b="0" i="0" u="none" strike="noStrike" kern="1200" baseline="0" dirty="0" smtClean="0">
                <a:solidFill>
                  <a:schemeClr val="tx1"/>
                </a:solidFill>
                <a:latin typeface="+mn-lt"/>
                <a:ea typeface="+mn-ea"/>
                <a:cs typeface="+mn-cs"/>
              </a:rPr>
              <a:t>, the board shall provide </a:t>
            </a:r>
            <a:r>
              <a:rPr lang="en-US" sz="1200" b="0" i="0" u="sng" strike="noStrike" kern="1200" baseline="0" dirty="0" smtClean="0">
                <a:solidFill>
                  <a:schemeClr val="tx1"/>
                </a:solidFill>
                <a:latin typeface="+mn-lt"/>
                <a:ea typeface="+mn-ea"/>
                <a:cs typeface="+mn-cs"/>
              </a:rPr>
              <a:t>timely and meaningful consultation </a:t>
            </a:r>
            <a:r>
              <a:rPr lang="en-US" sz="1200" b="0" i="0" u="none" strike="noStrike" kern="1200" baseline="0" dirty="0" smtClean="0">
                <a:solidFill>
                  <a:schemeClr val="tx1"/>
                </a:solidFill>
                <a:latin typeface="+mn-lt"/>
                <a:ea typeface="+mn-ea"/>
                <a:cs typeface="+mn-cs"/>
              </a:rPr>
              <a:t>with appropriate nonpublic school representatives, including parents.”</a:t>
            </a:r>
            <a:endParaRPr lang="en-US" sz="1200" baseline="0" dirty="0" smtClean="0"/>
          </a:p>
          <a:p>
            <a:endParaRPr lang="en-US" sz="1200" baseline="0" dirty="0" smtClean="0"/>
          </a:p>
          <a:p>
            <a:r>
              <a:rPr lang="en-US" sz="1200" b="0" i="0" u="none" strike="noStrike" kern="1200" baseline="0" dirty="0" smtClean="0">
                <a:solidFill>
                  <a:schemeClr val="tx1"/>
                </a:solidFill>
                <a:latin typeface="+mn-lt"/>
                <a:ea typeface="+mn-ea"/>
                <a:cs typeface="+mn-cs"/>
              </a:rPr>
              <a:t>If a change to a provider is contemplated, the following topics should be discussed: </a:t>
            </a:r>
          </a:p>
          <a:p>
            <a:r>
              <a:rPr lang="en-US" sz="1200" b="0" i="0" u="none" strike="noStrike" kern="1200" baseline="0" dirty="0" smtClean="0">
                <a:solidFill>
                  <a:schemeClr val="tx1"/>
                </a:solidFill>
                <a:latin typeface="+mn-lt"/>
                <a:ea typeface="+mn-ea"/>
                <a:cs typeface="+mn-cs"/>
              </a:rPr>
              <a:t>1. the nonpublic school and its parents’ level of satisfaction with the current provider, and any concerns about the delivery and quality of services; </a:t>
            </a:r>
          </a:p>
          <a:p>
            <a:r>
              <a:rPr lang="en-US" sz="1200" b="0" i="0" u="none" strike="noStrike" kern="1200" baseline="0" dirty="0" smtClean="0">
                <a:solidFill>
                  <a:schemeClr val="tx1"/>
                </a:solidFill>
                <a:latin typeface="+mn-lt"/>
                <a:ea typeface="+mn-ea"/>
                <a:cs typeface="+mn-cs"/>
              </a:rPr>
              <a:t>2. </a:t>
            </a:r>
            <a:r>
              <a:rPr lang="en-US" sz="1200" b="0" i="0" u="none" strike="noStrike" kern="1200" baseline="0" dirty="0" smtClean="0">
                <a:solidFill>
                  <a:schemeClr val="tx1"/>
                </a:solidFill>
                <a:latin typeface="+mn-lt"/>
                <a:ea typeface="+mn-ea"/>
                <a:cs typeface="+mn-cs"/>
              </a:rPr>
              <a:t>the </a:t>
            </a:r>
            <a:r>
              <a:rPr lang="en-US" sz="1200" b="0" i="0" u="none" strike="noStrike" kern="1200" baseline="0" dirty="0" smtClean="0">
                <a:solidFill>
                  <a:schemeClr val="tx1"/>
                </a:solidFill>
                <a:latin typeface="+mn-lt"/>
                <a:ea typeface="+mn-ea"/>
                <a:cs typeface="+mn-cs"/>
              </a:rPr>
              <a:t>board’s reasons why it wants to change the provider; </a:t>
            </a:r>
          </a:p>
          <a:p>
            <a:r>
              <a:rPr lang="en-US" sz="1200" b="0" i="0" u="none" strike="noStrike" kern="1200" baseline="0" dirty="0" smtClean="0">
                <a:solidFill>
                  <a:schemeClr val="tx1"/>
                </a:solidFill>
                <a:latin typeface="+mn-lt"/>
                <a:ea typeface="+mn-ea"/>
                <a:cs typeface="+mn-cs"/>
              </a:rPr>
              <a:t>3. </a:t>
            </a:r>
            <a:r>
              <a:rPr lang="en-US" sz="1200" b="0" i="0" u="none" strike="noStrike" kern="1200" baseline="0" dirty="0" smtClean="0">
                <a:solidFill>
                  <a:schemeClr val="tx1"/>
                </a:solidFill>
                <a:latin typeface="+mn-lt"/>
                <a:ea typeface="+mn-ea"/>
                <a:cs typeface="+mn-cs"/>
              </a:rPr>
              <a:t>a </a:t>
            </a:r>
            <a:r>
              <a:rPr lang="en-US" sz="1200" b="0" i="0" u="none" strike="noStrike" kern="1200" baseline="0" dirty="0" smtClean="0">
                <a:solidFill>
                  <a:schemeClr val="tx1"/>
                </a:solidFill>
                <a:latin typeface="+mn-lt"/>
                <a:ea typeface="+mn-ea"/>
                <a:cs typeface="+mn-cs"/>
              </a:rPr>
              <a:t>listing of providers being considered and their suitability for the students’ needs; and </a:t>
            </a:r>
          </a:p>
          <a:p>
            <a:r>
              <a:rPr lang="en-US" sz="1200" b="0" i="0" u="none" strike="noStrike" kern="1200" baseline="0" dirty="0" smtClean="0">
                <a:solidFill>
                  <a:schemeClr val="tx1"/>
                </a:solidFill>
                <a:latin typeface="+mn-lt"/>
                <a:ea typeface="+mn-ea"/>
                <a:cs typeface="+mn-cs"/>
              </a:rPr>
              <a:t>4. </a:t>
            </a:r>
            <a:r>
              <a:rPr lang="en-US" sz="1200" b="0" i="0" u="none" strike="noStrike" kern="1200" baseline="0" dirty="0" smtClean="0">
                <a:solidFill>
                  <a:schemeClr val="tx1"/>
                </a:solidFill>
                <a:latin typeface="+mn-lt"/>
                <a:ea typeface="+mn-ea"/>
                <a:cs typeface="+mn-cs"/>
              </a:rPr>
              <a:t>the </a:t>
            </a:r>
            <a:r>
              <a:rPr lang="en-US" sz="1200" b="0" i="0" u="none" strike="noStrike" kern="1200" baseline="0" dirty="0" smtClean="0">
                <a:solidFill>
                  <a:schemeClr val="tx1"/>
                </a:solidFill>
                <a:latin typeface="+mn-lt"/>
                <a:ea typeface="+mn-ea"/>
                <a:cs typeface="+mn-cs"/>
              </a:rPr>
              <a:t>criteria to be used in the selection of a new provider. The district should consider the needs and requests of the nonpublic school, including their requesting the nurse who will provide services. </a:t>
            </a:r>
          </a:p>
          <a:p>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As I discussed on the last</a:t>
            </a:r>
            <a:r>
              <a:rPr lang="en-US" sz="1200" baseline="0" dirty="0" smtClean="0"/>
              <a:t> slide, timely consultation means that it should occur </a:t>
            </a:r>
            <a:r>
              <a:rPr lang="en-US" sz="1200" b="0" dirty="0" smtClean="0"/>
              <a:t>before changing providers or making changes in the services offered, and in time to begin services at the start of the school year.</a:t>
            </a:r>
          </a:p>
          <a:p>
            <a:endParaRPr lang="en-US" sz="1200"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6</a:t>
            </a:fld>
            <a:endParaRPr lang="en-US" dirty="0"/>
          </a:p>
        </p:txBody>
      </p:sp>
    </p:spTree>
    <p:extLst>
      <p:ext uri="{BB962C8B-B14F-4D97-AF65-F5344CB8AC3E}">
        <p14:creationId xmlns:p14="http://schemas.microsoft.com/office/powerpoint/2010/main" val="4179464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We’ve developed a consultation form that will serve to guide the district and the nonpublic school through the consultation process.  This form can be found on the Nonpublic School Services website. The items that must be discussed at the consultation are:</a:t>
            </a:r>
          </a:p>
          <a:p>
            <a:pPr lvl="0" rtl="0"/>
            <a:endParaRPr lang="en-US" sz="1200" u="sng" dirty="0" smtClean="0"/>
          </a:p>
          <a:p>
            <a:pPr marL="171450" lvl="0" indent="-171450" rtl="0">
              <a:buFont typeface="Arial" panose="020B0604020202020204" pitchFamily="34" charset="0"/>
              <a:buChar char="•"/>
            </a:pPr>
            <a:r>
              <a:rPr lang="en-US" sz="1200" u="none" dirty="0" smtClean="0"/>
              <a:t>The amount of funds allocated to the nonpublic school;</a:t>
            </a:r>
          </a:p>
          <a:p>
            <a:pPr marL="171450" lvl="0" indent="-171450" rtl="0">
              <a:buFont typeface="Arial" panose="020B0604020202020204" pitchFamily="34" charset="0"/>
              <a:buChar char="•"/>
            </a:pPr>
            <a:r>
              <a:rPr lang="en-US" sz="1200" u="none" dirty="0" smtClean="0"/>
              <a:t>The health services to be provided;</a:t>
            </a:r>
          </a:p>
          <a:p>
            <a:pPr marL="171450" lvl="0" indent="-171450" rtl="0">
              <a:buFont typeface="Arial" panose="020B0604020202020204" pitchFamily="34" charset="0"/>
              <a:buChar char="•"/>
            </a:pPr>
            <a:r>
              <a:rPr lang="en-US" sz="1200" u="none" dirty="0" smtClean="0"/>
              <a:t>Any</a:t>
            </a:r>
            <a:r>
              <a:rPr lang="en-US" sz="1200" u="none" baseline="0" dirty="0" smtClean="0"/>
              <a:t> a</a:t>
            </a:r>
            <a:r>
              <a:rPr lang="en-US" sz="1200" u="none" dirty="0" smtClean="0"/>
              <a:t>dditional services, equipment or supplies to be provided;</a:t>
            </a:r>
          </a:p>
          <a:p>
            <a:pPr marL="171450" lvl="0" indent="-171450" rtl="0">
              <a:buFont typeface="Arial" panose="020B0604020202020204" pitchFamily="34" charset="0"/>
              <a:buChar char="•"/>
            </a:pPr>
            <a:r>
              <a:rPr lang="en-US" sz="1200" u="none" dirty="0" smtClean="0"/>
              <a:t>The start date for nursing services;</a:t>
            </a:r>
          </a:p>
          <a:p>
            <a:pPr marL="171450" lvl="0" indent="-171450" rtl="0">
              <a:buFont typeface="Arial" panose="020B0604020202020204" pitchFamily="34" charset="0"/>
              <a:buChar char="•"/>
            </a:pPr>
            <a:r>
              <a:rPr lang="en-US" sz="1200" u="none" dirty="0" smtClean="0"/>
              <a:t>How the nursing position will be filled in the event of a long term absence or leave, and</a:t>
            </a:r>
          </a:p>
          <a:p>
            <a:pPr marL="171450" lvl="0" indent="-171450" rtl="0">
              <a:buFont typeface="Arial" panose="020B0604020202020204" pitchFamily="34" charset="0"/>
              <a:buChar char="•"/>
            </a:pPr>
            <a:r>
              <a:rPr lang="en-US" sz="1200" u="none" dirty="0" smtClean="0"/>
              <a:t>The criteria to be used in the contracting </a:t>
            </a:r>
            <a:r>
              <a:rPr lang="en-US" sz="1200" dirty="0" smtClean="0"/>
              <a:t>process, if applicable.</a:t>
            </a:r>
          </a:p>
          <a:p>
            <a:pPr lvl="0" rtl="0"/>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Both the nonpublic school administrator and the district chief school administrator,</a:t>
            </a:r>
            <a:r>
              <a:rPr lang="en-US" sz="1200" baseline="0" dirty="0" smtClean="0"/>
              <a:t> or their designees, must sign the agreement.</a:t>
            </a:r>
            <a:endParaRPr lang="en-US" dirty="0" smtClean="0"/>
          </a:p>
          <a:p>
            <a:pPr lvl="0" rtl="0"/>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7</a:t>
            </a:fld>
            <a:endParaRPr lang="en-US" dirty="0"/>
          </a:p>
        </p:txBody>
      </p:sp>
    </p:spTree>
    <p:extLst>
      <p:ext uri="{BB962C8B-B14F-4D97-AF65-F5344CB8AC3E}">
        <p14:creationId xmlns:p14="http://schemas.microsoft.com/office/powerpoint/2010/main" val="1852142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I’d now like to talk about reporting and documentation requirements, which serve an important purpose for the districts and nonpublic schools. In a nutshell, these requirements help provide transparency on costs, they serve to monitor the provider, and they meet the Department’s record keeping and auditing requirements.</a:t>
            </a:r>
          </a:p>
          <a:p>
            <a:endParaRPr lang="en-US" baseline="0" dirty="0" smtClean="0"/>
          </a:p>
          <a:p>
            <a:r>
              <a:rPr lang="en-US" baseline="0" dirty="0" smtClean="0"/>
              <a:t>By Oct. 1, a number of documents must be provided to the Executive County Superintendent, with a copy provided to the nonpublic school administrator. </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8</a:t>
            </a:fld>
            <a:endParaRPr lang="en-US" dirty="0"/>
          </a:p>
        </p:txBody>
      </p:sp>
    </p:spTree>
    <p:extLst>
      <p:ext uri="{BB962C8B-B14F-4D97-AF65-F5344CB8AC3E}">
        <p14:creationId xmlns:p14="http://schemas.microsoft.com/office/powerpoint/2010/main" val="2515385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reporting documents are:</a:t>
            </a:r>
          </a:p>
          <a:p>
            <a:pPr marL="0" lvl="0" indent="0" rtl="0">
              <a:buFont typeface="Wingdings" panose="05000000000000000000" pitchFamily="2" charset="2"/>
              <a:buNone/>
            </a:pPr>
            <a:r>
              <a:rPr lang="en-US" dirty="0" smtClean="0"/>
              <a:t>1. </a:t>
            </a:r>
            <a:r>
              <a:rPr lang="en-US" dirty="0" smtClean="0"/>
              <a:t>The </a:t>
            </a:r>
            <a:r>
              <a:rPr lang="en-US" dirty="0" smtClean="0"/>
              <a:t>Nursing Consultation Agreement Form;</a:t>
            </a:r>
          </a:p>
          <a:p>
            <a:pPr marL="0" lvl="0" indent="0" rtl="0">
              <a:buFont typeface="Wingdings" panose="05000000000000000000" pitchFamily="2" charset="2"/>
              <a:buNone/>
            </a:pPr>
            <a:r>
              <a:rPr lang="en-US" dirty="0" smtClean="0"/>
              <a:t>2. </a:t>
            </a:r>
            <a:r>
              <a:rPr lang="en-US" dirty="0" smtClean="0"/>
              <a:t>A </a:t>
            </a:r>
            <a:r>
              <a:rPr lang="en-US" dirty="0" smtClean="0"/>
              <a:t>copy of the contract with the service provider, if applicable;</a:t>
            </a:r>
          </a:p>
          <a:p>
            <a:pPr marL="0" lvl="0" indent="0" rtl="0">
              <a:buFont typeface="Wingdings" panose="05000000000000000000" pitchFamily="2" charset="2"/>
              <a:buNone/>
            </a:pPr>
            <a:r>
              <a:rPr lang="en-US" dirty="0" smtClean="0"/>
              <a:t>3. The Distribution of Funds form, which I’ll discuss in more detail</a:t>
            </a:r>
            <a:r>
              <a:rPr lang="en-US" baseline="0" dirty="0" smtClean="0"/>
              <a:t> shortly</a:t>
            </a:r>
            <a:r>
              <a:rPr lang="en-US" dirty="0" smtClean="0"/>
              <a:t>; and</a:t>
            </a:r>
          </a:p>
          <a:p>
            <a:pPr marL="0" lvl="0" indent="0" rtl="0">
              <a:buFont typeface="Wingdings" panose="05000000000000000000" pitchFamily="2" charset="2"/>
              <a:buNone/>
            </a:pPr>
            <a:r>
              <a:rPr lang="en-US" dirty="0" smtClean="0"/>
              <a:t>4. A description of the type and number of services that were provided during the previous school year (on a form called the “Annual Nonpublic School Nursing Report Form”)</a:t>
            </a:r>
          </a:p>
          <a:p>
            <a:endParaRPr lang="en-US" baseline="0" dirty="0" smtClean="0"/>
          </a:p>
          <a:p>
            <a:r>
              <a:rPr lang="en-US" baseline="0" dirty="0" smtClean="0"/>
              <a:t>All of these reporting forms can be found on the Nonpublic School Services website.    </a:t>
            </a:r>
          </a:p>
          <a:p>
            <a:endParaRPr lang="en-US" baseline="0" dirty="0" smtClean="0"/>
          </a:p>
          <a:p>
            <a:r>
              <a:rPr lang="en-US" baseline="0" dirty="0" smtClean="0"/>
              <a:t>I already discussed the consultation form. The copy of the contract with the service provider and the distribution of funds form are important because they provide information on the cost structure, which allows an analysis of the efficiency of spending. </a:t>
            </a:r>
          </a:p>
          <a:p>
            <a:endParaRPr lang="en-US" baseline="0" dirty="0" smtClean="0"/>
          </a:p>
          <a:p>
            <a:r>
              <a:rPr lang="en-US" baseline="0" dirty="0" smtClean="0"/>
              <a:t>The last form listed here, the Annual Nonpublic School Nursing Report Form, is required for recordkeeping.</a:t>
            </a:r>
            <a:endParaRPr lang="en-US" dirty="0"/>
          </a:p>
        </p:txBody>
      </p:sp>
      <p:sp>
        <p:nvSpPr>
          <p:cNvPr id="4" name="Slide Number Placeholder 3"/>
          <p:cNvSpPr>
            <a:spLocks noGrp="1"/>
          </p:cNvSpPr>
          <p:nvPr>
            <p:ph type="sldNum" sz="quarter" idx="10"/>
          </p:nvPr>
        </p:nvSpPr>
        <p:spPr/>
        <p:txBody>
          <a:bodyPr/>
          <a:lstStyle/>
          <a:p>
            <a:pPr>
              <a:defRPr/>
            </a:pPr>
            <a:fld id="{CFB564B1-4DF6-49D4-9241-DC8180504D68}" type="slidenum">
              <a:rPr lang="en-US" smtClean="0"/>
              <a:pPr>
                <a:defRPr/>
              </a:pPr>
              <a:t>9</a:t>
            </a:fld>
            <a:endParaRPr lang="en-US" dirty="0"/>
          </a:p>
        </p:txBody>
      </p:sp>
    </p:spTree>
    <p:extLst>
      <p:ext uri="{BB962C8B-B14F-4D97-AF65-F5344CB8AC3E}">
        <p14:creationId xmlns:p14="http://schemas.microsoft.com/office/powerpoint/2010/main" val="365868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Box 4"/>
          <p:cNvSpPr txBox="1"/>
          <p:nvPr userDrawn="1"/>
        </p:nvSpPr>
        <p:spPr>
          <a:xfrm>
            <a:off x="8763000" y="6477000"/>
            <a:ext cx="466725" cy="369888"/>
          </a:xfrm>
          <a:prstGeom prst="rect">
            <a:avLst/>
          </a:prstGeom>
          <a:noFill/>
        </p:spPr>
        <p:txBody>
          <a:bodyPr wrap="none">
            <a:spAutoFit/>
          </a:bodyPr>
          <a:lstStyle/>
          <a:p>
            <a:pPr>
              <a:defRPr/>
            </a:pPr>
            <a:fld id="{EEA80469-8041-4A23-BFEF-AEDBA9DADA28}" type="slidenum">
              <a:rPr lang="en-US">
                <a:latin typeface="+mn-lt"/>
                <a:cs typeface="+mn-cs"/>
              </a:rPr>
              <a:pPr>
                <a:defRPr/>
              </a:pPr>
              <a:t>‹#›</a:t>
            </a:fld>
            <a:endParaRPr lang="en-US" dirty="0">
              <a:latin typeface="+mn-lt"/>
              <a:cs typeface="+mn-cs"/>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1" name="Title Placeholder 1"/>
          <p:cNvSpPr>
            <a:spLocks noGrp="1"/>
          </p:cNvSpPr>
          <p:nvPr>
            <p:ph type="title"/>
          </p:nvPr>
        </p:nvSpPr>
        <p:spPr bwMode="auto">
          <a:xfrm>
            <a:off x="609600" y="2133600"/>
            <a:ext cx="8229600" cy="1143000"/>
          </a:xfrm>
          <a:prstGeom prst="rect">
            <a:avLst/>
          </a:prstGeom>
          <a:noFill/>
          <a:ln w="9525">
            <a:noFill/>
            <a:miter lim="800000"/>
            <a:headEnd/>
            <a:tailEnd/>
          </a:ln>
        </p:spPr>
        <p:txBody>
          <a:bodyPr/>
          <a:lstStyle/>
          <a:p>
            <a:pPr lvl="0"/>
            <a:r>
              <a:rPr lang="en-US" dirty="0" smtClean="0"/>
              <a:t>Click to edit Master title style</a:t>
            </a:r>
          </a:p>
        </p:txBody>
      </p:sp>
      <p:sp>
        <p:nvSpPr>
          <p:cNvPr id="13" name="Text Placeholder 12"/>
          <p:cNvSpPr>
            <a:spLocks noGrp="1"/>
          </p:cNvSpPr>
          <p:nvPr>
            <p:ph type="body" sz="quarter" idx="12"/>
          </p:nvPr>
        </p:nvSpPr>
        <p:spPr>
          <a:xfrm>
            <a:off x="4572000" y="0"/>
            <a:ext cx="4572000" cy="609600"/>
          </a:xfrm>
        </p:spPr>
        <p:txBody>
          <a:bodyPr/>
          <a:lstStyle>
            <a:lvl1pPr algn="ctr">
              <a:buNone/>
              <a:defRPr sz="2400" b="1">
                <a:solidFill>
                  <a:schemeClr val="bg1"/>
                </a:solidFill>
              </a:defRPr>
            </a:lvl1pPr>
          </a:lstStyle>
          <a:p>
            <a:pPr lvl="0"/>
            <a:endParaRPr lang="en-US" dirty="0"/>
          </a:p>
        </p:txBody>
      </p:sp>
      <p:sp>
        <p:nvSpPr>
          <p:cNvPr id="6" name="Date Placeholder 3"/>
          <p:cNvSpPr>
            <a:spLocks noGrp="1"/>
          </p:cNvSpPr>
          <p:nvPr>
            <p:ph type="dt" sz="half" idx="13"/>
          </p:nvPr>
        </p:nvSpPr>
        <p:spPr/>
        <p:txBody>
          <a:bodyPr/>
          <a:lstStyle>
            <a:lvl1pPr>
              <a:defRPr/>
            </a:lvl1pPr>
          </a:lstStyle>
          <a:p>
            <a:pPr>
              <a:defRPr/>
            </a:pPr>
            <a:fld id="{83F97635-D606-4F59-99F0-1BB5FF29CF12}" type="datetime1">
              <a:rPr lang="en-US"/>
              <a:pPr>
                <a:defRPr/>
              </a:pPr>
              <a:t>4/28/2017</a:t>
            </a:fld>
            <a:endParaRPr lang="en-US" dirty="0"/>
          </a:p>
        </p:txBody>
      </p:sp>
      <p:sp>
        <p:nvSpPr>
          <p:cNvPr id="7" name="Footer Placeholder 4"/>
          <p:cNvSpPr>
            <a:spLocks noGrp="1"/>
          </p:cNvSpPr>
          <p:nvPr>
            <p:ph type="ftr" sz="quarter" idx="14"/>
          </p:nvPr>
        </p:nvSpPr>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1EC2BC-E3A6-4D6B-BA60-0CEF06068C3A}" type="datetime1">
              <a:rPr lang="en-US"/>
              <a:pPr>
                <a:defRPr/>
              </a:pPr>
              <a:t>4/28/2017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7712A17-4F53-4D8E-92A0-955EC9C4749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D035C6-C5B5-439B-B086-D870D7B1E41D}" type="datetime1">
              <a:rPr lang="en-US"/>
              <a:pPr>
                <a:defRPr/>
              </a:pPr>
              <a:t>4/28/2017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C3C5F5B-CCA3-480B-849C-E78B8F64562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8534400" y="6477000"/>
            <a:ext cx="609600" cy="369888"/>
          </a:xfrm>
          <a:prstGeom prst="rect">
            <a:avLst/>
          </a:prstGeom>
          <a:noFill/>
        </p:spPr>
        <p:txBody>
          <a:bodyPr>
            <a:spAutoFit/>
          </a:bodyPr>
          <a:lstStyle/>
          <a:p>
            <a:pPr algn="r">
              <a:defRPr/>
            </a:pPr>
            <a:fld id="{E1B75F3C-3682-40EF-99D4-43950CCA8BB5}" type="slidenum">
              <a:rPr lang="en-US">
                <a:latin typeface="+mn-lt"/>
                <a:cs typeface="+mn-cs"/>
              </a:rPr>
              <a:pPr algn="r">
                <a:defRPr/>
              </a:pPr>
              <a:t>‹#›</a:t>
            </a:fld>
            <a:endParaRPr lang="en-US" dirty="0">
              <a:latin typeface="+mn-lt"/>
              <a:cs typeface="+mn-cs"/>
            </a:endParaRPr>
          </a:p>
        </p:txBody>
      </p:sp>
      <p:sp>
        <p:nvSpPr>
          <p:cNvPr id="2" name="Title 1"/>
          <p:cNvSpPr>
            <a:spLocks noGrp="1"/>
          </p:cNvSpPr>
          <p:nvPr>
            <p:ph type="title"/>
          </p:nvPr>
        </p:nvSpPr>
        <p:spPr>
          <a:xfrm>
            <a:off x="4343400" y="0"/>
            <a:ext cx="4800600" cy="563562"/>
          </a:xfrm>
        </p:spPr>
        <p:txBody>
          <a:bodyPr/>
          <a:lstStyle>
            <a:lvl1pPr>
              <a:defRPr sz="24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AB9229A-FD13-4FDD-84E7-E70304EFA9F3}" type="datetime1">
              <a:rPr lang="en-US"/>
              <a:pPr>
                <a:defRPr/>
              </a:pPr>
              <a:t>4/28/2017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21EE28-E66F-4790-8052-455DC4FBD27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759A5FF-F8D5-4B08-80B7-446E734459D7}" type="datetime1">
              <a:rPr lang="en-US"/>
              <a:pPr>
                <a:defRPr/>
              </a:pPr>
              <a:t>4/28/2017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ED7412E-DD0D-4AE6-86E6-B19172D60E1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D5C17A-9BAD-41B0-9C02-EFE19670D129}" type="datetime1">
              <a:rPr lang="en-US"/>
              <a:pPr>
                <a:defRPr/>
              </a:pPr>
              <a:t>4/28/2017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1E7CEBD-22C6-4264-9FEC-4F4B79B9DCD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3E68B4-9B73-462F-838E-3D528AFA0277}" type="datetime1">
              <a:rPr lang="en-US"/>
              <a:pPr>
                <a:defRPr/>
              </a:pPr>
              <a:t>4/28/2017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6E7E053-D5C0-4600-A187-15A707A87A6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20A2AF-8778-4365-8F1E-E753BE396F39}" type="datetime1">
              <a:rPr lang="en-US"/>
              <a:pPr>
                <a:defRPr/>
              </a:pPr>
              <a:t>4/28/2017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70589-EC8D-4D75-9BC1-6F123F745FA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4CCAC0-C707-4772-8DCE-181819031909}" type="datetime1">
              <a:rPr lang="en-US"/>
              <a:pPr>
                <a:defRPr/>
              </a:pPr>
              <a:t>4/28/2017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0F57FFA-B843-4F04-BCC3-F1F3F018A56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3462158-33D4-4A5A-ACEA-354D9ED52BB3}" type="datetime1">
              <a:rPr lang="en-US"/>
              <a:pPr>
                <a:defRPr/>
              </a:pPr>
              <a:t>4/28/2017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A4D6F7-AE0F-4FE7-B232-268317EA9A0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Box 3"/>
          <p:cNvSpPr txBox="1">
            <a:spLocks noChangeArrowheads="1"/>
          </p:cNvSpPr>
          <p:nvPr userDrawn="1"/>
        </p:nvSpPr>
        <p:spPr bwMode="auto">
          <a:xfrm>
            <a:off x="0" y="0"/>
            <a:ext cx="9144000" cy="609600"/>
          </a:xfrm>
          <a:prstGeom prst="rect">
            <a:avLst/>
          </a:prstGeom>
          <a:solidFill>
            <a:srgbClr val="0E4D72"/>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algn="r">
              <a:spcAft>
                <a:spcPts val="1000"/>
              </a:spcAft>
              <a:defRPr/>
            </a:pPr>
            <a:endParaRPr lang="en-US" sz="500" dirty="0"/>
          </a:p>
        </p:txBody>
      </p:sp>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1EFB57-7617-4673-9D29-4D8338A79E3F}" type="datetime1">
              <a:rPr lang="en-US"/>
              <a:pPr>
                <a:defRPr/>
              </a:pPr>
              <a:t>4/28/2017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7010400" y="64166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7A6013C-EED4-4CC7-AC74-84CBB892CABF}" type="slidenum">
              <a:rPr lang="en-US"/>
              <a:pPr>
                <a:defRPr/>
              </a:pPr>
              <a:t>‹#›</a:t>
            </a:fld>
            <a:endParaRPr lang="en-US" dirty="0"/>
          </a:p>
        </p:txBody>
      </p:sp>
      <p:pic>
        <p:nvPicPr>
          <p:cNvPr id="1032" name="Picture 6" descr="ScreenShot034.jpg"/>
          <p:cNvPicPr>
            <a:picLocks noChangeAspect="1"/>
          </p:cNvPicPr>
          <p:nvPr userDrawn="1"/>
        </p:nvPicPr>
        <p:blipFill>
          <a:blip r:embed="rId13" cstate="print"/>
          <a:srcRect/>
          <a:stretch>
            <a:fillRect/>
          </a:stretch>
        </p:blipFill>
        <p:spPr bwMode="auto">
          <a:xfrm>
            <a:off x="0" y="44450"/>
            <a:ext cx="2819400" cy="488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www.state.nj.us/education/nonpubli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nonpublicschoolservices@doe.state.nj.us"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676400"/>
          </a:xfrm>
        </p:spPr>
        <p:txBody>
          <a:bodyPr>
            <a:normAutofit/>
          </a:bodyPr>
          <a:lstStyle/>
          <a:p>
            <a:r>
              <a:rPr lang="en-US" sz="3200" b="1" u="sng" dirty="0" smtClean="0"/>
              <a:t>Nonpublic School Health Services</a:t>
            </a:r>
            <a:r>
              <a:rPr lang="en-US" sz="3200" b="1" dirty="0" smtClean="0"/>
              <a:t/>
            </a:r>
            <a:br>
              <a:rPr lang="en-US" sz="3200" b="1" dirty="0" smtClean="0"/>
            </a:br>
            <a:r>
              <a:rPr lang="en-US" sz="3200" b="1" dirty="0" smtClean="0"/>
              <a:t>Spring </a:t>
            </a:r>
            <a:r>
              <a:rPr lang="en-GB" sz="3200" b="1" dirty="0" smtClean="0">
                <a:latin typeface="+mn-lt"/>
                <a:cs typeface="Arial" pitchFamily="34" charset="0"/>
              </a:rPr>
              <a:t>2017</a:t>
            </a:r>
            <a:endParaRPr lang="en-GB" sz="3200" b="1" dirty="0">
              <a:latin typeface="+mn-lt"/>
              <a:cs typeface="Arial" pitchFamily="34" charset="0"/>
            </a:endParaRPr>
          </a:p>
        </p:txBody>
      </p:sp>
      <p:sp>
        <p:nvSpPr>
          <p:cNvPr id="5" name="Subtitle 4"/>
          <p:cNvSpPr>
            <a:spLocks noGrp="1"/>
          </p:cNvSpPr>
          <p:nvPr>
            <p:ph type="subTitle" idx="1"/>
          </p:nvPr>
        </p:nvSpPr>
        <p:spPr>
          <a:xfrm>
            <a:off x="914400" y="3886200"/>
            <a:ext cx="7315200" cy="1752600"/>
          </a:xfrm>
        </p:spPr>
        <p:txBody>
          <a:bodyPr/>
          <a:lstStyle/>
          <a:p>
            <a:pPr>
              <a:spcBef>
                <a:spcPts val="0"/>
              </a:spcBef>
            </a:pPr>
            <a:r>
              <a:rPr lang="en-US" sz="3000" b="1" dirty="0" smtClean="0">
                <a:solidFill>
                  <a:schemeClr val="tx2"/>
                </a:solidFill>
              </a:rPr>
              <a:t>Nonpublic School Services</a:t>
            </a:r>
          </a:p>
          <a:p>
            <a:pPr>
              <a:spcBef>
                <a:spcPts val="0"/>
              </a:spcBef>
            </a:pPr>
            <a:r>
              <a:rPr lang="en-US" sz="3000" b="1" dirty="0" smtClean="0">
                <a:solidFill>
                  <a:schemeClr val="tx2"/>
                </a:solidFill>
              </a:rPr>
              <a:t>Division of Finance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Reporting Requirements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4044285"/>
              </p:ext>
            </p:extLst>
          </p:nvPr>
        </p:nvGraphicFramePr>
        <p:xfrm>
          <a:off x="457200" y="990600"/>
          <a:ext cx="8229600" cy="513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0"/>
            <a:ext cx="4953000" cy="563562"/>
          </a:xfrm>
        </p:spPr>
        <p:txBody>
          <a:bodyPr>
            <a:normAutofit fontScale="90000"/>
          </a:bodyPr>
          <a:lstStyle/>
          <a:p>
            <a:r>
              <a:rPr lang="en-US" b="1" dirty="0" smtClean="0"/>
              <a:t>Health Services Guidance &amp; Resources</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27823971"/>
              </p:ext>
            </p:extLst>
          </p:nvPr>
        </p:nvGraphicFramePr>
        <p:xfrm>
          <a:off x="457200" y="990600"/>
          <a:ext cx="82296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Us!</a:t>
            </a:r>
            <a:endParaRPr lang="en-US" b="1" dirty="0"/>
          </a:p>
        </p:txBody>
      </p:sp>
      <p:sp>
        <p:nvSpPr>
          <p:cNvPr id="3" name="Content Placeholder 2"/>
          <p:cNvSpPr>
            <a:spLocks noGrp="1"/>
          </p:cNvSpPr>
          <p:nvPr>
            <p:ph idx="1"/>
          </p:nvPr>
        </p:nvSpPr>
        <p:spPr>
          <a:xfrm>
            <a:off x="228600" y="1676400"/>
            <a:ext cx="8610600" cy="4525963"/>
          </a:xfrm>
        </p:spPr>
        <p:txBody>
          <a:bodyPr/>
          <a:lstStyle/>
          <a:p>
            <a:pPr>
              <a:buFont typeface="Wingdings" pitchFamily="2" charset="2"/>
              <a:buChar char="Ø"/>
            </a:pPr>
            <a:r>
              <a:rPr lang="en-US" dirty="0" smtClean="0"/>
              <a:t>Visit: </a:t>
            </a:r>
            <a:r>
              <a:rPr lang="en-US" dirty="0">
                <a:hlinkClick r:id="rId3"/>
              </a:rPr>
              <a:t>www.state.nj.us/education/nonpublic</a:t>
            </a:r>
            <a:r>
              <a:rPr lang="en-US" dirty="0" smtClean="0">
                <a:hlinkClick r:id="rId3"/>
              </a:rPr>
              <a:t>/</a:t>
            </a:r>
            <a:r>
              <a:rPr lang="en-US" dirty="0" smtClean="0"/>
              <a:t>  </a:t>
            </a:r>
          </a:p>
          <a:p>
            <a:pPr>
              <a:buFont typeface="Wingdings" pitchFamily="2" charset="2"/>
              <a:buChar char="Ø"/>
            </a:pPr>
            <a:r>
              <a:rPr lang="en-US" dirty="0" smtClean="0"/>
              <a:t>Email: </a:t>
            </a:r>
            <a:r>
              <a:rPr lang="en-US" dirty="0" smtClean="0">
                <a:hlinkClick r:id="rId4"/>
              </a:rPr>
              <a:t>nonpublicschoolservices@doe.state.nj.us</a:t>
            </a:r>
            <a:r>
              <a:rPr lang="en-US" dirty="0" smtClean="0"/>
              <a:t>  </a:t>
            </a:r>
          </a:p>
          <a:p>
            <a:pPr>
              <a:buFont typeface="Wingdings" pitchFamily="2" charset="2"/>
              <a:buChar char="Ø"/>
            </a:pPr>
            <a:r>
              <a:rPr lang="en-US" dirty="0" smtClean="0"/>
              <a:t>Call Greg Kocher: (609) 633-0251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 of State-Funded Nonpublic Programs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990006"/>
              </p:ext>
            </p:extLst>
          </p:nvPr>
        </p:nvGraphicFramePr>
        <p:xfrm>
          <a:off x="457200" y="1066800"/>
          <a:ext cx="82296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State Funded Health Services</a:t>
            </a:r>
            <a:br>
              <a:rPr lang="en-US" b="1" dirty="0" smtClean="0"/>
            </a:br>
            <a:endParaRPr lang="en-US" b="1"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332449477"/>
              </p:ext>
            </p:extLst>
          </p:nvPr>
        </p:nvGraphicFramePr>
        <p:xfrm>
          <a:off x="228600" y="1219200"/>
          <a:ext cx="86868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609600" y="709041"/>
            <a:ext cx="2895600" cy="461665"/>
          </a:xfrm>
          <a:prstGeom prst="rect">
            <a:avLst/>
          </a:prstGeom>
          <a:solidFill>
            <a:schemeClr val="accent5">
              <a:lumMod val="60000"/>
              <a:lumOff val="40000"/>
            </a:schemeClr>
          </a:solidFill>
          <a:ln>
            <a:solidFill>
              <a:schemeClr val="lt1">
                <a:hueOff val="0"/>
                <a:satOff val="0"/>
                <a:lumOff val="0"/>
              </a:schemeClr>
            </a:solidFill>
          </a:ln>
        </p:spPr>
        <p:txBody>
          <a:bodyPr wrap="square" rtlCol="0">
            <a:spAutoFit/>
          </a:bodyPr>
          <a:lstStyle/>
          <a:p>
            <a:r>
              <a:rPr lang="en-US" sz="2400" dirty="0" smtClean="0">
                <a:latin typeface="+mn-lt"/>
              </a:rPr>
              <a:t>District must provide: </a:t>
            </a:r>
            <a:endParaRPr lang="en-US" sz="2000" dirty="0"/>
          </a:p>
        </p:txBody>
      </p:sp>
      <p:sp>
        <p:nvSpPr>
          <p:cNvPr id="7" name="TextBox 6"/>
          <p:cNvSpPr txBox="1"/>
          <p:nvPr/>
        </p:nvSpPr>
        <p:spPr>
          <a:xfrm>
            <a:off x="6019800" y="673396"/>
            <a:ext cx="2895600" cy="461665"/>
          </a:xfrm>
          <a:prstGeom prst="rect">
            <a:avLst/>
          </a:prstGeom>
          <a:solidFill>
            <a:schemeClr val="accent5">
              <a:lumMod val="60000"/>
              <a:lumOff val="40000"/>
            </a:schemeClr>
          </a:solidFill>
          <a:ln>
            <a:solidFill>
              <a:schemeClr val="lt1">
                <a:hueOff val="0"/>
                <a:satOff val="0"/>
                <a:lumOff val="0"/>
              </a:schemeClr>
            </a:solidFill>
          </a:ln>
        </p:spPr>
        <p:txBody>
          <a:bodyPr wrap="square" rtlCol="0">
            <a:spAutoFit/>
          </a:bodyPr>
          <a:lstStyle/>
          <a:p>
            <a:r>
              <a:rPr lang="en-US" sz="2400" dirty="0" smtClean="0">
                <a:latin typeface="+mn-lt"/>
              </a:rPr>
              <a:t>District may provide: </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 </a:t>
            </a:r>
            <a:br>
              <a:rPr lang="en-US" b="1" dirty="0" smtClean="0"/>
            </a:br>
            <a:r>
              <a:rPr lang="en-US" b="1" dirty="0" smtClean="0"/>
              <a:t>Recent Legislation</a:t>
            </a:r>
            <a:endParaRPr lang="en-US" b="1" dirty="0"/>
          </a:p>
        </p:txBody>
      </p:sp>
      <p:sp>
        <p:nvSpPr>
          <p:cNvPr id="3" name="Content Placeholder 2"/>
          <p:cNvSpPr>
            <a:spLocks noGrp="1"/>
          </p:cNvSpPr>
          <p:nvPr>
            <p:ph idx="1"/>
          </p:nvPr>
        </p:nvSpPr>
        <p:spPr/>
        <p:txBody>
          <a:bodyPr/>
          <a:lstStyle/>
          <a:p>
            <a:pPr>
              <a:buNone/>
            </a:pPr>
            <a:r>
              <a:rPr lang="en-US" dirty="0" smtClean="0"/>
              <a:t>	In 2014, in accordance with N.J.S.A. 18A:40-27.1, state funded nonpublic school nursing services providers are permitted to treat pre-K students in emergency situations </a:t>
            </a:r>
          </a:p>
          <a:p>
            <a:pPr lvl="1">
              <a:buFont typeface="Wingdings" pitchFamily="2" charset="2"/>
              <a:buChar char="Ø"/>
            </a:pPr>
            <a:r>
              <a:rPr lang="en-US" dirty="0" smtClean="0"/>
              <a:t>Pre-K students must be enrolled in a nonpublic school eligible for nonpublic funding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Timeline for Service Delivery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392614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966700440"/>
              </p:ext>
            </p:extLst>
          </p:nvPr>
        </p:nvGraphicFramePr>
        <p:xfrm>
          <a:off x="457200" y="0"/>
          <a:ext cx="82296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7" name="Straight Connector 6"/>
          <p:cNvCxnSpPr/>
          <p:nvPr/>
        </p:nvCxnSpPr>
        <p:spPr>
          <a:xfrm>
            <a:off x="1295400" y="2438400"/>
            <a:ext cx="0" cy="457200"/>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a:off x="3505200" y="2781300"/>
            <a:ext cx="0" cy="152400"/>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5715000" y="2400300"/>
            <a:ext cx="0" cy="457200"/>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7924800" y="2438400"/>
            <a:ext cx="0" cy="45720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635863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Timely and Meaningful Consultation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13148962"/>
              </p:ext>
            </p:extLst>
          </p:nvPr>
        </p:nvGraphicFramePr>
        <p:xfrm>
          <a:off x="381000" y="762000"/>
          <a:ext cx="84582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Consultation Requirements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2049398"/>
              </p:ext>
            </p:extLst>
          </p:nvPr>
        </p:nvGraphicFramePr>
        <p:xfrm>
          <a:off x="457200" y="914400"/>
          <a:ext cx="8229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Reporting Requirements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5193080"/>
              </p:ext>
            </p:extLst>
          </p:nvPr>
        </p:nvGraphicFramePr>
        <p:xfrm>
          <a:off x="381000" y="1143000"/>
          <a:ext cx="8229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8647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Services</a:t>
            </a:r>
            <a:br>
              <a:rPr lang="en-US" b="1" dirty="0" smtClean="0"/>
            </a:br>
            <a:r>
              <a:rPr lang="en-US" b="1" dirty="0" smtClean="0"/>
              <a:t>Reporting Requirements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7137329"/>
              </p:ext>
            </p:extLst>
          </p:nvPr>
        </p:nvGraphicFramePr>
        <p:xfrm>
          <a:off x="304800" y="11430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189626</TotalTime>
  <Words>2191</Words>
  <Application>Microsoft Office PowerPoint</Application>
  <PresentationFormat>On-screen Show (4:3)</PresentationFormat>
  <Paragraphs>169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Office Theme</vt:lpstr>
      <vt:lpstr>Nonpublic School Health Services Spring 2017</vt:lpstr>
      <vt:lpstr>Overview of State-Funded Nonpublic Programs</vt:lpstr>
      <vt:lpstr> State Funded Health Services </vt:lpstr>
      <vt:lpstr>Health Services  Recent Legislation</vt:lpstr>
      <vt:lpstr>District Timeline for Service Delivery</vt:lpstr>
      <vt:lpstr>Health Services Timely and Meaningful Consultation</vt:lpstr>
      <vt:lpstr>Health Services Consultation Requirements</vt:lpstr>
      <vt:lpstr>Health Services Reporting Requirements</vt:lpstr>
      <vt:lpstr>Health Services Reporting Requirements</vt:lpstr>
      <vt:lpstr>Health Services Reporting Requirements</vt:lpstr>
      <vt:lpstr>Health Services Guidance &amp; Resources</vt:lpstr>
      <vt:lpstr>Contact Us!</vt:lpstr>
    </vt:vector>
  </TitlesOfParts>
  <Company>NJDOE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bhowell</dc:creator>
  <cp:lastModifiedBy>Gordon, Jessani</cp:lastModifiedBy>
  <cp:revision>802</cp:revision>
  <dcterms:created xsi:type="dcterms:W3CDTF">2012-04-20T04:57:52Z</dcterms:created>
  <dcterms:modified xsi:type="dcterms:W3CDTF">2017-04-28T17:48:09Z</dcterms:modified>
</cp:coreProperties>
</file>