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0" r:id="rId2"/>
    <p:sldId id="493" r:id="rId3"/>
    <p:sldId id="504" r:id="rId4"/>
    <p:sldId id="530" r:id="rId5"/>
    <p:sldId id="529" r:id="rId6"/>
    <p:sldId id="510" r:id="rId7"/>
    <p:sldId id="511" r:id="rId8"/>
    <p:sldId id="512" r:id="rId9"/>
    <p:sldId id="509" r:id="rId10"/>
    <p:sldId id="527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gordon" initials="j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E4D72"/>
    <a:srgbClr val="FF9900"/>
    <a:srgbClr val="920000"/>
    <a:srgbClr val="000099"/>
    <a:srgbClr val="0E8FD6"/>
    <a:srgbClr val="1D4779"/>
    <a:srgbClr val="314E5D"/>
    <a:srgbClr val="B9F3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6605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E5608-8540-43E2-B02A-AD7126CF30E5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6FCE3-387D-413A-BD5B-7500AF260CBC}">
      <dgm:prSet custT="1"/>
      <dgm:spPr/>
      <dgm:t>
        <a:bodyPr/>
        <a:lstStyle/>
        <a:p>
          <a:pPr rtl="0"/>
          <a:r>
            <a:rPr lang="en-US" sz="2400" dirty="0" smtClean="0"/>
            <a:t>Chapter 192 – Auxiliary Services   </a:t>
          </a:r>
          <a:endParaRPr lang="en-US" sz="2400" dirty="0"/>
        </a:p>
      </dgm:t>
    </dgm:pt>
    <dgm:pt modelId="{C833B922-333E-40C3-B776-6AB879BB9686}" type="parTrans" cxnId="{38728356-3273-4B84-BB4B-1D57733DE8CE}">
      <dgm:prSet/>
      <dgm:spPr/>
      <dgm:t>
        <a:bodyPr/>
        <a:lstStyle/>
        <a:p>
          <a:endParaRPr lang="en-US"/>
        </a:p>
      </dgm:t>
    </dgm:pt>
    <dgm:pt modelId="{CA91E81E-E6C6-4AB3-BED0-702D76EB42A6}" type="sibTrans" cxnId="{38728356-3273-4B84-BB4B-1D57733DE8CE}">
      <dgm:prSet/>
      <dgm:spPr/>
      <dgm:t>
        <a:bodyPr/>
        <a:lstStyle/>
        <a:p>
          <a:endParaRPr lang="en-US"/>
        </a:p>
      </dgm:t>
    </dgm:pt>
    <dgm:pt modelId="{4A27888E-37A4-4EAB-9684-6BF1A85D1F88}">
      <dgm:prSet custT="1"/>
      <dgm:spPr/>
      <dgm:t>
        <a:bodyPr/>
        <a:lstStyle/>
        <a:p>
          <a:pPr rtl="0"/>
          <a:r>
            <a:rPr lang="en-US" sz="2400" dirty="0" smtClean="0"/>
            <a:t>Chapter 193 – Remedial Services</a:t>
          </a:r>
          <a:endParaRPr lang="en-US" sz="2400" dirty="0"/>
        </a:p>
      </dgm:t>
    </dgm:pt>
    <dgm:pt modelId="{3D712979-F623-4FB6-A194-71E54DAB8C31}" type="parTrans" cxnId="{1AFD2ADB-0B7D-42AE-BE66-4CC8B5A76FC9}">
      <dgm:prSet/>
      <dgm:spPr/>
      <dgm:t>
        <a:bodyPr/>
        <a:lstStyle/>
        <a:p>
          <a:endParaRPr lang="en-US"/>
        </a:p>
      </dgm:t>
    </dgm:pt>
    <dgm:pt modelId="{45FFCE6F-78C2-486D-B93C-26C86FDB8549}" type="sibTrans" cxnId="{1AFD2ADB-0B7D-42AE-BE66-4CC8B5A76FC9}">
      <dgm:prSet/>
      <dgm:spPr/>
      <dgm:t>
        <a:bodyPr/>
        <a:lstStyle/>
        <a:p>
          <a:endParaRPr lang="en-US"/>
        </a:p>
      </dgm:t>
    </dgm:pt>
    <dgm:pt modelId="{77D459F5-FB4D-4129-A4D3-3B3A03F5F53E}">
      <dgm:prSet custT="1"/>
      <dgm:spPr/>
      <dgm:t>
        <a:bodyPr/>
        <a:lstStyle/>
        <a:p>
          <a:pPr rtl="0"/>
          <a:r>
            <a:rPr lang="en-US" sz="2400" dirty="0" smtClean="0"/>
            <a:t>Nonpublic School Health Services</a:t>
          </a:r>
          <a:endParaRPr lang="en-US" sz="2400" dirty="0"/>
        </a:p>
      </dgm:t>
    </dgm:pt>
    <dgm:pt modelId="{59C45A4F-AE7C-4F2B-BE75-22808FDB58B0}" type="parTrans" cxnId="{BFA62EE7-2771-455D-96E2-1D8862202000}">
      <dgm:prSet/>
      <dgm:spPr/>
      <dgm:t>
        <a:bodyPr/>
        <a:lstStyle/>
        <a:p>
          <a:endParaRPr lang="en-US"/>
        </a:p>
      </dgm:t>
    </dgm:pt>
    <dgm:pt modelId="{0804C887-4667-4603-B9CB-4ECDBD92F164}" type="sibTrans" cxnId="{BFA62EE7-2771-455D-96E2-1D8862202000}">
      <dgm:prSet/>
      <dgm:spPr/>
      <dgm:t>
        <a:bodyPr/>
        <a:lstStyle/>
        <a:p>
          <a:endParaRPr lang="en-US"/>
        </a:p>
      </dgm:t>
    </dgm:pt>
    <dgm:pt modelId="{0257FA7B-ED52-4565-BCE8-9784918F26CE}">
      <dgm:prSet custT="1"/>
      <dgm:spPr/>
      <dgm:t>
        <a:bodyPr/>
        <a:lstStyle/>
        <a:p>
          <a:pPr rtl="0"/>
          <a:r>
            <a:rPr lang="en-US" sz="2400" dirty="0" smtClean="0"/>
            <a:t>Nonpublic School Textbook Program</a:t>
          </a:r>
          <a:endParaRPr lang="en-US" sz="2400" dirty="0"/>
        </a:p>
      </dgm:t>
    </dgm:pt>
    <dgm:pt modelId="{60A731FD-C7FE-4308-91B9-0AD17D02DF05}" type="parTrans" cxnId="{73F6F6D1-119B-4833-A11E-C070A95DC199}">
      <dgm:prSet/>
      <dgm:spPr/>
      <dgm:t>
        <a:bodyPr/>
        <a:lstStyle/>
        <a:p>
          <a:endParaRPr lang="en-US"/>
        </a:p>
      </dgm:t>
    </dgm:pt>
    <dgm:pt modelId="{3F1AEF79-CED0-4BE5-99AC-2DB2F63D5330}" type="sibTrans" cxnId="{73F6F6D1-119B-4833-A11E-C070A95DC199}">
      <dgm:prSet/>
      <dgm:spPr/>
      <dgm:t>
        <a:bodyPr/>
        <a:lstStyle/>
        <a:p>
          <a:endParaRPr lang="en-US"/>
        </a:p>
      </dgm:t>
    </dgm:pt>
    <dgm:pt modelId="{29DA96A6-960E-47D7-B16B-003E5D7A0B89}">
      <dgm:prSet custT="1"/>
      <dgm:spPr/>
      <dgm:t>
        <a:bodyPr/>
        <a:lstStyle/>
        <a:p>
          <a:pPr rtl="0"/>
          <a:r>
            <a:rPr lang="en-US" sz="2400" dirty="0" smtClean="0"/>
            <a:t>Nonpublic School Technology Initiative</a:t>
          </a:r>
          <a:endParaRPr lang="en-US" sz="2400" dirty="0"/>
        </a:p>
      </dgm:t>
    </dgm:pt>
    <dgm:pt modelId="{967AEC70-2B45-4E9E-8B03-1E780B5D5FF7}" type="parTrans" cxnId="{30E17392-3D75-4E2A-AEF7-0057215257D0}">
      <dgm:prSet/>
      <dgm:spPr/>
      <dgm:t>
        <a:bodyPr/>
        <a:lstStyle/>
        <a:p>
          <a:endParaRPr lang="en-US"/>
        </a:p>
      </dgm:t>
    </dgm:pt>
    <dgm:pt modelId="{D6D0F4A8-D427-4CFA-BE82-388D4701BBDC}" type="sibTrans" cxnId="{30E17392-3D75-4E2A-AEF7-0057215257D0}">
      <dgm:prSet/>
      <dgm:spPr/>
      <dgm:t>
        <a:bodyPr/>
        <a:lstStyle/>
        <a:p>
          <a:endParaRPr lang="en-US"/>
        </a:p>
      </dgm:t>
    </dgm:pt>
    <dgm:pt modelId="{F396D36E-660F-4200-9837-2F8D5C0F560F}">
      <dgm:prSet custT="1"/>
      <dgm:spPr/>
      <dgm:t>
        <a:bodyPr/>
        <a:lstStyle/>
        <a:p>
          <a:pPr rtl="0"/>
          <a:r>
            <a:rPr lang="en-US" sz="2400" dirty="0" smtClean="0"/>
            <a:t>Nonpublic School Transportation</a:t>
          </a:r>
          <a:endParaRPr lang="en-US" sz="2400" dirty="0"/>
        </a:p>
      </dgm:t>
    </dgm:pt>
    <dgm:pt modelId="{632392FE-23D7-4CEF-8BA4-CCC2CC162DA2}" type="parTrans" cxnId="{6961D3EF-373B-4CA4-80F3-C3D242A0D558}">
      <dgm:prSet/>
      <dgm:spPr/>
      <dgm:t>
        <a:bodyPr/>
        <a:lstStyle/>
        <a:p>
          <a:endParaRPr lang="en-US"/>
        </a:p>
      </dgm:t>
    </dgm:pt>
    <dgm:pt modelId="{86CE089B-319B-42B0-BFC0-BB73E12B9DCC}" type="sibTrans" cxnId="{6961D3EF-373B-4CA4-80F3-C3D242A0D558}">
      <dgm:prSet/>
      <dgm:spPr/>
      <dgm:t>
        <a:bodyPr/>
        <a:lstStyle/>
        <a:p>
          <a:endParaRPr lang="en-US"/>
        </a:p>
      </dgm:t>
    </dgm:pt>
    <dgm:pt modelId="{C84894DB-DCA1-4622-8197-43704B56798E}" type="pres">
      <dgm:prSet presAssocID="{C94E5608-8540-43E2-B02A-AD7126CF30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DD4839-DFDE-47E5-A465-98BB850D4F8A}" type="pres">
      <dgm:prSet presAssocID="{9116FCE3-387D-413A-BD5B-7500AF260CBC}" presName="parentLin" presStyleCnt="0"/>
      <dgm:spPr/>
      <dgm:t>
        <a:bodyPr/>
        <a:lstStyle/>
        <a:p>
          <a:endParaRPr lang="en-US"/>
        </a:p>
      </dgm:t>
    </dgm:pt>
    <dgm:pt modelId="{A9349DC8-CBC9-4CC8-B7B8-49F45D328D78}" type="pres">
      <dgm:prSet presAssocID="{9116FCE3-387D-413A-BD5B-7500AF260CBC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E2AFE891-F74D-43ED-825D-1961DC74D254}" type="pres">
      <dgm:prSet presAssocID="{9116FCE3-387D-413A-BD5B-7500AF260CBC}" presName="parentText" presStyleLbl="node1" presStyleIdx="0" presStyleCnt="6" custScaleX="107937" custScaleY="1385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ED749-C9C8-4B9F-8599-A2198247D1EC}" type="pres">
      <dgm:prSet presAssocID="{9116FCE3-387D-413A-BD5B-7500AF260CBC}" presName="negativeSpace" presStyleCnt="0"/>
      <dgm:spPr/>
      <dgm:t>
        <a:bodyPr/>
        <a:lstStyle/>
        <a:p>
          <a:endParaRPr lang="en-US"/>
        </a:p>
      </dgm:t>
    </dgm:pt>
    <dgm:pt modelId="{064D2C56-0241-4EC0-BFD0-0577F898379A}" type="pres">
      <dgm:prSet presAssocID="{9116FCE3-387D-413A-BD5B-7500AF260CBC}" presName="childText" presStyleLbl="conFgAcc1" presStyleIdx="0" presStyleCnt="6" custLinFactNeighborX="926" custLinFactNeighborY="-28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1323B-296C-49AD-A796-7F3B5A545B84}" type="pres">
      <dgm:prSet presAssocID="{CA91E81E-E6C6-4AB3-BED0-702D76EB42A6}" presName="spaceBetweenRectangles" presStyleCnt="0"/>
      <dgm:spPr/>
      <dgm:t>
        <a:bodyPr/>
        <a:lstStyle/>
        <a:p>
          <a:endParaRPr lang="en-US"/>
        </a:p>
      </dgm:t>
    </dgm:pt>
    <dgm:pt modelId="{7497CFF0-0D58-4C93-9426-D2F6823CDC39}" type="pres">
      <dgm:prSet presAssocID="{4A27888E-37A4-4EAB-9684-6BF1A85D1F88}" presName="parentLin" presStyleCnt="0"/>
      <dgm:spPr/>
      <dgm:t>
        <a:bodyPr/>
        <a:lstStyle/>
        <a:p>
          <a:endParaRPr lang="en-US"/>
        </a:p>
      </dgm:t>
    </dgm:pt>
    <dgm:pt modelId="{6FB55D97-7F11-4A23-91B4-200FFA4D27D1}" type="pres">
      <dgm:prSet presAssocID="{4A27888E-37A4-4EAB-9684-6BF1A85D1F88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BCA4341C-828A-42DB-BA5A-977E848594F1}" type="pres">
      <dgm:prSet presAssocID="{4A27888E-37A4-4EAB-9684-6BF1A85D1F88}" presName="parentText" presStyleLbl="node1" presStyleIdx="1" presStyleCnt="6" custScaleX="106350" custScaleY="137905" custLinFactNeighborX="11111" custLinFactNeighborY="93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F64BA-3680-4985-A948-3776E30C73A6}" type="pres">
      <dgm:prSet presAssocID="{4A27888E-37A4-4EAB-9684-6BF1A85D1F88}" presName="negativeSpace" presStyleCnt="0"/>
      <dgm:spPr/>
      <dgm:t>
        <a:bodyPr/>
        <a:lstStyle/>
        <a:p>
          <a:endParaRPr lang="en-US"/>
        </a:p>
      </dgm:t>
    </dgm:pt>
    <dgm:pt modelId="{63D43211-D223-4D04-AD04-46A87D2D5ECD}" type="pres">
      <dgm:prSet presAssocID="{4A27888E-37A4-4EAB-9684-6BF1A85D1F88}" presName="childText" presStyleLbl="conFgAcc1" presStyleIdx="1" presStyleCnt="6" custLinFactNeighborX="926" custLinFactNeighborY="19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8FF5B-DB98-4F24-A2EC-B8E309110AD4}" type="pres">
      <dgm:prSet presAssocID="{45FFCE6F-78C2-486D-B93C-26C86FDB8549}" presName="spaceBetweenRectangles" presStyleCnt="0"/>
      <dgm:spPr/>
      <dgm:t>
        <a:bodyPr/>
        <a:lstStyle/>
        <a:p>
          <a:endParaRPr lang="en-US"/>
        </a:p>
      </dgm:t>
    </dgm:pt>
    <dgm:pt modelId="{99FB11D4-F1D2-4372-8349-DB60AB600EB3}" type="pres">
      <dgm:prSet presAssocID="{77D459F5-FB4D-4129-A4D3-3B3A03F5F53E}" presName="parentLin" presStyleCnt="0"/>
      <dgm:spPr/>
      <dgm:t>
        <a:bodyPr/>
        <a:lstStyle/>
        <a:p>
          <a:endParaRPr lang="en-US"/>
        </a:p>
      </dgm:t>
    </dgm:pt>
    <dgm:pt modelId="{3CC3A61C-A712-4E32-B877-19C4A65A6611}" type="pres">
      <dgm:prSet presAssocID="{77D459F5-FB4D-4129-A4D3-3B3A03F5F53E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E6747A60-F8EB-4AD6-922E-C8BA30A5F5EA}" type="pres">
      <dgm:prSet presAssocID="{77D459F5-FB4D-4129-A4D3-3B3A03F5F53E}" presName="parentText" presStyleLbl="node1" presStyleIdx="2" presStyleCnt="6" custScaleX="107936" custScaleY="1440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60017-0CDA-4EC4-B16C-8118C8B98FA8}" type="pres">
      <dgm:prSet presAssocID="{77D459F5-FB4D-4129-A4D3-3B3A03F5F53E}" presName="negativeSpace" presStyleCnt="0"/>
      <dgm:spPr/>
      <dgm:t>
        <a:bodyPr/>
        <a:lstStyle/>
        <a:p>
          <a:endParaRPr lang="en-US"/>
        </a:p>
      </dgm:t>
    </dgm:pt>
    <dgm:pt modelId="{330028A8-CDD3-4680-9944-3D96CD9D81B0}" type="pres">
      <dgm:prSet presAssocID="{77D459F5-FB4D-4129-A4D3-3B3A03F5F53E}" presName="childText" presStyleLbl="conFgAcc1" presStyleIdx="2" presStyleCnt="6" custLinFactNeighborX="926" custLinFactNeighborY="-2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5BFF4-5109-45E9-BC73-12BC645EB7D6}" type="pres">
      <dgm:prSet presAssocID="{0804C887-4667-4603-B9CB-4ECDBD92F164}" presName="spaceBetweenRectangles" presStyleCnt="0"/>
      <dgm:spPr/>
      <dgm:t>
        <a:bodyPr/>
        <a:lstStyle/>
        <a:p>
          <a:endParaRPr lang="en-US"/>
        </a:p>
      </dgm:t>
    </dgm:pt>
    <dgm:pt modelId="{C3361919-5129-4906-9403-A5548AF9A549}" type="pres">
      <dgm:prSet presAssocID="{0257FA7B-ED52-4565-BCE8-9784918F26CE}" presName="parentLin" presStyleCnt="0"/>
      <dgm:spPr/>
      <dgm:t>
        <a:bodyPr/>
        <a:lstStyle/>
        <a:p>
          <a:endParaRPr lang="en-US"/>
        </a:p>
      </dgm:t>
    </dgm:pt>
    <dgm:pt modelId="{35B8880E-4932-40E5-B0BD-45604041C96A}" type="pres">
      <dgm:prSet presAssocID="{0257FA7B-ED52-4565-BCE8-9784918F26CE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BE8EE46F-4ADD-4509-BBFB-F16DF0A6ED5F}" type="pres">
      <dgm:prSet presAssocID="{0257FA7B-ED52-4565-BCE8-9784918F26CE}" presName="parentText" presStyleLbl="node1" presStyleIdx="3" presStyleCnt="6" custScaleX="107937" custScaleY="1481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38571-7633-4B7B-A7AB-C773AFBFB754}" type="pres">
      <dgm:prSet presAssocID="{0257FA7B-ED52-4565-BCE8-9784918F26CE}" presName="negativeSpace" presStyleCnt="0"/>
      <dgm:spPr/>
      <dgm:t>
        <a:bodyPr/>
        <a:lstStyle/>
        <a:p>
          <a:endParaRPr lang="en-US"/>
        </a:p>
      </dgm:t>
    </dgm:pt>
    <dgm:pt modelId="{268F06E2-7256-4B2B-B919-CC650EFDB557}" type="pres">
      <dgm:prSet presAssocID="{0257FA7B-ED52-4565-BCE8-9784918F26CE}" presName="childText" presStyleLbl="conFgAcc1" presStyleIdx="3" presStyleCnt="6" custLinFactY="9202" custLinFactNeighborX="92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B8601-3730-4EED-B4EE-6C41736E72FD}" type="pres">
      <dgm:prSet presAssocID="{3F1AEF79-CED0-4BE5-99AC-2DB2F63D5330}" presName="spaceBetweenRectangles" presStyleCnt="0"/>
      <dgm:spPr/>
      <dgm:t>
        <a:bodyPr/>
        <a:lstStyle/>
        <a:p>
          <a:endParaRPr lang="en-US"/>
        </a:p>
      </dgm:t>
    </dgm:pt>
    <dgm:pt modelId="{F8CF4A74-CD7E-479D-B173-7343022BCBF8}" type="pres">
      <dgm:prSet presAssocID="{29DA96A6-960E-47D7-B16B-003E5D7A0B89}" presName="parentLin" presStyleCnt="0"/>
      <dgm:spPr/>
      <dgm:t>
        <a:bodyPr/>
        <a:lstStyle/>
        <a:p>
          <a:endParaRPr lang="en-US"/>
        </a:p>
      </dgm:t>
    </dgm:pt>
    <dgm:pt modelId="{1F60C85A-7BE9-406D-8580-1B7C4F8EC64D}" type="pres">
      <dgm:prSet presAssocID="{29DA96A6-960E-47D7-B16B-003E5D7A0B89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EC609DF6-10DA-40E6-A193-0F5F5011C942}" type="pres">
      <dgm:prSet presAssocID="{29DA96A6-960E-47D7-B16B-003E5D7A0B89}" presName="parentText" presStyleLbl="node1" presStyleIdx="4" presStyleCnt="6" custScaleX="107937" custScaleY="1476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6BFCF-2A39-496F-BF7E-DC2AB7A0B5ED}" type="pres">
      <dgm:prSet presAssocID="{29DA96A6-960E-47D7-B16B-003E5D7A0B89}" presName="negativeSpace" presStyleCnt="0"/>
      <dgm:spPr/>
      <dgm:t>
        <a:bodyPr/>
        <a:lstStyle/>
        <a:p>
          <a:endParaRPr lang="en-US"/>
        </a:p>
      </dgm:t>
    </dgm:pt>
    <dgm:pt modelId="{77B88019-EDD7-49F8-92CE-17CBB0BBA3CD}" type="pres">
      <dgm:prSet presAssocID="{29DA96A6-960E-47D7-B16B-003E5D7A0B89}" presName="childText" presStyleLbl="conFgAcc1" presStyleIdx="4" presStyleCnt="6" custLinFactY="1615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F85C-E0A7-41D0-BAAE-65D2B572EA9C}" type="pres">
      <dgm:prSet presAssocID="{D6D0F4A8-D427-4CFA-BE82-388D4701BBDC}" presName="spaceBetweenRectangles" presStyleCnt="0"/>
      <dgm:spPr/>
      <dgm:t>
        <a:bodyPr/>
        <a:lstStyle/>
        <a:p>
          <a:endParaRPr lang="en-US"/>
        </a:p>
      </dgm:t>
    </dgm:pt>
    <dgm:pt modelId="{8A4217DD-7DCD-40FA-A8B2-288D23EB25A1}" type="pres">
      <dgm:prSet presAssocID="{F396D36E-660F-4200-9837-2F8D5C0F560F}" presName="parentLin" presStyleCnt="0"/>
      <dgm:spPr/>
      <dgm:t>
        <a:bodyPr/>
        <a:lstStyle/>
        <a:p>
          <a:endParaRPr lang="en-US"/>
        </a:p>
      </dgm:t>
    </dgm:pt>
    <dgm:pt modelId="{0054D24A-8573-4ADB-9C25-A1369824CEC3}" type="pres">
      <dgm:prSet presAssocID="{F396D36E-660F-4200-9837-2F8D5C0F560F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D2EAA2E5-B6A2-49EF-830E-E058CED0930E}" type="pres">
      <dgm:prSet presAssocID="{F396D36E-660F-4200-9837-2F8D5C0F560F}" presName="parentText" presStyleLbl="node1" presStyleIdx="5" presStyleCnt="6" custScaleX="107937" custScaleY="13123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F0226-541F-4181-8028-E084D58B7BC3}" type="pres">
      <dgm:prSet presAssocID="{F396D36E-660F-4200-9837-2F8D5C0F560F}" presName="negativeSpace" presStyleCnt="0"/>
      <dgm:spPr/>
      <dgm:t>
        <a:bodyPr/>
        <a:lstStyle/>
        <a:p>
          <a:endParaRPr lang="en-US"/>
        </a:p>
      </dgm:t>
    </dgm:pt>
    <dgm:pt modelId="{1F8F8B00-40BF-4B2E-A81E-06BE0F23EAFA}" type="pres">
      <dgm:prSet presAssocID="{F396D36E-660F-4200-9837-2F8D5C0F560F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872A6-40B5-4FCD-8EE8-5114040116FB}" type="presOf" srcId="{F396D36E-660F-4200-9837-2F8D5C0F560F}" destId="{0054D24A-8573-4ADB-9C25-A1369824CEC3}" srcOrd="0" destOrd="0" presId="urn:microsoft.com/office/officeart/2005/8/layout/list1"/>
    <dgm:cxn modelId="{BFA62EE7-2771-455D-96E2-1D8862202000}" srcId="{C94E5608-8540-43E2-B02A-AD7126CF30E5}" destId="{77D459F5-FB4D-4129-A4D3-3B3A03F5F53E}" srcOrd="2" destOrd="0" parTransId="{59C45A4F-AE7C-4F2B-BE75-22808FDB58B0}" sibTransId="{0804C887-4667-4603-B9CB-4ECDBD92F164}"/>
    <dgm:cxn modelId="{30E17392-3D75-4E2A-AEF7-0057215257D0}" srcId="{C94E5608-8540-43E2-B02A-AD7126CF30E5}" destId="{29DA96A6-960E-47D7-B16B-003E5D7A0B89}" srcOrd="4" destOrd="0" parTransId="{967AEC70-2B45-4E9E-8B03-1E780B5D5FF7}" sibTransId="{D6D0F4A8-D427-4CFA-BE82-388D4701BBDC}"/>
    <dgm:cxn modelId="{F76F0FBE-3DF6-4EDF-94B2-4F6F64A9A9E9}" type="presOf" srcId="{29DA96A6-960E-47D7-B16B-003E5D7A0B89}" destId="{1F60C85A-7BE9-406D-8580-1B7C4F8EC64D}" srcOrd="0" destOrd="0" presId="urn:microsoft.com/office/officeart/2005/8/layout/list1"/>
    <dgm:cxn modelId="{83DA0629-0D84-4981-90BD-D8AEA002680B}" type="presOf" srcId="{F396D36E-660F-4200-9837-2F8D5C0F560F}" destId="{D2EAA2E5-B6A2-49EF-830E-E058CED0930E}" srcOrd="1" destOrd="0" presId="urn:microsoft.com/office/officeart/2005/8/layout/list1"/>
    <dgm:cxn modelId="{BA581AA0-3A27-4263-A850-BF7CED7179F4}" type="presOf" srcId="{0257FA7B-ED52-4565-BCE8-9784918F26CE}" destId="{BE8EE46F-4ADD-4509-BBFB-F16DF0A6ED5F}" srcOrd="1" destOrd="0" presId="urn:microsoft.com/office/officeart/2005/8/layout/list1"/>
    <dgm:cxn modelId="{6961D3EF-373B-4CA4-80F3-C3D242A0D558}" srcId="{C94E5608-8540-43E2-B02A-AD7126CF30E5}" destId="{F396D36E-660F-4200-9837-2F8D5C0F560F}" srcOrd="5" destOrd="0" parTransId="{632392FE-23D7-4CEF-8BA4-CCC2CC162DA2}" sibTransId="{86CE089B-319B-42B0-BFC0-BB73E12B9DCC}"/>
    <dgm:cxn modelId="{CC90324B-9D57-49AD-B5FB-AA6663105D9B}" type="presOf" srcId="{9116FCE3-387D-413A-BD5B-7500AF260CBC}" destId="{A9349DC8-CBC9-4CC8-B7B8-49F45D328D78}" srcOrd="0" destOrd="0" presId="urn:microsoft.com/office/officeart/2005/8/layout/list1"/>
    <dgm:cxn modelId="{FF0515FA-0799-4614-A0BE-6C9638E681A4}" type="presOf" srcId="{77D459F5-FB4D-4129-A4D3-3B3A03F5F53E}" destId="{3CC3A61C-A712-4E32-B877-19C4A65A6611}" srcOrd="0" destOrd="0" presId="urn:microsoft.com/office/officeart/2005/8/layout/list1"/>
    <dgm:cxn modelId="{6BB58832-2D6A-4423-8D48-F9DCCF3F4075}" type="presOf" srcId="{4A27888E-37A4-4EAB-9684-6BF1A85D1F88}" destId="{BCA4341C-828A-42DB-BA5A-977E848594F1}" srcOrd="1" destOrd="0" presId="urn:microsoft.com/office/officeart/2005/8/layout/list1"/>
    <dgm:cxn modelId="{793861FD-019E-4B91-BD09-F13DD3D7E59D}" type="presOf" srcId="{77D459F5-FB4D-4129-A4D3-3B3A03F5F53E}" destId="{E6747A60-F8EB-4AD6-922E-C8BA30A5F5EA}" srcOrd="1" destOrd="0" presId="urn:microsoft.com/office/officeart/2005/8/layout/list1"/>
    <dgm:cxn modelId="{1AFD2ADB-0B7D-42AE-BE66-4CC8B5A76FC9}" srcId="{C94E5608-8540-43E2-B02A-AD7126CF30E5}" destId="{4A27888E-37A4-4EAB-9684-6BF1A85D1F88}" srcOrd="1" destOrd="0" parTransId="{3D712979-F623-4FB6-A194-71E54DAB8C31}" sibTransId="{45FFCE6F-78C2-486D-B93C-26C86FDB8549}"/>
    <dgm:cxn modelId="{324FE8E4-E422-4B37-A72E-EAF6A217A7B5}" type="presOf" srcId="{C94E5608-8540-43E2-B02A-AD7126CF30E5}" destId="{C84894DB-DCA1-4622-8197-43704B56798E}" srcOrd="0" destOrd="0" presId="urn:microsoft.com/office/officeart/2005/8/layout/list1"/>
    <dgm:cxn modelId="{65E1AECF-DB7A-48DC-A570-6C9BCFB8E196}" type="presOf" srcId="{29DA96A6-960E-47D7-B16B-003E5D7A0B89}" destId="{EC609DF6-10DA-40E6-A193-0F5F5011C942}" srcOrd="1" destOrd="0" presId="urn:microsoft.com/office/officeart/2005/8/layout/list1"/>
    <dgm:cxn modelId="{B11969A3-EA1E-401D-B9DB-CD2B2CC1BB54}" type="presOf" srcId="{0257FA7B-ED52-4565-BCE8-9784918F26CE}" destId="{35B8880E-4932-40E5-B0BD-45604041C96A}" srcOrd="0" destOrd="0" presId="urn:microsoft.com/office/officeart/2005/8/layout/list1"/>
    <dgm:cxn modelId="{50F3EFE7-597C-472D-B6C9-224FAD63D28B}" type="presOf" srcId="{9116FCE3-387D-413A-BD5B-7500AF260CBC}" destId="{E2AFE891-F74D-43ED-825D-1961DC74D254}" srcOrd="1" destOrd="0" presId="urn:microsoft.com/office/officeart/2005/8/layout/list1"/>
    <dgm:cxn modelId="{92DAB09D-150B-464C-8984-84CAC9E62A6F}" type="presOf" srcId="{4A27888E-37A4-4EAB-9684-6BF1A85D1F88}" destId="{6FB55D97-7F11-4A23-91B4-200FFA4D27D1}" srcOrd="0" destOrd="0" presId="urn:microsoft.com/office/officeart/2005/8/layout/list1"/>
    <dgm:cxn modelId="{73F6F6D1-119B-4833-A11E-C070A95DC199}" srcId="{C94E5608-8540-43E2-B02A-AD7126CF30E5}" destId="{0257FA7B-ED52-4565-BCE8-9784918F26CE}" srcOrd="3" destOrd="0" parTransId="{60A731FD-C7FE-4308-91B9-0AD17D02DF05}" sibTransId="{3F1AEF79-CED0-4BE5-99AC-2DB2F63D5330}"/>
    <dgm:cxn modelId="{38728356-3273-4B84-BB4B-1D57733DE8CE}" srcId="{C94E5608-8540-43E2-B02A-AD7126CF30E5}" destId="{9116FCE3-387D-413A-BD5B-7500AF260CBC}" srcOrd="0" destOrd="0" parTransId="{C833B922-333E-40C3-B776-6AB879BB9686}" sibTransId="{CA91E81E-E6C6-4AB3-BED0-702D76EB42A6}"/>
    <dgm:cxn modelId="{138762F0-9009-430F-8A1C-2DD6335F5893}" type="presParOf" srcId="{C84894DB-DCA1-4622-8197-43704B56798E}" destId="{7CDD4839-DFDE-47E5-A465-98BB850D4F8A}" srcOrd="0" destOrd="0" presId="urn:microsoft.com/office/officeart/2005/8/layout/list1"/>
    <dgm:cxn modelId="{61F4F2BD-9BA0-4137-83B9-7076BD998AF5}" type="presParOf" srcId="{7CDD4839-DFDE-47E5-A465-98BB850D4F8A}" destId="{A9349DC8-CBC9-4CC8-B7B8-49F45D328D78}" srcOrd="0" destOrd="0" presId="urn:microsoft.com/office/officeart/2005/8/layout/list1"/>
    <dgm:cxn modelId="{A34B4414-9C07-48B3-A436-F2BE2B6B9A8B}" type="presParOf" srcId="{7CDD4839-DFDE-47E5-A465-98BB850D4F8A}" destId="{E2AFE891-F74D-43ED-825D-1961DC74D254}" srcOrd="1" destOrd="0" presId="urn:microsoft.com/office/officeart/2005/8/layout/list1"/>
    <dgm:cxn modelId="{4673635E-8D61-48EF-8B1F-08FBAB392FC1}" type="presParOf" srcId="{C84894DB-DCA1-4622-8197-43704B56798E}" destId="{5D8ED749-C9C8-4B9F-8599-A2198247D1EC}" srcOrd="1" destOrd="0" presId="urn:microsoft.com/office/officeart/2005/8/layout/list1"/>
    <dgm:cxn modelId="{2702F588-3F9A-4F60-A24A-1545F91ACF7B}" type="presParOf" srcId="{C84894DB-DCA1-4622-8197-43704B56798E}" destId="{064D2C56-0241-4EC0-BFD0-0577F898379A}" srcOrd="2" destOrd="0" presId="urn:microsoft.com/office/officeart/2005/8/layout/list1"/>
    <dgm:cxn modelId="{68EC338E-32A4-479B-BFBF-BB4155040063}" type="presParOf" srcId="{C84894DB-DCA1-4622-8197-43704B56798E}" destId="{6E41323B-296C-49AD-A796-7F3B5A545B84}" srcOrd="3" destOrd="0" presId="urn:microsoft.com/office/officeart/2005/8/layout/list1"/>
    <dgm:cxn modelId="{4D854D4C-E725-492B-96B0-656AAE010747}" type="presParOf" srcId="{C84894DB-DCA1-4622-8197-43704B56798E}" destId="{7497CFF0-0D58-4C93-9426-D2F6823CDC39}" srcOrd="4" destOrd="0" presId="urn:microsoft.com/office/officeart/2005/8/layout/list1"/>
    <dgm:cxn modelId="{10405528-012A-4292-86FC-1649C0FB1CAE}" type="presParOf" srcId="{7497CFF0-0D58-4C93-9426-D2F6823CDC39}" destId="{6FB55D97-7F11-4A23-91B4-200FFA4D27D1}" srcOrd="0" destOrd="0" presId="urn:microsoft.com/office/officeart/2005/8/layout/list1"/>
    <dgm:cxn modelId="{9A12C4A6-1750-424C-ACCC-DA6CB7650C7E}" type="presParOf" srcId="{7497CFF0-0D58-4C93-9426-D2F6823CDC39}" destId="{BCA4341C-828A-42DB-BA5A-977E848594F1}" srcOrd="1" destOrd="0" presId="urn:microsoft.com/office/officeart/2005/8/layout/list1"/>
    <dgm:cxn modelId="{D9501243-8C33-4900-B79D-645ECCAA5664}" type="presParOf" srcId="{C84894DB-DCA1-4622-8197-43704B56798E}" destId="{1D9F64BA-3680-4985-A948-3776E30C73A6}" srcOrd="5" destOrd="0" presId="urn:microsoft.com/office/officeart/2005/8/layout/list1"/>
    <dgm:cxn modelId="{7B260B43-24C4-40DE-AED6-B3D9EA1B9761}" type="presParOf" srcId="{C84894DB-DCA1-4622-8197-43704B56798E}" destId="{63D43211-D223-4D04-AD04-46A87D2D5ECD}" srcOrd="6" destOrd="0" presId="urn:microsoft.com/office/officeart/2005/8/layout/list1"/>
    <dgm:cxn modelId="{7C743A80-0306-4E85-B41C-7FB36BF37B01}" type="presParOf" srcId="{C84894DB-DCA1-4622-8197-43704B56798E}" destId="{EA68FF5B-DB98-4F24-A2EC-B8E309110AD4}" srcOrd="7" destOrd="0" presId="urn:microsoft.com/office/officeart/2005/8/layout/list1"/>
    <dgm:cxn modelId="{4AE14475-17AC-4817-8DDC-6EFEA679C320}" type="presParOf" srcId="{C84894DB-DCA1-4622-8197-43704B56798E}" destId="{99FB11D4-F1D2-4372-8349-DB60AB600EB3}" srcOrd="8" destOrd="0" presId="urn:microsoft.com/office/officeart/2005/8/layout/list1"/>
    <dgm:cxn modelId="{1E16B4E8-D910-41F1-9104-CE48D2149A37}" type="presParOf" srcId="{99FB11D4-F1D2-4372-8349-DB60AB600EB3}" destId="{3CC3A61C-A712-4E32-B877-19C4A65A6611}" srcOrd="0" destOrd="0" presId="urn:microsoft.com/office/officeart/2005/8/layout/list1"/>
    <dgm:cxn modelId="{42132ADD-DF3B-40A8-8A61-FAE31FDE4F5C}" type="presParOf" srcId="{99FB11D4-F1D2-4372-8349-DB60AB600EB3}" destId="{E6747A60-F8EB-4AD6-922E-C8BA30A5F5EA}" srcOrd="1" destOrd="0" presId="urn:microsoft.com/office/officeart/2005/8/layout/list1"/>
    <dgm:cxn modelId="{5B5D64D3-E08B-4C86-B84F-81A35DEF3DED}" type="presParOf" srcId="{C84894DB-DCA1-4622-8197-43704B56798E}" destId="{00660017-0CDA-4EC4-B16C-8118C8B98FA8}" srcOrd="9" destOrd="0" presId="urn:microsoft.com/office/officeart/2005/8/layout/list1"/>
    <dgm:cxn modelId="{B1B93FFB-99C7-43A1-9E72-0B88332CE083}" type="presParOf" srcId="{C84894DB-DCA1-4622-8197-43704B56798E}" destId="{330028A8-CDD3-4680-9944-3D96CD9D81B0}" srcOrd="10" destOrd="0" presId="urn:microsoft.com/office/officeart/2005/8/layout/list1"/>
    <dgm:cxn modelId="{2A11A8D0-B4AD-4D71-AFD1-C2E335869668}" type="presParOf" srcId="{C84894DB-DCA1-4622-8197-43704B56798E}" destId="{B565BFF4-5109-45E9-BC73-12BC645EB7D6}" srcOrd="11" destOrd="0" presId="urn:microsoft.com/office/officeart/2005/8/layout/list1"/>
    <dgm:cxn modelId="{F186D5D6-BC96-41FF-9B6B-D476FBA2C498}" type="presParOf" srcId="{C84894DB-DCA1-4622-8197-43704B56798E}" destId="{C3361919-5129-4906-9403-A5548AF9A549}" srcOrd="12" destOrd="0" presId="urn:microsoft.com/office/officeart/2005/8/layout/list1"/>
    <dgm:cxn modelId="{49399401-C4D6-408B-A5EC-59A311985BC6}" type="presParOf" srcId="{C3361919-5129-4906-9403-A5548AF9A549}" destId="{35B8880E-4932-40E5-B0BD-45604041C96A}" srcOrd="0" destOrd="0" presId="urn:microsoft.com/office/officeart/2005/8/layout/list1"/>
    <dgm:cxn modelId="{036B075F-9C7C-4157-9EAE-8047AFB880F8}" type="presParOf" srcId="{C3361919-5129-4906-9403-A5548AF9A549}" destId="{BE8EE46F-4ADD-4509-BBFB-F16DF0A6ED5F}" srcOrd="1" destOrd="0" presId="urn:microsoft.com/office/officeart/2005/8/layout/list1"/>
    <dgm:cxn modelId="{530EFA26-89F3-432F-AF0C-CDDAE4228C80}" type="presParOf" srcId="{C84894DB-DCA1-4622-8197-43704B56798E}" destId="{99F38571-7633-4B7B-A7AB-C773AFBFB754}" srcOrd="13" destOrd="0" presId="urn:microsoft.com/office/officeart/2005/8/layout/list1"/>
    <dgm:cxn modelId="{F14FD183-8EE0-4609-8E6B-302EBE505580}" type="presParOf" srcId="{C84894DB-DCA1-4622-8197-43704B56798E}" destId="{268F06E2-7256-4B2B-B919-CC650EFDB557}" srcOrd="14" destOrd="0" presId="urn:microsoft.com/office/officeart/2005/8/layout/list1"/>
    <dgm:cxn modelId="{95A44646-4B57-4A13-B2E4-56B2A43E73BE}" type="presParOf" srcId="{C84894DB-DCA1-4622-8197-43704B56798E}" destId="{78FB8601-3730-4EED-B4EE-6C41736E72FD}" srcOrd="15" destOrd="0" presId="urn:microsoft.com/office/officeart/2005/8/layout/list1"/>
    <dgm:cxn modelId="{3AABD257-FC6A-40A9-AAA3-DF324AA86CA1}" type="presParOf" srcId="{C84894DB-DCA1-4622-8197-43704B56798E}" destId="{F8CF4A74-CD7E-479D-B173-7343022BCBF8}" srcOrd="16" destOrd="0" presId="urn:microsoft.com/office/officeart/2005/8/layout/list1"/>
    <dgm:cxn modelId="{9559EEA4-141B-433D-A35D-E7A36E7DC7F2}" type="presParOf" srcId="{F8CF4A74-CD7E-479D-B173-7343022BCBF8}" destId="{1F60C85A-7BE9-406D-8580-1B7C4F8EC64D}" srcOrd="0" destOrd="0" presId="urn:microsoft.com/office/officeart/2005/8/layout/list1"/>
    <dgm:cxn modelId="{4039E0E1-C743-4006-89F1-CFF35463DCE9}" type="presParOf" srcId="{F8CF4A74-CD7E-479D-B173-7343022BCBF8}" destId="{EC609DF6-10DA-40E6-A193-0F5F5011C942}" srcOrd="1" destOrd="0" presId="urn:microsoft.com/office/officeart/2005/8/layout/list1"/>
    <dgm:cxn modelId="{681E20AC-B144-4CC0-9C59-B5F6BBC6E0A6}" type="presParOf" srcId="{C84894DB-DCA1-4622-8197-43704B56798E}" destId="{7346BFCF-2A39-496F-BF7E-DC2AB7A0B5ED}" srcOrd="17" destOrd="0" presId="urn:microsoft.com/office/officeart/2005/8/layout/list1"/>
    <dgm:cxn modelId="{7ECBF585-DCC8-4320-9232-0982FBDD0D78}" type="presParOf" srcId="{C84894DB-DCA1-4622-8197-43704B56798E}" destId="{77B88019-EDD7-49F8-92CE-17CBB0BBA3CD}" srcOrd="18" destOrd="0" presId="urn:microsoft.com/office/officeart/2005/8/layout/list1"/>
    <dgm:cxn modelId="{9B0E39BF-233C-450C-8DFA-AA2D3F4A3026}" type="presParOf" srcId="{C84894DB-DCA1-4622-8197-43704B56798E}" destId="{8C12F85C-E0A7-41D0-BAAE-65D2B572EA9C}" srcOrd="19" destOrd="0" presId="urn:microsoft.com/office/officeart/2005/8/layout/list1"/>
    <dgm:cxn modelId="{E5F14518-CE2F-4F10-9719-AEF307D318AE}" type="presParOf" srcId="{C84894DB-DCA1-4622-8197-43704B56798E}" destId="{8A4217DD-7DCD-40FA-A8B2-288D23EB25A1}" srcOrd="20" destOrd="0" presId="urn:microsoft.com/office/officeart/2005/8/layout/list1"/>
    <dgm:cxn modelId="{1CF0EB6C-DB66-46ED-8C43-5B3046E0B904}" type="presParOf" srcId="{8A4217DD-7DCD-40FA-A8B2-288D23EB25A1}" destId="{0054D24A-8573-4ADB-9C25-A1369824CEC3}" srcOrd="0" destOrd="0" presId="urn:microsoft.com/office/officeart/2005/8/layout/list1"/>
    <dgm:cxn modelId="{2569F36F-88BA-4F69-8FB5-07DC9216A3DA}" type="presParOf" srcId="{8A4217DD-7DCD-40FA-A8B2-288D23EB25A1}" destId="{D2EAA2E5-B6A2-49EF-830E-E058CED0930E}" srcOrd="1" destOrd="0" presId="urn:microsoft.com/office/officeart/2005/8/layout/list1"/>
    <dgm:cxn modelId="{E4DDA4B0-E6B8-4A2E-B63C-8433E863F76B}" type="presParOf" srcId="{C84894DB-DCA1-4622-8197-43704B56798E}" destId="{961F0226-541F-4181-8028-E084D58B7BC3}" srcOrd="21" destOrd="0" presId="urn:microsoft.com/office/officeart/2005/8/layout/list1"/>
    <dgm:cxn modelId="{E2BC5853-F753-44A8-8236-A2B93E57BC89}" type="presParOf" srcId="{C84894DB-DCA1-4622-8197-43704B56798E}" destId="{1F8F8B00-40BF-4B2E-A81E-06BE0F23EAF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8F0E28-2A8B-4DE9-AA2E-A9C51D11990B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1273E0-9C52-415C-AE3B-227BFB154A53}">
      <dgm:prSet phldrT="[Text]"/>
      <dgm:spPr/>
      <dgm:t>
        <a:bodyPr/>
        <a:lstStyle/>
        <a:p>
          <a:r>
            <a:rPr lang="en-US" dirty="0" smtClean="0"/>
            <a:t>Districts need textbooks at the start of the school year, but</a:t>
          </a:r>
          <a:endParaRPr lang="en-US" dirty="0"/>
        </a:p>
      </dgm:t>
    </dgm:pt>
    <dgm:pt modelId="{6F3D2E42-A082-4F1C-9081-F700797A9FD6}" type="parTrans" cxnId="{125662BB-968E-4CBA-BC62-E28E1B1F5966}">
      <dgm:prSet/>
      <dgm:spPr/>
      <dgm:t>
        <a:bodyPr/>
        <a:lstStyle/>
        <a:p>
          <a:endParaRPr lang="en-US"/>
        </a:p>
      </dgm:t>
    </dgm:pt>
    <dgm:pt modelId="{3E333739-450E-4321-8EA9-A31E3EDE7E37}" type="sibTrans" cxnId="{125662BB-968E-4CBA-BC62-E28E1B1F5966}">
      <dgm:prSet/>
      <dgm:spPr/>
      <dgm:t>
        <a:bodyPr/>
        <a:lstStyle/>
        <a:p>
          <a:endParaRPr lang="en-US"/>
        </a:p>
      </dgm:t>
    </dgm:pt>
    <dgm:pt modelId="{2D9E65C7-4FC2-4CEC-BCCD-E669B26E9F0A}">
      <dgm:prSet phldrT="[Text]"/>
      <dgm:spPr/>
      <dgm:t>
        <a:bodyPr/>
        <a:lstStyle/>
        <a:p>
          <a:r>
            <a:rPr lang="en-US" dirty="0" smtClean="0"/>
            <a:t>Districts receive textbook funds in mid July, and</a:t>
          </a:r>
          <a:endParaRPr lang="en-US" dirty="0"/>
        </a:p>
      </dgm:t>
    </dgm:pt>
    <dgm:pt modelId="{D11912A5-1797-4FBB-9C45-D551BB0BAFD4}" type="parTrans" cxnId="{442E90F2-B18C-4E01-A372-DA7D4596C104}">
      <dgm:prSet/>
      <dgm:spPr/>
      <dgm:t>
        <a:bodyPr/>
        <a:lstStyle/>
        <a:p>
          <a:endParaRPr lang="en-US"/>
        </a:p>
      </dgm:t>
    </dgm:pt>
    <dgm:pt modelId="{CCB54520-06E4-4349-B6A6-EEDFE0BDAA2E}" type="sibTrans" cxnId="{442E90F2-B18C-4E01-A372-DA7D4596C104}">
      <dgm:prSet/>
      <dgm:spPr/>
      <dgm:t>
        <a:bodyPr/>
        <a:lstStyle/>
        <a:p>
          <a:endParaRPr lang="en-US"/>
        </a:p>
      </dgm:t>
    </dgm:pt>
    <dgm:pt modelId="{E946016D-59DB-4E51-880A-1CCE801AD633}">
      <dgm:prSet phldrT="[Text]"/>
      <dgm:spPr/>
      <dgm:t>
        <a:bodyPr/>
        <a:lstStyle/>
        <a:p>
          <a:r>
            <a:rPr lang="en-US" dirty="0" smtClean="0"/>
            <a:t>District purchasing processes may require board resolution </a:t>
          </a:r>
          <a:endParaRPr lang="en-US" dirty="0"/>
        </a:p>
      </dgm:t>
    </dgm:pt>
    <dgm:pt modelId="{639C011D-BF00-4058-844B-1F8A2C6BE06A}" type="parTrans" cxnId="{7D7CBDD7-715E-43AE-9D75-42DD588222AE}">
      <dgm:prSet/>
      <dgm:spPr/>
      <dgm:t>
        <a:bodyPr/>
        <a:lstStyle/>
        <a:p>
          <a:endParaRPr lang="en-US"/>
        </a:p>
      </dgm:t>
    </dgm:pt>
    <dgm:pt modelId="{9B06E02C-A54D-45B7-B0C3-A26BD198087E}" type="sibTrans" cxnId="{7D7CBDD7-715E-43AE-9D75-42DD588222AE}">
      <dgm:prSet/>
      <dgm:spPr/>
      <dgm:t>
        <a:bodyPr/>
        <a:lstStyle/>
        <a:p>
          <a:endParaRPr lang="en-US"/>
        </a:p>
      </dgm:t>
    </dgm:pt>
    <dgm:pt modelId="{02F31826-AD43-4DD1-80BC-08F37031DFDC}" type="pres">
      <dgm:prSet presAssocID="{A78F0E28-2A8B-4DE9-AA2E-A9C51D11990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44D0E9-6AF0-4E65-B568-FAD446BB18B3}" type="pres">
      <dgm:prSet presAssocID="{A78F0E28-2A8B-4DE9-AA2E-A9C51D11990B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313A2E94-C0CD-465B-B84D-1A991761A83D}" type="pres">
      <dgm:prSet presAssocID="{A78F0E28-2A8B-4DE9-AA2E-A9C51D11990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81DEB-2020-48A6-8269-D9D173A1CD28}" type="pres">
      <dgm:prSet presAssocID="{A78F0E28-2A8B-4DE9-AA2E-A9C51D11990B}" presName="ThreeNodes_2" presStyleLbl="node1" presStyleIdx="1" presStyleCnt="3" custLinFactNeighborX="226" custLinFactNeighborY="5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D4861-5548-4236-BE50-F9C6A0246FDB}" type="pres">
      <dgm:prSet presAssocID="{A78F0E28-2A8B-4DE9-AA2E-A9C51D11990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596CB6-BF5C-463E-9F6F-67705D180B2F}" type="pres">
      <dgm:prSet presAssocID="{A78F0E28-2A8B-4DE9-AA2E-A9C51D11990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6509E-DFE9-408A-91C5-6184A66C78F0}" type="pres">
      <dgm:prSet presAssocID="{A78F0E28-2A8B-4DE9-AA2E-A9C51D11990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12934-CE90-4D0C-8F01-6EDBB0168629}" type="pres">
      <dgm:prSet presAssocID="{A78F0E28-2A8B-4DE9-AA2E-A9C51D11990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D2274-8D57-4B7E-A7B9-869904977C4A}" type="pres">
      <dgm:prSet presAssocID="{A78F0E28-2A8B-4DE9-AA2E-A9C51D11990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CB062-7E56-45D4-AB7E-9F9B88C9CD8D}" type="pres">
      <dgm:prSet presAssocID="{A78F0E28-2A8B-4DE9-AA2E-A9C51D11990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2E90F2-B18C-4E01-A372-DA7D4596C104}" srcId="{A78F0E28-2A8B-4DE9-AA2E-A9C51D11990B}" destId="{2D9E65C7-4FC2-4CEC-BCCD-E669B26E9F0A}" srcOrd="1" destOrd="0" parTransId="{D11912A5-1797-4FBB-9C45-D551BB0BAFD4}" sibTransId="{CCB54520-06E4-4349-B6A6-EEDFE0BDAA2E}"/>
    <dgm:cxn modelId="{7D7CBDD7-715E-43AE-9D75-42DD588222AE}" srcId="{A78F0E28-2A8B-4DE9-AA2E-A9C51D11990B}" destId="{E946016D-59DB-4E51-880A-1CCE801AD633}" srcOrd="2" destOrd="0" parTransId="{639C011D-BF00-4058-844B-1F8A2C6BE06A}" sibTransId="{9B06E02C-A54D-45B7-B0C3-A26BD198087E}"/>
    <dgm:cxn modelId="{AB11F167-BCC8-4B56-913E-7607B96D30FE}" type="presOf" srcId="{2D9E65C7-4FC2-4CEC-BCCD-E669B26E9F0A}" destId="{7E0D2274-8D57-4B7E-A7B9-869904977C4A}" srcOrd="1" destOrd="0" presId="urn:microsoft.com/office/officeart/2005/8/layout/vProcess5"/>
    <dgm:cxn modelId="{94F48163-A817-445E-8E88-78A6FF46477C}" type="presOf" srcId="{CCB54520-06E4-4349-B6A6-EEDFE0BDAA2E}" destId="{2896509E-DFE9-408A-91C5-6184A66C78F0}" srcOrd="0" destOrd="0" presId="urn:microsoft.com/office/officeart/2005/8/layout/vProcess5"/>
    <dgm:cxn modelId="{DC74EAD4-EA52-4EAC-993C-6BBF5DF7E820}" type="presOf" srcId="{3E333739-450E-4321-8EA9-A31E3EDE7E37}" destId="{65596CB6-BF5C-463E-9F6F-67705D180B2F}" srcOrd="0" destOrd="0" presId="urn:microsoft.com/office/officeart/2005/8/layout/vProcess5"/>
    <dgm:cxn modelId="{9C8AF495-9942-4381-9AFB-BB8C1DC5BD8D}" type="presOf" srcId="{E946016D-59DB-4E51-880A-1CCE801AD633}" destId="{AB0CB062-7E56-45D4-AB7E-9F9B88C9CD8D}" srcOrd="1" destOrd="0" presId="urn:microsoft.com/office/officeart/2005/8/layout/vProcess5"/>
    <dgm:cxn modelId="{FE3F8C69-6F98-44EA-A690-A122156DB0C0}" type="presOf" srcId="{681273E0-9C52-415C-AE3B-227BFB154A53}" destId="{313A2E94-C0CD-465B-B84D-1A991761A83D}" srcOrd="0" destOrd="0" presId="urn:microsoft.com/office/officeart/2005/8/layout/vProcess5"/>
    <dgm:cxn modelId="{FA39F543-E3BF-4E4B-BC8D-6C34640CB79C}" type="presOf" srcId="{A78F0E28-2A8B-4DE9-AA2E-A9C51D11990B}" destId="{02F31826-AD43-4DD1-80BC-08F37031DFDC}" srcOrd="0" destOrd="0" presId="urn:microsoft.com/office/officeart/2005/8/layout/vProcess5"/>
    <dgm:cxn modelId="{125662BB-968E-4CBA-BC62-E28E1B1F5966}" srcId="{A78F0E28-2A8B-4DE9-AA2E-A9C51D11990B}" destId="{681273E0-9C52-415C-AE3B-227BFB154A53}" srcOrd="0" destOrd="0" parTransId="{6F3D2E42-A082-4F1C-9081-F700797A9FD6}" sibTransId="{3E333739-450E-4321-8EA9-A31E3EDE7E37}"/>
    <dgm:cxn modelId="{BB5D1742-7D70-4523-AA5F-E6AB0BD9B5EA}" type="presOf" srcId="{2D9E65C7-4FC2-4CEC-BCCD-E669B26E9F0A}" destId="{FA681DEB-2020-48A6-8269-D9D173A1CD28}" srcOrd="0" destOrd="0" presId="urn:microsoft.com/office/officeart/2005/8/layout/vProcess5"/>
    <dgm:cxn modelId="{179BA5DD-084F-4D6C-81B1-C3932D7C39F6}" type="presOf" srcId="{681273E0-9C52-415C-AE3B-227BFB154A53}" destId="{A4C12934-CE90-4D0C-8F01-6EDBB0168629}" srcOrd="1" destOrd="0" presId="urn:microsoft.com/office/officeart/2005/8/layout/vProcess5"/>
    <dgm:cxn modelId="{803B9EE4-0D39-4DD3-B122-FC4AEDCEC78F}" type="presOf" srcId="{E946016D-59DB-4E51-880A-1CCE801AD633}" destId="{8D4D4861-5548-4236-BE50-F9C6A0246FDB}" srcOrd="0" destOrd="0" presId="urn:microsoft.com/office/officeart/2005/8/layout/vProcess5"/>
    <dgm:cxn modelId="{280C5CCC-9284-44E0-B20F-8C3F54A94474}" type="presParOf" srcId="{02F31826-AD43-4DD1-80BC-08F37031DFDC}" destId="{6A44D0E9-6AF0-4E65-B568-FAD446BB18B3}" srcOrd="0" destOrd="0" presId="urn:microsoft.com/office/officeart/2005/8/layout/vProcess5"/>
    <dgm:cxn modelId="{B843D1C2-4E87-4626-8443-7AD8781EBBF5}" type="presParOf" srcId="{02F31826-AD43-4DD1-80BC-08F37031DFDC}" destId="{313A2E94-C0CD-465B-B84D-1A991761A83D}" srcOrd="1" destOrd="0" presId="urn:microsoft.com/office/officeart/2005/8/layout/vProcess5"/>
    <dgm:cxn modelId="{80AE3E20-E195-4A15-8FEA-B940D1A21FC6}" type="presParOf" srcId="{02F31826-AD43-4DD1-80BC-08F37031DFDC}" destId="{FA681DEB-2020-48A6-8269-D9D173A1CD28}" srcOrd="2" destOrd="0" presId="urn:microsoft.com/office/officeart/2005/8/layout/vProcess5"/>
    <dgm:cxn modelId="{1CC47653-E3D8-47E1-9FD3-452F382A7B02}" type="presParOf" srcId="{02F31826-AD43-4DD1-80BC-08F37031DFDC}" destId="{8D4D4861-5548-4236-BE50-F9C6A0246FDB}" srcOrd="3" destOrd="0" presId="urn:microsoft.com/office/officeart/2005/8/layout/vProcess5"/>
    <dgm:cxn modelId="{7FC8EB38-D6DB-4AAF-9922-BD8ADB178237}" type="presParOf" srcId="{02F31826-AD43-4DD1-80BC-08F37031DFDC}" destId="{65596CB6-BF5C-463E-9F6F-67705D180B2F}" srcOrd="4" destOrd="0" presId="urn:microsoft.com/office/officeart/2005/8/layout/vProcess5"/>
    <dgm:cxn modelId="{5F6B4201-F7E4-40CA-96B5-13046EB2FAF4}" type="presParOf" srcId="{02F31826-AD43-4DD1-80BC-08F37031DFDC}" destId="{2896509E-DFE9-408A-91C5-6184A66C78F0}" srcOrd="5" destOrd="0" presId="urn:microsoft.com/office/officeart/2005/8/layout/vProcess5"/>
    <dgm:cxn modelId="{AB4C5B64-D685-4BED-802F-C3DDF1B13D25}" type="presParOf" srcId="{02F31826-AD43-4DD1-80BC-08F37031DFDC}" destId="{A4C12934-CE90-4D0C-8F01-6EDBB0168629}" srcOrd="6" destOrd="0" presId="urn:microsoft.com/office/officeart/2005/8/layout/vProcess5"/>
    <dgm:cxn modelId="{FA3758E1-BA2B-433C-855D-D3ECF80DEF37}" type="presParOf" srcId="{02F31826-AD43-4DD1-80BC-08F37031DFDC}" destId="{7E0D2274-8D57-4B7E-A7B9-869904977C4A}" srcOrd="7" destOrd="0" presId="urn:microsoft.com/office/officeart/2005/8/layout/vProcess5"/>
    <dgm:cxn modelId="{2D1089D2-59D6-4B54-81C2-EDEEDA5E15BA}" type="presParOf" srcId="{02F31826-AD43-4DD1-80BC-08F37031DFDC}" destId="{AB0CB062-7E56-45D4-AB7E-9F9B88C9CD8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CEA856-443A-434F-8FE4-F489FA0C8E75}" type="doc">
      <dgm:prSet loTypeId="urn:microsoft.com/office/officeart/2005/8/layout/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2E0C61A-116A-480B-B078-8E29C2FC7A5A}">
      <dgm:prSet custT="1"/>
      <dgm:spPr/>
      <dgm:t>
        <a:bodyPr/>
        <a:lstStyle/>
        <a:p>
          <a:pPr rtl="0"/>
          <a:r>
            <a:rPr lang="en-US" sz="2400" dirty="0" smtClean="0"/>
            <a:t>Consultation</a:t>
          </a:r>
          <a:endParaRPr lang="en-US" sz="2400" dirty="0"/>
        </a:p>
      </dgm:t>
    </dgm:pt>
    <dgm:pt modelId="{F5A68491-5254-43EB-AC2A-817E52AC6901}" type="parTrans" cxnId="{053BB4CC-1A81-4FEE-ABE6-71DFB5E69E25}">
      <dgm:prSet/>
      <dgm:spPr/>
      <dgm:t>
        <a:bodyPr/>
        <a:lstStyle/>
        <a:p>
          <a:endParaRPr lang="en-US"/>
        </a:p>
      </dgm:t>
    </dgm:pt>
    <dgm:pt modelId="{91FF3FE9-6AF3-40A5-A64B-D8724F4A89C6}" type="sibTrans" cxnId="{053BB4CC-1A81-4FEE-ABE6-71DFB5E69E25}">
      <dgm:prSet/>
      <dgm:spPr/>
      <dgm:t>
        <a:bodyPr/>
        <a:lstStyle/>
        <a:p>
          <a:endParaRPr lang="en-US"/>
        </a:p>
      </dgm:t>
    </dgm:pt>
    <dgm:pt modelId="{1B12BF6E-CBCA-4B0B-867C-F107258879EC}">
      <dgm:prSet/>
      <dgm:spPr/>
      <dgm:t>
        <a:bodyPr/>
        <a:lstStyle/>
        <a:p>
          <a:pPr rtl="0"/>
          <a:r>
            <a:rPr lang="en-US" dirty="0" smtClean="0"/>
            <a:t>Consultation between the nonpublic school and the district should occur between </a:t>
          </a:r>
          <a:r>
            <a:rPr lang="en-US" u="sng" dirty="0" smtClean="0"/>
            <a:t>March and April </a:t>
          </a:r>
          <a:r>
            <a:rPr lang="en-US" dirty="0" smtClean="0"/>
            <a:t>to determine the textbooks to be ordered for the upcoming school year and the number desired</a:t>
          </a:r>
          <a:endParaRPr lang="en-US" dirty="0"/>
        </a:p>
      </dgm:t>
    </dgm:pt>
    <dgm:pt modelId="{B6D9FA99-07D1-4AAF-93D8-1BA42661D6F5}" type="parTrans" cxnId="{731158E2-EE83-4C7A-BE5C-648AD58EDD81}">
      <dgm:prSet/>
      <dgm:spPr/>
      <dgm:t>
        <a:bodyPr/>
        <a:lstStyle/>
        <a:p>
          <a:endParaRPr lang="en-US"/>
        </a:p>
      </dgm:t>
    </dgm:pt>
    <dgm:pt modelId="{15045A97-D739-4CCB-8638-794B29D685AB}" type="sibTrans" cxnId="{731158E2-EE83-4C7A-BE5C-648AD58EDD81}">
      <dgm:prSet/>
      <dgm:spPr/>
      <dgm:t>
        <a:bodyPr/>
        <a:lstStyle/>
        <a:p>
          <a:endParaRPr lang="en-US"/>
        </a:p>
      </dgm:t>
    </dgm:pt>
    <dgm:pt modelId="{CB12D74D-C094-42D3-9FE8-C21FE146AA33}">
      <dgm:prSet custT="1"/>
      <dgm:spPr/>
      <dgm:t>
        <a:bodyPr/>
        <a:lstStyle/>
        <a:p>
          <a:pPr rtl="0"/>
          <a:r>
            <a:rPr lang="en-US" sz="2400" dirty="0" smtClean="0"/>
            <a:t>Prepare purchase order early</a:t>
          </a:r>
          <a:endParaRPr lang="en-US" sz="2400" dirty="0"/>
        </a:p>
      </dgm:t>
    </dgm:pt>
    <dgm:pt modelId="{E7552826-17E6-4B7B-B389-5E64FCD9474D}" type="parTrans" cxnId="{E1D6320A-88CE-48F6-A520-0D670C76064B}">
      <dgm:prSet/>
      <dgm:spPr/>
      <dgm:t>
        <a:bodyPr/>
        <a:lstStyle/>
        <a:p>
          <a:endParaRPr lang="en-US"/>
        </a:p>
      </dgm:t>
    </dgm:pt>
    <dgm:pt modelId="{9CC6A48B-AA48-4437-BD47-7CA9113A58C2}" type="sibTrans" cxnId="{E1D6320A-88CE-48F6-A520-0D670C76064B}">
      <dgm:prSet/>
      <dgm:spPr/>
      <dgm:t>
        <a:bodyPr/>
        <a:lstStyle/>
        <a:p>
          <a:endParaRPr lang="en-US"/>
        </a:p>
      </dgm:t>
    </dgm:pt>
    <dgm:pt modelId="{D30C027B-5178-434B-927B-40BD1D8C40B6}">
      <dgm:prSet/>
      <dgm:spPr/>
      <dgm:t>
        <a:bodyPr/>
        <a:lstStyle/>
        <a:p>
          <a:pPr rtl="0"/>
          <a:r>
            <a:rPr lang="en-US" dirty="0" smtClean="0"/>
            <a:t>In May, submit the purchase order</a:t>
          </a:r>
          <a:endParaRPr lang="en-US" dirty="0"/>
        </a:p>
      </dgm:t>
    </dgm:pt>
    <dgm:pt modelId="{39C4C292-2D98-43BC-BA3A-158A2F46B88B}" type="parTrans" cxnId="{E59BCA7E-FDC3-42AF-8FB8-93F3ED600768}">
      <dgm:prSet/>
      <dgm:spPr/>
      <dgm:t>
        <a:bodyPr/>
        <a:lstStyle/>
        <a:p>
          <a:endParaRPr lang="en-US"/>
        </a:p>
      </dgm:t>
    </dgm:pt>
    <dgm:pt modelId="{40142EDA-89FA-41EE-A59C-319C31ED8A5B}" type="sibTrans" cxnId="{E59BCA7E-FDC3-42AF-8FB8-93F3ED600768}">
      <dgm:prSet/>
      <dgm:spPr/>
      <dgm:t>
        <a:bodyPr/>
        <a:lstStyle/>
        <a:p>
          <a:endParaRPr lang="en-US"/>
        </a:p>
      </dgm:t>
    </dgm:pt>
    <dgm:pt modelId="{AB8A0589-B9B2-4482-BB9C-7EA23FDCBF86}">
      <dgm:prSet/>
      <dgm:spPr/>
      <dgm:t>
        <a:bodyPr/>
        <a:lstStyle/>
        <a:p>
          <a:pPr rtl="0"/>
          <a:r>
            <a:rPr lang="en-US" dirty="0" smtClean="0"/>
            <a:t>Use between 75% and 85% of the previous year’s entitlement amount OR $50.00 times the count from the Nonpublic Enrollment Report as a conservative estimate of the nonpublic school’s entitlement</a:t>
          </a:r>
          <a:endParaRPr lang="en-US" dirty="0"/>
        </a:p>
      </dgm:t>
    </dgm:pt>
    <dgm:pt modelId="{63C5414F-A20B-43FB-9D5D-F3DD2630392F}" type="parTrans" cxnId="{BACBC7C1-9F1E-405A-8433-BDCEFD7E2F1C}">
      <dgm:prSet/>
      <dgm:spPr/>
    </dgm:pt>
    <dgm:pt modelId="{F6CAC0C6-C079-4CED-B809-B79AE0121B71}" type="sibTrans" cxnId="{BACBC7C1-9F1E-405A-8433-BDCEFD7E2F1C}">
      <dgm:prSet/>
      <dgm:spPr/>
    </dgm:pt>
    <dgm:pt modelId="{E5E8AA6A-FA14-436F-9E48-C30356C14984}" type="pres">
      <dgm:prSet presAssocID="{ABCEA856-443A-434F-8FE4-F489FA0C8E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5B9D68-7E3E-48DE-BF2D-065299E29BB0}" type="pres">
      <dgm:prSet presAssocID="{32E0C61A-116A-480B-B078-8E29C2FC7A5A}" presName="parentLin" presStyleCnt="0"/>
      <dgm:spPr/>
    </dgm:pt>
    <dgm:pt modelId="{329FA882-1FCA-42AA-8495-ECAB85512BD3}" type="pres">
      <dgm:prSet presAssocID="{32E0C61A-116A-480B-B078-8E29C2FC7A5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97E8DEA-61A6-4468-96DC-362CA1AC30A1}" type="pres">
      <dgm:prSet presAssocID="{32E0C61A-116A-480B-B078-8E29C2FC7A5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87971-BF60-423A-9F14-1610C53978D7}" type="pres">
      <dgm:prSet presAssocID="{32E0C61A-116A-480B-B078-8E29C2FC7A5A}" presName="negativeSpace" presStyleCnt="0"/>
      <dgm:spPr/>
    </dgm:pt>
    <dgm:pt modelId="{D6A69E15-BD9C-47DA-A6B0-FC7A916951EA}" type="pres">
      <dgm:prSet presAssocID="{32E0C61A-116A-480B-B078-8E29C2FC7A5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539D9-D59F-4830-8F4E-5A7A0AD488A0}" type="pres">
      <dgm:prSet presAssocID="{91FF3FE9-6AF3-40A5-A64B-D8724F4A89C6}" presName="spaceBetweenRectangles" presStyleCnt="0"/>
      <dgm:spPr/>
    </dgm:pt>
    <dgm:pt modelId="{76542CCC-0623-45B0-9C30-D256C9897111}" type="pres">
      <dgm:prSet presAssocID="{CB12D74D-C094-42D3-9FE8-C21FE146AA33}" presName="parentLin" presStyleCnt="0"/>
      <dgm:spPr/>
    </dgm:pt>
    <dgm:pt modelId="{8D4CAAA7-7B44-4E2E-8043-3F7B07470DFB}" type="pres">
      <dgm:prSet presAssocID="{CB12D74D-C094-42D3-9FE8-C21FE146AA3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BB291D5-25CB-4FC2-B6EE-AF7057D27C42}" type="pres">
      <dgm:prSet presAssocID="{CB12D74D-C094-42D3-9FE8-C21FE146AA3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52FDC-8BAF-4FBE-A08C-EFF348782DA7}" type="pres">
      <dgm:prSet presAssocID="{CB12D74D-C094-42D3-9FE8-C21FE146AA33}" presName="negativeSpace" presStyleCnt="0"/>
      <dgm:spPr/>
    </dgm:pt>
    <dgm:pt modelId="{5735B23B-1B91-4AE8-A882-0D06E3609991}" type="pres">
      <dgm:prSet presAssocID="{CB12D74D-C094-42D3-9FE8-C21FE146AA3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2F831D-155D-4B57-AA27-FDBCF11EE73B}" type="presOf" srcId="{CB12D74D-C094-42D3-9FE8-C21FE146AA33}" destId="{8D4CAAA7-7B44-4E2E-8043-3F7B07470DFB}" srcOrd="0" destOrd="0" presId="urn:microsoft.com/office/officeart/2005/8/layout/list1"/>
    <dgm:cxn modelId="{6CB30314-742E-432B-9767-C80D50541614}" type="presOf" srcId="{CB12D74D-C094-42D3-9FE8-C21FE146AA33}" destId="{FBB291D5-25CB-4FC2-B6EE-AF7057D27C42}" srcOrd="1" destOrd="0" presId="urn:microsoft.com/office/officeart/2005/8/layout/list1"/>
    <dgm:cxn modelId="{BACBC7C1-9F1E-405A-8433-BDCEFD7E2F1C}" srcId="{CB12D74D-C094-42D3-9FE8-C21FE146AA33}" destId="{AB8A0589-B9B2-4482-BB9C-7EA23FDCBF86}" srcOrd="1" destOrd="0" parTransId="{63C5414F-A20B-43FB-9D5D-F3DD2630392F}" sibTransId="{F6CAC0C6-C079-4CED-B809-B79AE0121B71}"/>
    <dgm:cxn modelId="{93C059B5-4075-469B-938D-D4F44DB80EA1}" type="presOf" srcId="{AB8A0589-B9B2-4482-BB9C-7EA23FDCBF86}" destId="{5735B23B-1B91-4AE8-A882-0D06E3609991}" srcOrd="0" destOrd="1" presId="urn:microsoft.com/office/officeart/2005/8/layout/list1"/>
    <dgm:cxn modelId="{B625092C-4C41-4D89-B323-A29F1B4F0308}" type="presOf" srcId="{32E0C61A-116A-480B-B078-8E29C2FC7A5A}" destId="{329FA882-1FCA-42AA-8495-ECAB85512BD3}" srcOrd="0" destOrd="0" presId="urn:microsoft.com/office/officeart/2005/8/layout/list1"/>
    <dgm:cxn modelId="{E59BCA7E-FDC3-42AF-8FB8-93F3ED600768}" srcId="{CB12D74D-C094-42D3-9FE8-C21FE146AA33}" destId="{D30C027B-5178-434B-927B-40BD1D8C40B6}" srcOrd="0" destOrd="0" parTransId="{39C4C292-2D98-43BC-BA3A-158A2F46B88B}" sibTransId="{40142EDA-89FA-41EE-A59C-319C31ED8A5B}"/>
    <dgm:cxn modelId="{8A703552-D6CB-4438-A9BF-E90155657CA1}" type="presOf" srcId="{ABCEA856-443A-434F-8FE4-F489FA0C8E75}" destId="{E5E8AA6A-FA14-436F-9E48-C30356C14984}" srcOrd="0" destOrd="0" presId="urn:microsoft.com/office/officeart/2005/8/layout/list1"/>
    <dgm:cxn modelId="{053BB4CC-1A81-4FEE-ABE6-71DFB5E69E25}" srcId="{ABCEA856-443A-434F-8FE4-F489FA0C8E75}" destId="{32E0C61A-116A-480B-B078-8E29C2FC7A5A}" srcOrd="0" destOrd="0" parTransId="{F5A68491-5254-43EB-AC2A-817E52AC6901}" sibTransId="{91FF3FE9-6AF3-40A5-A64B-D8724F4A89C6}"/>
    <dgm:cxn modelId="{5E6C93DF-1E9F-4326-BDA4-EFBD8E36D825}" type="presOf" srcId="{1B12BF6E-CBCA-4B0B-867C-F107258879EC}" destId="{D6A69E15-BD9C-47DA-A6B0-FC7A916951EA}" srcOrd="0" destOrd="0" presId="urn:microsoft.com/office/officeart/2005/8/layout/list1"/>
    <dgm:cxn modelId="{D2F549E1-318F-4D6D-97F3-52F28EAE4F55}" type="presOf" srcId="{32E0C61A-116A-480B-B078-8E29C2FC7A5A}" destId="{297E8DEA-61A6-4468-96DC-362CA1AC30A1}" srcOrd="1" destOrd="0" presId="urn:microsoft.com/office/officeart/2005/8/layout/list1"/>
    <dgm:cxn modelId="{E1D6320A-88CE-48F6-A520-0D670C76064B}" srcId="{ABCEA856-443A-434F-8FE4-F489FA0C8E75}" destId="{CB12D74D-C094-42D3-9FE8-C21FE146AA33}" srcOrd="1" destOrd="0" parTransId="{E7552826-17E6-4B7B-B389-5E64FCD9474D}" sibTransId="{9CC6A48B-AA48-4437-BD47-7CA9113A58C2}"/>
    <dgm:cxn modelId="{951D0C01-9F5D-47CA-BA05-8F44D048148D}" type="presOf" srcId="{D30C027B-5178-434B-927B-40BD1D8C40B6}" destId="{5735B23B-1B91-4AE8-A882-0D06E3609991}" srcOrd="0" destOrd="0" presId="urn:microsoft.com/office/officeart/2005/8/layout/list1"/>
    <dgm:cxn modelId="{731158E2-EE83-4C7A-BE5C-648AD58EDD81}" srcId="{32E0C61A-116A-480B-B078-8E29C2FC7A5A}" destId="{1B12BF6E-CBCA-4B0B-867C-F107258879EC}" srcOrd="0" destOrd="0" parTransId="{B6D9FA99-07D1-4AAF-93D8-1BA42661D6F5}" sibTransId="{15045A97-D739-4CCB-8638-794B29D685AB}"/>
    <dgm:cxn modelId="{AF9C9A4B-DF50-4535-A25C-836C972231D9}" type="presParOf" srcId="{E5E8AA6A-FA14-436F-9E48-C30356C14984}" destId="{265B9D68-7E3E-48DE-BF2D-065299E29BB0}" srcOrd="0" destOrd="0" presId="urn:microsoft.com/office/officeart/2005/8/layout/list1"/>
    <dgm:cxn modelId="{A9B478A4-A502-4FAE-B2B7-63039848F071}" type="presParOf" srcId="{265B9D68-7E3E-48DE-BF2D-065299E29BB0}" destId="{329FA882-1FCA-42AA-8495-ECAB85512BD3}" srcOrd="0" destOrd="0" presId="urn:microsoft.com/office/officeart/2005/8/layout/list1"/>
    <dgm:cxn modelId="{A2DD9809-450A-48FA-B0AB-7B85FD5283E0}" type="presParOf" srcId="{265B9D68-7E3E-48DE-BF2D-065299E29BB0}" destId="{297E8DEA-61A6-4468-96DC-362CA1AC30A1}" srcOrd="1" destOrd="0" presId="urn:microsoft.com/office/officeart/2005/8/layout/list1"/>
    <dgm:cxn modelId="{E97452B5-0484-405F-9360-22FD28A0C291}" type="presParOf" srcId="{E5E8AA6A-FA14-436F-9E48-C30356C14984}" destId="{61187971-BF60-423A-9F14-1610C53978D7}" srcOrd="1" destOrd="0" presId="urn:microsoft.com/office/officeart/2005/8/layout/list1"/>
    <dgm:cxn modelId="{4F5E190F-FE9D-4176-B5B4-F3B97BCFFA80}" type="presParOf" srcId="{E5E8AA6A-FA14-436F-9E48-C30356C14984}" destId="{D6A69E15-BD9C-47DA-A6B0-FC7A916951EA}" srcOrd="2" destOrd="0" presId="urn:microsoft.com/office/officeart/2005/8/layout/list1"/>
    <dgm:cxn modelId="{93E54D03-65FD-4D4A-A32F-37F8AC3B3588}" type="presParOf" srcId="{E5E8AA6A-FA14-436F-9E48-C30356C14984}" destId="{39E539D9-D59F-4830-8F4E-5A7A0AD488A0}" srcOrd="3" destOrd="0" presId="urn:microsoft.com/office/officeart/2005/8/layout/list1"/>
    <dgm:cxn modelId="{46E33440-AEF0-4AA4-89BE-A8F873114950}" type="presParOf" srcId="{E5E8AA6A-FA14-436F-9E48-C30356C14984}" destId="{76542CCC-0623-45B0-9C30-D256C9897111}" srcOrd="4" destOrd="0" presId="urn:microsoft.com/office/officeart/2005/8/layout/list1"/>
    <dgm:cxn modelId="{0B3E95B7-80C7-4ED7-8B4E-4001F4AF05A3}" type="presParOf" srcId="{76542CCC-0623-45B0-9C30-D256C9897111}" destId="{8D4CAAA7-7B44-4E2E-8043-3F7B07470DFB}" srcOrd="0" destOrd="0" presId="urn:microsoft.com/office/officeart/2005/8/layout/list1"/>
    <dgm:cxn modelId="{88983B33-1AC9-42FC-BA4A-AFA26C2443F9}" type="presParOf" srcId="{76542CCC-0623-45B0-9C30-D256C9897111}" destId="{FBB291D5-25CB-4FC2-B6EE-AF7057D27C42}" srcOrd="1" destOrd="0" presId="urn:microsoft.com/office/officeart/2005/8/layout/list1"/>
    <dgm:cxn modelId="{4BE6EEAC-6D5A-4A42-BE00-AD88BBC4D428}" type="presParOf" srcId="{E5E8AA6A-FA14-436F-9E48-C30356C14984}" destId="{D9852FDC-8BAF-4FBE-A08C-EFF348782DA7}" srcOrd="5" destOrd="0" presId="urn:microsoft.com/office/officeart/2005/8/layout/list1"/>
    <dgm:cxn modelId="{7B90E24F-B659-417C-B1A8-1F29FD10B280}" type="presParOf" srcId="{E5E8AA6A-FA14-436F-9E48-C30356C14984}" destId="{5735B23B-1B91-4AE8-A882-0D06E360999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D30606-FF22-45CF-A32B-FC1742ADBC62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E3C1F76-FA5D-4F47-9D3F-61804A75DA5E}">
      <dgm:prSet custT="1"/>
      <dgm:spPr/>
      <dgm:t>
        <a:bodyPr/>
        <a:lstStyle/>
        <a:p>
          <a:pPr rtl="0"/>
          <a:r>
            <a:rPr lang="en-US" sz="2800" dirty="0" smtClean="0"/>
            <a:t>Receipt of the funds</a:t>
          </a:r>
          <a:endParaRPr lang="en-US" sz="2800" dirty="0"/>
        </a:p>
      </dgm:t>
    </dgm:pt>
    <dgm:pt modelId="{ED016C50-1BE9-4FBF-9AD4-0941C6DC716A}" type="parTrans" cxnId="{D0993D11-6A86-417A-A046-50E4B0814A36}">
      <dgm:prSet/>
      <dgm:spPr/>
      <dgm:t>
        <a:bodyPr/>
        <a:lstStyle/>
        <a:p>
          <a:endParaRPr lang="en-US"/>
        </a:p>
      </dgm:t>
    </dgm:pt>
    <dgm:pt modelId="{6BCDB936-4E9B-4186-A459-9BC4121A75FC}" type="sibTrans" cxnId="{D0993D11-6A86-417A-A046-50E4B0814A36}">
      <dgm:prSet/>
      <dgm:spPr/>
      <dgm:t>
        <a:bodyPr/>
        <a:lstStyle/>
        <a:p>
          <a:endParaRPr lang="en-US"/>
        </a:p>
      </dgm:t>
    </dgm:pt>
    <dgm:pt modelId="{8A357327-E9C7-41DF-B454-3796AD328260}">
      <dgm:prSet/>
      <dgm:spPr/>
      <dgm:t>
        <a:bodyPr/>
        <a:lstStyle/>
        <a:p>
          <a:pPr rtl="0"/>
          <a:r>
            <a:rPr lang="en-US" dirty="0" smtClean="0"/>
            <a:t>Upon receipt of the funds (3</a:t>
          </a:r>
          <a:r>
            <a:rPr lang="en-US" baseline="30000" dirty="0" smtClean="0"/>
            <a:t>rd</a:t>
          </a:r>
          <a:r>
            <a:rPr lang="en-US" dirty="0" smtClean="0"/>
            <a:t> week in July), inform the nonpublic school of the State allocation received, AND</a:t>
          </a:r>
          <a:endParaRPr lang="en-US" dirty="0"/>
        </a:p>
      </dgm:t>
    </dgm:pt>
    <dgm:pt modelId="{27AA1285-0439-4515-AD80-66D090E387CA}" type="parTrans" cxnId="{AA5DC939-8935-449F-80DC-E607505A3F4F}">
      <dgm:prSet/>
      <dgm:spPr/>
      <dgm:t>
        <a:bodyPr/>
        <a:lstStyle/>
        <a:p>
          <a:endParaRPr lang="en-US"/>
        </a:p>
      </dgm:t>
    </dgm:pt>
    <dgm:pt modelId="{F718B89E-E74C-4E6B-A3F3-E25C49474466}" type="sibTrans" cxnId="{AA5DC939-8935-449F-80DC-E607505A3F4F}">
      <dgm:prSet/>
      <dgm:spPr/>
      <dgm:t>
        <a:bodyPr/>
        <a:lstStyle/>
        <a:p>
          <a:endParaRPr lang="en-US"/>
        </a:p>
      </dgm:t>
    </dgm:pt>
    <dgm:pt modelId="{4E0D2066-4093-4E33-A200-25A093B84A66}">
      <dgm:prSet custT="1"/>
      <dgm:spPr/>
      <dgm:t>
        <a:bodyPr/>
        <a:lstStyle/>
        <a:p>
          <a:pPr rtl="0"/>
          <a:r>
            <a:rPr lang="en-US" sz="2800" dirty="0" smtClean="0"/>
            <a:t>Delivery of Textbooks</a:t>
          </a:r>
          <a:endParaRPr lang="en-US" sz="2800" dirty="0"/>
        </a:p>
      </dgm:t>
    </dgm:pt>
    <dgm:pt modelId="{427B2B5C-9224-48CD-90BD-F1239C9C3206}" type="parTrans" cxnId="{E18491AC-50F2-4758-BD1E-9D2415522091}">
      <dgm:prSet/>
      <dgm:spPr/>
      <dgm:t>
        <a:bodyPr/>
        <a:lstStyle/>
        <a:p>
          <a:endParaRPr lang="en-US"/>
        </a:p>
      </dgm:t>
    </dgm:pt>
    <dgm:pt modelId="{3575CA14-E58D-4B39-B278-FA966AB6B0A5}" type="sibTrans" cxnId="{E18491AC-50F2-4758-BD1E-9D2415522091}">
      <dgm:prSet/>
      <dgm:spPr/>
      <dgm:t>
        <a:bodyPr/>
        <a:lstStyle/>
        <a:p>
          <a:endParaRPr lang="en-US"/>
        </a:p>
      </dgm:t>
    </dgm:pt>
    <dgm:pt modelId="{581D56F1-9CE1-4124-BE9F-31CBE1980A1C}">
      <dgm:prSet/>
      <dgm:spPr/>
      <dgm:t>
        <a:bodyPr/>
        <a:lstStyle/>
        <a:p>
          <a:pPr rtl="0"/>
          <a:r>
            <a:rPr lang="en-US" dirty="0" smtClean="0"/>
            <a:t>Textbooks should arrive within 6 to 8 weeks of ordering and prior to the beginning of the school year </a:t>
          </a:r>
          <a:endParaRPr lang="en-US" dirty="0"/>
        </a:p>
      </dgm:t>
    </dgm:pt>
    <dgm:pt modelId="{31D7B9F3-79AA-4F94-AB3F-AB4E41AE0178}" type="parTrans" cxnId="{F0FFEB9F-4345-4BCC-ACD9-1C7C3BE3F1FD}">
      <dgm:prSet/>
      <dgm:spPr/>
      <dgm:t>
        <a:bodyPr/>
        <a:lstStyle/>
        <a:p>
          <a:endParaRPr lang="en-US"/>
        </a:p>
      </dgm:t>
    </dgm:pt>
    <dgm:pt modelId="{45080BF1-AC96-4DE4-857B-C332D44272B5}" type="sibTrans" cxnId="{F0FFEB9F-4345-4BCC-ACD9-1C7C3BE3F1FD}">
      <dgm:prSet/>
      <dgm:spPr/>
      <dgm:t>
        <a:bodyPr/>
        <a:lstStyle/>
        <a:p>
          <a:endParaRPr lang="en-US"/>
        </a:p>
      </dgm:t>
    </dgm:pt>
    <dgm:pt modelId="{922D8AF1-37C1-40F8-B686-57612D78915A}">
      <dgm:prSet/>
      <dgm:spPr/>
      <dgm:t>
        <a:bodyPr/>
        <a:lstStyle/>
        <a:p>
          <a:pPr rtl="0"/>
          <a:r>
            <a:rPr lang="en-US" dirty="0" smtClean="0"/>
            <a:t>Order additional textbooks with any remaining funds, in consultation with the nonpublic school</a:t>
          </a:r>
          <a:endParaRPr lang="en-US" dirty="0"/>
        </a:p>
      </dgm:t>
    </dgm:pt>
    <dgm:pt modelId="{1E747D4A-3BB1-4FAD-8555-CD89A87BB725}" type="parTrans" cxnId="{31622F22-200F-4020-9B15-E2FB2781F102}">
      <dgm:prSet/>
      <dgm:spPr/>
      <dgm:t>
        <a:bodyPr/>
        <a:lstStyle/>
        <a:p>
          <a:endParaRPr lang="en-US"/>
        </a:p>
      </dgm:t>
    </dgm:pt>
    <dgm:pt modelId="{0997DC05-FCC6-4C59-8EFB-2E66412B6F90}" type="sibTrans" cxnId="{31622F22-200F-4020-9B15-E2FB2781F102}">
      <dgm:prSet/>
      <dgm:spPr/>
      <dgm:t>
        <a:bodyPr/>
        <a:lstStyle/>
        <a:p>
          <a:endParaRPr lang="en-US"/>
        </a:p>
      </dgm:t>
    </dgm:pt>
    <dgm:pt modelId="{B4771EC8-5D37-49A5-9B47-204E86B43614}" type="pres">
      <dgm:prSet presAssocID="{C5D30606-FF22-45CF-A32B-FC1742ADBC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A84BF2-6A34-44E7-9431-7E6D0E3D8EE7}" type="pres">
      <dgm:prSet presAssocID="{BE3C1F76-FA5D-4F47-9D3F-61804A75DA5E}" presName="parentLin" presStyleCnt="0"/>
      <dgm:spPr/>
      <dgm:t>
        <a:bodyPr/>
        <a:lstStyle/>
        <a:p>
          <a:endParaRPr lang="en-US"/>
        </a:p>
      </dgm:t>
    </dgm:pt>
    <dgm:pt modelId="{B7011400-11B4-47C1-9AC1-1AB5EBD8D1DA}" type="pres">
      <dgm:prSet presAssocID="{BE3C1F76-FA5D-4F47-9D3F-61804A75DA5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4C1B2DC-28D5-4577-B790-0E1989B5F34A}" type="pres">
      <dgm:prSet presAssocID="{BE3C1F76-FA5D-4F47-9D3F-61804A75DA5E}" presName="parentText" presStyleLbl="node1" presStyleIdx="0" presStyleCnt="2" custScaleX="841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9C9F4-554A-4B9B-B73B-61C749FF3EB8}" type="pres">
      <dgm:prSet presAssocID="{BE3C1F76-FA5D-4F47-9D3F-61804A75DA5E}" presName="negativeSpace" presStyleCnt="0"/>
      <dgm:spPr/>
      <dgm:t>
        <a:bodyPr/>
        <a:lstStyle/>
        <a:p>
          <a:endParaRPr lang="en-US"/>
        </a:p>
      </dgm:t>
    </dgm:pt>
    <dgm:pt modelId="{0DD56D2E-0C79-42EB-999D-33C7A1A5FEF1}" type="pres">
      <dgm:prSet presAssocID="{BE3C1F76-FA5D-4F47-9D3F-61804A75DA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A0CCD-8EA2-486E-BAE6-29BFBDBDA10B}" type="pres">
      <dgm:prSet presAssocID="{6BCDB936-4E9B-4186-A459-9BC4121A75FC}" presName="spaceBetweenRectangles" presStyleCnt="0"/>
      <dgm:spPr/>
      <dgm:t>
        <a:bodyPr/>
        <a:lstStyle/>
        <a:p>
          <a:endParaRPr lang="en-US"/>
        </a:p>
      </dgm:t>
    </dgm:pt>
    <dgm:pt modelId="{8D5748B7-BA98-477E-8511-91283699B1A6}" type="pres">
      <dgm:prSet presAssocID="{4E0D2066-4093-4E33-A200-25A093B84A66}" presName="parentLin" presStyleCnt="0"/>
      <dgm:spPr/>
      <dgm:t>
        <a:bodyPr/>
        <a:lstStyle/>
        <a:p>
          <a:endParaRPr lang="en-US"/>
        </a:p>
      </dgm:t>
    </dgm:pt>
    <dgm:pt modelId="{1EBD2FA0-DD12-49D6-9080-36888EB0CEB7}" type="pres">
      <dgm:prSet presAssocID="{4E0D2066-4093-4E33-A200-25A093B84A6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A667701-7B4C-4940-AF2D-70705607CE72}" type="pres">
      <dgm:prSet presAssocID="{4E0D2066-4093-4E33-A200-25A093B84A66}" presName="parentText" presStyleLbl="node1" presStyleIdx="1" presStyleCnt="2" custScaleX="867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58033-48F2-418D-AF1C-98C0E3AD1ACA}" type="pres">
      <dgm:prSet presAssocID="{4E0D2066-4093-4E33-A200-25A093B84A66}" presName="negativeSpace" presStyleCnt="0"/>
      <dgm:spPr/>
      <dgm:t>
        <a:bodyPr/>
        <a:lstStyle/>
        <a:p>
          <a:endParaRPr lang="en-US"/>
        </a:p>
      </dgm:t>
    </dgm:pt>
    <dgm:pt modelId="{C3AE494D-CF13-4A9A-94C8-78642FC4AE0A}" type="pres">
      <dgm:prSet presAssocID="{4E0D2066-4093-4E33-A200-25A093B84A6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AE005C-A72D-4F51-9806-5EAABD837FFE}" type="presOf" srcId="{BE3C1F76-FA5D-4F47-9D3F-61804A75DA5E}" destId="{B7011400-11B4-47C1-9AC1-1AB5EBD8D1DA}" srcOrd="0" destOrd="0" presId="urn:microsoft.com/office/officeart/2005/8/layout/list1"/>
    <dgm:cxn modelId="{F0FFEB9F-4345-4BCC-ACD9-1C7C3BE3F1FD}" srcId="{4E0D2066-4093-4E33-A200-25A093B84A66}" destId="{581D56F1-9CE1-4124-BE9F-31CBE1980A1C}" srcOrd="0" destOrd="0" parTransId="{31D7B9F3-79AA-4F94-AB3F-AB4E41AE0178}" sibTransId="{45080BF1-AC96-4DE4-857B-C332D44272B5}"/>
    <dgm:cxn modelId="{E18491AC-50F2-4758-BD1E-9D2415522091}" srcId="{C5D30606-FF22-45CF-A32B-FC1742ADBC62}" destId="{4E0D2066-4093-4E33-A200-25A093B84A66}" srcOrd="1" destOrd="0" parTransId="{427B2B5C-9224-48CD-90BD-F1239C9C3206}" sibTransId="{3575CA14-E58D-4B39-B278-FA966AB6B0A5}"/>
    <dgm:cxn modelId="{2CC7AF59-28AE-488A-8548-4052A161711F}" type="presOf" srcId="{8A357327-E9C7-41DF-B454-3796AD328260}" destId="{0DD56D2E-0C79-42EB-999D-33C7A1A5FEF1}" srcOrd="0" destOrd="0" presId="urn:microsoft.com/office/officeart/2005/8/layout/list1"/>
    <dgm:cxn modelId="{9BF98B28-04DA-4204-A1A3-B534845B8EC9}" type="presOf" srcId="{4E0D2066-4093-4E33-A200-25A093B84A66}" destId="{3A667701-7B4C-4940-AF2D-70705607CE72}" srcOrd="1" destOrd="0" presId="urn:microsoft.com/office/officeart/2005/8/layout/list1"/>
    <dgm:cxn modelId="{31622F22-200F-4020-9B15-E2FB2781F102}" srcId="{BE3C1F76-FA5D-4F47-9D3F-61804A75DA5E}" destId="{922D8AF1-37C1-40F8-B686-57612D78915A}" srcOrd="1" destOrd="0" parTransId="{1E747D4A-3BB1-4FAD-8555-CD89A87BB725}" sibTransId="{0997DC05-FCC6-4C59-8EFB-2E66412B6F90}"/>
    <dgm:cxn modelId="{888CB9FE-248B-42DE-B3A1-47757E9D0499}" type="presOf" srcId="{4E0D2066-4093-4E33-A200-25A093B84A66}" destId="{1EBD2FA0-DD12-49D6-9080-36888EB0CEB7}" srcOrd="0" destOrd="0" presId="urn:microsoft.com/office/officeart/2005/8/layout/list1"/>
    <dgm:cxn modelId="{AA5DC939-8935-449F-80DC-E607505A3F4F}" srcId="{BE3C1F76-FA5D-4F47-9D3F-61804A75DA5E}" destId="{8A357327-E9C7-41DF-B454-3796AD328260}" srcOrd="0" destOrd="0" parTransId="{27AA1285-0439-4515-AD80-66D090E387CA}" sibTransId="{F718B89E-E74C-4E6B-A3F3-E25C49474466}"/>
    <dgm:cxn modelId="{D0993D11-6A86-417A-A046-50E4B0814A36}" srcId="{C5D30606-FF22-45CF-A32B-FC1742ADBC62}" destId="{BE3C1F76-FA5D-4F47-9D3F-61804A75DA5E}" srcOrd="0" destOrd="0" parTransId="{ED016C50-1BE9-4FBF-9AD4-0941C6DC716A}" sibTransId="{6BCDB936-4E9B-4186-A459-9BC4121A75FC}"/>
    <dgm:cxn modelId="{9223DE6E-E18B-485B-A52D-3404E857B0D2}" type="presOf" srcId="{C5D30606-FF22-45CF-A32B-FC1742ADBC62}" destId="{B4771EC8-5D37-49A5-9B47-204E86B43614}" srcOrd="0" destOrd="0" presId="urn:microsoft.com/office/officeart/2005/8/layout/list1"/>
    <dgm:cxn modelId="{C0E37C3A-2177-4B84-8CE3-6431FD48A707}" type="presOf" srcId="{BE3C1F76-FA5D-4F47-9D3F-61804A75DA5E}" destId="{24C1B2DC-28D5-4577-B790-0E1989B5F34A}" srcOrd="1" destOrd="0" presId="urn:microsoft.com/office/officeart/2005/8/layout/list1"/>
    <dgm:cxn modelId="{87E109D4-60E0-4BB1-A448-1695AC59EF70}" type="presOf" srcId="{581D56F1-9CE1-4124-BE9F-31CBE1980A1C}" destId="{C3AE494D-CF13-4A9A-94C8-78642FC4AE0A}" srcOrd="0" destOrd="0" presId="urn:microsoft.com/office/officeart/2005/8/layout/list1"/>
    <dgm:cxn modelId="{55583935-7E12-428C-9507-391D831ADEF7}" type="presOf" srcId="{922D8AF1-37C1-40F8-B686-57612D78915A}" destId="{0DD56D2E-0C79-42EB-999D-33C7A1A5FEF1}" srcOrd="0" destOrd="1" presId="urn:microsoft.com/office/officeart/2005/8/layout/list1"/>
    <dgm:cxn modelId="{98DB9A76-257C-46AF-8CBB-EC4D20261A80}" type="presParOf" srcId="{B4771EC8-5D37-49A5-9B47-204E86B43614}" destId="{0AA84BF2-6A34-44E7-9431-7E6D0E3D8EE7}" srcOrd="0" destOrd="0" presId="urn:microsoft.com/office/officeart/2005/8/layout/list1"/>
    <dgm:cxn modelId="{952C628A-1312-4DE4-B66B-D664909F937F}" type="presParOf" srcId="{0AA84BF2-6A34-44E7-9431-7E6D0E3D8EE7}" destId="{B7011400-11B4-47C1-9AC1-1AB5EBD8D1DA}" srcOrd="0" destOrd="0" presId="urn:microsoft.com/office/officeart/2005/8/layout/list1"/>
    <dgm:cxn modelId="{3186A402-84D9-4B89-876A-D0E6E467C1D3}" type="presParOf" srcId="{0AA84BF2-6A34-44E7-9431-7E6D0E3D8EE7}" destId="{24C1B2DC-28D5-4577-B790-0E1989B5F34A}" srcOrd="1" destOrd="0" presId="urn:microsoft.com/office/officeart/2005/8/layout/list1"/>
    <dgm:cxn modelId="{9CEDD7C9-2785-44A8-B45C-798DD386AABE}" type="presParOf" srcId="{B4771EC8-5D37-49A5-9B47-204E86B43614}" destId="{16B9C9F4-554A-4B9B-B73B-61C749FF3EB8}" srcOrd="1" destOrd="0" presId="urn:microsoft.com/office/officeart/2005/8/layout/list1"/>
    <dgm:cxn modelId="{9B92C5A7-FAAD-4A3F-A5D1-338DFF4673D0}" type="presParOf" srcId="{B4771EC8-5D37-49A5-9B47-204E86B43614}" destId="{0DD56D2E-0C79-42EB-999D-33C7A1A5FEF1}" srcOrd="2" destOrd="0" presId="urn:microsoft.com/office/officeart/2005/8/layout/list1"/>
    <dgm:cxn modelId="{C52AD543-0A8C-42BB-A56E-B1FEEECDADFD}" type="presParOf" srcId="{B4771EC8-5D37-49A5-9B47-204E86B43614}" destId="{1C2A0CCD-8EA2-486E-BAE6-29BFBDBDA10B}" srcOrd="3" destOrd="0" presId="urn:microsoft.com/office/officeart/2005/8/layout/list1"/>
    <dgm:cxn modelId="{05F23AC0-EA97-41FB-BCFB-7FD17211FF02}" type="presParOf" srcId="{B4771EC8-5D37-49A5-9B47-204E86B43614}" destId="{8D5748B7-BA98-477E-8511-91283699B1A6}" srcOrd="4" destOrd="0" presId="urn:microsoft.com/office/officeart/2005/8/layout/list1"/>
    <dgm:cxn modelId="{20A88FD9-324C-46DC-B6D2-76C0B2406E19}" type="presParOf" srcId="{8D5748B7-BA98-477E-8511-91283699B1A6}" destId="{1EBD2FA0-DD12-49D6-9080-36888EB0CEB7}" srcOrd="0" destOrd="0" presId="urn:microsoft.com/office/officeart/2005/8/layout/list1"/>
    <dgm:cxn modelId="{E58D184D-EA6A-48A7-A952-B7AF54ACC9B8}" type="presParOf" srcId="{8D5748B7-BA98-477E-8511-91283699B1A6}" destId="{3A667701-7B4C-4940-AF2D-70705607CE72}" srcOrd="1" destOrd="0" presId="urn:microsoft.com/office/officeart/2005/8/layout/list1"/>
    <dgm:cxn modelId="{676DCBE9-03EB-4B8A-B39B-942725DA08A6}" type="presParOf" srcId="{B4771EC8-5D37-49A5-9B47-204E86B43614}" destId="{E2158033-48F2-418D-AF1C-98C0E3AD1ACA}" srcOrd="5" destOrd="0" presId="urn:microsoft.com/office/officeart/2005/8/layout/list1"/>
    <dgm:cxn modelId="{596B953C-94D4-4801-8B08-D80D0A72766F}" type="presParOf" srcId="{B4771EC8-5D37-49A5-9B47-204E86B43614}" destId="{C3AE494D-CF13-4A9A-94C8-78642FC4AE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64A880-53A5-40CE-BAF6-ED21F938A99A}" type="doc">
      <dgm:prSet loTypeId="urn:microsoft.com/office/officeart/2005/8/layout/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26D0F2E-4E07-462F-9947-B5DB6E35D822}">
      <dgm:prSet custT="1"/>
      <dgm:spPr/>
      <dgm:t>
        <a:bodyPr/>
        <a:lstStyle/>
        <a:p>
          <a:pPr rtl="0"/>
          <a:r>
            <a:rPr lang="en-US" sz="2400" dirty="0" smtClean="0"/>
            <a:t>Nonpublic School Textbook Program Guidelines</a:t>
          </a:r>
          <a:endParaRPr lang="en-US" sz="2400" dirty="0"/>
        </a:p>
      </dgm:t>
    </dgm:pt>
    <dgm:pt modelId="{414B7540-D5CE-4FEF-A394-0CB4A7BBD5DB}" type="parTrans" cxnId="{413F4B9F-CA91-46DB-A1D6-17D3938C11DC}">
      <dgm:prSet/>
      <dgm:spPr/>
      <dgm:t>
        <a:bodyPr/>
        <a:lstStyle/>
        <a:p>
          <a:endParaRPr lang="en-US"/>
        </a:p>
      </dgm:t>
    </dgm:pt>
    <dgm:pt modelId="{0D216F6D-B906-4C77-8C5D-7BB4989BDD1E}" type="sibTrans" cxnId="{413F4B9F-CA91-46DB-A1D6-17D3938C11DC}">
      <dgm:prSet/>
      <dgm:spPr/>
      <dgm:t>
        <a:bodyPr/>
        <a:lstStyle/>
        <a:p>
          <a:endParaRPr lang="en-US"/>
        </a:p>
      </dgm:t>
    </dgm:pt>
    <dgm:pt modelId="{D621C42D-5925-40CF-B3CE-5F6CCCC75C47}">
      <dgm:prSet custT="1"/>
      <dgm:spPr/>
      <dgm:t>
        <a:bodyPr/>
        <a:lstStyle/>
        <a:p>
          <a:pPr rtl="0"/>
          <a:r>
            <a:rPr lang="en-US" sz="2400" dirty="0" smtClean="0"/>
            <a:t>Statute, code and DOE guidance</a:t>
          </a:r>
          <a:endParaRPr lang="en-US" sz="2400" dirty="0"/>
        </a:p>
      </dgm:t>
    </dgm:pt>
    <dgm:pt modelId="{E0383DF1-189D-4D52-A092-11FDF7141999}" type="parTrans" cxnId="{BB7F2D3B-3839-4397-8F3A-D4590E895519}">
      <dgm:prSet/>
      <dgm:spPr/>
      <dgm:t>
        <a:bodyPr/>
        <a:lstStyle/>
        <a:p>
          <a:endParaRPr lang="en-US"/>
        </a:p>
      </dgm:t>
    </dgm:pt>
    <dgm:pt modelId="{8A8ECEDE-BF5E-4C45-BDE9-B1AD8D6D1577}" type="sibTrans" cxnId="{BB7F2D3B-3839-4397-8F3A-D4590E895519}">
      <dgm:prSet/>
      <dgm:spPr/>
      <dgm:t>
        <a:bodyPr/>
        <a:lstStyle/>
        <a:p>
          <a:endParaRPr lang="en-US"/>
        </a:p>
      </dgm:t>
    </dgm:pt>
    <dgm:pt modelId="{9D2FEBFD-8ECF-458E-8CB7-CF15B369A32B}">
      <dgm:prSet custT="1"/>
      <dgm:spPr/>
      <dgm:t>
        <a:bodyPr/>
        <a:lstStyle/>
        <a:p>
          <a:pPr rtl="0"/>
          <a:r>
            <a:rPr lang="en-US" sz="2400" dirty="0" smtClean="0"/>
            <a:t>Best Practices for Timely Provision of Textbooks to Nonpublic Schools</a:t>
          </a:r>
          <a:endParaRPr lang="en-US" sz="2400" dirty="0"/>
        </a:p>
      </dgm:t>
    </dgm:pt>
    <dgm:pt modelId="{DED25A53-2D67-439B-AAA0-7EF611857242}" type="parTrans" cxnId="{F03E3CDC-3066-4470-8FAB-DB4D28485835}">
      <dgm:prSet/>
      <dgm:spPr/>
      <dgm:t>
        <a:bodyPr/>
        <a:lstStyle/>
        <a:p>
          <a:endParaRPr lang="en-US"/>
        </a:p>
      </dgm:t>
    </dgm:pt>
    <dgm:pt modelId="{8B485310-C8D3-42FF-9952-15D8F42E8E45}" type="sibTrans" cxnId="{F03E3CDC-3066-4470-8FAB-DB4D28485835}">
      <dgm:prSet/>
      <dgm:spPr/>
      <dgm:t>
        <a:bodyPr/>
        <a:lstStyle/>
        <a:p>
          <a:endParaRPr lang="en-US"/>
        </a:p>
      </dgm:t>
    </dgm:pt>
    <dgm:pt modelId="{E963C1BD-90B6-411F-959A-29A5EC06C0FA}">
      <dgm:prSet custT="1"/>
      <dgm:spPr/>
      <dgm:t>
        <a:bodyPr/>
        <a:lstStyle/>
        <a:p>
          <a:pPr rtl="0"/>
          <a:r>
            <a:rPr lang="en-US" sz="2400" dirty="0" smtClean="0"/>
            <a:t>Recommendations for district purchasing procedures that may improve the timeliness of textbook delivery</a:t>
          </a:r>
          <a:endParaRPr lang="en-US" sz="2400" dirty="0"/>
        </a:p>
      </dgm:t>
    </dgm:pt>
    <dgm:pt modelId="{51484F83-9930-429A-BB0D-AEF943725049}" type="parTrans" cxnId="{9876A17A-8E35-47F8-8BF3-BD1A4B959335}">
      <dgm:prSet/>
      <dgm:spPr/>
      <dgm:t>
        <a:bodyPr/>
        <a:lstStyle/>
        <a:p>
          <a:endParaRPr lang="en-US"/>
        </a:p>
      </dgm:t>
    </dgm:pt>
    <dgm:pt modelId="{1DABFDE1-CCFB-4D59-8269-4B439ED6E082}" type="sibTrans" cxnId="{9876A17A-8E35-47F8-8BF3-BD1A4B959335}">
      <dgm:prSet/>
      <dgm:spPr/>
      <dgm:t>
        <a:bodyPr/>
        <a:lstStyle/>
        <a:p>
          <a:endParaRPr lang="en-US"/>
        </a:p>
      </dgm:t>
    </dgm:pt>
    <dgm:pt modelId="{D56D2DDA-F745-4A70-8547-8436106A46AD}" type="pres">
      <dgm:prSet presAssocID="{6864A880-53A5-40CE-BAF6-ED21F938A9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A8A58D-20A7-47FB-B760-CEF8754F9359}" type="pres">
      <dgm:prSet presAssocID="{926D0F2E-4E07-462F-9947-B5DB6E35D822}" presName="parentLin" presStyleCnt="0"/>
      <dgm:spPr/>
    </dgm:pt>
    <dgm:pt modelId="{FCB89374-7605-49C7-9674-BC14EB27D1F5}" type="pres">
      <dgm:prSet presAssocID="{926D0F2E-4E07-462F-9947-B5DB6E35D82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EA416FE-86B6-46D2-9A15-6F4DDA503E5A}" type="pres">
      <dgm:prSet presAssocID="{926D0F2E-4E07-462F-9947-B5DB6E35D822}" presName="parentText" presStyleLbl="node1" presStyleIdx="0" presStyleCnt="2" custScaleY="44919" custLinFactNeighborX="-7407" custLinFactNeighborY="-223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A5B31-DE8D-4568-B61F-FBFDFA22FBDF}" type="pres">
      <dgm:prSet presAssocID="{926D0F2E-4E07-462F-9947-B5DB6E35D822}" presName="negativeSpace" presStyleCnt="0"/>
      <dgm:spPr/>
    </dgm:pt>
    <dgm:pt modelId="{92CD8C5A-9C58-43AD-A877-BD8ECC5FCBE6}" type="pres">
      <dgm:prSet presAssocID="{926D0F2E-4E07-462F-9947-B5DB6E35D822}" presName="childText" presStyleLbl="conFgAcc1" presStyleIdx="0" presStyleCnt="2" custLinFactNeighborY="-28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ABC65-94F6-4649-BDFE-7CF95F920FFA}" type="pres">
      <dgm:prSet presAssocID="{0D216F6D-B906-4C77-8C5D-7BB4989BDD1E}" presName="spaceBetweenRectangles" presStyleCnt="0"/>
      <dgm:spPr/>
    </dgm:pt>
    <dgm:pt modelId="{A8D2242C-24D6-4B9A-AAC9-03E04A67B1F3}" type="pres">
      <dgm:prSet presAssocID="{9D2FEBFD-8ECF-458E-8CB7-CF15B369A32B}" presName="parentLin" presStyleCnt="0"/>
      <dgm:spPr/>
    </dgm:pt>
    <dgm:pt modelId="{0C290A49-76B6-4BC8-8F2D-A0BC5BD109AA}" type="pres">
      <dgm:prSet presAssocID="{9D2FEBFD-8ECF-458E-8CB7-CF15B369A32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1A7D7D7-9B92-4F47-AD5F-0C974EE97272}" type="pres">
      <dgm:prSet presAssocID="{9D2FEBFD-8ECF-458E-8CB7-CF15B369A32B}" presName="parentText" presStyleLbl="node1" presStyleIdx="1" presStyleCnt="2" custScaleY="50184" custLinFactNeighborX="-7407" custLinFactNeighborY="-135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5B04B-0EDE-46C3-8349-AE1564672BEA}" type="pres">
      <dgm:prSet presAssocID="{9D2FEBFD-8ECF-458E-8CB7-CF15B369A32B}" presName="negativeSpace" presStyleCnt="0"/>
      <dgm:spPr/>
    </dgm:pt>
    <dgm:pt modelId="{AD8A0607-1ED3-4909-B2F9-8AF4D514BFA6}" type="pres">
      <dgm:prSet presAssocID="{9D2FEBFD-8ECF-458E-8CB7-CF15B369A32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F4CCE2-A950-4774-9BB1-1920513DD668}" type="presOf" srcId="{926D0F2E-4E07-462F-9947-B5DB6E35D822}" destId="{FCB89374-7605-49C7-9674-BC14EB27D1F5}" srcOrd="0" destOrd="0" presId="urn:microsoft.com/office/officeart/2005/8/layout/list1"/>
    <dgm:cxn modelId="{3B69DCBD-0A47-459C-88DE-F83029F6EAC6}" type="presOf" srcId="{E963C1BD-90B6-411F-959A-29A5EC06C0FA}" destId="{AD8A0607-1ED3-4909-B2F9-8AF4D514BFA6}" srcOrd="0" destOrd="0" presId="urn:microsoft.com/office/officeart/2005/8/layout/list1"/>
    <dgm:cxn modelId="{F03E3CDC-3066-4470-8FAB-DB4D28485835}" srcId="{6864A880-53A5-40CE-BAF6-ED21F938A99A}" destId="{9D2FEBFD-8ECF-458E-8CB7-CF15B369A32B}" srcOrd="1" destOrd="0" parTransId="{DED25A53-2D67-439B-AAA0-7EF611857242}" sibTransId="{8B485310-C8D3-42FF-9952-15D8F42E8E45}"/>
    <dgm:cxn modelId="{625DD409-B716-48B7-BB3C-08B2A8A98D85}" type="presOf" srcId="{9D2FEBFD-8ECF-458E-8CB7-CF15B369A32B}" destId="{21A7D7D7-9B92-4F47-AD5F-0C974EE97272}" srcOrd="1" destOrd="0" presId="urn:microsoft.com/office/officeart/2005/8/layout/list1"/>
    <dgm:cxn modelId="{4BC541E5-BB55-4442-B29A-E52FC0DC960C}" type="presOf" srcId="{926D0F2E-4E07-462F-9947-B5DB6E35D822}" destId="{BEA416FE-86B6-46D2-9A15-6F4DDA503E5A}" srcOrd="1" destOrd="0" presId="urn:microsoft.com/office/officeart/2005/8/layout/list1"/>
    <dgm:cxn modelId="{BB7F2D3B-3839-4397-8F3A-D4590E895519}" srcId="{926D0F2E-4E07-462F-9947-B5DB6E35D822}" destId="{D621C42D-5925-40CF-B3CE-5F6CCCC75C47}" srcOrd="0" destOrd="0" parTransId="{E0383DF1-189D-4D52-A092-11FDF7141999}" sibTransId="{8A8ECEDE-BF5E-4C45-BDE9-B1AD8D6D1577}"/>
    <dgm:cxn modelId="{413F4B9F-CA91-46DB-A1D6-17D3938C11DC}" srcId="{6864A880-53A5-40CE-BAF6-ED21F938A99A}" destId="{926D0F2E-4E07-462F-9947-B5DB6E35D822}" srcOrd="0" destOrd="0" parTransId="{414B7540-D5CE-4FEF-A394-0CB4A7BBD5DB}" sibTransId="{0D216F6D-B906-4C77-8C5D-7BB4989BDD1E}"/>
    <dgm:cxn modelId="{7C729CEA-CC86-46EB-AB00-E4AD8C7D01FB}" type="presOf" srcId="{6864A880-53A5-40CE-BAF6-ED21F938A99A}" destId="{D56D2DDA-F745-4A70-8547-8436106A46AD}" srcOrd="0" destOrd="0" presId="urn:microsoft.com/office/officeart/2005/8/layout/list1"/>
    <dgm:cxn modelId="{EE3B6FB4-EDE4-487B-8642-33C3614B80F6}" type="presOf" srcId="{9D2FEBFD-8ECF-458E-8CB7-CF15B369A32B}" destId="{0C290A49-76B6-4BC8-8F2D-A0BC5BD109AA}" srcOrd="0" destOrd="0" presId="urn:microsoft.com/office/officeart/2005/8/layout/list1"/>
    <dgm:cxn modelId="{F9766AF2-9CDE-4479-83CD-8E64B6555D79}" type="presOf" srcId="{D621C42D-5925-40CF-B3CE-5F6CCCC75C47}" destId="{92CD8C5A-9C58-43AD-A877-BD8ECC5FCBE6}" srcOrd="0" destOrd="0" presId="urn:microsoft.com/office/officeart/2005/8/layout/list1"/>
    <dgm:cxn modelId="{9876A17A-8E35-47F8-8BF3-BD1A4B959335}" srcId="{9D2FEBFD-8ECF-458E-8CB7-CF15B369A32B}" destId="{E963C1BD-90B6-411F-959A-29A5EC06C0FA}" srcOrd="0" destOrd="0" parTransId="{51484F83-9930-429A-BB0D-AEF943725049}" sibTransId="{1DABFDE1-CCFB-4D59-8269-4B439ED6E082}"/>
    <dgm:cxn modelId="{D02B750C-7A42-495C-BA73-6F77C08C77C7}" type="presParOf" srcId="{D56D2DDA-F745-4A70-8547-8436106A46AD}" destId="{06A8A58D-20A7-47FB-B760-CEF8754F9359}" srcOrd="0" destOrd="0" presId="urn:microsoft.com/office/officeart/2005/8/layout/list1"/>
    <dgm:cxn modelId="{D7A0B07B-2403-4CEC-9A42-16A280762A1C}" type="presParOf" srcId="{06A8A58D-20A7-47FB-B760-CEF8754F9359}" destId="{FCB89374-7605-49C7-9674-BC14EB27D1F5}" srcOrd="0" destOrd="0" presId="urn:microsoft.com/office/officeart/2005/8/layout/list1"/>
    <dgm:cxn modelId="{4C0BEAB1-BD44-4308-9FF8-EE42C004C084}" type="presParOf" srcId="{06A8A58D-20A7-47FB-B760-CEF8754F9359}" destId="{BEA416FE-86B6-46D2-9A15-6F4DDA503E5A}" srcOrd="1" destOrd="0" presId="urn:microsoft.com/office/officeart/2005/8/layout/list1"/>
    <dgm:cxn modelId="{00197B69-36B1-412E-8A6C-273B2FF453B4}" type="presParOf" srcId="{D56D2DDA-F745-4A70-8547-8436106A46AD}" destId="{A01A5B31-DE8D-4568-B61F-FBFDFA22FBDF}" srcOrd="1" destOrd="0" presId="urn:microsoft.com/office/officeart/2005/8/layout/list1"/>
    <dgm:cxn modelId="{B1EEB7AA-F021-4CEF-AF85-AAA609A94A00}" type="presParOf" srcId="{D56D2DDA-F745-4A70-8547-8436106A46AD}" destId="{92CD8C5A-9C58-43AD-A877-BD8ECC5FCBE6}" srcOrd="2" destOrd="0" presId="urn:microsoft.com/office/officeart/2005/8/layout/list1"/>
    <dgm:cxn modelId="{12FD7A54-7189-4662-9A99-9726C8A405BE}" type="presParOf" srcId="{D56D2DDA-F745-4A70-8547-8436106A46AD}" destId="{F99ABC65-94F6-4649-BDFE-7CF95F920FFA}" srcOrd="3" destOrd="0" presId="urn:microsoft.com/office/officeart/2005/8/layout/list1"/>
    <dgm:cxn modelId="{7C79CED7-6B87-499B-9683-297FA0414474}" type="presParOf" srcId="{D56D2DDA-F745-4A70-8547-8436106A46AD}" destId="{A8D2242C-24D6-4B9A-AAC9-03E04A67B1F3}" srcOrd="4" destOrd="0" presId="urn:microsoft.com/office/officeart/2005/8/layout/list1"/>
    <dgm:cxn modelId="{E09EF0E9-28BA-403A-B715-6611DAEDD86F}" type="presParOf" srcId="{A8D2242C-24D6-4B9A-AAC9-03E04A67B1F3}" destId="{0C290A49-76B6-4BC8-8F2D-A0BC5BD109AA}" srcOrd="0" destOrd="0" presId="urn:microsoft.com/office/officeart/2005/8/layout/list1"/>
    <dgm:cxn modelId="{202F28D1-D6E6-4D3F-B189-8763E602DFDC}" type="presParOf" srcId="{A8D2242C-24D6-4B9A-AAC9-03E04A67B1F3}" destId="{21A7D7D7-9B92-4F47-AD5F-0C974EE97272}" srcOrd="1" destOrd="0" presId="urn:microsoft.com/office/officeart/2005/8/layout/list1"/>
    <dgm:cxn modelId="{F3CCD52A-1078-4ECB-B46C-2A38F6967E0D}" type="presParOf" srcId="{D56D2DDA-F745-4A70-8547-8436106A46AD}" destId="{3F65B04B-0EDE-46C3-8349-AE1564672BEA}" srcOrd="5" destOrd="0" presId="urn:microsoft.com/office/officeart/2005/8/layout/list1"/>
    <dgm:cxn modelId="{BEE1E329-5E69-4F8B-A6B1-450AF376930E}" type="presParOf" srcId="{D56D2DDA-F745-4A70-8547-8436106A46AD}" destId="{AD8A0607-1ED3-4909-B2F9-8AF4D514BFA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4D2C56-0241-4EC0-BFD0-0577F898379A}">
      <dsp:nvSpPr>
        <dsp:cNvPr id="0" name=""/>
        <dsp:cNvSpPr/>
      </dsp:nvSpPr>
      <dsp:spPr>
        <a:xfrm>
          <a:off x="0" y="52559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AFE891-F74D-43ED-825D-1961DC74D254}">
      <dsp:nvSpPr>
        <dsp:cNvPr id="0" name=""/>
        <dsp:cNvSpPr/>
      </dsp:nvSpPr>
      <dsp:spPr>
        <a:xfrm>
          <a:off x="411480" y="156193"/>
          <a:ext cx="6217948" cy="6136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Chapter 192 – Auxiliary Services   </a:t>
          </a:r>
          <a:endParaRPr lang="en-US" sz="2400" kern="1200" dirty="0"/>
        </a:p>
      </dsp:txBody>
      <dsp:txXfrm>
        <a:off x="411480" y="156193"/>
        <a:ext cx="6217948" cy="613672"/>
      </dsp:txXfrm>
    </dsp:sp>
    <dsp:sp modelId="{63D43211-D223-4D04-AD04-46A87D2D5ECD}">
      <dsp:nvSpPr>
        <dsp:cNvPr id="0" name=""/>
        <dsp:cNvSpPr/>
      </dsp:nvSpPr>
      <dsp:spPr>
        <a:xfrm>
          <a:off x="0" y="1412344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A4341C-828A-42DB-BA5A-977E848594F1}">
      <dsp:nvSpPr>
        <dsp:cNvPr id="0" name=""/>
        <dsp:cNvSpPr/>
      </dsp:nvSpPr>
      <dsp:spPr>
        <a:xfrm>
          <a:off x="457199" y="1048743"/>
          <a:ext cx="6126525" cy="6106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Chapter 193 – Remedial Services</a:t>
          </a:r>
          <a:endParaRPr lang="en-US" sz="2400" kern="1200" dirty="0"/>
        </a:p>
      </dsp:txBody>
      <dsp:txXfrm>
        <a:off x="457199" y="1048743"/>
        <a:ext cx="6126525" cy="610643"/>
      </dsp:txXfrm>
    </dsp:sp>
    <dsp:sp modelId="{330028A8-CDD3-4680-9944-3D96CD9D81B0}">
      <dsp:nvSpPr>
        <dsp:cNvPr id="0" name=""/>
        <dsp:cNvSpPr/>
      </dsp:nvSpPr>
      <dsp:spPr>
        <a:xfrm>
          <a:off x="0" y="227002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747A60-F8EB-4AD6-922E-C8BA30A5F5EA}">
      <dsp:nvSpPr>
        <dsp:cNvPr id="0" name=""/>
        <dsp:cNvSpPr/>
      </dsp:nvSpPr>
      <dsp:spPr>
        <a:xfrm>
          <a:off x="411480" y="1855709"/>
          <a:ext cx="6217890" cy="63798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Health Services</a:t>
          </a:r>
          <a:endParaRPr lang="en-US" sz="2400" kern="1200" dirty="0"/>
        </a:p>
      </dsp:txBody>
      <dsp:txXfrm>
        <a:off x="411480" y="1855709"/>
        <a:ext cx="6217890" cy="637986"/>
      </dsp:txXfrm>
    </dsp:sp>
    <dsp:sp modelId="{268F06E2-7256-4B2B-B919-CC650EFDB557}">
      <dsp:nvSpPr>
        <dsp:cNvPr id="0" name=""/>
        <dsp:cNvSpPr/>
      </dsp:nvSpPr>
      <dsp:spPr>
        <a:xfrm>
          <a:off x="0" y="3281846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8EE46F-4ADD-4509-BBFB-F16DF0A6ED5F}">
      <dsp:nvSpPr>
        <dsp:cNvPr id="0" name=""/>
        <dsp:cNvSpPr/>
      </dsp:nvSpPr>
      <dsp:spPr>
        <a:xfrm>
          <a:off x="411480" y="2731295"/>
          <a:ext cx="6217948" cy="65616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Textbook Program</a:t>
          </a:r>
          <a:endParaRPr lang="en-US" sz="2400" kern="1200" dirty="0"/>
        </a:p>
      </dsp:txBody>
      <dsp:txXfrm>
        <a:off x="411480" y="2731295"/>
        <a:ext cx="6217948" cy="656167"/>
      </dsp:txXfrm>
    </dsp:sp>
    <dsp:sp modelId="{77B88019-EDD7-49F8-92CE-17CBB0BBA3CD}">
      <dsp:nvSpPr>
        <dsp:cNvPr id="0" name=""/>
        <dsp:cNvSpPr/>
      </dsp:nvSpPr>
      <dsp:spPr>
        <a:xfrm>
          <a:off x="0" y="4199335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609DF6-10DA-40E6-A193-0F5F5011C942}">
      <dsp:nvSpPr>
        <dsp:cNvPr id="0" name=""/>
        <dsp:cNvSpPr/>
      </dsp:nvSpPr>
      <dsp:spPr>
        <a:xfrm>
          <a:off x="411480" y="3625062"/>
          <a:ext cx="6217948" cy="65362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Technology Initiative</a:t>
          </a:r>
          <a:endParaRPr lang="en-US" sz="2400" kern="1200" dirty="0"/>
        </a:p>
      </dsp:txBody>
      <dsp:txXfrm>
        <a:off x="411480" y="3625062"/>
        <a:ext cx="6217948" cy="653621"/>
      </dsp:txXfrm>
    </dsp:sp>
    <dsp:sp modelId="{1F8F8B00-40BF-4B2E-A81E-06BE0F23EAFA}">
      <dsp:nvSpPr>
        <dsp:cNvPr id="0" name=""/>
        <dsp:cNvSpPr/>
      </dsp:nvSpPr>
      <dsp:spPr>
        <a:xfrm>
          <a:off x="0" y="4876006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EAA2E5-B6A2-49EF-830E-E058CED0930E}">
      <dsp:nvSpPr>
        <dsp:cNvPr id="0" name=""/>
        <dsp:cNvSpPr/>
      </dsp:nvSpPr>
      <dsp:spPr>
        <a:xfrm>
          <a:off x="411480" y="4516284"/>
          <a:ext cx="6217948" cy="58112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Transportation</a:t>
          </a:r>
          <a:endParaRPr lang="en-US" sz="2400" kern="1200" dirty="0"/>
        </a:p>
      </dsp:txBody>
      <dsp:txXfrm>
        <a:off x="411480" y="4516284"/>
        <a:ext cx="6217948" cy="5811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3A2E94-C0CD-465B-B84D-1A991761A83D}">
      <dsp:nvSpPr>
        <dsp:cNvPr id="0" name=""/>
        <dsp:cNvSpPr/>
      </dsp:nvSpPr>
      <dsp:spPr>
        <a:xfrm>
          <a:off x="0" y="0"/>
          <a:ext cx="5894070" cy="16230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Districts need textbooks at the start of the school year, but</a:t>
          </a:r>
          <a:endParaRPr lang="en-US" sz="3000" kern="1200" dirty="0"/>
        </a:p>
      </dsp:txBody>
      <dsp:txXfrm>
        <a:off x="0" y="0"/>
        <a:ext cx="4237737" cy="1623060"/>
      </dsp:txXfrm>
    </dsp:sp>
    <dsp:sp modelId="{FA681DEB-2020-48A6-8269-D9D173A1CD28}">
      <dsp:nvSpPr>
        <dsp:cNvPr id="0" name=""/>
        <dsp:cNvSpPr/>
      </dsp:nvSpPr>
      <dsp:spPr>
        <a:xfrm>
          <a:off x="533385" y="1981199"/>
          <a:ext cx="5894070" cy="16230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Districts receive textbook funds in mid July, and</a:t>
          </a:r>
          <a:endParaRPr lang="en-US" sz="3000" kern="1200" dirty="0"/>
        </a:p>
      </dsp:txBody>
      <dsp:txXfrm>
        <a:off x="533385" y="1981199"/>
        <a:ext cx="4319016" cy="1623060"/>
      </dsp:txXfrm>
    </dsp:sp>
    <dsp:sp modelId="{8D4D4861-5548-4236-BE50-F9C6A0246FDB}">
      <dsp:nvSpPr>
        <dsp:cNvPr id="0" name=""/>
        <dsp:cNvSpPr/>
      </dsp:nvSpPr>
      <dsp:spPr>
        <a:xfrm>
          <a:off x="1040129" y="3787140"/>
          <a:ext cx="5894070" cy="16230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District purchasing processes may require board resolution </a:t>
          </a:r>
          <a:endParaRPr lang="en-US" sz="3000" kern="1200" dirty="0"/>
        </a:p>
      </dsp:txBody>
      <dsp:txXfrm>
        <a:off x="1040129" y="3787140"/>
        <a:ext cx="4319016" cy="1623060"/>
      </dsp:txXfrm>
    </dsp:sp>
    <dsp:sp modelId="{65596CB6-BF5C-463E-9F6F-67705D180B2F}">
      <dsp:nvSpPr>
        <dsp:cNvPr id="0" name=""/>
        <dsp:cNvSpPr/>
      </dsp:nvSpPr>
      <dsp:spPr>
        <a:xfrm>
          <a:off x="4839081" y="1230820"/>
          <a:ext cx="1054989" cy="10549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839081" y="1230820"/>
        <a:ext cx="1054989" cy="1054989"/>
      </dsp:txXfrm>
    </dsp:sp>
    <dsp:sp modelId="{2896509E-DFE9-408A-91C5-6184A66C78F0}">
      <dsp:nvSpPr>
        <dsp:cNvPr id="0" name=""/>
        <dsp:cNvSpPr/>
      </dsp:nvSpPr>
      <dsp:spPr>
        <a:xfrm>
          <a:off x="5359146" y="3113570"/>
          <a:ext cx="1054989" cy="105498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359146" y="3113570"/>
        <a:ext cx="1054989" cy="10549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A69E15-BD9C-47DA-A6B0-FC7A916951EA}">
      <dsp:nvSpPr>
        <dsp:cNvPr id="0" name=""/>
        <dsp:cNvSpPr/>
      </dsp:nvSpPr>
      <dsp:spPr>
        <a:xfrm>
          <a:off x="0" y="448200"/>
          <a:ext cx="8229600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Consultation between the nonpublic school and the district should occur between </a:t>
          </a:r>
          <a:r>
            <a:rPr lang="en-US" sz="2400" u="sng" kern="1200" dirty="0" smtClean="0"/>
            <a:t>March and April </a:t>
          </a:r>
          <a:r>
            <a:rPr lang="en-US" sz="2400" kern="1200" dirty="0" smtClean="0"/>
            <a:t>to determine the textbooks to be ordered for the upcoming school year and the number desired</a:t>
          </a:r>
          <a:endParaRPr lang="en-US" sz="2400" kern="1200" dirty="0"/>
        </a:p>
      </dsp:txBody>
      <dsp:txXfrm>
        <a:off x="0" y="448200"/>
        <a:ext cx="8229600" cy="2041200"/>
      </dsp:txXfrm>
    </dsp:sp>
    <dsp:sp modelId="{297E8DEA-61A6-4468-96DC-362CA1AC30A1}">
      <dsp:nvSpPr>
        <dsp:cNvPr id="0" name=""/>
        <dsp:cNvSpPr/>
      </dsp:nvSpPr>
      <dsp:spPr>
        <a:xfrm>
          <a:off x="411480" y="93959"/>
          <a:ext cx="5760720" cy="7084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Consultation</a:t>
          </a:r>
          <a:endParaRPr lang="en-US" sz="2400" kern="1200" dirty="0"/>
        </a:p>
      </dsp:txBody>
      <dsp:txXfrm>
        <a:off x="411480" y="93959"/>
        <a:ext cx="5760720" cy="708480"/>
      </dsp:txXfrm>
    </dsp:sp>
    <dsp:sp modelId="{5735B23B-1B91-4AE8-A882-0D06E3609991}">
      <dsp:nvSpPr>
        <dsp:cNvPr id="0" name=""/>
        <dsp:cNvSpPr/>
      </dsp:nvSpPr>
      <dsp:spPr>
        <a:xfrm>
          <a:off x="0" y="2973239"/>
          <a:ext cx="8229600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 May, submit the purchase order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Use between 75% and 85% of the previous year’s entitlement amount OR $50.00 times the count from the Nonpublic Enrollment Report as a conservative estimate of the nonpublic school’s entitlement</a:t>
          </a:r>
          <a:endParaRPr lang="en-US" sz="2400" kern="1200" dirty="0"/>
        </a:p>
      </dsp:txBody>
      <dsp:txXfrm>
        <a:off x="0" y="2973239"/>
        <a:ext cx="8229600" cy="2419200"/>
      </dsp:txXfrm>
    </dsp:sp>
    <dsp:sp modelId="{FBB291D5-25CB-4FC2-B6EE-AF7057D27C42}">
      <dsp:nvSpPr>
        <dsp:cNvPr id="0" name=""/>
        <dsp:cNvSpPr/>
      </dsp:nvSpPr>
      <dsp:spPr>
        <a:xfrm>
          <a:off x="411480" y="2619000"/>
          <a:ext cx="5760720" cy="70848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Prepare purchase order early</a:t>
          </a:r>
          <a:endParaRPr lang="en-US" sz="2400" kern="1200" dirty="0"/>
        </a:p>
      </dsp:txBody>
      <dsp:txXfrm>
        <a:off x="411480" y="2619000"/>
        <a:ext cx="5760720" cy="7084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D56D2E-0C79-42EB-999D-33C7A1A5FEF1}">
      <dsp:nvSpPr>
        <dsp:cNvPr id="0" name=""/>
        <dsp:cNvSpPr/>
      </dsp:nvSpPr>
      <dsp:spPr>
        <a:xfrm>
          <a:off x="0" y="441224"/>
          <a:ext cx="8229600" cy="26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Upon receipt of the funds (3</a:t>
          </a:r>
          <a:r>
            <a:rPr lang="en-US" sz="2600" kern="1200" baseline="30000" dirty="0" smtClean="0"/>
            <a:t>rd</a:t>
          </a:r>
          <a:r>
            <a:rPr lang="en-US" sz="2600" kern="1200" dirty="0" smtClean="0"/>
            <a:t> week in July), inform the nonpublic school of the State allocation received, AND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Order additional textbooks with any remaining funds, in consultation with the nonpublic school</a:t>
          </a:r>
          <a:endParaRPr lang="en-US" sz="2600" kern="1200" dirty="0"/>
        </a:p>
      </dsp:txBody>
      <dsp:txXfrm>
        <a:off x="0" y="441224"/>
        <a:ext cx="8229600" cy="2620800"/>
      </dsp:txXfrm>
    </dsp:sp>
    <dsp:sp modelId="{24C1B2DC-28D5-4577-B790-0E1989B5F34A}">
      <dsp:nvSpPr>
        <dsp:cNvPr id="0" name=""/>
        <dsp:cNvSpPr/>
      </dsp:nvSpPr>
      <dsp:spPr>
        <a:xfrm>
          <a:off x="411480" y="57464"/>
          <a:ext cx="4846320" cy="7675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Receipt of the funds</a:t>
          </a:r>
          <a:endParaRPr lang="en-US" sz="2800" kern="1200" dirty="0"/>
        </a:p>
      </dsp:txBody>
      <dsp:txXfrm>
        <a:off x="411480" y="57464"/>
        <a:ext cx="4846320" cy="767520"/>
      </dsp:txXfrm>
    </dsp:sp>
    <dsp:sp modelId="{C3AE494D-CF13-4A9A-94C8-78642FC4AE0A}">
      <dsp:nvSpPr>
        <dsp:cNvPr id="0" name=""/>
        <dsp:cNvSpPr/>
      </dsp:nvSpPr>
      <dsp:spPr>
        <a:xfrm>
          <a:off x="0" y="3586185"/>
          <a:ext cx="8229600" cy="184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Textbooks should arrive within 6 to 8 weeks of ordering and prior to the beginning of the school year </a:t>
          </a:r>
          <a:endParaRPr lang="en-US" sz="2600" kern="1200" dirty="0"/>
        </a:p>
      </dsp:txBody>
      <dsp:txXfrm>
        <a:off x="0" y="3586185"/>
        <a:ext cx="8229600" cy="1842750"/>
      </dsp:txXfrm>
    </dsp:sp>
    <dsp:sp modelId="{3A667701-7B4C-4940-AF2D-70705607CE72}">
      <dsp:nvSpPr>
        <dsp:cNvPr id="0" name=""/>
        <dsp:cNvSpPr/>
      </dsp:nvSpPr>
      <dsp:spPr>
        <a:xfrm>
          <a:off x="411480" y="3202425"/>
          <a:ext cx="4998691" cy="76752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Delivery of Textbooks</a:t>
          </a:r>
          <a:endParaRPr lang="en-US" sz="2800" kern="1200" dirty="0"/>
        </a:p>
      </dsp:txBody>
      <dsp:txXfrm>
        <a:off x="411480" y="3202425"/>
        <a:ext cx="4998691" cy="7675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CD8C5A-9C58-43AD-A877-BD8ECC5FCBE6}">
      <dsp:nvSpPr>
        <dsp:cNvPr id="0" name=""/>
        <dsp:cNvSpPr/>
      </dsp:nvSpPr>
      <dsp:spPr>
        <a:xfrm>
          <a:off x="0" y="129965"/>
          <a:ext cx="8229600" cy="1893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Statute, code and DOE guidance</a:t>
          </a:r>
          <a:endParaRPr lang="en-US" sz="2400" kern="1200" dirty="0"/>
        </a:p>
      </dsp:txBody>
      <dsp:txXfrm>
        <a:off x="0" y="129965"/>
        <a:ext cx="8229600" cy="1893937"/>
      </dsp:txXfrm>
    </dsp:sp>
    <dsp:sp modelId="{BEA416FE-86B6-46D2-9A15-6F4DDA503E5A}">
      <dsp:nvSpPr>
        <dsp:cNvPr id="0" name=""/>
        <dsp:cNvSpPr/>
      </dsp:nvSpPr>
      <dsp:spPr>
        <a:xfrm>
          <a:off x="381001" y="0"/>
          <a:ext cx="5760720" cy="86190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Nonpublic School Textbook Program Guidelines</a:t>
          </a:r>
          <a:endParaRPr lang="en-US" sz="2400" kern="1200" dirty="0"/>
        </a:p>
      </dsp:txBody>
      <dsp:txXfrm>
        <a:off x="381001" y="0"/>
        <a:ext cx="5760720" cy="861905"/>
      </dsp:txXfrm>
    </dsp:sp>
    <dsp:sp modelId="{AD8A0607-1ED3-4909-B2F9-8AF4D514BFA6}">
      <dsp:nvSpPr>
        <dsp:cNvPr id="0" name=""/>
        <dsp:cNvSpPr/>
      </dsp:nvSpPr>
      <dsp:spPr>
        <a:xfrm>
          <a:off x="0" y="2477184"/>
          <a:ext cx="8229600" cy="2201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353820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Recommendations for district purchasing procedures that may improve the timeliness of textbook delivery</a:t>
          </a:r>
          <a:endParaRPr lang="en-US" sz="2400" kern="1200" dirty="0"/>
        </a:p>
      </dsp:txBody>
      <dsp:txXfrm>
        <a:off x="0" y="2477184"/>
        <a:ext cx="8229600" cy="2201062"/>
      </dsp:txXfrm>
    </dsp:sp>
    <dsp:sp modelId="{21A7D7D7-9B92-4F47-AD5F-0C974EE97272}">
      <dsp:nvSpPr>
        <dsp:cNvPr id="0" name=""/>
        <dsp:cNvSpPr/>
      </dsp:nvSpPr>
      <dsp:spPr>
        <a:xfrm>
          <a:off x="381001" y="2213541"/>
          <a:ext cx="5760720" cy="96293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Best Practices for Timely Provision of Textbooks to Nonpublic Schools</a:t>
          </a:r>
          <a:endParaRPr lang="en-US" sz="2400" kern="1200" dirty="0"/>
        </a:p>
      </dsp:txBody>
      <dsp:txXfrm>
        <a:off x="381001" y="2213541"/>
        <a:ext cx="5760720" cy="96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121D2C7-D93F-449A-9848-114FEB52CF43}" type="datetimeFigureOut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A0AEF53-C1BC-483C-B461-DB10BBE8D8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26D8D9C-341A-4B91-9BC2-3996BC5F59A5}" type="datetimeFigureOut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7" tIns="48319" rIns="96637" bIns="4831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59" y="4561553"/>
            <a:ext cx="5853483" cy="4319230"/>
          </a:xfrm>
          <a:prstGeom prst="rect">
            <a:avLst/>
          </a:prstGeom>
        </p:spPr>
        <p:txBody>
          <a:bodyPr vert="horz" lIns="96637" tIns="48319" rIns="96637" bIns="4831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 anchor="b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6637" tIns="48319" rIns="96637" bIns="48319" rtlCol="0" anchor="b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FB564B1-4DF6-49D4-9241-DC8180504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8763000" y="6477000"/>
            <a:ext cx="4667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EEA80469-8041-4A23-BFEF-AEDBA9DADA28}" type="slidenum">
              <a:rPr lang="en-US">
                <a:latin typeface="+mn-lt"/>
                <a:cs typeface="+mn-cs"/>
              </a:rPr>
              <a:pPr>
                <a:defRPr/>
              </a:pPr>
              <a:t>‹#›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133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09600"/>
          </a:xfrm>
        </p:spPr>
        <p:txBody>
          <a:bodyPr/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97635-D606-4F59-99F0-1BB5FF29CF12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EC2BC-E3A6-4D6B-BA60-0CEF06068C3A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2A17-4F53-4D8E-92A0-955EC9C474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035C6-C5B5-439B-B086-D870D7B1E41D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5F5B-CCA3-480B-849C-E78B8F645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534400" y="6477000"/>
            <a:ext cx="609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fld id="{E1B75F3C-3682-40EF-99D4-43950CCA8BB5}" type="slidenum">
              <a:rPr lang="en-US">
                <a:latin typeface="+mn-lt"/>
                <a:cs typeface="+mn-cs"/>
              </a:rPr>
              <a:pPr algn="r">
                <a:defRPr/>
              </a:pPr>
              <a:t>‹#›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0"/>
            <a:ext cx="4800600" cy="56356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229A-FD13-4FDD-84E7-E70304EFA9F3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EE28-E66F-4790-8052-455DC4FBD2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9A5FF-F8D5-4B08-80B7-446E734459D7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412E-DD0D-4AE6-86E6-B19172D60E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5C17A-9BAD-41B0-9C02-EFE19670D12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CEBD-22C6-4264-9FEC-4F4B79B9D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68B4-9B73-462F-838E-3D528AFA0277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E053-D5C0-4600-A187-15A707A87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A2AF-8778-4365-8F1E-E753BE396F3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0589-EC8D-4D75-9BC1-6F123F745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CCAC0-C707-4772-8DCE-181819031909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7FFA-B843-4F04-BCC3-F1F3F018A5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62158-33D4-4A5A-ACEA-354D9ED52BB3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D6F7-AE0F-4FE7-B232-268317EA9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E4D72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>
              <a:spcAft>
                <a:spcPts val="1000"/>
              </a:spcAft>
              <a:defRPr/>
            </a:pPr>
            <a:endParaRPr lang="en-US" sz="5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1EFB57-7617-4673-9D29-4D8338A79E3F}" type="datetime1">
              <a:rPr lang="en-US"/>
              <a:pPr>
                <a:defRPr/>
              </a:pPr>
              <a:t>8/5/2015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A6013C-EED4-4CC7-AC74-84CBB892C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6" descr="ScreenShot034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4450"/>
            <a:ext cx="2819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nonpublicschoolservices@doe.state.nj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1" dirty="0" smtClean="0">
                <a:latin typeface="+mn-lt"/>
                <a:cs typeface="Arial" pitchFamily="34" charset="0"/>
              </a:rPr>
              <a:t>New Jersey State Funded </a:t>
            </a:r>
            <a:br>
              <a:rPr lang="en-GB" sz="3200" b="1" dirty="0" smtClean="0">
                <a:latin typeface="+mn-lt"/>
                <a:cs typeface="Arial" pitchFamily="34" charset="0"/>
              </a:rPr>
            </a:br>
            <a:r>
              <a:rPr lang="en-GB" sz="3200" b="1" dirty="0" smtClean="0">
                <a:latin typeface="+mn-lt"/>
                <a:cs typeface="Arial" pitchFamily="34" charset="0"/>
              </a:rPr>
              <a:t>Nonpublic School Programs</a:t>
            </a:r>
            <a:br>
              <a:rPr lang="en-GB" sz="3200" b="1" dirty="0" smtClean="0">
                <a:latin typeface="+mn-lt"/>
                <a:cs typeface="Arial" pitchFamily="34" charset="0"/>
              </a:rPr>
            </a:br>
            <a:r>
              <a:rPr lang="en-GB" sz="3200" b="1" dirty="0" smtClean="0">
                <a:latin typeface="+mn-lt"/>
                <a:cs typeface="Arial" pitchFamily="34" charset="0"/>
              </a:rPr>
              <a:t>2015-16 School Year</a:t>
            </a:r>
            <a:endParaRPr lang="en-GB" sz="3200" b="1" dirty="0"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Nonpublic School Services</a:t>
            </a: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Division of Charter Schools, </a:t>
            </a: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tx2"/>
                </a:solidFill>
              </a:rPr>
              <a:t>School Choice and Educational Technology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Us!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hlinkClick r:id="rId2"/>
              </a:rPr>
              <a:t>nonpublicschoolservices@doe.state.nj.us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Greg Kocher: (609) 633-0251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Nonpublic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>Nonpublic School Textbook Program</a:t>
            </a:r>
            <a:endParaRPr lang="en-US" sz="3600" b="1" dirty="0"/>
          </a:p>
        </p:txBody>
      </p:sp>
      <p:pic>
        <p:nvPicPr>
          <p:cNvPr id="2053" name="Picture 5" descr="C:\Users\gkocher\AppData\Local\Microsoft\Windows\Temporary Internet Files\Content.IE5\938O7ISM\stack-of-book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41897">
            <a:off x="5487072" y="3690144"/>
            <a:ext cx="2819400" cy="2616200"/>
          </a:xfrm>
          <a:prstGeom prst="rect">
            <a:avLst/>
          </a:prstGeom>
          <a:noFill/>
        </p:spPr>
      </p:pic>
      <p:pic>
        <p:nvPicPr>
          <p:cNvPr id="2054" name="Picture 6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76868">
            <a:off x="495137" y="914684"/>
            <a:ext cx="1976872" cy="180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Definition of a 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648200"/>
          </a:xfrm>
        </p:spPr>
        <p:txBody>
          <a:bodyPr/>
          <a:lstStyle/>
          <a:p>
            <a:pPr lvl="1">
              <a:buNone/>
            </a:pPr>
            <a:endParaRPr lang="en-US" sz="3600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Textbook means books, workbooks or manuals, whether bound or in loose-leaf form; or electronic textbooks including but not limited to: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Computer software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Computer-assisted instruction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Interactive videodisc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Other computer courseware and magnetic media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800" dirty="0" smtClean="0"/>
              <a:t>May not be superseded by any other book for 5  years, except upon the authorization of the board of education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838200"/>
            <a:ext cx="29718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What?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Definition of a 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  <a:ln w="0" cmpd="sng"/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Reference materials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Encyclopedias, almanacs, atlases and general special purpose dictionaries, of which the student does not have individual use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Supplementary materials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Supplementary books, magazines, newspapers and audiovisual materials normally housed in the school library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Other Materials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Test and testing materials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Teacher’s editions of textbooks and review books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Computers (hardware), computer software materials such as blank discs, computer chips, and computer correction devices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2" name="Rounded Rectangle 11"/>
          <p:cNvSpPr/>
          <p:nvPr/>
        </p:nvSpPr>
        <p:spPr>
          <a:xfrm>
            <a:off x="762000" y="761999"/>
            <a:ext cx="2971800" cy="97373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Not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Challenges</a:t>
            </a:r>
            <a:endParaRPr lang="en-US" b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066800" y="914400"/>
          <a:ext cx="6934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Solutions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Solutions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Nonpublic School Textbook Program</a:t>
            </a:r>
            <a:br>
              <a:rPr lang="en-US" b="1" dirty="0" smtClean="0"/>
            </a:br>
            <a:r>
              <a:rPr lang="en-US" b="1" dirty="0" smtClean="0"/>
              <a:t>Guidance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177708</TotalTime>
  <Words>416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New Jersey State Funded  Nonpublic School Programs 2015-16 School Year</vt:lpstr>
      <vt:lpstr>Overview of Nonpublic Programs</vt:lpstr>
      <vt:lpstr>  </vt:lpstr>
      <vt:lpstr>Nonpublic School Textbook Program Definition of a Textbook</vt:lpstr>
      <vt:lpstr>Nonpublic School Textbook Program Definition of a Textbook</vt:lpstr>
      <vt:lpstr>Nonpublic School Textbook Program Challenges</vt:lpstr>
      <vt:lpstr>Nonpublic School Textbook Program Solutions</vt:lpstr>
      <vt:lpstr>Nonpublic School Textbook Program Solutions</vt:lpstr>
      <vt:lpstr>Nonpublic School Textbook Program Guidance</vt:lpstr>
      <vt:lpstr>Contact Us!</vt:lpstr>
    </vt:vector>
  </TitlesOfParts>
  <Company>NJDOE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bhowell</dc:creator>
  <cp:lastModifiedBy>gkocher</cp:lastModifiedBy>
  <cp:revision>625</cp:revision>
  <dcterms:created xsi:type="dcterms:W3CDTF">2012-04-20T04:57:52Z</dcterms:created>
  <dcterms:modified xsi:type="dcterms:W3CDTF">2015-08-05T13:31:44Z</dcterms:modified>
</cp:coreProperties>
</file>