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3.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7" r:id="rId4"/>
    <p:sldMasterId id="2147483815" r:id="rId5"/>
    <p:sldMasterId id="2147483727" r:id="rId6"/>
    <p:sldMasterId id="2147483701" r:id="rId7"/>
  </p:sldMasterIdLst>
  <p:notesMasterIdLst>
    <p:notesMasterId r:id="rId50"/>
  </p:notesMasterIdLst>
  <p:sldIdLst>
    <p:sldId id="348" r:id="rId8"/>
    <p:sldId id="303" r:id="rId9"/>
    <p:sldId id="258" r:id="rId10"/>
    <p:sldId id="304" r:id="rId11"/>
    <p:sldId id="350" r:id="rId12"/>
    <p:sldId id="262" r:id="rId13"/>
    <p:sldId id="328" r:id="rId14"/>
    <p:sldId id="263" r:id="rId15"/>
    <p:sldId id="329" r:id="rId16"/>
    <p:sldId id="325" r:id="rId17"/>
    <p:sldId id="344" r:id="rId18"/>
    <p:sldId id="349" r:id="rId19"/>
    <p:sldId id="323" r:id="rId20"/>
    <p:sldId id="347" r:id="rId21"/>
    <p:sldId id="327" r:id="rId22"/>
    <p:sldId id="266" r:id="rId23"/>
    <p:sldId id="306" r:id="rId24"/>
    <p:sldId id="425" r:id="rId25"/>
    <p:sldId id="426" r:id="rId26"/>
    <p:sldId id="427" r:id="rId27"/>
    <p:sldId id="428" r:id="rId28"/>
    <p:sldId id="429" r:id="rId29"/>
    <p:sldId id="430" r:id="rId30"/>
    <p:sldId id="431" r:id="rId31"/>
    <p:sldId id="432" r:id="rId32"/>
    <p:sldId id="433" r:id="rId33"/>
    <p:sldId id="434" r:id="rId34"/>
    <p:sldId id="435" r:id="rId35"/>
    <p:sldId id="436" r:id="rId36"/>
    <p:sldId id="437" r:id="rId37"/>
    <p:sldId id="438" r:id="rId38"/>
    <p:sldId id="439" r:id="rId39"/>
    <p:sldId id="440" r:id="rId40"/>
    <p:sldId id="441" r:id="rId41"/>
    <p:sldId id="442" r:id="rId42"/>
    <p:sldId id="443" r:id="rId43"/>
    <p:sldId id="444" r:id="rId44"/>
    <p:sldId id="445" r:id="rId45"/>
    <p:sldId id="446" r:id="rId46"/>
    <p:sldId id="447" r:id="rId47"/>
    <p:sldId id="448" r:id="rId48"/>
    <p:sldId id="449"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pates, Carla" initials="SC" lastIdx="15" clrIdx="0">
    <p:extLst>
      <p:ext uri="{19B8F6BF-5375-455C-9EA6-DF929625EA0E}">
        <p15:presenceInfo xmlns:p15="http://schemas.microsoft.com/office/powerpoint/2012/main" userId="S::cspates@doe.nj.gov::4597f06a-06a5-42e5-a1c2-530142ba9975" providerId="AD"/>
      </p:ext>
    </p:extLst>
  </p:cmAuthor>
  <p:cmAuthor id="2" name="Soto, Louisa" initials="SL" lastIdx="48" clrIdx="1">
    <p:extLst>
      <p:ext uri="{19B8F6BF-5375-455C-9EA6-DF929625EA0E}">
        <p15:presenceInfo xmlns:p15="http://schemas.microsoft.com/office/powerpoint/2012/main" userId="S::lsoto@doe.nj.gov::4fb49ee2-0af6-4a78-ac13-6b113e1e08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4" autoAdjust="0"/>
    <p:restoredTop sz="72605" autoAdjust="0"/>
  </p:normalViewPr>
  <p:slideViewPr>
    <p:cSldViewPr snapToGrid="0">
      <p:cViewPr varScale="1">
        <p:scale>
          <a:sx n="48" d="100"/>
          <a:sy n="48" d="100"/>
        </p:scale>
        <p:origin x="1340" y="40"/>
      </p:cViewPr>
      <p:guideLst/>
    </p:cSldViewPr>
  </p:slideViewPr>
  <p:outlineViewPr>
    <p:cViewPr>
      <p:scale>
        <a:sx n="33" d="100"/>
        <a:sy n="33" d="100"/>
      </p:scale>
      <p:origin x="0" y="-5817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slide" Target="slides/slide40.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9.xml"/><Relationship Id="rId29" Type="http://schemas.openxmlformats.org/officeDocument/2006/relationships/slide" Target="slides/slide2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slide" Target="slides/slide41.xml"/><Relationship Id="rId56" Type="http://schemas.microsoft.com/office/2016/11/relationships/changesInfo" Target="changesInfos/changesInfo1.xml"/><Relationship Id="rId8" Type="http://schemas.openxmlformats.org/officeDocument/2006/relationships/slide" Target="slides/slide1.xml"/><Relationship Id="rId51" Type="http://schemas.openxmlformats.org/officeDocument/2006/relationships/commentAuthors" Target="commentAuthors.xml"/><Relationship Id="rId3" Type="http://schemas.openxmlformats.org/officeDocument/2006/relationships/customXml" Target="../customXml/item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20" Type="http://schemas.openxmlformats.org/officeDocument/2006/relationships/slide" Target="slides/slide13.xml"/><Relationship Id="rId41" Type="http://schemas.openxmlformats.org/officeDocument/2006/relationships/slide" Target="slides/slide34.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slide" Target="slides/slide4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oom, Paula" userId="f478a192-f0af-44c0-8821-b5f55d5f87d0" providerId="ADAL" clId="{AB0C5D03-6DE0-4C53-8C25-D16C8CB82E5D}"/>
    <pc:docChg chg="custSel modSld">
      <pc:chgData name="Bloom, Paula" userId="f478a192-f0af-44c0-8821-b5f55d5f87d0" providerId="ADAL" clId="{AB0C5D03-6DE0-4C53-8C25-D16C8CB82E5D}" dt="2022-08-08T17:30:39.159" v="52" actId="6549"/>
      <pc:docMkLst>
        <pc:docMk/>
      </pc:docMkLst>
      <pc:sldChg chg="modNotes">
        <pc:chgData name="Bloom, Paula" userId="f478a192-f0af-44c0-8821-b5f55d5f87d0" providerId="ADAL" clId="{AB0C5D03-6DE0-4C53-8C25-D16C8CB82E5D}" dt="2022-08-08T17:25:50.625" v="3" actId="368"/>
        <pc:sldMkLst>
          <pc:docMk/>
          <pc:sldMk cId="1571327412" sldId="258"/>
        </pc:sldMkLst>
      </pc:sldChg>
      <pc:sldChg chg="modNotes">
        <pc:chgData name="Bloom, Paula" userId="f478a192-f0af-44c0-8821-b5f55d5f87d0" providerId="ADAL" clId="{AB0C5D03-6DE0-4C53-8C25-D16C8CB82E5D}" dt="2022-08-08T17:25:50.641" v="9" actId="368"/>
        <pc:sldMkLst>
          <pc:docMk/>
          <pc:sldMk cId="2161729253" sldId="262"/>
        </pc:sldMkLst>
      </pc:sldChg>
      <pc:sldChg chg="modNotes">
        <pc:chgData name="Bloom, Paula" userId="f478a192-f0af-44c0-8821-b5f55d5f87d0" providerId="ADAL" clId="{AB0C5D03-6DE0-4C53-8C25-D16C8CB82E5D}" dt="2022-08-08T17:25:50.656" v="11" actId="368"/>
        <pc:sldMkLst>
          <pc:docMk/>
          <pc:sldMk cId="2462944855" sldId="263"/>
        </pc:sldMkLst>
      </pc:sldChg>
      <pc:sldChg chg="modNotes">
        <pc:chgData name="Bloom, Paula" userId="f478a192-f0af-44c0-8821-b5f55d5f87d0" providerId="ADAL" clId="{AB0C5D03-6DE0-4C53-8C25-D16C8CB82E5D}" dt="2022-08-08T17:25:50.725" v="27" actId="368"/>
        <pc:sldMkLst>
          <pc:docMk/>
          <pc:sldMk cId="2966090862" sldId="266"/>
        </pc:sldMkLst>
      </pc:sldChg>
      <pc:sldChg chg="modNotes">
        <pc:chgData name="Bloom, Paula" userId="f478a192-f0af-44c0-8821-b5f55d5f87d0" providerId="ADAL" clId="{AB0C5D03-6DE0-4C53-8C25-D16C8CB82E5D}" dt="2022-08-08T17:25:50.607" v="1" actId="368"/>
        <pc:sldMkLst>
          <pc:docMk/>
          <pc:sldMk cId="2498079674" sldId="303"/>
        </pc:sldMkLst>
      </pc:sldChg>
      <pc:sldChg chg="modNotes">
        <pc:chgData name="Bloom, Paula" userId="f478a192-f0af-44c0-8821-b5f55d5f87d0" providerId="ADAL" clId="{AB0C5D03-6DE0-4C53-8C25-D16C8CB82E5D}" dt="2022-08-08T17:25:50.625" v="5" actId="368"/>
        <pc:sldMkLst>
          <pc:docMk/>
          <pc:sldMk cId="3038361675" sldId="304"/>
        </pc:sldMkLst>
      </pc:sldChg>
      <pc:sldChg chg="modNotes">
        <pc:chgData name="Bloom, Paula" userId="f478a192-f0af-44c0-8821-b5f55d5f87d0" providerId="ADAL" clId="{AB0C5D03-6DE0-4C53-8C25-D16C8CB82E5D}" dt="2022-08-08T17:25:50.703" v="21" actId="368"/>
        <pc:sldMkLst>
          <pc:docMk/>
          <pc:sldMk cId="2928882932" sldId="323"/>
        </pc:sldMkLst>
      </pc:sldChg>
      <pc:sldChg chg="modNotes">
        <pc:chgData name="Bloom, Paula" userId="f478a192-f0af-44c0-8821-b5f55d5f87d0" providerId="ADAL" clId="{AB0C5D03-6DE0-4C53-8C25-D16C8CB82E5D}" dt="2022-08-08T17:25:50.672" v="15" actId="368"/>
        <pc:sldMkLst>
          <pc:docMk/>
          <pc:sldMk cId="1049889757" sldId="325"/>
        </pc:sldMkLst>
      </pc:sldChg>
      <pc:sldChg chg="modNotes">
        <pc:chgData name="Bloom, Paula" userId="f478a192-f0af-44c0-8821-b5f55d5f87d0" providerId="ADAL" clId="{AB0C5D03-6DE0-4C53-8C25-D16C8CB82E5D}" dt="2022-08-08T17:25:50.719" v="25" actId="368"/>
        <pc:sldMkLst>
          <pc:docMk/>
          <pc:sldMk cId="4219468249" sldId="327"/>
        </pc:sldMkLst>
      </pc:sldChg>
      <pc:sldChg chg="modNotes">
        <pc:chgData name="Bloom, Paula" userId="f478a192-f0af-44c0-8821-b5f55d5f87d0" providerId="ADAL" clId="{AB0C5D03-6DE0-4C53-8C25-D16C8CB82E5D}" dt="2022-08-08T17:25:50.672" v="13" actId="368"/>
        <pc:sldMkLst>
          <pc:docMk/>
          <pc:sldMk cId="1407887653" sldId="329"/>
        </pc:sldMkLst>
      </pc:sldChg>
      <pc:sldChg chg="modNotes">
        <pc:chgData name="Bloom, Paula" userId="f478a192-f0af-44c0-8821-b5f55d5f87d0" providerId="ADAL" clId="{AB0C5D03-6DE0-4C53-8C25-D16C8CB82E5D}" dt="2022-08-08T17:25:50.688" v="17" actId="368"/>
        <pc:sldMkLst>
          <pc:docMk/>
          <pc:sldMk cId="2902997456" sldId="344"/>
        </pc:sldMkLst>
      </pc:sldChg>
      <pc:sldChg chg="modNotes">
        <pc:chgData name="Bloom, Paula" userId="f478a192-f0af-44c0-8821-b5f55d5f87d0" providerId="ADAL" clId="{AB0C5D03-6DE0-4C53-8C25-D16C8CB82E5D}" dt="2022-08-08T17:25:50.703" v="23" actId="368"/>
        <pc:sldMkLst>
          <pc:docMk/>
          <pc:sldMk cId="2248511517" sldId="347"/>
        </pc:sldMkLst>
      </pc:sldChg>
      <pc:sldChg chg="modSp mod">
        <pc:chgData name="Bloom, Paula" userId="f478a192-f0af-44c0-8821-b5f55d5f87d0" providerId="ADAL" clId="{AB0C5D03-6DE0-4C53-8C25-D16C8CB82E5D}" dt="2022-08-08T17:30:39.159" v="52" actId="6549"/>
        <pc:sldMkLst>
          <pc:docMk/>
          <pc:sldMk cId="3736491030" sldId="348"/>
        </pc:sldMkLst>
        <pc:spChg chg="mod">
          <ac:chgData name="Bloom, Paula" userId="f478a192-f0af-44c0-8821-b5f55d5f87d0" providerId="ADAL" clId="{AB0C5D03-6DE0-4C53-8C25-D16C8CB82E5D}" dt="2022-08-08T17:30:39.159" v="52" actId="6549"/>
          <ac:spMkLst>
            <pc:docMk/>
            <pc:sldMk cId="3736491030" sldId="348"/>
            <ac:spMk id="3" creationId="{9005E6CA-EBA8-48BB-AC4B-50A24556666E}"/>
          </ac:spMkLst>
        </pc:spChg>
      </pc:sldChg>
      <pc:sldChg chg="modNotes">
        <pc:chgData name="Bloom, Paula" userId="f478a192-f0af-44c0-8821-b5f55d5f87d0" providerId="ADAL" clId="{AB0C5D03-6DE0-4C53-8C25-D16C8CB82E5D}" dt="2022-08-08T17:25:50.688" v="19" actId="368"/>
        <pc:sldMkLst>
          <pc:docMk/>
          <pc:sldMk cId="2781197001" sldId="349"/>
        </pc:sldMkLst>
      </pc:sldChg>
      <pc:sldChg chg="modNotes">
        <pc:chgData name="Bloom, Paula" userId="f478a192-f0af-44c0-8821-b5f55d5f87d0" providerId="ADAL" clId="{AB0C5D03-6DE0-4C53-8C25-D16C8CB82E5D}" dt="2022-08-08T17:25:50.641" v="7" actId="368"/>
        <pc:sldMkLst>
          <pc:docMk/>
          <pc:sldMk cId="300941014" sldId="350"/>
        </pc:sldMkLst>
      </pc:sldChg>
      <pc:sldChg chg="modNotes">
        <pc:chgData name="Bloom, Paula" userId="f478a192-f0af-44c0-8821-b5f55d5f87d0" providerId="ADAL" clId="{AB0C5D03-6DE0-4C53-8C25-D16C8CB82E5D}" dt="2022-08-08T17:25:50.725" v="29" actId="368"/>
        <pc:sldMkLst>
          <pc:docMk/>
          <pc:sldMk cId="2806366388" sldId="427"/>
        </pc:sldMkLst>
      </pc:sldChg>
      <pc:sldChg chg="modNotes">
        <pc:chgData name="Bloom, Paula" userId="f478a192-f0af-44c0-8821-b5f55d5f87d0" providerId="ADAL" clId="{AB0C5D03-6DE0-4C53-8C25-D16C8CB82E5D}" dt="2022-08-08T17:25:50.741" v="31" actId="368"/>
        <pc:sldMkLst>
          <pc:docMk/>
          <pc:sldMk cId="2048221125" sldId="428"/>
        </pc:sldMkLst>
      </pc:sldChg>
      <pc:sldChg chg="modNotes">
        <pc:chgData name="Bloom, Paula" userId="f478a192-f0af-44c0-8821-b5f55d5f87d0" providerId="ADAL" clId="{AB0C5D03-6DE0-4C53-8C25-D16C8CB82E5D}" dt="2022-08-08T17:25:50.741" v="33" actId="368"/>
        <pc:sldMkLst>
          <pc:docMk/>
          <pc:sldMk cId="2618852293" sldId="429"/>
        </pc:sldMkLst>
      </pc:sldChg>
      <pc:sldChg chg="modNotes">
        <pc:chgData name="Bloom, Paula" userId="f478a192-f0af-44c0-8821-b5f55d5f87d0" providerId="ADAL" clId="{AB0C5D03-6DE0-4C53-8C25-D16C8CB82E5D}" dt="2022-08-08T17:25:50.757" v="35" actId="368"/>
        <pc:sldMkLst>
          <pc:docMk/>
          <pc:sldMk cId="2684595978" sldId="430"/>
        </pc:sldMkLst>
      </pc:sldChg>
      <pc:sldChg chg="modNotes">
        <pc:chgData name="Bloom, Paula" userId="f478a192-f0af-44c0-8821-b5f55d5f87d0" providerId="ADAL" clId="{AB0C5D03-6DE0-4C53-8C25-D16C8CB82E5D}" dt="2022-08-08T17:25:50.757" v="37" actId="368"/>
        <pc:sldMkLst>
          <pc:docMk/>
          <pc:sldMk cId="548881613" sldId="431"/>
        </pc:sldMkLst>
      </pc:sldChg>
      <pc:sldChg chg="modNotes">
        <pc:chgData name="Bloom, Paula" userId="f478a192-f0af-44c0-8821-b5f55d5f87d0" providerId="ADAL" clId="{AB0C5D03-6DE0-4C53-8C25-D16C8CB82E5D}" dt="2022-08-08T17:25:50.772" v="39" actId="368"/>
        <pc:sldMkLst>
          <pc:docMk/>
          <pc:sldMk cId="375794749" sldId="432"/>
        </pc:sldMkLst>
      </pc:sldChg>
      <pc:sldChg chg="modNotes">
        <pc:chgData name="Bloom, Paula" userId="f478a192-f0af-44c0-8821-b5f55d5f87d0" providerId="ADAL" clId="{AB0C5D03-6DE0-4C53-8C25-D16C8CB82E5D}" dt="2022-08-08T17:25:50.788" v="41" actId="368"/>
        <pc:sldMkLst>
          <pc:docMk/>
          <pc:sldMk cId="2664605406" sldId="433"/>
        </pc:sldMkLst>
      </pc:sldChg>
      <pc:sldChg chg="modNotes">
        <pc:chgData name="Bloom, Paula" userId="f478a192-f0af-44c0-8821-b5f55d5f87d0" providerId="ADAL" clId="{AB0C5D03-6DE0-4C53-8C25-D16C8CB82E5D}" dt="2022-08-08T17:25:50.788" v="43" actId="368"/>
        <pc:sldMkLst>
          <pc:docMk/>
          <pc:sldMk cId="3304847176" sldId="434"/>
        </pc:sldMkLst>
      </pc:sldChg>
      <pc:sldChg chg="modNotes">
        <pc:chgData name="Bloom, Paula" userId="f478a192-f0af-44c0-8821-b5f55d5f87d0" providerId="ADAL" clId="{AB0C5D03-6DE0-4C53-8C25-D16C8CB82E5D}" dt="2022-08-08T17:25:50.804" v="45" actId="368"/>
        <pc:sldMkLst>
          <pc:docMk/>
          <pc:sldMk cId="3511170359" sldId="441"/>
        </pc:sldMkLst>
      </pc:sldChg>
      <pc:sldChg chg="modNotes">
        <pc:chgData name="Bloom, Paula" userId="f478a192-f0af-44c0-8821-b5f55d5f87d0" providerId="ADAL" clId="{AB0C5D03-6DE0-4C53-8C25-D16C8CB82E5D}" dt="2022-08-08T17:25:50.819" v="47" actId="368"/>
        <pc:sldMkLst>
          <pc:docMk/>
          <pc:sldMk cId="2034584377" sldId="442"/>
        </pc:sldMkLst>
      </pc:sldChg>
      <pc:sldChg chg="modNotes">
        <pc:chgData name="Bloom, Paula" userId="f478a192-f0af-44c0-8821-b5f55d5f87d0" providerId="ADAL" clId="{AB0C5D03-6DE0-4C53-8C25-D16C8CB82E5D}" dt="2022-08-08T17:25:50.826" v="49" actId="368"/>
        <pc:sldMkLst>
          <pc:docMk/>
          <pc:sldMk cId="2751115112" sldId="446"/>
        </pc:sldMkLst>
      </pc:sldChg>
      <pc:sldChg chg="modNotes">
        <pc:chgData name="Bloom, Paula" userId="f478a192-f0af-44c0-8821-b5f55d5f87d0" providerId="ADAL" clId="{AB0C5D03-6DE0-4C53-8C25-D16C8CB82E5D}" dt="2022-08-08T17:25:50.842" v="51" actId="368"/>
        <pc:sldMkLst>
          <pc:docMk/>
          <pc:sldMk cId="1030942709" sldId="44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FA4228-9F2C-4B9A-9C45-74C13909287C}" type="datetimeFigureOut">
              <a:rPr lang="en-US" smtClean="0"/>
              <a:t>8/8/2022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0BBCEB-F58D-49CF-B96B-224027A02FCD}" type="slidenum">
              <a:rPr lang="en-US" smtClean="0"/>
              <a:t>‹#›</a:t>
            </a:fld>
            <a:endParaRPr lang="en-US"/>
          </a:p>
        </p:txBody>
      </p:sp>
    </p:spTree>
    <p:extLst>
      <p:ext uri="{BB962C8B-B14F-4D97-AF65-F5344CB8AC3E}">
        <p14:creationId xmlns:p14="http://schemas.microsoft.com/office/powerpoint/2010/main" val="927265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0BBCEB-F58D-49CF-B96B-224027A02FCD}" type="slidenum">
              <a:rPr lang="en-US" smtClean="0"/>
              <a:t>1</a:t>
            </a:fld>
            <a:endParaRPr lang="en-US"/>
          </a:p>
        </p:txBody>
      </p:sp>
    </p:spTree>
    <p:extLst>
      <p:ext uri="{BB962C8B-B14F-4D97-AF65-F5344CB8AC3E}">
        <p14:creationId xmlns:p14="http://schemas.microsoft.com/office/powerpoint/2010/main" val="2638493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0BBCEB-F58D-49CF-B96B-224027A02FCD}" type="slidenum">
              <a:rPr lang="en-US" smtClean="0"/>
              <a:t>10</a:t>
            </a:fld>
            <a:endParaRPr lang="en-US"/>
          </a:p>
        </p:txBody>
      </p:sp>
    </p:spTree>
    <p:extLst>
      <p:ext uri="{BB962C8B-B14F-4D97-AF65-F5344CB8AC3E}">
        <p14:creationId xmlns:p14="http://schemas.microsoft.com/office/powerpoint/2010/main" val="25095341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0BBCEB-F58D-49CF-B96B-224027A02FCD}" type="slidenum">
              <a:rPr lang="en-US" smtClean="0"/>
              <a:t>11</a:t>
            </a:fld>
            <a:endParaRPr lang="en-US"/>
          </a:p>
        </p:txBody>
      </p:sp>
    </p:spTree>
    <p:extLst>
      <p:ext uri="{BB962C8B-B14F-4D97-AF65-F5344CB8AC3E}">
        <p14:creationId xmlns:p14="http://schemas.microsoft.com/office/powerpoint/2010/main" val="14353016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0BBCEB-F58D-49CF-B96B-224027A02FCD}" type="slidenum">
              <a:rPr lang="en-US" smtClean="0"/>
              <a:t>12</a:t>
            </a:fld>
            <a:endParaRPr lang="en-US"/>
          </a:p>
        </p:txBody>
      </p:sp>
    </p:spTree>
    <p:extLst>
      <p:ext uri="{BB962C8B-B14F-4D97-AF65-F5344CB8AC3E}">
        <p14:creationId xmlns:p14="http://schemas.microsoft.com/office/powerpoint/2010/main" val="15666226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BBCEB-F58D-49CF-B96B-224027A02FCD}" type="slidenum">
              <a:rPr lang="en-US" smtClean="0"/>
              <a:t>13</a:t>
            </a:fld>
            <a:endParaRPr lang="en-US"/>
          </a:p>
        </p:txBody>
      </p:sp>
    </p:spTree>
    <p:extLst>
      <p:ext uri="{BB962C8B-B14F-4D97-AF65-F5344CB8AC3E}">
        <p14:creationId xmlns:p14="http://schemas.microsoft.com/office/powerpoint/2010/main" val="1060533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0BBCEB-F58D-49CF-B96B-224027A02FCD}" type="slidenum">
              <a:rPr lang="en-US" smtClean="0"/>
              <a:t>14</a:t>
            </a:fld>
            <a:endParaRPr lang="en-US"/>
          </a:p>
        </p:txBody>
      </p:sp>
    </p:spTree>
    <p:extLst>
      <p:ext uri="{BB962C8B-B14F-4D97-AF65-F5344CB8AC3E}">
        <p14:creationId xmlns:p14="http://schemas.microsoft.com/office/powerpoint/2010/main" val="19052578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0BBCEB-F58D-49CF-B96B-224027A02FCD}" type="slidenum">
              <a:rPr lang="en-US" smtClean="0"/>
              <a:t>15</a:t>
            </a:fld>
            <a:endParaRPr lang="en-US"/>
          </a:p>
        </p:txBody>
      </p:sp>
    </p:spTree>
    <p:extLst>
      <p:ext uri="{BB962C8B-B14F-4D97-AF65-F5344CB8AC3E}">
        <p14:creationId xmlns:p14="http://schemas.microsoft.com/office/powerpoint/2010/main" val="7324268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7B0BBCEB-F58D-49CF-B96B-224027A02FCD}" type="slidenum">
              <a:rPr lang="en-US" smtClean="0"/>
              <a:t>16</a:t>
            </a:fld>
            <a:endParaRPr lang="en-US"/>
          </a:p>
        </p:txBody>
      </p:sp>
    </p:spTree>
    <p:extLst>
      <p:ext uri="{BB962C8B-B14F-4D97-AF65-F5344CB8AC3E}">
        <p14:creationId xmlns:p14="http://schemas.microsoft.com/office/powerpoint/2010/main" val="6833503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0BBCEB-F58D-49CF-B96B-224027A02FC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124622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0BBCEB-F58D-49CF-B96B-224027A02FCD}" type="slidenum">
              <a:rPr lang="en-US" smtClean="0"/>
              <a:t>20</a:t>
            </a:fld>
            <a:endParaRPr lang="en-US"/>
          </a:p>
        </p:txBody>
      </p:sp>
    </p:spTree>
    <p:extLst>
      <p:ext uri="{BB962C8B-B14F-4D97-AF65-F5344CB8AC3E}">
        <p14:creationId xmlns:p14="http://schemas.microsoft.com/office/powerpoint/2010/main" val="20758279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0BBCEB-F58D-49CF-B96B-224027A02FCD}" type="slidenum">
              <a:rPr lang="en-US" smtClean="0"/>
              <a:t>21</a:t>
            </a:fld>
            <a:endParaRPr lang="en-US"/>
          </a:p>
        </p:txBody>
      </p:sp>
    </p:spTree>
    <p:extLst>
      <p:ext uri="{BB962C8B-B14F-4D97-AF65-F5344CB8AC3E}">
        <p14:creationId xmlns:p14="http://schemas.microsoft.com/office/powerpoint/2010/main" val="1230519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0BBCEB-F58D-49CF-B96B-224027A02FCD}" type="slidenum">
              <a:rPr lang="en-US" smtClean="0"/>
              <a:t>2</a:t>
            </a:fld>
            <a:endParaRPr lang="en-US"/>
          </a:p>
        </p:txBody>
      </p:sp>
    </p:spTree>
    <p:extLst>
      <p:ext uri="{BB962C8B-B14F-4D97-AF65-F5344CB8AC3E}">
        <p14:creationId xmlns:p14="http://schemas.microsoft.com/office/powerpoint/2010/main" val="41088927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0BBCEB-F58D-49CF-B96B-224027A02FCD}" type="slidenum">
              <a:rPr lang="en-US" smtClean="0"/>
              <a:t>22</a:t>
            </a:fld>
            <a:endParaRPr lang="en-US"/>
          </a:p>
        </p:txBody>
      </p:sp>
    </p:spTree>
    <p:extLst>
      <p:ext uri="{BB962C8B-B14F-4D97-AF65-F5344CB8AC3E}">
        <p14:creationId xmlns:p14="http://schemas.microsoft.com/office/powerpoint/2010/main" val="8180313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0BBCEB-F58D-49CF-B96B-224027A02FCD}" type="slidenum">
              <a:rPr lang="en-US" smtClean="0"/>
              <a:t>23</a:t>
            </a:fld>
            <a:endParaRPr lang="en-US"/>
          </a:p>
        </p:txBody>
      </p:sp>
    </p:spTree>
    <p:extLst>
      <p:ext uri="{BB962C8B-B14F-4D97-AF65-F5344CB8AC3E}">
        <p14:creationId xmlns:p14="http://schemas.microsoft.com/office/powerpoint/2010/main" val="12148420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BBCEB-F58D-49CF-B96B-224027A02FCD}" type="slidenum">
              <a:rPr lang="en-US" smtClean="0"/>
              <a:t>24</a:t>
            </a:fld>
            <a:endParaRPr lang="en-US"/>
          </a:p>
        </p:txBody>
      </p:sp>
    </p:spTree>
    <p:extLst>
      <p:ext uri="{BB962C8B-B14F-4D97-AF65-F5344CB8AC3E}">
        <p14:creationId xmlns:p14="http://schemas.microsoft.com/office/powerpoint/2010/main" val="38679125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BBCEB-F58D-49CF-B96B-224027A02FCD}" type="slidenum">
              <a:rPr lang="en-US" smtClean="0"/>
              <a:t>25</a:t>
            </a:fld>
            <a:endParaRPr lang="en-US"/>
          </a:p>
        </p:txBody>
      </p:sp>
    </p:spTree>
    <p:extLst>
      <p:ext uri="{BB962C8B-B14F-4D97-AF65-F5344CB8AC3E}">
        <p14:creationId xmlns:p14="http://schemas.microsoft.com/office/powerpoint/2010/main" val="29389458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BBCEB-F58D-49CF-B96B-224027A02FCD}" type="slidenum">
              <a:rPr lang="en-US" smtClean="0"/>
              <a:t>26</a:t>
            </a:fld>
            <a:endParaRPr lang="en-US"/>
          </a:p>
        </p:txBody>
      </p:sp>
    </p:spTree>
    <p:extLst>
      <p:ext uri="{BB962C8B-B14F-4D97-AF65-F5344CB8AC3E}">
        <p14:creationId xmlns:p14="http://schemas.microsoft.com/office/powerpoint/2010/main" val="39048561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BBCEB-F58D-49CF-B96B-224027A02FCD}" type="slidenum">
              <a:rPr lang="en-US" smtClean="0"/>
              <a:t>27</a:t>
            </a:fld>
            <a:endParaRPr lang="en-US"/>
          </a:p>
        </p:txBody>
      </p:sp>
    </p:spTree>
    <p:extLst>
      <p:ext uri="{BB962C8B-B14F-4D97-AF65-F5344CB8AC3E}">
        <p14:creationId xmlns:p14="http://schemas.microsoft.com/office/powerpoint/2010/main" val="13709524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0BBCEB-F58D-49CF-B96B-224027A02FCD}" type="slidenum">
              <a:rPr lang="en-US" smtClean="0"/>
              <a:t>30</a:t>
            </a:fld>
            <a:endParaRPr lang="en-US"/>
          </a:p>
        </p:txBody>
      </p:sp>
    </p:spTree>
    <p:extLst>
      <p:ext uri="{BB962C8B-B14F-4D97-AF65-F5344CB8AC3E}">
        <p14:creationId xmlns:p14="http://schemas.microsoft.com/office/powerpoint/2010/main" val="394723135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0BBCEB-F58D-49CF-B96B-224027A02FCD}" type="slidenum">
              <a:rPr lang="en-US" smtClean="0"/>
              <a:t>31</a:t>
            </a:fld>
            <a:endParaRPr lang="en-US"/>
          </a:p>
        </p:txBody>
      </p:sp>
    </p:spTree>
    <p:extLst>
      <p:ext uri="{BB962C8B-B14F-4D97-AF65-F5344CB8AC3E}">
        <p14:creationId xmlns:p14="http://schemas.microsoft.com/office/powerpoint/2010/main" val="6533775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0BBCEB-F58D-49CF-B96B-224027A02FCD}" type="slidenum">
              <a:rPr lang="en-US" smtClean="0"/>
              <a:t>34</a:t>
            </a:fld>
            <a:endParaRPr lang="en-US"/>
          </a:p>
        </p:txBody>
      </p:sp>
    </p:spTree>
    <p:extLst>
      <p:ext uri="{BB962C8B-B14F-4D97-AF65-F5344CB8AC3E}">
        <p14:creationId xmlns:p14="http://schemas.microsoft.com/office/powerpoint/2010/main" val="10841091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BBCEB-F58D-49CF-B96B-224027A02FCD}" type="slidenum">
              <a:rPr lang="en-US" smtClean="0"/>
              <a:t>35</a:t>
            </a:fld>
            <a:endParaRPr lang="en-US"/>
          </a:p>
        </p:txBody>
      </p:sp>
    </p:spTree>
    <p:extLst>
      <p:ext uri="{BB962C8B-B14F-4D97-AF65-F5344CB8AC3E}">
        <p14:creationId xmlns:p14="http://schemas.microsoft.com/office/powerpoint/2010/main" val="3401991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7B0BBCEB-F58D-49CF-B96B-224027A02FCD}" type="slidenum">
              <a:rPr lang="en-US" smtClean="0"/>
              <a:t>3</a:t>
            </a:fld>
            <a:endParaRPr lang="en-US"/>
          </a:p>
        </p:txBody>
      </p:sp>
    </p:spTree>
    <p:extLst>
      <p:ext uri="{BB962C8B-B14F-4D97-AF65-F5344CB8AC3E}">
        <p14:creationId xmlns:p14="http://schemas.microsoft.com/office/powerpoint/2010/main" val="76202352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0BBCEB-F58D-49CF-B96B-224027A02FCD}" type="slidenum">
              <a:rPr lang="en-US" smtClean="0"/>
              <a:t>37</a:t>
            </a:fld>
            <a:endParaRPr lang="en-US"/>
          </a:p>
        </p:txBody>
      </p:sp>
    </p:spTree>
    <p:extLst>
      <p:ext uri="{BB962C8B-B14F-4D97-AF65-F5344CB8AC3E}">
        <p14:creationId xmlns:p14="http://schemas.microsoft.com/office/powerpoint/2010/main" val="17038601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0BBCEB-F58D-49CF-B96B-224027A02FCD}" type="slidenum">
              <a:rPr lang="en-US" smtClean="0"/>
              <a:t>38</a:t>
            </a:fld>
            <a:endParaRPr lang="en-US"/>
          </a:p>
        </p:txBody>
      </p:sp>
    </p:spTree>
    <p:extLst>
      <p:ext uri="{BB962C8B-B14F-4D97-AF65-F5344CB8AC3E}">
        <p14:creationId xmlns:p14="http://schemas.microsoft.com/office/powerpoint/2010/main" val="345320938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0BBCEB-F58D-49CF-B96B-224027A02FCD}" type="slidenum">
              <a:rPr lang="en-US" smtClean="0"/>
              <a:t>39</a:t>
            </a:fld>
            <a:endParaRPr lang="en-US"/>
          </a:p>
        </p:txBody>
      </p:sp>
    </p:spTree>
    <p:extLst>
      <p:ext uri="{BB962C8B-B14F-4D97-AF65-F5344CB8AC3E}">
        <p14:creationId xmlns:p14="http://schemas.microsoft.com/office/powerpoint/2010/main" val="99268407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0BBCEB-F58D-49CF-B96B-224027A02FCD}" type="slidenum">
              <a:rPr lang="en-US" smtClean="0"/>
              <a:t>40</a:t>
            </a:fld>
            <a:endParaRPr lang="en-US"/>
          </a:p>
        </p:txBody>
      </p:sp>
    </p:spTree>
    <p:extLst>
      <p:ext uri="{BB962C8B-B14F-4D97-AF65-F5344CB8AC3E}">
        <p14:creationId xmlns:p14="http://schemas.microsoft.com/office/powerpoint/2010/main" val="2105191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0BBCEB-F58D-49CF-B96B-224027A02FCD}" type="slidenum">
              <a:rPr lang="en-US" smtClean="0"/>
              <a:t>4</a:t>
            </a:fld>
            <a:endParaRPr lang="en-US"/>
          </a:p>
        </p:txBody>
      </p:sp>
    </p:spTree>
    <p:extLst>
      <p:ext uri="{BB962C8B-B14F-4D97-AF65-F5344CB8AC3E}">
        <p14:creationId xmlns:p14="http://schemas.microsoft.com/office/powerpoint/2010/main" val="25729575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0BBCEB-F58D-49CF-B96B-224027A02FCD}" type="slidenum">
              <a:rPr lang="en-US" smtClean="0"/>
              <a:t>5</a:t>
            </a:fld>
            <a:endParaRPr lang="en-US"/>
          </a:p>
        </p:txBody>
      </p:sp>
    </p:spTree>
    <p:extLst>
      <p:ext uri="{BB962C8B-B14F-4D97-AF65-F5344CB8AC3E}">
        <p14:creationId xmlns:p14="http://schemas.microsoft.com/office/powerpoint/2010/main" val="3562563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7B0BBCEB-F58D-49CF-B96B-224027A02FCD}" type="slidenum">
              <a:rPr lang="en-US" smtClean="0"/>
              <a:t>6</a:t>
            </a:fld>
            <a:endParaRPr lang="en-US"/>
          </a:p>
        </p:txBody>
      </p:sp>
    </p:spTree>
    <p:extLst>
      <p:ext uri="{BB962C8B-B14F-4D97-AF65-F5344CB8AC3E}">
        <p14:creationId xmlns:p14="http://schemas.microsoft.com/office/powerpoint/2010/main" val="15380341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0789723-E783-47E5-A89F-4516121E4889}" type="slidenum">
              <a:rPr lang="en-US" smtClean="0"/>
              <a:t>7</a:t>
            </a:fld>
            <a:endParaRPr lang="en-US"/>
          </a:p>
        </p:txBody>
      </p:sp>
    </p:spTree>
    <p:extLst>
      <p:ext uri="{BB962C8B-B14F-4D97-AF65-F5344CB8AC3E}">
        <p14:creationId xmlns:p14="http://schemas.microsoft.com/office/powerpoint/2010/main" val="39154775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7B0BBCEB-F58D-49CF-B96B-224027A02FCD}" type="slidenum">
              <a:rPr lang="en-US" smtClean="0"/>
              <a:t>8</a:t>
            </a:fld>
            <a:endParaRPr lang="en-US"/>
          </a:p>
        </p:txBody>
      </p:sp>
    </p:spTree>
    <p:extLst>
      <p:ext uri="{BB962C8B-B14F-4D97-AF65-F5344CB8AC3E}">
        <p14:creationId xmlns:p14="http://schemas.microsoft.com/office/powerpoint/2010/main" val="163201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B0BBCEB-F58D-49CF-B96B-224027A02FCD}" type="slidenum">
              <a:rPr lang="en-US" smtClean="0"/>
              <a:t>9</a:t>
            </a:fld>
            <a:endParaRPr lang="en-US"/>
          </a:p>
        </p:txBody>
      </p:sp>
    </p:spTree>
    <p:extLst>
      <p:ext uri="{BB962C8B-B14F-4D97-AF65-F5344CB8AC3E}">
        <p14:creationId xmlns:p14="http://schemas.microsoft.com/office/powerpoint/2010/main" val="3490071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Master" Target="../slideMasters/slideMaster2.xml"/><Relationship Id="rId4" Type="http://schemas.openxmlformats.org/officeDocument/2006/relationships/image" Target="../media/image9.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Master" Target="../slideMasters/slideMaster3.xml"/><Relationship Id="rId4" Type="http://schemas.openxmlformats.org/officeDocument/2006/relationships/image" Target="../media/image9.png"/></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Master" Target="../slideMasters/slideMaster4.xml"/><Relationship Id="rId4" Type="http://schemas.openxmlformats.org/officeDocument/2006/relationships/image" Target="../media/image9.png"/></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 Id="rId4" Type="http://schemas.openxmlformats.org/officeDocument/2006/relationships/image" Target="../media/image2.png"/></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resentation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14CF2-96BC-4ED7-87C7-9D6684FBC9F1}"/>
              </a:ext>
            </a:extLst>
          </p:cNvPr>
          <p:cNvSpPr>
            <a:spLocks noGrp="1"/>
          </p:cNvSpPr>
          <p:nvPr>
            <p:ph type="ctrTitle" hasCustomPrompt="1"/>
          </p:nvPr>
        </p:nvSpPr>
        <p:spPr>
          <a:xfrm>
            <a:off x="0" y="2037850"/>
            <a:ext cx="12191999" cy="1282447"/>
          </a:xfrm>
        </p:spPr>
        <p:txBody>
          <a:bodyPr anchor="b"/>
          <a:lstStyle>
            <a:lvl1pPr algn="ctr">
              <a:defRPr sz="5400"/>
            </a:lvl1pPr>
          </a:lstStyle>
          <a:p>
            <a:r>
              <a:rPr lang="en-US"/>
              <a:t>Presentation Title</a:t>
            </a:r>
          </a:p>
        </p:txBody>
      </p:sp>
      <p:sp>
        <p:nvSpPr>
          <p:cNvPr id="3" name="Subtitle 2">
            <a:extLst>
              <a:ext uri="{FF2B5EF4-FFF2-40B4-BE49-F238E27FC236}">
                <a16:creationId xmlns:a16="http://schemas.microsoft.com/office/drawing/2014/main" id="{CE9FB07D-9D60-4B83-BCD7-C0D73181423A}"/>
              </a:ext>
            </a:extLst>
          </p:cNvPr>
          <p:cNvSpPr>
            <a:spLocks noGrp="1"/>
          </p:cNvSpPr>
          <p:nvPr>
            <p:ph type="subTitle" idx="1" hasCustomPrompt="1"/>
          </p:nvPr>
        </p:nvSpPr>
        <p:spPr>
          <a:xfrm>
            <a:off x="1" y="3654080"/>
            <a:ext cx="12191998" cy="2198080"/>
          </a:xfrm>
        </p:spPr>
        <p:txBody>
          <a:bodyPr/>
          <a:lstStyle>
            <a:lvl1pPr marL="0" indent="0" algn="ctr">
              <a:buNone/>
              <a:defRPr sz="2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Office Name</a:t>
            </a:r>
          </a:p>
          <a:p>
            <a:r>
              <a:rPr lang="en-US"/>
              <a:t>Division Name</a:t>
            </a:r>
          </a:p>
          <a:p>
            <a:r>
              <a:rPr lang="en-US"/>
              <a:t>Date</a:t>
            </a:r>
          </a:p>
        </p:txBody>
      </p:sp>
    </p:spTree>
    <p:extLst>
      <p:ext uri="{BB962C8B-B14F-4D97-AF65-F5344CB8AC3E}">
        <p14:creationId xmlns:p14="http://schemas.microsoft.com/office/powerpoint/2010/main" val="734932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BD5CE-F140-45B9-A825-DF68803294F8}"/>
              </a:ext>
            </a:extLst>
          </p:cNvPr>
          <p:cNvSpPr>
            <a:spLocks noGrp="1"/>
          </p:cNvSpPr>
          <p:nvPr>
            <p:ph type="title"/>
          </p:nvPr>
        </p:nvSpPr>
        <p:spPr>
          <a:xfrm>
            <a:off x="64008" y="365129"/>
            <a:ext cx="11932920" cy="540127"/>
          </a:xfrm>
          <a:prstGeom prst="rect">
            <a:avLst/>
          </a:prstGeom>
        </p:spPr>
        <p:txBody>
          <a:bodyPr>
            <a:noAutofit/>
          </a:bodyPr>
          <a:lstStyle>
            <a:lvl1pPr algn="ctr">
              <a:defRPr sz="4000"/>
            </a:lvl1pPr>
          </a:lstStyle>
          <a:p>
            <a:r>
              <a:rPr lang="en-US"/>
              <a:t>Click to edit Master title style</a:t>
            </a:r>
          </a:p>
        </p:txBody>
      </p:sp>
      <p:sp>
        <p:nvSpPr>
          <p:cNvPr id="6" name="Rectangle: Top Corners Snipped 5">
            <a:extLst>
              <a:ext uri="{FF2B5EF4-FFF2-40B4-BE49-F238E27FC236}">
                <a16:creationId xmlns:a16="http://schemas.microsoft.com/office/drawing/2014/main" id="{27F379F1-F046-4994-B699-258FAC30AC2C}"/>
              </a:ext>
              <a:ext uri="{C183D7F6-B498-43B3-948B-1728B52AA6E4}">
                <adec:decorative xmlns:adec="http://schemas.microsoft.com/office/drawing/2017/decorative" val="1"/>
              </a:ext>
            </a:extLst>
          </p:cNvPr>
          <p:cNvSpPr/>
          <p:nvPr userDrawn="1"/>
        </p:nvSpPr>
        <p:spPr>
          <a:xfrm>
            <a:off x="147221" y="1066799"/>
            <a:ext cx="11849707" cy="5426071"/>
          </a:xfrm>
          <a:prstGeom prst="snip2SameRect">
            <a:avLst/>
          </a:prstGeom>
          <a:gradFill flip="none"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1"/>
            <a:tileRect/>
          </a:gra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9" name="Text Placeholder 8">
            <a:extLst>
              <a:ext uri="{FF2B5EF4-FFF2-40B4-BE49-F238E27FC236}">
                <a16:creationId xmlns:a16="http://schemas.microsoft.com/office/drawing/2014/main" id="{09457800-3974-40F4-A3C4-3D48FEC99CB4}"/>
              </a:ext>
            </a:extLst>
          </p:cNvPr>
          <p:cNvSpPr>
            <a:spLocks noGrp="1"/>
          </p:cNvSpPr>
          <p:nvPr>
            <p:ph type="body" sz="quarter" idx="10"/>
          </p:nvPr>
        </p:nvSpPr>
        <p:spPr>
          <a:xfrm>
            <a:off x="1085850" y="1173163"/>
            <a:ext cx="9918700" cy="956851"/>
          </a:xfrm>
        </p:spPr>
        <p:txBody>
          <a:bodyPr>
            <a:normAutofit/>
          </a:bodyPr>
          <a:lstStyle>
            <a:lvl1pPr marL="0" indent="0" algn="ctr">
              <a:buNone/>
              <a:defRPr sz="3200" b="1">
                <a:solidFill>
                  <a:schemeClr val="tx1"/>
                </a:solidFill>
              </a:defRPr>
            </a:lvl1pPr>
          </a:lstStyle>
          <a:p>
            <a:pPr lvl="0"/>
            <a:endParaRPr lang="en-US"/>
          </a:p>
        </p:txBody>
      </p:sp>
      <p:sp>
        <p:nvSpPr>
          <p:cNvPr id="7" name="Callout: Left Arrow 6">
            <a:extLst>
              <a:ext uri="{FF2B5EF4-FFF2-40B4-BE49-F238E27FC236}">
                <a16:creationId xmlns:a16="http://schemas.microsoft.com/office/drawing/2014/main" id="{1CEEFB54-E6D8-4DDB-8D9B-4F9D23E005A6}"/>
              </a:ext>
              <a:ext uri="{C183D7F6-B498-43B3-948B-1728B52AA6E4}">
                <adec:decorative xmlns:adec="http://schemas.microsoft.com/office/drawing/2017/decorative" val="1"/>
              </a:ext>
            </a:extLst>
          </p:cNvPr>
          <p:cNvSpPr/>
          <p:nvPr userDrawn="1"/>
        </p:nvSpPr>
        <p:spPr>
          <a:xfrm flipH="1">
            <a:off x="290456" y="2011680"/>
            <a:ext cx="3519546" cy="4343668"/>
          </a:xfrm>
          <a:prstGeom prst="leftArrowCallout">
            <a:avLst>
              <a:gd name="adj1" fmla="val 20468"/>
              <a:gd name="adj2" fmla="val 24155"/>
              <a:gd name="adj3" fmla="val 27219"/>
              <a:gd name="adj4" fmla="val 65261"/>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100000" t="100000"/>
            </a:path>
            <a:tileRect r="-100000" b="-100000"/>
          </a:gra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p>
        </p:txBody>
      </p:sp>
      <p:sp>
        <p:nvSpPr>
          <p:cNvPr id="15" name="Text Placeholder 14">
            <a:extLst>
              <a:ext uri="{FF2B5EF4-FFF2-40B4-BE49-F238E27FC236}">
                <a16:creationId xmlns:a16="http://schemas.microsoft.com/office/drawing/2014/main" id="{42A4BA1F-A519-44C3-B5DE-5C7092ED76FC}"/>
              </a:ext>
            </a:extLst>
          </p:cNvPr>
          <p:cNvSpPr>
            <a:spLocks noGrp="1"/>
          </p:cNvSpPr>
          <p:nvPr>
            <p:ph type="body" sz="quarter" idx="12"/>
          </p:nvPr>
        </p:nvSpPr>
        <p:spPr>
          <a:xfrm>
            <a:off x="403413" y="2181225"/>
            <a:ext cx="2060087" cy="3993664"/>
          </a:xfrm>
        </p:spPr>
        <p:txBody>
          <a:bodyPr>
            <a:normAutofit/>
          </a:bodyPr>
          <a:lstStyle>
            <a:lvl1pPr marL="0" indent="0">
              <a:buNone/>
              <a:defRPr sz="2800">
                <a:solidFill>
                  <a:schemeClr val="bg1"/>
                </a:solidFill>
              </a:defRPr>
            </a:lvl1pPr>
          </a:lstStyle>
          <a:p>
            <a:pPr lvl="0"/>
            <a:endParaRPr lang="en-US"/>
          </a:p>
        </p:txBody>
      </p:sp>
      <p:sp>
        <p:nvSpPr>
          <p:cNvPr id="11" name="Text Placeholder 10">
            <a:extLst>
              <a:ext uri="{FF2B5EF4-FFF2-40B4-BE49-F238E27FC236}">
                <a16:creationId xmlns:a16="http://schemas.microsoft.com/office/drawing/2014/main" id="{07FCBF4B-BF83-47F5-99A1-354F8DAE5062}"/>
              </a:ext>
            </a:extLst>
          </p:cNvPr>
          <p:cNvSpPr>
            <a:spLocks noGrp="1"/>
          </p:cNvSpPr>
          <p:nvPr>
            <p:ph type="body" sz="quarter" idx="11"/>
          </p:nvPr>
        </p:nvSpPr>
        <p:spPr>
          <a:xfrm>
            <a:off x="3922530" y="2267536"/>
            <a:ext cx="7866056" cy="4087812"/>
          </a:xfrm>
        </p:spPr>
        <p:txBody>
          <a:bodyPr>
            <a:normAutofit/>
          </a:bodyPr>
          <a:lstStyle>
            <a:lvl1pPr marL="0" indent="0">
              <a:buNone/>
              <a:defRPr sz="3200">
                <a:solidFill>
                  <a:schemeClr val="tx1"/>
                </a:solidFill>
              </a:defRPr>
            </a:lvl1pPr>
          </a:lstStyle>
          <a:p>
            <a:pPr lvl="0"/>
            <a:endParaRPr lang="en-US"/>
          </a:p>
        </p:txBody>
      </p:sp>
    </p:spTree>
    <p:extLst>
      <p:ext uri="{BB962C8B-B14F-4D97-AF65-F5344CB8AC3E}">
        <p14:creationId xmlns:p14="http://schemas.microsoft.com/office/powerpoint/2010/main" val="872984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5" name="Text Placeholder 4">
            <a:extLst>
              <a:ext uri="{FF2B5EF4-FFF2-40B4-BE49-F238E27FC236}">
                <a16:creationId xmlns:a16="http://schemas.microsoft.com/office/drawing/2014/main" id="{014B6A3B-3BF1-49BB-A418-D9BD7963E314}"/>
              </a:ext>
            </a:extLst>
          </p:cNvPr>
          <p:cNvSpPr>
            <a:spLocks noGrp="1"/>
          </p:cNvSpPr>
          <p:nvPr>
            <p:ph type="body" sz="quarter" idx="11"/>
          </p:nvPr>
        </p:nvSpPr>
        <p:spPr>
          <a:xfrm>
            <a:off x="171451" y="1222375"/>
            <a:ext cx="11849100" cy="4803775"/>
          </a:xfrm>
        </p:spPr>
        <p:txBody>
          <a:bodyPr/>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20044874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D1C71-1526-4E6B-9A95-DFDA83BD7FEB}"/>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74BBAAA1-8D13-4015-A477-01FCBD7BD640}"/>
              </a:ext>
            </a:extLst>
          </p:cNvPr>
          <p:cNvSpPr>
            <a:spLocks noGrp="1"/>
          </p:cNvSpPr>
          <p:nvPr>
            <p:ph type="sldNum" sz="quarter" idx="10"/>
          </p:nvPr>
        </p:nvSpPr>
        <p:spPr/>
        <p:txBody>
          <a:bodyPr/>
          <a:lstStyle/>
          <a:p>
            <a:fld id="{A3D1C70C-36A2-44FC-A083-98959550CFF4}" type="slidenum">
              <a:rPr lang="en-US" smtClean="0"/>
              <a:pPr/>
              <a:t>‹#›</a:t>
            </a:fld>
            <a:endParaRPr lang="en-US"/>
          </a:p>
        </p:txBody>
      </p:sp>
      <p:sp>
        <p:nvSpPr>
          <p:cNvPr id="4" name="Rectangle 3">
            <a:extLst>
              <a:ext uri="{FF2B5EF4-FFF2-40B4-BE49-F238E27FC236}">
                <a16:creationId xmlns:a16="http://schemas.microsoft.com/office/drawing/2014/main" id="{8E1EDFEF-02A9-4A63-9AF4-BCBB8C01E9DC}"/>
              </a:ext>
            </a:extLst>
          </p:cNvPr>
          <p:cNvSpPr/>
          <p:nvPr userDrawn="1"/>
        </p:nvSpPr>
        <p:spPr>
          <a:xfrm>
            <a:off x="3048000" y="2967335"/>
            <a:ext cx="6096000" cy="923330"/>
          </a:xfrm>
          <a:prstGeom prst="rect">
            <a:avLst/>
          </a:prstGeom>
        </p:spPr>
        <p:txBody>
          <a:bodyPr>
            <a:spAutoFit/>
          </a:bodyPr>
          <a:lstStyle/>
          <a:p>
            <a:r>
              <a:rPr lang="en-US" sz="1800">
                <a:latin typeface="Palatino Linotype" panose="02040502050505030304" pitchFamily="18" charset="0"/>
              </a:rPr>
              <a:t>To ensure that the paraprofessional and school aide staff are appropriately trained to support the needs of the school district’s students.</a:t>
            </a:r>
            <a:endParaRPr lang="en-US" sz="1800" b="1">
              <a:latin typeface="Palatino Linotype" panose="02040502050505030304" pitchFamily="18" charset="0"/>
            </a:endParaRPr>
          </a:p>
        </p:txBody>
      </p:sp>
    </p:spTree>
    <p:extLst>
      <p:ext uri="{BB962C8B-B14F-4D97-AF65-F5344CB8AC3E}">
        <p14:creationId xmlns:p14="http://schemas.microsoft.com/office/powerpoint/2010/main" val="5585193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_Content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430627"/>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3735253"/>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1824960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wo_Content_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7" name="Subtitle 1">
            <a:extLst>
              <a:ext uri="{FF2B5EF4-FFF2-40B4-BE49-F238E27FC236}">
                <a16:creationId xmlns:a16="http://schemas.microsoft.com/office/drawing/2014/main" id="{FE7420B2-557E-48EE-B2B6-06D64A51825A}"/>
              </a:ext>
            </a:extLst>
          </p:cNvPr>
          <p:cNvSpPr>
            <a:spLocks noGrp="1"/>
          </p:cNvSpPr>
          <p:nvPr>
            <p:ph type="body" idx="14"/>
          </p:nvPr>
        </p:nvSpPr>
        <p:spPr>
          <a:xfrm>
            <a:off x="146291" y="1138548"/>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962460"/>
            <a:ext cx="11890272" cy="1433759"/>
          </a:xfrm>
        </p:spPr>
        <p:txBody>
          <a:bodyPr rIns="91440">
            <a:noAutofit/>
          </a:bodyPr>
          <a:lstStyle>
            <a:lvl1pPr>
              <a:defRPr sz="2400"/>
            </a:lvl1pPr>
            <a:lvl2pPr>
              <a:defRPr sz="2000"/>
            </a:lvl2pPr>
            <a:lvl3pPr>
              <a:defRPr sz="18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8" name="Subtitle 2">
            <a:extLst>
              <a:ext uri="{FF2B5EF4-FFF2-40B4-BE49-F238E27FC236}">
                <a16:creationId xmlns:a16="http://schemas.microsoft.com/office/drawing/2014/main" id="{38B7E127-F1D4-487E-A15F-845BF8F6D645}"/>
              </a:ext>
            </a:extLst>
          </p:cNvPr>
          <p:cNvSpPr>
            <a:spLocks noGrp="1"/>
          </p:cNvSpPr>
          <p:nvPr>
            <p:ph type="body" idx="15"/>
          </p:nvPr>
        </p:nvSpPr>
        <p:spPr>
          <a:xfrm>
            <a:off x="146290" y="3603812"/>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4439797"/>
            <a:ext cx="11890272" cy="1522429"/>
          </a:xfrm>
        </p:spPr>
        <p:txBody>
          <a:bodyPr rIns="91440">
            <a:noAutofit/>
          </a:bodyPr>
          <a:lstStyle>
            <a:lvl1pPr>
              <a:defRPr sz="2400"/>
            </a:lvl1pPr>
            <a:lvl2pPr>
              <a:defRPr sz="2000"/>
            </a:lvl2pPr>
            <a:lvl3pPr>
              <a:defRPr sz="18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3231019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a:extLst>
              <a:ext uri="{FF2B5EF4-FFF2-40B4-BE49-F238E27FC236}">
                <a16:creationId xmlns:a16="http://schemas.microsoft.com/office/drawing/2014/main" id="{9E70591A-C582-4B0B-95C3-1CEE6E7FEE31}"/>
              </a:ext>
            </a:extLst>
          </p:cNvPr>
          <p:cNvSpPr>
            <a:spLocks noGrp="1"/>
          </p:cNvSpPr>
          <p:nvPr>
            <p:ph sz="half" idx="13"/>
          </p:nvPr>
        </p:nvSpPr>
        <p:spPr>
          <a:xfrm>
            <a:off x="6172202" y="1429016"/>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2346539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re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2">
            <a:extLst>
              <a:ext uri="{FF2B5EF4-FFF2-40B4-BE49-F238E27FC236}">
                <a16:creationId xmlns:a16="http://schemas.microsoft.com/office/drawing/2014/main" id="{2CA358F9-FDAB-435E-8C1A-4A738B05E0CA}"/>
              </a:ext>
            </a:extLst>
          </p:cNvPr>
          <p:cNvSpPr>
            <a:spLocks noGrp="1"/>
          </p:cNvSpPr>
          <p:nvPr>
            <p:ph sz="half" idx="13"/>
          </p:nvPr>
        </p:nvSpPr>
        <p:spPr>
          <a:xfrm>
            <a:off x="419559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3">
            <a:extLst>
              <a:ext uri="{FF2B5EF4-FFF2-40B4-BE49-F238E27FC236}">
                <a16:creationId xmlns:a16="http://schemas.microsoft.com/office/drawing/2014/main" id="{DACFA113-9FF8-4E58-B951-B3F0EC9E1F73}"/>
              </a:ext>
            </a:extLst>
          </p:cNvPr>
          <p:cNvSpPr>
            <a:spLocks noGrp="1"/>
          </p:cNvSpPr>
          <p:nvPr>
            <p:ph sz="half" idx="14"/>
          </p:nvPr>
        </p:nvSpPr>
        <p:spPr>
          <a:xfrm>
            <a:off x="8214912" y="1431790"/>
            <a:ext cx="3800820" cy="4498057"/>
          </a:xfrm>
        </p:spPr>
        <p:txBody>
          <a:bodyPr rIns="82296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9188787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0" y="380196"/>
            <a:ext cx="10128421" cy="769977"/>
          </a:xfrm>
        </p:spPr>
        <p:txBody>
          <a:bodyPr/>
          <a:lstStyle/>
          <a:p>
            <a:r>
              <a:rPr lang="en-US"/>
              <a:t>Click to edit Master title style</a:t>
            </a:r>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171064" y="1449806"/>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171064" y="2273718"/>
            <a:ext cx="5876389" cy="3664374"/>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ubtitle 2">
            <a:extLst>
              <a:ext uri="{FF2B5EF4-FFF2-40B4-BE49-F238E27FC236}">
                <a16:creationId xmlns:a16="http://schemas.microsoft.com/office/drawing/2014/main" id="{BE337800-272E-4187-948E-AB6D00DF71A1}"/>
              </a:ext>
            </a:extLst>
          </p:cNvPr>
          <p:cNvSpPr>
            <a:spLocks noGrp="1"/>
          </p:cNvSpPr>
          <p:nvPr>
            <p:ph type="body" idx="13"/>
          </p:nvPr>
        </p:nvSpPr>
        <p:spPr>
          <a:xfrm>
            <a:off x="6145878" y="1450895"/>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2">
            <a:extLst>
              <a:ext uri="{FF2B5EF4-FFF2-40B4-BE49-F238E27FC236}">
                <a16:creationId xmlns:a16="http://schemas.microsoft.com/office/drawing/2014/main" id="{3490EC0F-BFAC-421B-8701-663D6C38BD0D}"/>
              </a:ext>
            </a:extLst>
          </p:cNvPr>
          <p:cNvSpPr>
            <a:spLocks noGrp="1"/>
          </p:cNvSpPr>
          <p:nvPr>
            <p:ph sz="half" idx="14"/>
          </p:nvPr>
        </p:nvSpPr>
        <p:spPr>
          <a:xfrm>
            <a:off x="6145878" y="2274806"/>
            <a:ext cx="5876389" cy="3663285"/>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2307093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1870934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_Content_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6" name="Content Placeholder 5">
            <a:extLst>
              <a:ext uri="{FF2B5EF4-FFF2-40B4-BE49-F238E27FC236}">
                <a16:creationId xmlns:a16="http://schemas.microsoft.com/office/drawing/2014/main" id="{D07E23E6-6A2F-4EBB-BAA3-780723750EAA}"/>
              </a:ext>
            </a:extLst>
          </p:cNvPr>
          <p:cNvSpPr>
            <a:spLocks noGrp="1"/>
          </p:cNvSpPr>
          <p:nvPr>
            <p:ph sz="quarter" idx="11"/>
          </p:nvPr>
        </p:nvSpPr>
        <p:spPr>
          <a:xfrm>
            <a:off x="149319" y="1228725"/>
            <a:ext cx="11839480" cy="671793"/>
          </a:xfrm>
        </p:spPr>
        <p:txBody>
          <a:bodyPr>
            <a:normAutofit/>
          </a:bodyPr>
          <a:lstStyle>
            <a:lvl1pPr marL="0" indent="0">
              <a:buNone/>
              <a:defRPr sz="3200"/>
            </a:lvl1pPr>
          </a:lstStyle>
          <a:p>
            <a:pPr lvl="0"/>
            <a:r>
              <a:rPr lang="en-US"/>
              <a:t>Click to edit Master text styles</a:t>
            </a:r>
          </a:p>
        </p:txBody>
      </p:sp>
      <p:sp>
        <p:nvSpPr>
          <p:cNvPr id="8" name="Table Placeholder 7">
            <a:extLst>
              <a:ext uri="{FF2B5EF4-FFF2-40B4-BE49-F238E27FC236}">
                <a16:creationId xmlns:a16="http://schemas.microsoft.com/office/drawing/2014/main" id="{F2E4A04F-CC4A-4D65-ADD6-100415BF7610}"/>
              </a:ext>
            </a:extLst>
          </p:cNvPr>
          <p:cNvSpPr>
            <a:spLocks noGrp="1"/>
          </p:cNvSpPr>
          <p:nvPr>
            <p:ph type="tbl" sz="quarter" idx="12" hasCustomPrompt="1"/>
          </p:nvPr>
        </p:nvSpPr>
        <p:spPr>
          <a:xfrm>
            <a:off x="149319" y="2073275"/>
            <a:ext cx="11863293" cy="3806825"/>
          </a:xfrm>
        </p:spPr>
        <p:txBody>
          <a:bodyPr/>
          <a:lstStyle>
            <a:lvl1pPr>
              <a:defRPr/>
            </a:lvl1pPr>
          </a:lstStyle>
          <a:p>
            <a:r>
              <a:rPr lang="en-US"/>
              <a:t>Table</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143377921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7289" y="365129"/>
            <a:ext cx="11808577" cy="1325563"/>
          </a:xfrm>
        </p:spPr>
        <p:txBody>
          <a:bodyPr>
            <a:normAutofit/>
          </a:bodyPr>
          <a:lstStyle>
            <a:lvl1pPr algn="ctr">
              <a:defRPr sz="4000" b="1">
                <a:latin typeface="+mn-lt"/>
              </a:defRPr>
            </a:lvl1pPr>
          </a:lstStyle>
          <a:p>
            <a:r>
              <a:rPr lang="en-US"/>
              <a:t>Click to edit Master title style</a:t>
            </a:r>
          </a:p>
        </p:txBody>
      </p:sp>
      <p:sp>
        <p:nvSpPr>
          <p:cNvPr id="3" name="Content Placeholder 2"/>
          <p:cNvSpPr>
            <a:spLocks noGrp="1"/>
          </p:cNvSpPr>
          <p:nvPr>
            <p:ph idx="1"/>
          </p:nvPr>
        </p:nvSpPr>
        <p:spPr>
          <a:xfrm>
            <a:off x="838200" y="1825625"/>
            <a:ext cx="11157664" cy="4351338"/>
          </a:xfrm>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 name="Logo">
            <a:extLst>
              <a:ext uri="{FF2B5EF4-FFF2-40B4-BE49-F238E27FC236}">
                <a16:creationId xmlns:a16="http://schemas.microsoft.com/office/drawing/2014/main" id="{C45790F7-444C-4E0E-B486-C6B91BD34220}"/>
              </a:ext>
            </a:extLst>
          </p:cNvPr>
          <p:cNvPicPr>
            <a:picLocks noChangeAspect="1"/>
          </p:cNvPicPr>
          <p:nvPr userDrawn="1"/>
        </p:nvPicPr>
        <p:blipFill>
          <a:blip r:embed="rId2"/>
          <a:stretch>
            <a:fillRect/>
          </a:stretch>
        </p:blipFill>
        <p:spPr>
          <a:xfrm>
            <a:off x="102224" y="6055163"/>
            <a:ext cx="731520" cy="731520"/>
          </a:xfrm>
          <a:prstGeom prst="rect">
            <a:avLst/>
          </a:prstGeom>
        </p:spPr>
      </p:pic>
    </p:spTree>
    <p:extLst>
      <p:ext uri="{BB962C8B-B14F-4D97-AF65-F5344CB8AC3E}">
        <p14:creationId xmlns:p14="http://schemas.microsoft.com/office/powerpoint/2010/main" val="35082943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_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4" name="Graph Placeholder">
            <a:extLst>
              <a:ext uri="{FF2B5EF4-FFF2-40B4-BE49-F238E27FC236}">
                <a16:creationId xmlns:a16="http://schemas.microsoft.com/office/drawing/2014/main" id="{77EA46B5-DFD9-4CBD-916B-41252B3634A1}"/>
              </a:ext>
            </a:extLst>
          </p:cNvPr>
          <p:cNvSpPr>
            <a:spLocks noGrp="1"/>
          </p:cNvSpPr>
          <p:nvPr>
            <p:ph type="chart" sz="quarter" idx="13"/>
          </p:nvPr>
        </p:nvSpPr>
        <p:spPr>
          <a:xfrm>
            <a:off x="143219" y="1277938"/>
            <a:ext cx="11864631" cy="4682187"/>
          </a:xfrm>
        </p:spPr>
        <p:txBody>
          <a:bodyPr/>
          <a:lstStyle/>
          <a:p>
            <a:r>
              <a:rPr lang="en-US"/>
              <a:t>Click icon to add chart</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3144434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Arrow">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63863" y="328656"/>
            <a:ext cx="10128421" cy="769977"/>
          </a:xfrm>
        </p:spPr>
        <p:txBody>
          <a:bodyPr/>
          <a:lstStyle/>
          <a:p>
            <a:r>
              <a:rPr lang="en-US"/>
              <a:t>Click to edit Master title style</a:t>
            </a:r>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228599" y="1164336"/>
            <a:ext cx="5029200" cy="823667"/>
          </a:xfrm>
        </p:spPr>
        <p:txBody>
          <a:bodyPr rIns="91440" anchor="b">
            <a:noAutofit/>
          </a:bodyPr>
          <a:lstStyle>
            <a:lvl1pPr marL="0" indent="0">
              <a:buNone/>
              <a:defRPr sz="30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228600" y="2055400"/>
            <a:ext cx="5029200" cy="3869912"/>
          </a:xfrm>
        </p:spPr>
        <p:txBody>
          <a:bodyPr rIns="91440">
            <a:noAutofit/>
          </a:bodyPr>
          <a:lstStyle>
            <a:lvl1pP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Arrow: Right 4">
            <a:extLst>
              <a:ext uri="{FF2B5EF4-FFF2-40B4-BE49-F238E27FC236}">
                <a16:creationId xmlns:a16="http://schemas.microsoft.com/office/drawing/2014/main" id="{3F8ABE8F-99B3-473F-B6AA-38B3DEA98BEB}"/>
              </a:ext>
              <a:ext uri="{C183D7F6-B498-43B3-948B-1728B52AA6E4}">
                <adec:decorative xmlns:adec="http://schemas.microsoft.com/office/drawing/2017/decorative" val="1"/>
              </a:ext>
            </a:extLst>
          </p:cNvPr>
          <p:cNvSpPr/>
          <p:nvPr userDrawn="1"/>
        </p:nvSpPr>
        <p:spPr>
          <a:xfrm>
            <a:off x="5422392" y="2588873"/>
            <a:ext cx="747714" cy="584095"/>
          </a:xfrm>
          <a:prstGeom prst="rightArrow">
            <a:avLst/>
          </a:prstGeom>
          <a:solidFill>
            <a:schemeClr val="accent1">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ubtitle 2">
            <a:extLst>
              <a:ext uri="{FF2B5EF4-FFF2-40B4-BE49-F238E27FC236}">
                <a16:creationId xmlns:a16="http://schemas.microsoft.com/office/drawing/2014/main" id="{3E5B54CE-9086-451F-BEDF-D72412ABDD76}"/>
              </a:ext>
            </a:extLst>
          </p:cNvPr>
          <p:cNvSpPr>
            <a:spLocks noGrp="1"/>
          </p:cNvSpPr>
          <p:nvPr>
            <p:ph type="body" idx="13"/>
          </p:nvPr>
        </p:nvSpPr>
        <p:spPr>
          <a:xfrm>
            <a:off x="6363084" y="1164336"/>
            <a:ext cx="5029200" cy="823667"/>
          </a:xfrm>
        </p:spPr>
        <p:txBody>
          <a:bodyPr rIns="91440" anchor="b">
            <a:noAutofit/>
          </a:bodyPr>
          <a:lstStyle>
            <a:lvl1pPr marL="0" indent="0">
              <a:buNone/>
              <a:defRPr sz="30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Content Placeholder 2">
            <a:extLst>
              <a:ext uri="{FF2B5EF4-FFF2-40B4-BE49-F238E27FC236}">
                <a16:creationId xmlns:a16="http://schemas.microsoft.com/office/drawing/2014/main" id="{1452B1B7-88DD-428A-B288-EA1BA1212989}"/>
              </a:ext>
            </a:extLst>
          </p:cNvPr>
          <p:cNvSpPr>
            <a:spLocks noGrp="1"/>
          </p:cNvSpPr>
          <p:nvPr>
            <p:ph sz="half" idx="14"/>
          </p:nvPr>
        </p:nvSpPr>
        <p:spPr>
          <a:xfrm>
            <a:off x="6363084" y="2037112"/>
            <a:ext cx="5029200" cy="3869912"/>
          </a:xfrm>
        </p:spPr>
        <p:txBody>
          <a:bodyPr rIns="91440">
            <a:noAutofit/>
          </a:bodyPr>
          <a:lstStyle>
            <a:lvl1pPr marL="0" indent="0">
              <a:buNone/>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915091356"/>
      </p:ext>
    </p:extLst>
  </p:cSld>
  <p:clrMapOvr>
    <a:masterClrMapping/>
  </p:clrMapOvr>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_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594912" y="1520826"/>
            <a:ext cx="10642294" cy="4384216"/>
          </a:xfrm>
        </p:spPr>
        <p:txBody>
          <a:bodyPr/>
          <a:lstStyle/>
          <a:p>
            <a:r>
              <a:rPr lang="en-US"/>
              <a:t>Click icon to add picture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58312928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Image_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1430460" y="1520826"/>
            <a:ext cx="9808557" cy="3687782"/>
          </a:xfrm>
        </p:spPr>
        <p:txBody>
          <a:bodyPr/>
          <a:lstStyle/>
          <a:p>
            <a:r>
              <a:rPr lang="en-US"/>
              <a:t>Click icon to add picture</a:t>
            </a:r>
          </a:p>
        </p:txBody>
      </p:sp>
      <p:sp>
        <p:nvSpPr>
          <p:cNvPr id="7" name="Text Placeholder 5">
            <a:extLst>
              <a:ext uri="{FF2B5EF4-FFF2-40B4-BE49-F238E27FC236}">
                <a16:creationId xmlns:a16="http://schemas.microsoft.com/office/drawing/2014/main" id="{7D6D3F22-3F6B-483B-8748-C40C664682D6}"/>
              </a:ext>
            </a:extLst>
          </p:cNvPr>
          <p:cNvSpPr>
            <a:spLocks noGrp="1"/>
          </p:cNvSpPr>
          <p:nvPr>
            <p:ph type="body" sz="quarter" idx="14" hasCustomPrompt="1"/>
          </p:nvPr>
        </p:nvSpPr>
        <p:spPr>
          <a:xfrm>
            <a:off x="1430460" y="5457471"/>
            <a:ext cx="9808556" cy="550863"/>
          </a:xfrm>
        </p:spPr>
        <p:txBody>
          <a:bodyPr>
            <a:noAutofit/>
          </a:bodyPr>
          <a:lstStyle>
            <a:lvl1pPr marL="0" indent="0">
              <a:buNone/>
              <a:defRPr sz="2000"/>
            </a:lvl1pPr>
          </a:lstStyle>
          <a:p>
            <a:pPr lvl="0"/>
            <a:r>
              <a:rPr lang="en-US"/>
              <a:t>Enter source/citation</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8440171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6894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8091948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icture_caption_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1571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6" name="Text Placeholder 5">
            <a:extLst>
              <a:ext uri="{FF2B5EF4-FFF2-40B4-BE49-F238E27FC236}">
                <a16:creationId xmlns:a16="http://schemas.microsoft.com/office/drawing/2014/main" id="{5BDDE2DB-6549-448D-B8B8-EC5750411848}"/>
              </a:ext>
            </a:extLst>
          </p:cNvPr>
          <p:cNvSpPr>
            <a:spLocks noGrp="1"/>
          </p:cNvSpPr>
          <p:nvPr>
            <p:ph type="body" sz="quarter" idx="13" hasCustomPrompt="1"/>
          </p:nvPr>
        </p:nvSpPr>
        <p:spPr>
          <a:xfrm>
            <a:off x="165100" y="5457825"/>
            <a:ext cx="5564188" cy="550863"/>
          </a:xfrm>
        </p:spPr>
        <p:txBody>
          <a:bodyPr rIns="91440">
            <a:noAutofit/>
          </a:bodyPr>
          <a:lstStyle>
            <a:lvl1pPr marL="0" indent="0">
              <a:buNone/>
              <a:defRPr sz="2000"/>
            </a:lvl1pPr>
          </a:lstStyle>
          <a:p>
            <a:pPr lvl="0"/>
            <a:r>
              <a:rPr lang="en-US"/>
              <a:t>Enter source/citation</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1020238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ext_Picture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6" name="Text Placeholder 5">
            <a:extLst>
              <a:ext uri="{FF2B5EF4-FFF2-40B4-BE49-F238E27FC236}">
                <a16:creationId xmlns:a16="http://schemas.microsoft.com/office/drawing/2014/main" id="{D61273DB-711C-4569-B5D6-110AE7AF38FD}"/>
              </a:ext>
            </a:extLst>
          </p:cNvPr>
          <p:cNvSpPr>
            <a:spLocks noGrp="1"/>
          </p:cNvSpPr>
          <p:nvPr>
            <p:ph type="body" sz="quarter" idx="13"/>
          </p:nvPr>
        </p:nvSpPr>
        <p:spPr>
          <a:xfrm>
            <a:off x="169068" y="1289225"/>
            <a:ext cx="11853863" cy="962407"/>
          </a:xfrm>
        </p:spPr>
        <p:txBody>
          <a:bodyPr/>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20456" y="2382516"/>
            <a:ext cx="8831483" cy="351151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7664095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hank_Yo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website">
            <a:extLst>
              <a:ext uri="{FF2B5EF4-FFF2-40B4-BE49-F238E27FC236}">
                <a16:creationId xmlns:a16="http://schemas.microsoft.com/office/drawing/2014/main" id="{257493FF-CD20-4B73-9767-F1B99F11BE08}"/>
              </a:ext>
            </a:extLst>
          </p:cNvPr>
          <p:cNvSpPr>
            <a:spLocks noGrp="1"/>
          </p:cNvSpPr>
          <p:nvPr>
            <p:ph idx="1" hasCustomPrompt="1"/>
          </p:nvPr>
        </p:nvSpPr>
        <p:spPr>
          <a:xfrm>
            <a:off x="0" y="1256859"/>
            <a:ext cx="12192000" cy="1125287"/>
          </a:xfrm>
        </p:spPr>
        <p:txBody>
          <a:bodyPr rIns="91440">
            <a:normAutofit/>
          </a:bodyPr>
          <a:lstStyle>
            <a:lvl1pPr marL="0" indent="0" algn="ctr">
              <a:spcBef>
                <a:spcPts val="0"/>
              </a:spcBef>
              <a:buNone/>
              <a:defRPr sz="3200"/>
            </a:lvl1pPr>
          </a:lstStyle>
          <a:p>
            <a:pPr lvl="0"/>
            <a:r>
              <a:rPr lang="en-US"/>
              <a:t>Department or Office Webpage</a:t>
            </a:r>
          </a:p>
        </p:txBody>
      </p:sp>
      <p:sp>
        <p:nvSpPr>
          <p:cNvPr id="5" name="contact info">
            <a:extLst>
              <a:ext uri="{FF2B5EF4-FFF2-40B4-BE49-F238E27FC236}">
                <a16:creationId xmlns:a16="http://schemas.microsoft.com/office/drawing/2014/main" id="{6F4F1684-EE2D-419B-9D6E-6617B1C18A9E}"/>
              </a:ext>
            </a:extLst>
          </p:cNvPr>
          <p:cNvSpPr>
            <a:spLocks noGrp="1"/>
          </p:cNvSpPr>
          <p:nvPr>
            <p:ph idx="13" hasCustomPrompt="1"/>
          </p:nvPr>
        </p:nvSpPr>
        <p:spPr>
          <a:xfrm>
            <a:off x="-1" y="2638552"/>
            <a:ext cx="12191999" cy="1239312"/>
          </a:xfrm>
        </p:spPr>
        <p:txBody>
          <a:bodyPr rIns="91440">
            <a:normAutofit/>
          </a:bodyPr>
          <a:lstStyle>
            <a:lvl1pPr marL="0" indent="0" algn="ctr">
              <a:spcBef>
                <a:spcPts val="0"/>
              </a:spcBef>
              <a:buNone/>
              <a:defRPr sz="3200"/>
            </a:lvl1pPr>
          </a:lstStyle>
          <a:p>
            <a:pPr lvl="0"/>
            <a:r>
              <a:rPr lang="en-US"/>
              <a:t>Contact Info</a:t>
            </a:r>
          </a:p>
        </p:txBody>
      </p:sp>
      <p:sp>
        <p:nvSpPr>
          <p:cNvPr id="7" name="follow us">
            <a:extLst>
              <a:ext uri="{FF2B5EF4-FFF2-40B4-BE49-F238E27FC236}">
                <a16:creationId xmlns:a16="http://schemas.microsoft.com/office/drawing/2014/main" id="{45487015-5153-4640-AB82-30B0797FB536}"/>
              </a:ext>
            </a:extLst>
          </p:cNvPr>
          <p:cNvSpPr>
            <a:spLocks noGrp="1"/>
          </p:cNvSpPr>
          <p:nvPr>
            <p:ph idx="14" hasCustomPrompt="1"/>
          </p:nvPr>
        </p:nvSpPr>
        <p:spPr>
          <a:xfrm>
            <a:off x="0" y="3997872"/>
            <a:ext cx="12192000" cy="640081"/>
          </a:xfrm>
        </p:spPr>
        <p:txBody>
          <a:bodyPr lIns="0" rIns="0">
            <a:normAutofit/>
          </a:bodyPr>
          <a:lstStyle>
            <a:lvl1pPr marL="0" indent="0" algn="ctr">
              <a:spcBef>
                <a:spcPts val="0"/>
              </a:spcBef>
              <a:spcAft>
                <a:spcPts val="0"/>
              </a:spcAft>
              <a:buNone/>
              <a:defRPr sz="2400" b="1"/>
            </a:lvl1pPr>
          </a:lstStyle>
          <a:p>
            <a:pPr lvl="0"/>
            <a:r>
              <a:rPr lang="en-US"/>
              <a:t>Text</a:t>
            </a:r>
          </a:p>
        </p:txBody>
      </p:sp>
      <p:sp>
        <p:nvSpPr>
          <p:cNvPr id="11" name="Facebook handle">
            <a:extLst>
              <a:ext uri="{FF2B5EF4-FFF2-40B4-BE49-F238E27FC236}">
                <a16:creationId xmlns:a16="http://schemas.microsoft.com/office/drawing/2014/main" id="{582D491C-6C97-4EB7-9FC4-C09543B2B4CB}"/>
              </a:ext>
            </a:extLst>
          </p:cNvPr>
          <p:cNvSpPr>
            <a:spLocks noGrp="1"/>
          </p:cNvSpPr>
          <p:nvPr>
            <p:ph type="body" sz="quarter" idx="15" hasCustomPrompt="1"/>
          </p:nvPr>
        </p:nvSpPr>
        <p:spPr>
          <a:xfrm>
            <a:off x="3518901" y="5497665"/>
            <a:ext cx="1542361" cy="640080"/>
          </a:xfrm>
        </p:spPr>
        <p:txBody>
          <a:bodyPr rIns="0">
            <a:noAutofit/>
          </a:bodyPr>
          <a:lstStyle>
            <a:lvl1pPr marL="0" indent="0" algn="ctr">
              <a:buNone/>
              <a:defRPr sz="1400"/>
            </a:lvl1pPr>
          </a:lstStyle>
          <a:p>
            <a:pPr lvl="0"/>
            <a:r>
              <a:rPr lang="en-US"/>
              <a:t>Enter Facebook info</a:t>
            </a:r>
          </a:p>
        </p:txBody>
      </p:sp>
      <p:sp>
        <p:nvSpPr>
          <p:cNvPr id="12" name="Twitter handle">
            <a:extLst>
              <a:ext uri="{FF2B5EF4-FFF2-40B4-BE49-F238E27FC236}">
                <a16:creationId xmlns:a16="http://schemas.microsoft.com/office/drawing/2014/main" id="{86493432-72F4-449E-B539-D1AA7F57D162}"/>
              </a:ext>
            </a:extLst>
          </p:cNvPr>
          <p:cNvSpPr>
            <a:spLocks noGrp="1"/>
          </p:cNvSpPr>
          <p:nvPr>
            <p:ph type="body" sz="quarter" idx="16" hasCustomPrompt="1"/>
          </p:nvPr>
        </p:nvSpPr>
        <p:spPr>
          <a:xfrm>
            <a:off x="5291766" y="5497665"/>
            <a:ext cx="1608463" cy="640081"/>
          </a:xfrm>
        </p:spPr>
        <p:txBody>
          <a:bodyPr rIns="91440">
            <a:noAutofit/>
          </a:bodyPr>
          <a:lstStyle>
            <a:lvl1pPr marL="0" indent="0" algn="ctr">
              <a:buNone/>
              <a:defRPr sz="1400"/>
            </a:lvl1pPr>
          </a:lstStyle>
          <a:p>
            <a:pPr lvl="0"/>
            <a:r>
              <a:rPr lang="en-US"/>
              <a:t>Enter Twitter info</a:t>
            </a:r>
          </a:p>
        </p:txBody>
      </p:sp>
      <p:pic>
        <p:nvPicPr>
          <p:cNvPr id="8" name="Facebook">
            <a:extLst>
              <a:ext uri="{FF2B5EF4-FFF2-40B4-BE49-F238E27FC236}">
                <a16:creationId xmlns:a16="http://schemas.microsoft.com/office/drawing/2014/main" id="{D47437DB-276A-491E-9DED-5CE275B555E9}"/>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67940" y="4737577"/>
            <a:ext cx="644285" cy="640080"/>
          </a:xfrm>
          <a:prstGeom prst="rect">
            <a:avLst/>
          </a:prstGeom>
        </p:spPr>
      </p:pic>
      <p:pic>
        <p:nvPicPr>
          <p:cNvPr id="9" name="Twitter">
            <a:extLst>
              <a:ext uri="{FF2B5EF4-FFF2-40B4-BE49-F238E27FC236}">
                <a16:creationId xmlns:a16="http://schemas.microsoft.com/office/drawing/2014/main" id="{0D9005C3-B95E-4B18-AAE7-E24BE5196D0C}"/>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76823" y="4737577"/>
            <a:ext cx="638349" cy="640080"/>
          </a:xfrm>
          <a:prstGeom prst="rect">
            <a:avLst/>
          </a:prstGeom>
        </p:spPr>
      </p:pic>
      <p:pic>
        <p:nvPicPr>
          <p:cNvPr id="10" name="Instagram">
            <a:extLst>
              <a:ext uri="{FF2B5EF4-FFF2-40B4-BE49-F238E27FC236}">
                <a16:creationId xmlns:a16="http://schemas.microsoft.com/office/drawing/2014/main" id="{378C0CF0-E836-4DD3-855C-BE5F54E6A3E9}"/>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7579776" y="4690799"/>
            <a:ext cx="734848" cy="733636"/>
          </a:xfrm>
          <a:prstGeom prst="rect">
            <a:avLst/>
          </a:prstGeom>
        </p:spPr>
      </p:pic>
      <p:sp>
        <p:nvSpPr>
          <p:cNvPr id="13" name="Instagram handle">
            <a:extLst>
              <a:ext uri="{FF2B5EF4-FFF2-40B4-BE49-F238E27FC236}">
                <a16:creationId xmlns:a16="http://schemas.microsoft.com/office/drawing/2014/main" id="{3B7466F7-8FB3-4D97-990A-262C144EE8EF}"/>
              </a:ext>
            </a:extLst>
          </p:cNvPr>
          <p:cNvSpPr>
            <a:spLocks noGrp="1"/>
          </p:cNvSpPr>
          <p:nvPr userDrawn="1">
            <p:ph type="body" sz="quarter" idx="17" hasCustomPrompt="1"/>
          </p:nvPr>
        </p:nvSpPr>
        <p:spPr>
          <a:xfrm>
            <a:off x="7182175" y="5497665"/>
            <a:ext cx="1608462" cy="640081"/>
          </a:xfrm>
        </p:spPr>
        <p:txBody>
          <a:bodyPr rIns="91440">
            <a:noAutofit/>
          </a:bodyPr>
          <a:lstStyle>
            <a:lvl1pPr marL="0" indent="0" algn="ctr">
              <a:buNone/>
              <a:defRPr sz="1400"/>
            </a:lvl1pPr>
          </a:lstStyle>
          <a:p>
            <a:pPr lvl="0"/>
            <a:r>
              <a:rPr lang="en-US"/>
              <a:t>Enter Instagram info</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userDrawn="1">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3744891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7287" y="18255"/>
            <a:ext cx="11808577" cy="1325563"/>
          </a:xfrm>
        </p:spPr>
        <p:txBody>
          <a:bodyPr>
            <a:normAutofit/>
          </a:bodyPr>
          <a:lstStyle>
            <a:lvl1pPr algn="ctr">
              <a:defRPr sz="4000" b="1">
                <a:latin typeface="+mn-lt"/>
              </a:defRPr>
            </a:lvl1pPr>
          </a:lstStyle>
          <a:p>
            <a:r>
              <a:rPr lang="en-US"/>
              <a:t>Click to edit Master title style</a:t>
            </a:r>
          </a:p>
        </p:txBody>
      </p:sp>
      <p:sp>
        <p:nvSpPr>
          <p:cNvPr id="3" name="Content Placeholder 2"/>
          <p:cNvSpPr>
            <a:spLocks noGrp="1"/>
          </p:cNvSpPr>
          <p:nvPr>
            <p:ph idx="1"/>
          </p:nvPr>
        </p:nvSpPr>
        <p:spPr>
          <a:xfrm>
            <a:off x="838200" y="1825625"/>
            <a:ext cx="11157664" cy="4351338"/>
          </a:xfrm>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71224333"/>
      </p:ext>
    </p:extLst>
  </p:cSld>
  <p:clrMapOvr>
    <a:masterClrMapping/>
  </p:clrMapOvr>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078" y="1488660"/>
            <a:ext cx="8942601" cy="1421452"/>
          </a:xfrm>
        </p:spPr>
        <p:txBody>
          <a:bodyPr anchor="b">
            <a:noAutofit/>
          </a:bodyPr>
          <a:lstStyle>
            <a:lvl1pPr algn="l">
              <a:defRPr sz="3600">
                <a:latin typeface="Calibri" panose="020F0502020204030204" pitchFamily="34" charset="0"/>
                <a:cs typeface="Calibri" panose="020F0502020204030204" pitchFamily="34" charset="0"/>
              </a:defRPr>
            </a:lvl1pPr>
          </a:lstStyle>
          <a:p>
            <a:r>
              <a:rPr lang="en-US"/>
              <a:t>Click to edit Master title style</a:t>
            </a:r>
          </a:p>
        </p:txBody>
      </p:sp>
      <p:sp>
        <p:nvSpPr>
          <p:cNvPr id="3" name="Subtitle 2"/>
          <p:cNvSpPr>
            <a:spLocks noGrp="1"/>
          </p:cNvSpPr>
          <p:nvPr>
            <p:ph type="subTitle" idx="1" hasCustomPrompt="1"/>
          </p:nvPr>
        </p:nvSpPr>
        <p:spPr>
          <a:xfrm>
            <a:off x="1276739" y="3593989"/>
            <a:ext cx="9144000" cy="1655762"/>
          </a:xfrm>
        </p:spPr>
        <p:txBody>
          <a:bodyPr/>
          <a:lstStyle>
            <a:lvl1pPr marL="0" indent="0" algn="ctr">
              <a:buNone/>
              <a:defRPr sz="1800" b="1" baseline="0">
                <a:latin typeface="Calibri" panose="020F0502020204030204" pitchFamily="34" charset="0"/>
                <a:cs typeface="Calibri" panose="020F050202020403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Division </a:t>
            </a:r>
          </a:p>
          <a:p>
            <a:r>
              <a:rPr lang="en-US"/>
              <a:t>Presentation Title </a:t>
            </a:r>
          </a:p>
          <a:p>
            <a:r>
              <a:rPr lang="en-US"/>
              <a:t>Date </a:t>
            </a:r>
          </a:p>
        </p:txBody>
      </p:sp>
    </p:spTree>
    <p:extLst>
      <p:ext uri="{BB962C8B-B14F-4D97-AF65-F5344CB8AC3E}">
        <p14:creationId xmlns:p14="http://schemas.microsoft.com/office/powerpoint/2010/main" val="1899435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078" y="1488660"/>
            <a:ext cx="8942601" cy="1421452"/>
          </a:xfrm>
        </p:spPr>
        <p:txBody>
          <a:bodyPr anchor="b">
            <a:noAutofit/>
          </a:bodyPr>
          <a:lstStyle>
            <a:lvl1pPr algn="l">
              <a:defRPr sz="3600">
                <a:latin typeface="Calibri" panose="020F0502020204030204" pitchFamily="34" charset="0"/>
                <a:cs typeface="Calibri" panose="020F0502020204030204" pitchFamily="34" charset="0"/>
              </a:defRPr>
            </a:lvl1pPr>
          </a:lstStyle>
          <a:p>
            <a:r>
              <a:rPr lang="en-US"/>
              <a:t>Click to edit Master title style</a:t>
            </a:r>
          </a:p>
        </p:txBody>
      </p:sp>
      <p:sp>
        <p:nvSpPr>
          <p:cNvPr id="3" name="Subtitle 2"/>
          <p:cNvSpPr>
            <a:spLocks noGrp="1"/>
          </p:cNvSpPr>
          <p:nvPr>
            <p:ph type="subTitle" idx="1" hasCustomPrompt="1"/>
          </p:nvPr>
        </p:nvSpPr>
        <p:spPr>
          <a:xfrm>
            <a:off x="1276739" y="3593989"/>
            <a:ext cx="9144000" cy="1655762"/>
          </a:xfrm>
        </p:spPr>
        <p:txBody>
          <a:bodyPr/>
          <a:lstStyle>
            <a:lvl1pPr marL="0" indent="0" algn="ctr">
              <a:buNone/>
              <a:defRPr sz="1800" b="1" baseline="0">
                <a:latin typeface="Calibri" panose="020F0502020204030204" pitchFamily="34" charset="0"/>
                <a:cs typeface="Calibri" panose="020F050202020403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Division </a:t>
            </a:r>
          </a:p>
          <a:p>
            <a:r>
              <a:rPr lang="en-US"/>
              <a:t>Presentation Title </a:t>
            </a:r>
          </a:p>
          <a:p>
            <a:r>
              <a:rPr lang="en-US"/>
              <a:t>Date </a:t>
            </a:r>
          </a:p>
        </p:txBody>
      </p:sp>
    </p:spTree>
    <p:extLst>
      <p:ext uri="{BB962C8B-B14F-4D97-AF65-F5344CB8AC3E}">
        <p14:creationId xmlns:p14="http://schemas.microsoft.com/office/powerpoint/2010/main" val="110157507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ctr">
              <a:defRPr sz="4000" b="1"/>
            </a:lvl1p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6" name="Logo">
            <a:extLst>
              <a:ext uri="{FF2B5EF4-FFF2-40B4-BE49-F238E27FC236}">
                <a16:creationId xmlns:a16="http://schemas.microsoft.com/office/drawing/2014/main" id="{E5ABA238-9D89-44F6-A3B1-9D451A7DC87F}"/>
              </a:ext>
            </a:extLst>
          </p:cNvPr>
          <p:cNvPicPr>
            <a:picLocks noChangeAspect="1"/>
          </p:cNvPicPr>
          <p:nvPr userDrawn="1"/>
        </p:nvPicPr>
        <p:blipFill>
          <a:blip r:embed="rId2"/>
          <a:stretch>
            <a:fillRect/>
          </a:stretch>
        </p:blipFill>
        <p:spPr>
          <a:xfrm>
            <a:off x="102224" y="6055163"/>
            <a:ext cx="731520" cy="731520"/>
          </a:xfrm>
          <a:prstGeom prst="rect">
            <a:avLst/>
          </a:prstGeom>
        </p:spPr>
      </p:pic>
    </p:spTree>
    <p:extLst>
      <p:ext uri="{BB962C8B-B14F-4D97-AF65-F5344CB8AC3E}">
        <p14:creationId xmlns:p14="http://schemas.microsoft.com/office/powerpoint/2010/main" val="397727829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7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36894-D7BA-48A5-9181-FE1EDF3F7E82}"/>
              </a:ext>
            </a:extLst>
          </p:cNvPr>
          <p:cNvSpPr>
            <a:spLocks noGrp="1"/>
          </p:cNvSpPr>
          <p:nvPr>
            <p:ph type="title"/>
          </p:nvPr>
        </p:nvSpPr>
        <p:spPr>
          <a:xfrm>
            <a:off x="96819" y="365129"/>
            <a:ext cx="11876442" cy="742909"/>
          </a:xfrm>
        </p:spPr>
        <p:txBody>
          <a:bodyPr>
            <a:normAutofit/>
          </a:bodyPr>
          <a:lstStyle>
            <a:lvl1pPr algn="ctr">
              <a:defRPr sz="4000" b="1"/>
            </a:lvl1pPr>
          </a:lstStyle>
          <a:p>
            <a:r>
              <a:rPr lang="en-US"/>
              <a:t>Click to edit Master title style</a:t>
            </a:r>
          </a:p>
        </p:txBody>
      </p:sp>
      <p:pic>
        <p:nvPicPr>
          <p:cNvPr id="3" name="Logo">
            <a:extLst>
              <a:ext uri="{FF2B5EF4-FFF2-40B4-BE49-F238E27FC236}">
                <a16:creationId xmlns:a16="http://schemas.microsoft.com/office/drawing/2014/main" id="{49AF252F-8C5B-4508-9698-128887769570}"/>
              </a:ext>
            </a:extLst>
          </p:cNvPr>
          <p:cNvPicPr>
            <a:picLocks noChangeAspect="1"/>
          </p:cNvPicPr>
          <p:nvPr userDrawn="1"/>
        </p:nvPicPr>
        <p:blipFill>
          <a:blip r:embed="rId2"/>
          <a:stretch>
            <a:fillRect/>
          </a:stretch>
        </p:blipFill>
        <p:spPr>
          <a:xfrm>
            <a:off x="102224" y="6055163"/>
            <a:ext cx="731520" cy="731520"/>
          </a:xfrm>
          <a:prstGeom prst="rect">
            <a:avLst/>
          </a:prstGeom>
        </p:spPr>
      </p:pic>
      <p:sp>
        <p:nvSpPr>
          <p:cNvPr id="9" name="Text Placeholder 8">
            <a:extLst>
              <a:ext uri="{FF2B5EF4-FFF2-40B4-BE49-F238E27FC236}">
                <a16:creationId xmlns:a16="http://schemas.microsoft.com/office/drawing/2014/main" id="{D2690BD7-D182-4BFC-BD35-42476F10E18D}"/>
              </a:ext>
            </a:extLst>
          </p:cNvPr>
          <p:cNvSpPr>
            <a:spLocks noGrp="1"/>
          </p:cNvSpPr>
          <p:nvPr>
            <p:ph type="body" sz="quarter" idx="10"/>
          </p:nvPr>
        </p:nvSpPr>
        <p:spPr>
          <a:xfrm>
            <a:off x="193321" y="1419425"/>
            <a:ext cx="3389312" cy="4324350"/>
          </a:xfrm>
          <a:ln w="19050">
            <a:solidFill>
              <a:schemeClr val="tx1"/>
            </a:solidFill>
          </a:ln>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8">
            <a:extLst>
              <a:ext uri="{FF2B5EF4-FFF2-40B4-BE49-F238E27FC236}">
                <a16:creationId xmlns:a16="http://schemas.microsoft.com/office/drawing/2014/main" id="{755806F7-D7D6-4C3E-ACD3-F7F1EB7D125E}"/>
              </a:ext>
            </a:extLst>
          </p:cNvPr>
          <p:cNvSpPr>
            <a:spLocks noGrp="1"/>
          </p:cNvSpPr>
          <p:nvPr>
            <p:ph type="body" sz="quarter" idx="11"/>
          </p:nvPr>
        </p:nvSpPr>
        <p:spPr>
          <a:xfrm>
            <a:off x="4149604" y="1419425"/>
            <a:ext cx="3892792" cy="2194635"/>
          </a:xfrm>
          <a:ln w="19050">
            <a:solidFill>
              <a:schemeClr val="tx1"/>
            </a:solidFill>
          </a:ln>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8">
            <a:extLst>
              <a:ext uri="{FF2B5EF4-FFF2-40B4-BE49-F238E27FC236}">
                <a16:creationId xmlns:a16="http://schemas.microsoft.com/office/drawing/2014/main" id="{48B4F6BF-5047-4707-A383-43483EF079E9}"/>
              </a:ext>
            </a:extLst>
          </p:cNvPr>
          <p:cNvSpPr>
            <a:spLocks noGrp="1"/>
          </p:cNvSpPr>
          <p:nvPr>
            <p:ph type="body" sz="quarter" idx="12"/>
          </p:nvPr>
        </p:nvSpPr>
        <p:spPr>
          <a:xfrm>
            <a:off x="4149604" y="3845462"/>
            <a:ext cx="3892791" cy="2566096"/>
          </a:xfrm>
          <a:ln w="19050">
            <a:solidFill>
              <a:schemeClr val="tx1"/>
            </a:solidFill>
          </a:ln>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8">
            <a:extLst>
              <a:ext uri="{FF2B5EF4-FFF2-40B4-BE49-F238E27FC236}">
                <a16:creationId xmlns:a16="http://schemas.microsoft.com/office/drawing/2014/main" id="{045A480F-2D5E-4693-B7C5-D6DB2795B686}"/>
              </a:ext>
            </a:extLst>
          </p:cNvPr>
          <p:cNvSpPr>
            <a:spLocks noGrp="1"/>
          </p:cNvSpPr>
          <p:nvPr>
            <p:ph type="body" sz="quarter" idx="13"/>
          </p:nvPr>
        </p:nvSpPr>
        <p:spPr>
          <a:xfrm>
            <a:off x="8392441" y="1419425"/>
            <a:ext cx="3389312" cy="4324350"/>
          </a:xfrm>
          <a:ln w="19050">
            <a:solidFill>
              <a:schemeClr val="tx1"/>
            </a:solidFill>
          </a:ln>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831394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pic>
        <p:nvPicPr>
          <p:cNvPr id="5" name="Logo">
            <a:extLst>
              <a:ext uri="{FF2B5EF4-FFF2-40B4-BE49-F238E27FC236}">
                <a16:creationId xmlns:a16="http://schemas.microsoft.com/office/drawing/2014/main" id="{127821EE-D166-4956-A119-F79A7BB08110}"/>
              </a:ext>
            </a:extLst>
          </p:cNvPr>
          <p:cNvPicPr>
            <a:picLocks noChangeAspect="1"/>
          </p:cNvPicPr>
          <p:nvPr userDrawn="1"/>
        </p:nvPicPr>
        <p:blipFill>
          <a:blip r:embed="rId2"/>
          <a:stretch>
            <a:fillRect/>
          </a:stretch>
        </p:blipFill>
        <p:spPr>
          <a:xfrm>
            <a:off x="102224" y="6055163"/>
            <a:ext cx="731520" cy="731520"/>
          </a:xfrm>
          <a:prstGeom prst="rect">
            <a:avLst/>
          </a:prstGeom>
        </p:spPr>
      </p:pic>
    </p:spTree>
    <p:extLst>
      <p:ext uri="{BB962C8B-B14F-4D97-AF65-F5344CB8AC3E}">
        <p14:creationId xmlns:p14="http://schemas.microsoft.com/office/powerpoint/2010/main" val="23570851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Section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264C6-2DE2-4496-9BDD-E370398EF70B}"/>
              </a:ext>
            </a:extLst>
          </p:cNvPr>
          <p:cNvSpPr>
            <a:spLocks noGrp="1"/>
          </p:cNvSpPr>
          <p:nvPr>
            <p:ph type="title"/>
          </p:nvPr>
        </p:nvSpPr>
        <p:spPr>
          <a:xfrm>
            <a:off x="0" y="1203650"/>
            <a:ext cx="12192000" cy="2726386"/>
          </a:xfrm>
        </p:spPr>
        <p:txBody>
          <a:bodyPr/>
          <a:lstStyle>
            <a:lvl1pPr algn="ctr">
              <a:defRPr b="1"/>
            </a:lvl1pPr>
          </a:lstStyle>
          <a:p>
            <a:r>
              <a:rPr lang="en-US"/>
              <a:t>Click to edit Master title style</a:t>
            </a:r>
          </a:p>
        </p:txBody>
      </p:sp>
      <p:sp>
        <p:nvSpPr>
          <p:cNvPr id="5" name="Slide Number Placeholder 4">
            <a:extLst>
              <a:ext uri="{FF2B5EF4-FFF2-40B4-BE49-F238E27FC236}">
                <a16:creationId xmlns:a16="http://schemas.microsoft.com/office/drawing/2014/main" id="{CD1FDB5E-23D5-4641-84CD-18757E9EBC1F}"/>
              </a:ext>
            </a:extLst>
          </p:cNvPr>
          <p:cNvSpPr>
            <a:spLocks noGrp="1"/>
          </p:cNvSpPr>
          <p:nvPr>
            <p:ph type="sldNum" sz="quarter" idx="12"/>
          </p:nvPr>
        </p:nvSpPr>
        <p:spPr>
          <a:xfrm>
            <a:off x="8610600" y="6294482"/>
            <a:ext cx="2743200" cy="365125"/>
          </a:xfrm>
        </p:spPr>
        <p:txBody>
          <a:bodyPr/>
          <a:lstStyle/>
          <a:p>
            <a:fld id="{063B872D-3AE9-4542-A461-B751CD6BB84C}" type="slidenum">
              <a:rPr lang="en-US" smtClean="0"/>
              <a:t>‹#›</a:t>
            </a:fld>
            <a:endParaRPr lang="en-US"/>
          </a:p>
        </p:txBody>
      </p:sp>
    </p:spTree>
    <p:extLst>
      <p:ext uri="{BB962C8B-B14F-4D97-AF65-F5344CB8AC3E}">
        <p14:creationId xmlns:p14="http://schemas.microsoft.com/office/powerpoint/2010/main" val="104581314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5" name="Text Placeholder 4">
            <a:extLst>
              <a:ext uri="{FF2B5EF4-FFF2-40B4-BE49-F238E27FC236}">
                <a16:creationId xmlns:a16="http://schemas.microsoft.com/office/drawing/2014/main" id="{014B6A3B-3BF1-49BB-A418-D9BD7963E314}"/>
              </a:ext>
            </a:extLst>
          </p:cNvPr>
          <p:cNvSpPr>
            <a:spLocks noGrp="1"/>
          </p:cNvSpPr>
          <p:nvPr>
            <p:ph type="body" sz="quarter" idx="11"/>
          </p:nvPr>
        </p:nvSpPr>
        <p:spPr>
          <a:xfrm>
            <a:off x="171451" y="1222375"/>
            <a:ext cx="11849100" cy="4803775"/>
          </a:xfrm>
        </p:spPr>
        <p:txBody>
          <a:bodyPr/>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296116974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wo_Content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430627"/>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3735253"/>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53042187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Two_Content_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7" name="Subtitle 1">
            <a:extLst>
              <a:ext uri="{FF2B5EF4-FFF2-40B4-BE49-F238E27FC236}">
                <a16:creationId xmlns:a16="http://schemas.microsoft.com/office/drawing/2014/main" id="{FE7420B2-557E-48EE-B2B6-06D64A51825A}"/>
              </a:ext>
            </a:extLst>
          </p:cNvPr>
          <p:cNvSpPr>
            <a:spLocks noGrp="1"/>
          </p:cNvSpPr>
          <p:nvPr>
            <p:ph type="body" idx="14"/>
          </p:nvPr>
        </p:nvSpPr>
        <p:spPr>
          <a:xfrm>
            <a:off x="146291" y="1138548"/>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962460"/>
            <a:ext cx="11890272" cy="1433759"/>
          </a:xfrm>
        </p:spPr>
        <p:txBody>
          <a:bodyPr rIns="91440">
            <a:noAutofit/>
          </a:bodyPr>
          <a:lstStyle>
            <a:lvl1pPr>
              <a:defRPr sz="2400"/>
            </a:lvl1pPr>
            <a:lvl2pPr>
              <a:defRPr sz="2000"/>
            </a:lvl2pPr>
            <a:lvl3pPr>
              <a:defRPr sz="18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8" name="Subtitle 2">
            <a:extLst>
              <a:ext uri="{FF2B5EF4-FFF2-40B4-BE49-F238E27FC236}">
                <a16:creationId xmlns:a16="http://schemas.microsoft.com/office/drawing/2014/main" id="{38B7E127-F1D4-487E-A15F-845BF8F6D645}"/>
              </a:ext>
            </a:extLst>
          </p:cNvPr>
          <p:cNvSpPr>
            <a:spLocks noGrp="1"/>
          </p:cNvSpPr>
          <p:nvPr>
            <p:ph type="body" idx="15"/>
          </p:nvPr>
        </p:nvSpPr>
        <p:spPr>
          <a:xfrm>
            <a:off x="146290" y="3603812"/>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4439797"/>
            <a:ext cx="11890272" cy="1522429"/>
          </a:xfrm>
        </p:spPr>
        <p:txBody>
          <a:bodyPr rIns="91440">
            <a:noAutofit/>
          </a:bodyPr>
          <a:lstStyle>
            <a:lvl1pPr>
              <a:defRPr sz="2400"/>
            </a:lvl1pPr>
            <a:lvl2pPr>
              <a:defRPr sz="2000"/>
            </a:lvl2pPr>
            <a:lvl3pPr>
              <a:defRPr sz="18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91760160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a:extLst>
              <a:ext uri="{FF2B5EF4-FFF2-40B4-BE49-F238E27FC236}">
                <a16:creationId xmlns:a16="http://schemas.microsoft.com/office/drawing/2014/main" id="{9E70591A-C582-4B0B-95C3-1CEE6E7FEE31}"/>
              </a:ext>
            </a:extLst>
          </p:cNvPr>
          <p:cNvSpPr>
            <a:spLocks noGrp="1"/>
          </p:cNvSpPr>
          <p:nvPr>
            <p:ph sz="half" idx="13"/>
          </p:nvPr>
        </p:nvSpPr>
        <p:spPr>
          <a:xfrm>
            <a:off x="6172202" y="1429016"/>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53120577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0" y="380196"/>
            <a:ext cx="10128421" cy="769977"/>
          </a:xfrm>
        </p:spPr>
        <p:txBody>
          <a:bodyPr/>
          <a:lstStyle/>
          <a:p>
            <a:r>
              <a:rPr lang="en-US"/>
              <a:t>Click to edit Master title style</a:t>
            </a:r>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171064" y="1449806"/>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171064" y="2273718"/>
            <a:ext cx="5876389" cy="3664374"/>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ubtitle 2">
            <a:extLst>
              <a:ext uri="{FF2B5EF4-FFF2-40B4-BE49-F238E27FC236}">
                <a16:creationId xmlns:a16="http://schemas.microsoft.com/office/drawing/2014/main" id="{BE337800-272E-4187-948E-AB6D00DF71A1}"/>
              </a:ext>
            </a:extLst>
          </p:cNvPr>
          <p:cNvSpPr>
            <a:spLocks noGrp="1"/>
          </p:cNvSpPr>
          <p:nvPr>
            <p:ph type="body" idx="13"/>
          </p:nvPr>
        </p:nvSpPr>
        <p:spPr>
          <a:xfrm>
            <a:off x="6145878" y="1450895"/>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2">
            <a:extLst>
              <a:ext uri="{FF2B5EF4-FFF2-40B4-BE49-F238E27FC236}">
                <a16:creationId xmlns:a16="http://schemas.microsoft.com/office/drawing/2014/main" id="{3490EC0F-BFAC-421B-8701-663D6C38BD0D}"/>
              </a:ext>
            </a:extLst>
          </p:cNvPr>
          <p:cNvSpPr>
            <a:spLocks noGrp="1"/>
          </p:cNvSpPr>
          <p:nvPr>
            <p:ph sz="half" idx="14"/>
          </p:nvPr>
        </p:nvSpPr>
        <p:spPr>
          <a:xfrm>
            <a:off x="6145878" y="2274806"/>
            <a:ext cx="5876389" cy="3663285"/>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01871447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_Content_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6" name="Content Placeholder 5">
            <a:extLst>
              <a:ext uri="{FF2B5EF4-FFF2-40B4-BE49-F238E27FC236}">
                <a16:creationId xmlns:a16="http://schemas.microsoft.com/office/drawing/2014/main" id="{D07E23E6-6A2F-4EBB-BAA3-780723750EAA}"/>
              </a:ext>
            </a:extLst>
          </p:cNvPr>
          <p:cNvSpPr>
            <a:spLocks noGrp="1"/>
          </p:cNvSpPr>
          <p:nvPr>
            <p:ph sz="quarter" idx="11"/>
          </p:nvPr>
        </p:nvSpPr>
        <p:spPr>
          <a:xfrm>
            <a:off x="149319" y="1228725"/>
            <a:ext cx="11839480" cy="671793"/>
          </a:xfrm>
        </p:spPr>
        <p:txBody>
          <a:bodyPr>
            <a:normAutofit/>
          </a:bodyPr>
          <a:lstStyle>
            <a:lvl1pPr marL="0" indent="0">
              <a:buNone/>
              <a:defRPr sz="3200"/>
            </a:lvl1pPr>
          </a:lstStyle>
          <a:p>
            <a:pPr lvl="0"/>
            <a:r>
              <a:rPr lang="en-US"/>
              <a:t>Click to edit Master text styles</a:t>
            </a:r>
          </a:p>
        </p:txBody>
      </p:sp>
      <p:sp>
        <p:nvSpPr>
          <p:cNvPr id="8" name="Table Placeholder 7">
            <a:extLst>
              <a:ext uri="{FF2B5EF4-FFF2-40B4-BE49-F238E27FC236}">
                <a16:creationId xmlns:a16="http://schemas.microsoft.com/office/drawing/2014/main" id="{F2E4A04F-CC4A-4D65-ADD6-100415BF7610}"/>
              </a:ext>
            </a:extLst>
          </p:cNvPr>
          <p:cNvSpPr>
            <a:spLocks noGrp="1"/>
          </p:cNvSpPr>
          <p:nvPr>
            <p:ph type="tbl" sz="quarter" idx="12" hasCustomPrompt="1"/>
          </p:nvPr>
        </p:nvSpPr>
        <p:spPr>
          <a:xfrm>
            <a:off x="149319" y="2073275"/>
            <a:ext cx="11863293" cy="3806825"/>
          </a:xfrm>
        </p:spPr>
        <p:txBody>
          <a:bodyPr/>
          <a:lstStyle>
            <a:lvl1pPr>
              <a:defRPr/>
            </a:lvl1pPr>
          </a:lstStyle>
          <a:p>
            <a:r>
              <a:rPr lang="en-US"/>
              <a:t>Table</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91773453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ctr">
              <a:defRPr sz="4000" b="1"/>
            </a:lvl1p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6" name="Logo">
            <a:extLst>
              <a:ext uri="{FF2B5EF4-FFF2-40B4-BE49-F238E27FC236}">
                <a16:creationId xmlns:a16="http://schemas.microsoft.com/office/drawing/2014/main" id="{E5ABA238-9D89-44F6-A3B1-9D451A7DC87F}"/>
              </a:ext>
            </a:extLst>
          </p:cNvPr>
          <p:cNvPicPr>
            <a:picLocks noChangeAspect="1"/>
          </p:cNvPicPr>
          <p:nvPr userDrawn="1"/>
        </p:nvPicPr>
        <p:blipFill>
          <a:blip r:embed="rId2"/>
          <a:stretch>
            <a:fillRect/>
          </a:stretch>
        </p:blipFill>
        <p:spPr>
          <a:xfrm>
            <a:off x="102224" y="6055163"/>
            <a:ext cx="731520" cy="731520"/>
          </a:xfrm>
          <a:prstGeom prst="rect">
            <a:avLst/>
          </a:prstGeom>
        </p:spPr>
      </p:pic>
    </p:spTree>
    <p:extLst>
      <p:ext uri="{BB962C8B-B14F-4D97-AF65-F5344CB8AC3E}">
        <p14:creationId xmlns:p14="http://schemas.microsoft.com/office/powerpoint/2010/main" val="55302447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_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4" name="Graph Placeholder">
            <a:extLst>
              <a:ext uri="{FF2B5EF4-FFF2-40B4-BE49-F238E27FC236}">
                <a16:creationId xmlns:a16="http://schemas.microsoft.com/office/drawing/2014/main" id="{77EA46B5-DFD9-4CBD-916B-41252B3634A1}"/>
              </a:ext>
            </a:extLst>
          </p:cNvPr>
          <p:cNvSpPr>
            <a:spLocks noGrp="1"/>
          </p:cNvSpPr>
          <p:nvPr>
            <p:ph type="chart" sz="quarter" idx="13"/>
          </p:nvPr>
        </p:nvSpPr>
        <p:spPr>
          <a:xfrm>
            <a:off x="143219" y="1277938"/>
            <a:ext cx="11864631" cy="4682187"/>
          </a:xfrm>
        </p:spPr>
        <p:txBody>
          <a:bodyPr/>
          <a:lstStyle/>
          <a:p>
            <a:r>
              <a:rPr lang="en-US"/>
              <a:t>Click icon to add chart</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82543314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_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594912" y="1520826"/>
            <a:ext cx="10642294" cy="4384216"/>
          </a:xfrm>
        </p:spPr>
        <p:txBody>
          <a:bodyPr/>
          <a:lstStyle/>
          <a:p>
            <a:r>
              <a:rPr lang="en-US"/>
              <a:t>Click icon to add picture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62115851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Image_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1430460" y="1520826"/>
            <a:ext cx="9808557" cy="3687782"/>
          </a:xfrm>
        </p:spPr>
        <p:txBody>
          <a:bodyPr/>
          <a:lstStyle/>
          <a:p>
            <a:r>
              <a:rPr lang="en-US"/>
              <a:t>Click icon to add picture</a:t>
            </a:r>
          </a:p>
        </p:txBody>
      </p:sp>
      <p:sp>
        <p:nvSpPr>
          <p:cNvPr id="7" name="Text Placeholder 5">
            <a:extLst>
              <a:ext uri="{FF2B5EF4-FFF2-40B4-BE49-F238E27FC236}">
                <a16:creationId xmlns:a16="http://schemas.microsoft.com/office/drawing/2014/main" id="{7D6D3F22-3F6B-483B-8748-C40C664682D6}"/>
              </a:ext>
            </a:extLst>
          </p:cNvPr>
          <p:cNvSpPr>
            <a:spLocks noGrp="1"/>
          </p:cNvSpPr>
          <p:nvPr>
            <p:ph type="body" sz="quarter" idx="14" hasCustomPrompt="1"/>
          </p:nvPr>
        </p:nvSpPr>
        <p:spPr>
          <a:xfrm>
            <a:off x="1430460" y="5457471"/>
            <a:ext cx="9808556" cy="550863"/>
          </a:xfrm>
        </p:spPr>
        <p:txBody>
          <a:bodyPr>
            <a:noAutofit/>
          </a:bodyPr>
          <a:lstStyle>
            <a:lvl1pPr marL="0" indent="0">
              <a:buNone/>
              <a:defRPr sz="2000"/>
            </a:lvl1pPr>
          </a:lstStyle>
          <a:p>
            <a:pPr lvl="0"/>
            <a:r>
              <a:rPr lang="en-US"/>
              <a:t>Enter source/citation</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12398629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6894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39089250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Picture_caption_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1571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6" name="Text Placeholder 5">
            <a:extLst>
              <a:ext uri="{FF2B5EF4-FFF2-40B4-BE49-F238E27FC236}">
                <a16:creationId xmlns:a16="http://schemas.microsoft.com/office/drawing/2014/main" id="{5BDDE2DB-6549-448D-B8B8-EC5750411848}"/>
              </a:ext>
            </a:extLst>
          </p:cNvPr>
          <p:cNvSpPr>
            <a:spLocks noGrp="1"/>
          </p:cNvSpPr>
          <p:nvPr>
            <p:ph type="body" sz="quarter" idx="13" hasCustomPrompt="1"/>
          </p:nvPr>
        </p:nvSpPr>
        <p:spPr>
          <a:xfrm>
            <a:off x="165100" y="5457825"/>
            <a:ext cx="5564188" cy="550863"/>
          </a:xfrm>
        </p:spPr>
        <p:txBody>
          <a:bodyPr rIns="91440">
            <a:noAutofit/>
          </a:bodyPr>
          <a:lstStyle>
            <a:lvl1pPr marL="0" indent="0">
              <a:buNone/>
              <a:defRPr sz="2000"/>
            </a:lvl1pPr>
          </a:lstStyle>
          <a:p>
            <a:pPr lvl="0"/>
            <a:r>
              <a:rPr lang="en-US"/>
              <a:t>Enter source/citation</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74365168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ext_Picture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6" name="Text Placeholder 5">
            <a:extLst>
              <a:ext uri="{FF2B5EF4-FFF2-40B4-BE49-F238E27FC236}">
                <a16:creationId xmlns:a16="http://schemas.microsoft.com/office/drawing/2014/main" id="{D61273DB-711C-4569-B5D6-110AE7AF38FD}"/>
              </a:ext>
            </a:extLst>
          </p:cNvPr>
          <p:cNvSpPr>
            <a:spLocks noGrp="1"/>
          </p:cNvSpPr>
          <p:nvPr>
            <p:ph type="body" sz="quarter" idx="13"/>
          </p:nvPr>
        </p:nvSpPr>
        <p:spPr>
          <a:xfrm>
            <a:off x="169068" y="1289225"/>
            <a:ext cx="11853863" cy="962407"/>
          </a:xfrm>
        </p:spPr>
        <p:txBody>
          <a:bodyPr/>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20456" y="2382516"/>
            <a:ext cx="8831483" cy="351151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415233393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hank_Yo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website">
            <a:extLst>
              <a:ext uri="{FF2B5EF4-FFF2-40B4-BE49-F238E27FC236}">
                <a16:creationId xmlns:a16="http://schemas.microsoft.com/office/drawing/2014/main" id="{257493FF-CD20-4B73-9767-F1B99F11BE08}"/>
              </a:ext>
            </a:extLst>
          </p:cNvPr>
          <p:cNvSpPr>
            <a:spLocks noGrp="1"/>
          </p:cNvSpPr>
          <p:nvPr>
            <p:ph idx="1" hasCustomPrompt="1"/>
          </p:nvPr>
        </p:nvSpPr>
        <p:spPr>
          <a:xfrm>
            <a:off x="0" y="1256859"/>
            <a:ext cx="12192000" cy="1125287"/>
          </a:xfrm>
        </p:spPr>
        <p:txBody>
          <a:bodyPr rIns="91440">
            <a:normAutofit/>
          </a:bodyPr>
          <a:lstStyle>
            <a:lvl1pPr marL="0" indent="0" algn="ctr">
              <a:spcBef>
                <a:spcPts val="0"/>
              </a:spcBef>
              <a:buNone/>
              <a:defRPr sz="3200"/>
            </a:lvl1pPr>
          </a:lstStyle>
          <a:p>
            <a:pPr lvl="0"/>
            <a:r>
              <a:rPr lang="en-US"/>
              <a:t>Department or Office Webpage</a:t>
            </a:r>
          </a:p>
        </p:txBody>
      </p:sp>
      <p:sp>
        <p:nvSpPr>
          <p:cNvPr id="5" name="contact info">
            <a:extLst>
              <a:ext uri="{FF2B5EF4-FFF2-40B4-BE49-F238E27FC236}">
                <a16:creationId xmlns:a16="http://schemas.microsoft.com/office/drawing/2014/main" id="{6F4F1684-EE2D-419B-9D6E-6617B1C18A9E}"/>
              </a:ext>
            </a:extLst>
          </p:cNvPr>
          <p:cNvSpPr>
            <a:spLocks noGrp="1"/>
          </p:cNvSpPr>
          <p:nvPr>
            <p:ph idx="13" hasCustomPrompt="1"/>
          </p:nvPr>
        </p:nvSpPr>
        <p:spPr>
          <a:xfrm>
            <a:off x="-1" y="2638552"/>
            <a:ext cx="12191999" cy="1239312"/>
          </a:xfrm>
        </p:spPr>
        <p:txBody>
          <a:bodyPr rIns="91440">
            <a:normAutofit/>
          </a:bodyPr>
          <a:lstStyle>
            <a:lvl1pPr marL="0" indent="0" algn="ctr">
              <a:spcBef>
                <a:spcPts val="0"/>
              </a:spcBef>
              <a:buNone/>
              <a:defRPr sz="3200"/>
            </a:lvl1pPr>
          </a:lstStyle>
          <a:p>
            <a:pPr lvl="0"/>
            <a:r>
              <a:rPr lang="en-US"/>
              <a:t>Contact Info</a:t>
            </a:r>
          </a:p>
        </p:txBody>
      </p:sp>
      <p:sp>
        <p:nvSpPr>
          <p:cNvPr id="7" name="follow us">
            <a:extLst>
              <a:ext uri="{FF2B5EF4-FFF2-40B4-BE49-F238E27FC236}">
                <a16:creationId xmlns:a16="http://schemas.microsoft.com/office/drawing/2014/main" id="{45487015-5153-4640-AB82-30B0797FB536}"/>
              </a:ext>
            </a:extLst>
          </p:cNvPr>
          <p:cNvSpPr>
            <a:spLocks noGrp="1"/>
          </p:cNvSpPr>
          <p:nvPr>
            <p:ph idx="14" hasCustomPrompt="1"/>
          </p:nvPr>
        </p:nvSpPr>
        <p:spPr>
          <a:xfrm>
            <a:off x="0" y="3997872"/>
            <a:ext cx="12192000" cy="640081"/>
          </a:xfrm>
        </p:spPr>
        <p:txBody>
          <a:bodyPr lIns="0" rIns="0">
            <a:normAutofit/>
          </a:bodyPr>
          <a:lstStyle>
            <a:lvl1pPr marL="0" indent="0" algn="ctr">
              <a:spcBef>
                <a:spcPts val="0"/>
              </a:spcBef>
              <a:spcAft>
                <a:spcPts val="0"/>
              </a:spcAft>
              <a:buNone/>
              <a:defRPr sz="2400" b="1"/>
            </a:lvl1pPr>
          </a:lstStyle>
          <a:p>
            <a:pPr lvl="0"/>
            <a:r>
              <a:rPr lang="en-US"/>
              <a:t>Text</a:t>
            </a:r>
          </a:p>
        </p:txBody>
      </p:sp>
      <p:sp>
        <p:nvSpPr>
          <p:cNvPr id="11" name="Facebook handle">
            <a:extLst>
              <a:ext uri="{FF2B5EF4-FFF2-40B4-BE49-F238E27FC236}">
                <a16:creationId xmlns:a16="http://schemas.microsoft.com/office/drawing/2014/main" id="{582D491C-6C97-4EB7-9FC4-C09543B2B4CB}"/>
              </a:ext>
            </a:extLst>
          </p:cNvPr>
          <p:cNvSpPr>
            <a:spLocks noGrp="1"/>
          </p:cNvSpPr>
          <p:nvPr>
            <p:ph type="body" sz="quarter" idx="15" hasCustomPrompt="1"/>
          </p:nvPr>
        </p:nvSpPr>
        <p:spPr>
          <a:xfrm>
            <a:off x="3518901" y="5497665"/>
            <a:ext cx="1542361" cy="640080"/>
          </a:xfrm>
        </p:spPr>
        <p:txBody>
          <a:bodyPr rIns="0">
            <a:noAutofit/>
          </a:bodyPr>
          <a:lstStyle>
            <a:lvl1pPr marL="0" indent="0" algn="ctr">
              <a:buNone/>
              <a:defRPr sz="1400"/>
            </a:lvl1pPr>
          </a:lstStyle>
          <a:p>
            <a:pPr lvl="0"/>
            <a:r>
              <a:rPr lang="en-US"/>
              <a:t>Enter Facebook info</a:t>
            </a:r>
          </a:p>
        </p:txBody>
      </p:sp>
      <p:sp>
        <p:nvSpPr>
          <p:cNvPr id="12" name="Twitter handle">
            <a:extLst>
              <a:ext uri="{FF2B5EF4-FFF2-40B4-BE49-F238E27FC236}">
                <a16:creationId xmlns:a16="http://schemas.microsoft.com/office/drawing/2014/main" id="{86493432-72F4-449E-B539-D1AA7F57D162}"/>
              </a:ext>
            </a:extLst>
          </p:cNvPr>
          <p:cNvSpPr>
            <a:spLocks noGrp="1"/>
          </p:cNvSpPr>
          <p:nvPr>
            <p:ph type="body" sz="quarter" idx="16" hasCustomPrompt="1"/>
          </p:nvPr>
        </p:nvSpPr>
        <p:spPr>
          <a:xfrm>
            <a:off x="5291766" y="5497665"/>
            <a:ext cx="1608463" cy="640081"/>
          </a:xfrm>
        </p:spPr>
        <p:txBody>
          <a:bodyPr rIns="91440">
            <a:noAutofit/>
          </a:bodyPr>
          <a:lstStyle>
            <a:lvl1pPr marL="0" indent="0" algn="ctr">
              <a:buNone/>
              <a:defRPr sz="1400"/>
            </a:lvl1pPr>
          </a:lstStyle>
          <a:p>
            <a:pPr lvl="0"/>
            <a:r>
              <a:rPr lang="en-US"/>
              <a:t>Enter Twitter info</a:t>
            </a:r>
          </a:p>
        </p:txBody>
      </p:sp>
      <p:pic>
        <p:nvPicPr>
          <p:cNvPr id="8" name="Facebook">
            <a:extLst>
              <a:ext uri="{FF2B5EF4-FFF2-40B4-BE49-F238E27FC236}">
                <a16:creationId xmlns:a16="http://schemas.microsoft.com/office/drawing/2014/main" id="{D47437DB-276A-491E-9DED-5CE275B555E9}"/>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67940" y="4737577"/>
            <a:ext cx="644285" cy="640080"/>
          </a:xfrm>
          <a:prstGeom prst="rect">
            <a:avLst/>
          </a:prstGeom>
        </p:spPr>
      </p:pic>
      <p:pic>
        <p:nvPicPr>
          <p:cNvPr id="9" name="Twitter">
            <a:extLst>
              <a:ext uri="{FF2B5EF4-FFF2-40B4-BE49-F238E27FC236}">
                <a16:creationId xmlns:a16="http://schemas.microsoft.com/office/drawing/2014/main" id="{0D9005C3-B95E-4B18-AAE7-E24BE5196D0C}"/>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76823" y="4737577"/>
            <a:ext cx="638349" cy="640080"/>
          </a:xfrm>
          <a:prstGeom prst="rect">
            <a:avLst/>
          </a:prstGeom>
        </p:spPr>
      </p:pic>
      <p:pic>
        <p:nvPicPr>
          <p:cNvPr id="10" name="Instagram">
            <a:extLst>
              <a:ext uri="{FF2B5EF4-FFF2-40B4-BE49-F238E27FC236}">
                <a16:creationId xmlns:a16="http://schemas.microsoft.com/office/drawing/2014/main" id="{378C0CF0-E836-4DD3-855C-BE5F54E6A3E9}"/>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7579776" y="4690799"/>
            <a:ext cx="734848" cy="733636"/>
          </a:xfrm>
          <a:prstGeom prst="rect">
            <a:avLst/>
          </a:prstGeom>
        </p:spPr>
      </p:pic>
      <p:sp>
        <p:nvSpPr>
          <p:cNvPr id="13" name="Instagram handle">
            <a:extLst>
              <a:ext uri="{FF2B5EF4-FFF2-40B4-BE49-F238E27FC236}">
                <a16:creationId xmlns:a16="http://schemas.microsoft.com/office/drawing/2014/main" id="{3B7466F7-8FB3-4D97-990A-262C144EE8EF}"/>
              </a:ext>
            </a:extLst>
          </p:cNvPr>
          <p:cNvSpPr>
            <a:spLocks noGrp="1"/>
          </p:cNvSpPr>
          <p:nvPr userDrawn="1">
            <p:ph type="body" sz="quarter" idx="17" hasCustomPrompt="1"/>
          </p:nvPr>
        </p:nvSpPr>
        <p:spPr>
          <a:xfrm>
            <a:off x="7182175" y="5497665"/>
            <a:ext cx="1608462" cy="640081"/>
          </a:xfrm>
        </p:spPr>
        <p:txBody>
          <a:bodyPr rIns="91440">
            <a:noAutofit/>
          </a:bodyPr>
          <a:lstStyle>
            <a:lvl1pPr marL="0" indent="0" algn="ctr">
              <a:buNone/>
              <a:defRPr sz="1400"/>
            </a:lvl1pPr>
          </a:lstStyle>
          <a:p>
            <a:pPr lvl="0"/>
            <a:r>
              <a:rPr lang="en-US"/>
              <a:t>Enter Instagram info</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userDrawn="1">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422531567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l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5" name="Text Placeholder 4">
            <a:extLst>
              <a:ext uri="{FF2B5EF4-FFF2-40B4-BE49-F238E27FC236}">
                <a16:creationId xmlns:a16="http://schemas.microsoft.com/office/drawing/2014/main" id="{014B6A3B-3BF1-49BB-A418-D9BD7963E314}"/>
              </a:ext>
            </a:extLst>
          </p:cNvPr>
          <p:cNvSpPr>
            <a:spLocks noGrp="1"/>
          </p:cNvSpPr>
          <p:nvPr>
            <p:ph type="body" sz="quarter" idx="11"/>
          </p:nvPr>
        </p:nvSpPr>
        <p:spPr>
          <a:xfrm>
            <a:off x="171451" y="1222375"/>
            <a:ext cx="11849100" cy="4803775"/>
          </a:xfrm>
        </p:spPr>
        <p:txBody>
          <a:bodyPr/>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421651376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wo_Content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430627"/>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3735253"/>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22133402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_Two_Content_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7" name="Subtitle 1">
            <a:extLst>
              <a:ext uri="{FF2B5EF4-FFF2-40B4-BE49-F238E27FC236}">
                <a16:creationId xmlns:a16="http://schemas.microsoft.com/office/drawing/2014/main" id="{FE7420B2-557E-48EE-B2B6-06D64A51825A}"/>
              </a:ext>
            </a:extLst>
          </p:cNvPr>
          <p:cNvSpPr>
            <a:spLocks noGrp="1"/>
          </p:cNvSpPr>
          <p:nvPr>
            <p:ph type="body" idx="14"/>
          </p:nvPr>
        </p:nvSpPr>
        <p:spPr>
          <a:xfrm>
            <a:off x="146291" y="1138548"/>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962460"/>
            <a:ext cx="11890272" cy="1433759"/>
          </a:xfrm>
        </p:spPr>
        <p:txBody>
          <a:bodyPr rIns="91440">
            <a:noAutofit/>
          </a:bodyPr>
          <a:lstStyle>
            <a:lvl1pPr>
              <a:defRPr sz="2400"/>
            </a:lvl1pPr>
            <a:lvl2pPr>
              <a:defRPr sz="2000"/>
            </a:lvl2pPr>
            <a:lvl3pPr>
              <a:defRPr sz="18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8" name="Subtitle 2">
            <a:extLst>
              <a:ext uri="{FF2B5EF4-FFF2-40B4-BE49-F238E27FC236}">
                <a16:creationId xmlns:a16="http://schemas.microsoft.com/office/drawing/2014/main" id="{38B7E127-F1D4-487E-A15F-845BF8F6D645}"/>
              </a:ext>
            </a:extLst>
          </p:cNvPr>
          <p:cNvSpPr>
            <a:spLocks noGrp="1"/>
          </p:cNvSpPr>
          <p:nvPr>
            <p:ph type="body" idx="15"/>
          </p:nvPr>
        </p:nvSpPr>
        <p:spPr>
          <a:xfrm>
            <a:off x="146290" y="3603812"/>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4439797"/>
            <a:ext cx="11890272" cy="1522429"/>
          </a:xfrm>
        </p:spPr>
        <p:txBody>
          <a:bodyPr rIns="91440">
            <a:noAutofit/>
          </a:bodyPr>
          <a:lstStyle>
            <a:lvl1pPr>
              <a:defRPr sz="2400"/>
            </a:lvl1pPr>
            <a:lvl2pPr>
              <a:defRPr sz="2000"/>
            </a:lvl2pPr>
            <a:lvl3pPr>
              <a:defRPr sz="18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82799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7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36894-D7BA-48A5-9181-FE1EDF3F7E82}"/>
              </a:ext>
            </a:extLst>
          </p:cNvPr>
          <p:cNvSpPr>
            <a:spLocks noGrp="1"/>
          </p:cNvSpPr>
          <p:nvPr>
            <p:ph type="title"/>
          </p:nvPr>
        </p:nvSpPr>
        <p:spPr>
          <a:xfrm>
            <a:off x="96819" y="365129"/>
            <a:ext cx="11876442" cy="742909"/>
          </a:xfrm>
        </p:spPr>
        <p:txBody>
          <a:bodyPr>
            <a:normAutofit/>
          </a:bodyPr>
          <a:lstStyle>
            <a:lvl1pPr algn="ctr">
              <a:defRPr sz="4000" b="1"/>
            </a:lvl1pPr>
          </a:lstStyle>
          <a:p>
            <a:r>
              <a:rPr lang="en-US"/>
              <a:t>Click to edit Master title style</a:t>
            </a:r>
          </a:p>
        </p:txBody>
      </p:sp>
      <p:pic>
        <p:nvPicPr>
          <p:cNvPr id="3" name="Logo">
            <a:extLst>
              <a:ext uri="{FF2B5EF4-FFF2-40B4-BE49-F238E27FC236}">
                <a16:creationId xmlns:a16="http://schemas.microsoft.com/office/drawing/2014/main" id="{49AF252F-8C5B-4508-9698-128887769570}"/>
              </a:ext>
            </a:extLst>
          </p:cNvPr>
          <p:cNvPicPr>
            <a:picLocks noChangeAspect="1"/>
          </p:cNvPicPr>
          <p:nvPr userDrawn="1"/>
        </p:nvPicPr>
        <p:blipFill>
          <a:blip r:embed="rId2"/>
          <a:stretch>
            <a:fillRect/>
          </a:stretch>
        </p:blipFill>
        <p:spPr>
          <a:xfrm>
            <a:off x="102224" y="6055163"/>
            <a:ext cx="731520" cy="731520"/>
          </a:xfrm>
          <a:prstGeom prst="rect">
            <a:avLst/>
          </a:prstGeom>
        </p:spPr>
      </p:pic>
      <p:sp>
        <p:nvSpPr>
          <p:cNvPr id="9" name="Text Placeholder 8">
            <a:extLst>
              <a:ext uri="{FF2B5EF4-FFF2-40B4-BE49-F238E27FC236}">
                <a16:creationId xmlns:a16="http://schemas.microsoft.com/office/drawing/2014/main" id="{D2690BD7-D182-4BFC-BD35-42476F10E18D}"/>
              </a:ext>
            </a:extLst>
          </p:cNvPr>
          <p:cNvSpPr>
            <a:spLocks noGrp="1"/>
          </p:cNvSpPr>
          <p:nvPr>
            <p:ph type="body" sz="quarter" idx="10"/>
          </p:nvPr>
        </p:nvSpPr>
        <p:spPr>
          <a:xfrm>
            <a:off x="193321" y="1419425"/>
            <a:ext cx="3389312" cy="4324350"/>
          </a:xfrm>
          <a:ln w="19050">
            <a:solidFill>
              <a:schemeClr val="tx1"/>
            </a:solidFill>
          </a:ln>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8">
            <a:extLst>
              <a:ext uri="{FF2B5EF4-FFF2-40B4-BE49-F238E27FC236}">
                <a16:creationId xmlns:a16="http://schemas.microsoft.com/office/drawing/2014/main" id="{755806F7-D7D6-4C3E-ACD3-F7F1EB7D125E}"/>
              </a:ext>
            </a:extLst>
          </p:cNvPr>
          <p:cNvSpPr>
            <a:spLocks noGrp="1"/>
          </p:cNvSpPr>
          <p:nvPr>
            <p:ph type="body" sz="quarter" idx="11"/>
          </p:nvPr>
        </p:nvSpPr>
        <p:spPr>
          <a:xfrm>
            <a:off x="4149604" y="1419425"/>
            <a:ext cx="3892792" cy="2194635"/>
          </a:xfrm>
          <a:ln w="19050">
            <a:solidFill>
              <a:schemeClr val="tx1"/>
            </a:solidFill>
          </a:ln>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8">
            <a:extLst>
              <a:ext uri="{FF2B5EF4-FFF2-40B4-BE49-F238E27FC236}">
                <a16:creationId xmlns:a16="http://schemas.microsoft.com/office/drawing/2014/main" id="{48B4F6BF-5047-4707-A383-43483EF079E9}"/>
              </a:ext>
            </a:extLst>
          </p:cNvPr>
          <p:cNvSpPr>
            <a:spLocks noGrp="1"/>
          </p:cNvSpPr>
          <p:nvPr>
            <p:ph type="body" sz="quarter" idx="12"/>
          </p:nvPr>
        </p:nvSpPr>
        <p:spPr>
          <a:xfrm>
            <a:off x="4149604" y="3845462"/>
            <a:ext cx="3892791" cy="2566096"/>
          </a:xfrm>
          <a:ln w="19050">
            <a:solidFill>
              <a:schemeClr val="tx1"/>
            </a:solidFill>
          </a:ln>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8">
            <a:extLst>
              <a:ext uri="{FF2B5EF4-FFF2-40B4-BE49-F238E27FC236}">
                <a16:creationId xmlns:a16="http://schemas.microsoft.com/office/drawing/2014/main" id="{045A480F-2D5E-4693-B7C5-D6DB2795B686}"/>
              </a:ext>
            </a:extLst>
          </p:cNvPr>
          <p:cNvSpPr>
            <a:spLocks noGrp="1"/>
          </p:cNvSpPr>
          <p:nvPr>
            <p:ph type="body" sz="quarter" idx="13"/>
          </p:nvPr>
        </p:nvSpPr>
        <p:spPr>
          <a:xfrm>
            <a:off x="8392441" y="1419425"/>
            <a:ext cx="3389312" cy="4324350"/>
          </a:xfrm>
          <a:ln w="19050">
            <a:solidFill>
              <a:schemeClr val="tx1"/>
            </a:solidFill>
          </a:ln>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3991702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a:extLst>
              <a:ext uri="{FF2B5EF4-FFF2-40B4-BE49-F238E27FC236}">
                <a16:creationId xmlns:a16="http://schemas.microsoft.com/office/drawing/2014/main" id="{9E70591A-C582-4B0B-95C3-1CEE6E7FEE31}"/>
              </a:ext>
            </a:extLst>
          </p:cNvPr>
          <p:cNvSpPr>
            <a:spLocks noGrp="1"/>
          </p:cNvSpPr>
          <p:nvPr>
            <p:ph sz="half" idx="13"/>
          </p:nvPr>
        </p:nvSpPr>
        <p:spPr>
          <a:xfrm>
            <a:off x="6172202" y="1429016"/>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421773544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hre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2">
            <a:extLst>
              <a:ext uri="{FF2B5EF4-FFF2-40B4-BE49-F238E27FC236}">
                <a16:creationId xmlns:a16="http://schemas.microsoft.com/office/drawing/2014/main" id="{2CA358F9-FDAB-435E-8C1A-4A738B05E0CA}"/>
              </a:ext>
            </a:extLst>
          </p:cNvPr>
          <p:cNvSpPr>
            <a:spLocks noGrp="1"/>
          </p:cNvSpPr>
          <p:nvPr>
            <p:ph sz="half" idx="13"/>
          </p:nvPr>
        </p:nvSpPr>
        <p:spPr>
          <a:xfrm>
            <a:off x="419559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3">
            <a:extLst>
              <a:ext uri="{FF2B5EF4-FFF2-40B4-BE49-F238E27FC236}">
                <a16:creationId xmlns:a16="http://schemas.microsoft.com/office/drawing/2014/main" id="{DACFA113-9FF8-4E58-B951-B3F0EC9E1F73}"/>
              </a:ext>
            </a:extLst>
          </p:cNvPr>
          <p:cNvSpPr>
            <a:spLocks noGrp="1"/>
          </p:cNvSpPr>
          <p:nvPr>
            <p:ph sz="half" idx="14"/>
          </p:nvPr>
        </p:nvSpPr>
        <p:spPr>
          <a:xfrm>
            <a:off x="8214912" y="1431790"/>
            <a:ext cx="3800820" cy="4498057"/>
          </a:xfrm>
        </p:spPr>
        <p:txBody>
          <a:bodyPr rIns="82296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92431490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0" y="380196"/>
            <a:ext cx="10128421" cy="769977"/>
          </a:xfrm>
        </p:spPr>
        <p:txBody>
          <a:bodyPr/>
          <a:lstStyle/>
          <a:p>
            <a:r>
              <a:rPr lang="en-US"/>
              <a:t>Click to edit Master title style</a:t>
            </a:r>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171064" y="1449806"/>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171064" y="2273718"/>
            <a:ext cx="5876389" cy="3664374"/>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ubtitle 2">
            <a:extLst>
              <a:ext uri="{FF2B5EF4-FFF2-40B4-BE49-F238E27FC236}">
                <a16:creationId xmlns:a16="http://schemas.microsoft.com/office/drawing/2014/main" id="{BE337800-272E-4187-948E-AB6D00DF71A1}"/>
              </a:ext>
            </a:extLst>
          </p:cNvPr>
          <p:cNvSpPr>
            <a:spLocks noGrp="1"/>
          </p:cNvSpPr>
          <p:nvPr>
            <p:ph type="body" idx="13"/>
          </p:nvPr>
        </p:nvSpPr>
        <p:spPr>
          <a:xfrm>
            <a:off x="6145878" y="1450895"/>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2">
            <a:extLst>
              <a:ext uri="{FF2B5EF4-FFF2-40B4-BE49-F238E27FC236}">
                <a16:creationId xmlns:a16="http://schemas.microsoft.com/office/drawing/2014/main" id="{3490EC0F-BFAC-421B-8701-663D6C38BD0D}"/>
              </a:ext>
            </a:extLst>
          </p:cNvPr>
          <p:cNvSpPr>
            <a:spLocks noGrp="1"/>
          </p:cNvSpPr>
          <p:nvPr>
            <p:ph sz="half" idx="14"/>
          </p:nvPr>
        </p:nvSpPr>
        <p:spPr>
          <a:xfrm>
            <a:off x="6145878" y="2274806"/>
            <a:ext cx="5876389" cy="3663285"/>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07469549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60494207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le_Content_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6" name="Content Placeholder 5">
            <a:extLst>
              <a:ext uri="{FF2B5EF4-FFF2-40B4-BE49-F238E27FC236}">
                <a16:creationId xmlns:a16="http://schemas.microsoft.com/office/drawing/2014/main" id="{D07E23E6-6A2F-4EBB-BAA3-780723750EAA}"/>
              </a:ext>
            </a:extLst>
          </p:cNvPr>
          <p:cNvSpPr>
            <a:spLocks noGrp="1"/>
          </p:cNvSpPr>
          <p:nvPr>
            <p:ph sz="quarter" idx="11"/>
          </p:nvPr>
        </p:nvSpPr>
        <p:spPr>
          <a:xfrm>
            <a:off x="149319" y="1228725"/>
            <a:ext cx="11839480" cy="671793"/>
          </a:xfrm>
        </p:spPr>
        <p:txBody>
          <a:bodyPr>
            <a:normAutofit/>
          </a:bodyPr>
          <a:lstStyle>
            <a:lvl1pPr marL="0" indent="0">
              <a:buNone/>
              <a:defRPr sz="3200"/>
            </a:lvl1pPr>
          </a:lstStyle>
          <a:p>
            <a:pPr lvl="0"/>
            <a:r>
              <a:rPr lang="en-US"/>
              <a:t>Click to edit Master text styles</a:t>
            </a:r>
          </a:p>
        </p:txBody>
      </p:sp>
      <p:sp>
        <p:nvSpPr>
          <p:cNvPr id="8" name="Table Placeholder 7">
            <a:extLst>
              <a:ext uri="{FF2B5EF4-FFF2-40B4-BE49-F238E27FC236}">
                <a16:creationId xmlns:a16="http://schemas.microsoft.com/office/drawing/2014/main" id="{F2E4A04F-CC4A-4D65-ADD6-100415BF7610}"/>
              </a:ext>
            </a:extLst>
          </p:cNvPr>
          <p:cNvSpPr>
            <a:spLocks noGrp="1"/>
          </p:cNvSpPr>
          <p:nvPr>
            <p:ph type="tbl" sz="quarter" idx="12" hasCustomPrompt="1"/>
          </p:nvPr>
        </p:nvSpPr>
        <p:spPr>
          <a:xfrm>
            <a:off x="149319" y="2073275"/>
            <a:ext cx="11863293" cy="3806825"/>
          </a:xfrm>
        </p:spPr>
        <p:txBody>
          <a:bodyPr/>
          <a:lstStyle>
            <a:lvl1pPr>
              <a:defRPr/>
            </a:lvl1pPr>
          </a:lstStyle>
          <a:p>
            <a:r>
              <a:rPr lang="en-US"/>
              <a:t>Table</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222113651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itle_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4" name="Graph Placeholder">
            <a:extLst>
              <a:ext uri="{FF2B5EF4-FFF2-40B4-BE49-F238E27FC236}">
                <a16:creationId xmlns:a16="http://schemas.microsoft.com/office/drawing/2014/main" id="{77EA46B5-DFD9-4CBD-916B-41252B3634A1}"/>
              </a:ext>
            </a:extLst>
          </p:cNvPr>
          <p:cNvSpPr>
            <a:spLocks noGrp="1"/>
          </p:cNvSpPr>
          <p:nvPr>
            <p:ph type="chart" sz="quarter" idx="13"/>
          </p:nvPr>
        </p:nvSpPr>
        <p:spPr>
          <a:xfrm>
            <a:off x="143219" y="1277938"/>
            <a:ext cx="11864631" cy="4682187"/>
          </a:xfrm>
        </p:spPr>
        <p:txBody>
          <a:bodyPr/>
          <a:lstStyle/>
          <a:p>
            <a:r>
              <a:rPr lang="en-US"/>
              <a:t>Click icon to add chart</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93928736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itle_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594912" y="1520826"/>
            <a:ext cx="10642294" cy="4384216"/>
          </a:xfrm>
        </p:spPr>
        <p:txBody>
          <a:bodyPr/>
          <a:lstStyle/>
          <a:p>
            <a:r>
              <a:rPr lang="en-US"/>
              <a:t>Click icon to add picture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7186314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Image_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1430460" y="1520826"/>
            <a:ext cx="9808557" cy="3687782"/>
          </a:xfrm>
        </p:spPr>
        <p:txBody>
          <a:bodyPr/>
          <a:lstStyle/>
          <a:p>
            <a:r>
              <a:rPr lang="en-US"/>
              <a:t>Click icon to add picture</a:t>
            </a:r>
          </a:p>
        </p:txBody>
      </p:sp>
      <p:sp>
        <p:nvSpPr>
          <p:cNvPr id="7" name="Text Placeholder 5">
            <a:extLst>
              <a:ext uri="{FF2B5EF4-FFF2-40B4-BE49-F238E27FC236}">
                <a16:creationId xmlns:a16="http://schemas.microsoft.com/office/drawing/2014/main" id="{7D6D3F22-3F6B-483B-8748-C40C664682D6}"/>
              </a:ext>
            </a:extLst>
          </p:cNvPr>
          <p:cNvSpPr>
            <a:spLocks noGrp="1"/>
          </p:cNvSpPr>
          <p:nvPr>
            <p:ph type="body" sz="quarter" idx="14" hasCustomPrompt="1"/>
          </p:nvPr>
        </p:nvSpPr>
        <p:spPr>
          <a:xfrm>
            <a:off x="1430460" y="5457471"/>
            <a:ext cx="9808556" cy="550863"/>
          </a:xfrm>
        </p:spPr>
        <p:txBody>
          <a:bodyPr>
            <a:noAutofit/>
          </a:bodyPr>
          <a:lstStyle>
            <a:lvl1pPr marL="0" indent="0">
              <a:buNone/>
              <a:defRPr sz="2000"/>
            </a:lvl1pPr>
          </a:lstStyle>
          <a:p>
            <a:pPr lvl="0"/>
            <a:r>
              <a:rPr lang="en-US"/>
              <a:t>Enter source/citation</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10184806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picTx" preserve="1">
  <p:cSld name="Picture with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6894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78790585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Picture_caption_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1571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6" name="Text Placeholder 5">
            <a:extLst>
              <a:ext uri="{FF2B5EF4-FFF2-40B4-BE49-F238E27FC236}">
                <a16:creationId xmlns:a16="http://schemas.microsoft.com/office/drawing/2014/main" id="{5BDDE2DB-6549-448D-B8B8-EC5750411848}"/>
              </a:ext>
            </a:extLst>
          </p:cNvPr>
          <p:cNvSpPr>
            <a:spLocks noGrp="1"/>
          </p:cNvSpPr>
          <p:nvPr>
            <p:ph type="body" sz="quarter" idx="13" hasCustomPrompt="1"/>
          </p:nvPr>
        </p:nvSpPr>
        <p:spPr>
          <a:xfrm>
            <a:off x="165100" y="5457825"/>
            <a:ext cx="5564188" cy="550863"/>
          </a:xfrm>
        </p:spPr>
        <p:txBody>
          <a:bodyPr rIns="91440">
            <a:noAutofit/>
          </a:bodyPr>
          <a:lstStyle>
            <a:lvl1pPr marL="0" indent="0">
              <a:buNone/>
              <a:defRPr sz="2000"/>
            </a:lvl1pPr>
          </a:lstStyle>
          <a:p>
            <a:pPr lvl="0"/>
            <a:r>
              <a:rPr lang="en-US"/>
              <a:t>Enter source/citation</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926976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8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F1552-3B71-421E-8DAE-9E45168E1708}"/>
              </a:ext>
            </a:extLst>
          </p:cNvPr>
          <p:cNvSpPr>
            <a:spLocks noGrp="1"/>
          </p:cNvSpPr>
          <p:nvPr>
            <p:ph type="title"/>
          </p:nvPr>
        </p:nvSpPr>
        <p:spPr>
          <a:xfrm>
            <a:off x="42672" y="379873"/>
            <a:ext cx="9384792" cy="785939"/>
          </a:xfrm>
        </p:spPr>
        <p:txBody>
          <a:bodyPr>
            <a:normAutofit/>
          </a:bodyPr>
          <a:lstStyle>
            <a:lvl1pPr algn="ctr">
              <a:defRPr sz="3600" b="1"/>
            </a:lvl1pPr>
          </a:lstStyle>
          <a:p>
            <a:r>
              <a:rPr lang="en-US"/>
              <a:t>Click to edit Master title style</a:t>
            </a:r>
          </a:p>
        </p:txBody>
      </p:sp>
      <p:pic>
        <p:nvPicPr>
          <p:cNvPr id="25" name="Picture 24">
            <a:extLst>
              <a:ext uri="{FF2B5EF4-FFF2-40B4-BE49-F238E27FC236}">
                <a16:creationId xmlns:a16="http://schemas.microsoft.com/office/drawing/2014/main" id="{8172F2B8-EC81-4CE6-8879-CF8B1A0BEEAD}"/>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8867649" y="2"/>
            <a:ext cx="3324353" cy="2043567"/>
          </a:xfrm>
          <a:prstGeom prst="rect">
            <a:avLst/>
          </a:prstGeom>
        </p:spPr>
      </p:pic>
      <p:pic>
        <p:nvPicPr>
          <p:cNvPr id="26" name="Picture 25">
            <a:extLst>
              <a:ext uri="{FF2B5EF4-FFF2-40B4-BE49-F238E27FC236}">
                <a16:creationId xmlns:a16="http://schemas.microsoft.com/office/drawing/2014/main" id="{E7436F1C-D77E-439D-A906-F3A850DEE679}"/>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0575497" y="-76637"/>
            <a:ext cx="1291355" cy="1698960"/>
          </a:xfrm>
          <a:prstGeom prst="rect">
            <a:avLst/>
          </a:prstGeom>
        </p:spPr>
      </p:pic>
      <p:sp>
        <p:nvSpPr>
          <p:cNvPr id="4" name="Text Placeholder 3">
            <a:extLst>
              <a:ext uri="{FF2B5EF4-FFF2-40B4-BE49-F238E27FC236}">
                <a16:creationId xmlns:a16="http://schemas.microsoft.com/office/drawing/2014/main" id="{A2F60388-8E1F-444C-B060-E5ADAFE1C630}"/>
              </a:ext>
            </a:extLst>
          </p:cNvPr>
          <p:cNvSpPr>
            <a:spLocks noGrp="1"/>
          </p:cNvSpPr>
          <p:nvPr>
            <p:ph type="body" sz="quarter" idx="10"/>
          </p:nvPr>
        </p:nvSpPr>
        <p:spPr>
          <a:xfrm>
            <a:off x="731520" y="1302537"/>
            <a:ext cx="9948672" cy="486969"/>
          </a:xfrm>
        </p:spPr>
        <p:txBody>
          <a:bodyPr>
            <a:normAutofit/>
          </a:bodyPr>
          <a:lstStyle>
            <a:lvl1pPr marL="0" indent="0">
              <a:buNone/>
              <a:defRPr sz="2400" b="1"/>
            </a:lvl1pPr>
          </a:lstStyle>
          <a:p>
            <a:pPr lvl="0"/>
            <a:endParaRPr lang="en-US"/>
          </a:p>
        </p:txBody>
      </p:sp>
      <p:sp>
        <p:nvSpPr>
          <p:cNvPr id="5" name="Text Placeholder 3">
            <a:extLst>
              <a:ext uri="{FF2B5EF4-FFF2-40B4-BE49-F238E27FC236}">
                <a16:creationId xmlns:a16="http://schemas.microsoft.com/office/drawing/2014/main" id="{2BEAB421-FD96-4B59-A875-61E9758B8712}"/>
              </a:ext>
            </a:extLst>
          </p:cNvPr>
          <p:cNvSpPr>
            <a:spLocks noGrp="1"/>
          </p:cNvSpPr>
          <p:nvPr>
            <p:ph type="body" sz="quarter" idx="11"/>
          </p:nvPr>
        </p:nvSpPr>
        <p:spPr>
          <a:xfrm>
            <a:off x="731517" y="1892830"/>
            <a:ext cx="9948672" cy="612775"/>
          </a:xfrm>
        </p:spPr>
        <p:txBody>
          <a:bodyPr>
            <a:normAutofit/>
          </a:bodyPr>
          <a:lstStyle>
            <a:lvl1pPr marL="0" indent="0">
              <a:buNone/>
              <a:defRPr sz="2000" b="0"/>
            </a:lvl1pPr>
          </a:lstStyle>
          <a:p>
            <a:pPr lvl="0"/>
            <a:endParaRPr lang="en-US"/>
          </a:p>
        </p:txBody>
      </p:sp>
      <p:sp>
        <p:nvSpPr>
          <p:cNvPr id="19" name="Text Placeholder 3">
            <a:extLst>
              <a:ext uri="{FF2B5EF4-FFF2-40B4-BE49-F238E27FC236}">
                <a16:creationId xmlns:a16="http://schemas.microsoft.com/office/drawing/2014/main" id="{C5A32E83-5149-411D-9F05-79D672FDBFE9}"/>
              </a:ext>
            </a:extLst>
          </p:cNvPr>
          <p:cNvSpPr>
            <a:spLocks noGrp="1"/>
          </p:cNvSpPr>
          <p:nvPr>
            <p:ph type="body" sz="quarter" idx="12"/>
          </p:nvPr>
        </p:nvSpPr>
        <p:spPr>
          <a:xfrm>
            <a:off x="731517" y="2608929"/>
            <a:ext cx="9948672" cy="486969"/>
          </a:xfrm>
        </p:spPr>
        <p:txBody>
          <a:bodyPr>
            <a:normAutofit/>
          </a:bodyPr>
          <a:lstStyle>
            <a:lvl1pPr marL="0" indent="0">
              <a:buNone/>
              <a:defRPr sz="2400" b="1"/>
            </a:lvl1pPr>
          </a:lstStyle>
          <a:p>
            <a:pPr lvl="0"/>
            <a:endParaRPr lang="en-US"/>
          </a:p>
        </p:txBody>
      </p:sp>
      <p:sp>
        <p:nvSpPr>
          <p:cNvPr id="20" name="Text Placeholder 3">
            <a:extLst>
              <a:ext uri="{FF2B5EF4-FFF2-40B4-BE49-F238E27FC236}">
                <a16:creationId xmlns:a16="http://schemas.microsoft.com/office/drawing/2014/main" id="{397C4C77-E61E-479E-A20E-574C0EEAD4D5}"/>
              </a:ext>
            </a:extLst>
          </p:cNvPr>
          <p:cNvSpPr>
            <a:spLocks noGrp="1"/>
          </p:cNvSpPr>
          <p:nvPr>
            <p:ph type="body" sz="quarter" idx="13"/>
          </p:nvPr>
        </p:nvSpPr>
        <p:spPr>
          <a:xfrm>
            <a:off x="731514" y="3199222"/>
            <a:ext cx="9948672" cy="612775"/>
          </a:xfrm>
        </p:spPr>
        <p:txBody>
          <a:bodyPr>
            <a:normAutofit/>
          </a:bodyPr>
          <a:lstStyle>
            <a:lvl1pPr marL="0" indent="0">
              <a:buNone/>
              <a:defRPr sz="2000" b="0"/>
            </a:lvl1pPr>
          </a:lstStyle>
          <a:p>
            <a:pPr lvl="0"/>
            <a:endParaRPr lang="en-US"/>
          </a:p>
        </p:txBody>
      </p:sp>
      <p:sp>
        <p:nvSpPr>
          <p:cNvPr id="21" name="Text Placeholder 3">
            <a:extLst>
              <a:ext uri="{FF2B5EF4-FFF2-40B4-BE49-F238E27FC236}">
                <a16:creationId xmlns:a16="http://schemas.microsoft.com/office/drawing/2014/main" id="{56F8A2F4-529A-49BE-A476-5EB4FEBF99DE}"/>
              </a:ext>
            </a:extLst>
          </p:cNvPr>
          <p:cNvSpPr>
            <a:spLocks noGrp="1"/>
          </p:cNvSpPr>
          <p:nvPr>
            <p:ph type="body" sz="quarter" idx="14"/>
          </p:nvPr>
        </p:nvSpPr>
        <p:spPr>
          <a:xfrm>
            <a:off x="731514" y="3915321"/>
            <a:ext cx="9948672" cy="486969"/>
          </a:xfrm>
        </p:spPr>
        <p:txBody>
          <a:bodyPr>
            <a:normAutofit/>
          </a:bodyPr>
          <a:lstStyle>
            <a:lvl1pPr marL="0" indent="0">
              <a:buNone/>
              <a:defRPr sz="2400" b="1"/>
            </a:lvl1pPr>
          </a:lstStyle>
          <a:p>
            <a:pPr lvl="0"/>
            <a:endParaRPr lang="en-US"/>
          </a:p>
        </p:txBody>
      </p:sp>
      <p:sp>
        <p:nvSpPr>
          <p:cNvPr id="22" name="Text Placeholder 3">
            <a:extLst>
              <a:ext uri="{FF2B5EF4-FFF2-40B4-BE49-F238E27FC236}">
                <a16:creationId xmlns:a16="http://schemas.microsoft.com/office/drawing/2014/main" id="{0EEB2D2D-9359-4ABE-AFCA-0F185536333E}"/>
              </a:ext>
            </a:extLst>
          </p:cNvPr>
          <p:cNvSpPr>
            <a:spLocks noGrp="1"/>
          </p:cNvSpPr>
          <p:nvPr>
            <p:ph type="body" sz="quarter" idx="15"/>
          </p:nvPr>
        </p:nvSpPr>
        <p:spPr>
          <a:xfrm>
            <a:off x="731512" y="4505614"/>
            <a:ext cx="9948672" cy="612775"/>
          </a:xfrm>
        </p:spPr>
        <p:txBody>
          <a:bodyPr>
            <a:normAutofit/>
          </a:bodyPr>
          <a:lstStyle>
            <a:lvl1pPr marL="0" indent="0">
              <a:buNone/>
              <a:defRPr sz="2000" b="0"/>
            </a:lvl1pPr>
          </a:lstStyle>
          <a:p>
            <a:pPr lvl="0"/>
            <a:endParaRPr lang="en-US"/>
          </a:p>
        </p:txBody>
      </p:sp>
      <p:sp>
        <p:nvSpPr>
          <p:cNvPr id="23" name="Text Placeholder 3">
            <a:extLst>
              <a:ext uri="{FF2B5EF4-FFF2-40B4-BE49-F238E27FC236}">
                <a16:creationId xmlns:a16="http://schemas.microsoft.com/office/drawing/2014/main" id="{3A8C8968-9314-4102-B172-AE1BA6B4A126}"/>
              </a:ext>
            </a:extLst>
          </p:cNvPr>
          <p:cNvSpPr>
            <a:spLocks noGrp="1"/>
          </p:cNvSpPr>
          <p:nvPr>
            <p:ph type="body" sz="quarter" idx="16"/>
          </p:nvPr>
        </p:nvSpPr>
        <p:spPr>
          <a:xfrm>
            <a:off x="731523" y="5221713"/>
            <a:ext cx="9948661" cy="486969"/>
          </a:xfrm>
        </p:spPr>
        <p:txBody>
          <a:bodyPr>
            <a:normAutofit/>
          </a:bodyPr>
          <a:lstStyle>
            <a:lvl1pPr marL="0" indent="0">
              <a:buNone/>
              <a:defRPr sz="2400" b="1"/>
            </a:lvl1pPr>
          </a:lstStyle>
          <a:p>
            <a:pPr lvl="0"/>
            <a:endParaRPr lang="en-US"/>
          </a:p>
        </p:txBody>
      </p:sp>
      <p:sp>
        <p:nvSpPr>
          <p:cNvPr id="24" name="Text Placeholder 3">
            <a:extLst>
              <a:ext uri="{FF2B5EF4-FFF2-40B4-BE49-F238E27FC236}">
                <a16:creationId xmlns:a16="http://schemas.microsoft.com/office/drawing/2014/main" id="{AFCBF465-5D2D-4481-B7AF-D3DC24BF84F9}"/>
              </a:ext>
            </a:extLst>
          </p:cNvPr>
          <p:cNvSpPr>
            <a:spLocks noGrp="1"/>
          </p:cNvSpPr>
          <p:nvPr>
            <p:ph type="body" sz="quarter" idx="17"/>
          </p:nvPr>
        </p:nvSpPr>
        <p:spPr>
          <a:xfrm>
            <a:off x="731521" y="5812006"/>
            <a:ext cx="9948662" cy="612775"/>
          </a:xfrm>
        </p:spPr>
        <p:txBody>
          <a:bodyPr>
            <a:normAutofit/>
          </a:bodyPr>
          <a:lstStyle>
            <a:lvl1pPr marL="0" indent="0">
              <a:buNone/>
              <a:defRPr sz="2000" b="0"/>
            </a:lvl1pPr>
          </a:lstStyle>
          <a:p>
            <a:pPr lvl="0"/>
            <a:endParaRPr lang="en-US"/>
          </a:p>
        </p:txBody>
      </p:sp>
    </p:spTree>
    <p:extLst>
      <p:ext uri="{BB962C8B-B14F-4D97-AF65-F5344CB8AC3E}">
        <p14:creationId xmlns:p14="http://schemas.microsoft.com/office/powerpoint/2010/main" val="277471092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ext_Picture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6" name="Text Placeholder 5">
            <a:extLst>
              <a:ext uri="{FF2B5EF4-FFF2-40B4-BE49-F238E27FC236}">
                <a16:creationId xmlns:a16="http://schemas.microsoft.com/office/drawing/2014/main" id="{D61273DB-711C-4569-B5D6-110AE7AF38FD}"/>
              </a:ext>
            </a:extLst>
          </p:cNvPr>
          <p:cNvSpPr>
            <a:spLocks noGrp="1"/>
          </p:cNvSpPr>
          <p:nvPr>
            <p:ph type="body" sz="quarter" idx="13"/>
          </p:nvPr>
        </p:nvSpPr>
        <p:spPr>
          <a:xfrm>
            <a:off x="169068" y="1289225"/>
            <a:ext cx="11853863" cy="962407"/>
          </a:xfrm>
        </p:spPr>
        <p:txBody>
          <a:bodyPr/>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20456" y="2382516"/>
            <a:ext cx="8831483" cy="351151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26804791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Thank_Yo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website">
            <a:extLst>
              <a:ext uri="{FF2B5EF4-FFF2-40B4-BE49-F238E27FC236}">
                <a16:creationId xmlns:a16="http://schemas.microsoft.com/office/drawing/2014/main" id="{257493FF-CD20-4B73-9767-F1B99F11BE08}"/>
              </a:ext>
            </a:extLst>
          </p:cNvPr>
          <p:cNvSpPr>
            <a:spLocks noGrp="1"/>
          </p:cNvSpPr>
          <p:nvPr>
            <p:ph idx="1" hasCustomPrompt="1"/>
          </p:nvPr>
        </p:nvSpPr>
        <p:spPr>
          <a:xfrm>
            <a:off x="0" y="1256859"/>
            <a:ext cx="12192000" cy="1125287"/>
          </a:xfrm>
        </p:spPr>
        <p:txBody>
          <a:bodyPr rIns="91440">
            <a:normAutofit/>
          </a:bodyPr>
          <a:lstStyle>
            <a:lvl1pPr marL="0" indent="0" algn="ctr">
              <a:spcBef>
                <a:spcPts val="0"/>
              </a:spcBef>
              <a:buNone/>
              <a:defRPr sz="3200"/>
            </a:lvl1pPr>
          </a:lstStyle>
          <a:p>
            <a:pPr lvl="0"/>
            <a:r>
              <a:rPr lang="en-US"/>
              <a:t>Department or Office Webpage</a:t>
            </a:r>
          </a:p>
        </p:txBody>
      </p:sp>
      <p:sp>
        <p:nvSpPr>
          <p:cNvPr id="5" name="contact info">
            <a:extLst>
              <a:ext uri="{FF2B5EF4-FFF2-40B4-BE49-F238E27FC236}">
                <a16:creationId xmlns:a16="http://schemas.microsoft.com/office/drawing/2014/main" id="{6F4F1684-EE2D-419B-9D6E-6617B1C18A9E}"/>
              </a:ext>
            </a:extLst>
          </p:cNvPr>
          <p:cNvSpPr>
            <a:spLocks noGrp="1"/>
          </p:cNvSpPr>
          <p:nvPr>
            <p:ph idx="13" hasCustomPrompt="1"/>
          </p:nvPr>
        </p:nvSpPr>
        <p:spPr>
          <a:xfrm>
            <a:off x="-1" y="2638552"/>
            <a:ext cx="12191999" cy="1239312"/>
          </a:xfrm>
        </p:spPr>
        <p:txBody>
          <a:bodyPr rIns="91440">
            <a:normAutofit/>
          </a:bodyPr>
          <a:lstStyle>
            <a:lvl1pPr marL="0" indent="0" algn="ctr">
              <a:spcBef>
                <a:spcPts val="0"/>
              </a:spcBef>
              <a:buNone/>
              <a:defRPr sz="3200"/>
            </a:lvl1pPr>
          </a:lstStyle>
          <a:p>
            <a:pPr lvl="0"/>
            <a:r>
              <a:rPr lang="en-US"/>
              <a:t>Contact Info</a:t>
            </a:r>
          </a:p>
        </p:txBody>
      </p:sp>
      <p:sp>
        <p:nvSpPr>
          <p:cNvPr id="7" name="follow us">
            <a:extLst>
              <a:ext uri="{FF2B5EF4-FFF2-40B4-BE49-F238E27FC236}">
                <a16:creationId xmlns:a16="http://schemas.microsoft.com/office/drawing/2014/main" id="{45487015-5153-4640-AB82-30B0797FB536}"/>
              </a:ext>
            </a:extLst>
          </p:cNvPr>
          <p:cNvSpPr>
            <a:spLocks noGrp="1"/>
          </p:cNvSpPr>
          <p:nvPr>
            <p:ph idx="14" hasCustomPrompt="1"/>
          </p:nvPr>
        </p:nvSpPr>
        <p:spPr>
          <a:xfrm>
            <a:off x="0" y="3997872"/>
            <a:ext cx="12192000" cy="640081"/>
          </a:xfrm>
        </p:spPr>
        <p:txBody>
          <a:bodyPr lIns="0" rIns="0">
            <a:normAutofit/>
          </a:bodyPr>
          <a:lstStyle>
            <a:lvl1pPr marL="0" indent="0" algn="ctr">
              <a:spcBef>
                <a:spcPts val="0"/>
              </a:spcBef>
              <a:spcAft>
                <a:spcPts val="0"/>
              </a:spcAft>
              <a:buNone/>
              <a:defRPr sz="2400" b="1"/>
            </a:lvl1pPr>
          </a:lstStyle>
          <a:p>
            <a:pPr lvl="0"/>
            <a:r>
              <a:rPr lang="en-US"/>
              <a:t>Text</a:t>
            </a:r>
          </a:p>
        </p:txBody>
      </p:sp>
      <p:sp>
        <p:nvSpPr>
          <p:cNvPr id="11" name="Facebook handle">
            <a:extLst>
              <a:ext uri="{FF2B5EF4-FFF2-40B4-BE49-F238E27FC236}">
                <a16:creationId xmlns:a16="http://schemas.microsoft.com/office/drawing/2014/main" id="{582D491C-6C97-4EB7-9FC4-C09543B2B4CB}"/>
              </a:ext>
            </a:extLst>
          </p:cNvPr>
          <p:cNvSpPr>
            <a:spLocks noGrp="1"/>
          </p:cNvSpPr>
          <p:nvPr>
            <p:ph type="body" sz="quarter" idx="15" hasCustomPrompt="1"/>
          </p:nvPr>
        </p:nvSpPr>
        <p:spPr>
          <a:xfrm>
            <a:off x="3518901" y="5497665"/>
            <a:ext cx="1542361" cy="640080"/>
          </a:xfrm>
        </p:spPr>
        <p:txBody>
          <a:bodyPr rIns="0">
            <a:noAutofit/>
          </a:bodyPr>
          <a:lstStyle>
            <a:lvl1pPr marL="0" indent="0" algn="ctr">
              <a:buNone/>
              <a:defRPr sz="1400"/>
            </a:lvl1pPr>
          </a:lstStyle>
          <a:p>
            <a:pPr lvl="0"/>
            <a:r>
              <a:rPr lang="en-US"/>
              <a:t>Enter Facebook info</a:t>
            </a:r>
          </a:p>
        </p:txBody>
      </p:sp>
      <p:sp>
        <p:nvSpPr>
          <p:cNvPr id="12" name="Twitter handle">
            <a:extLst>
              <a:ext uri="{FF2B5EF4-FFF2-40B4-BE49-F238E27FC236}">
                <a16:creationId xmlns:a16="http://schemas.microsoft.com/office/drawing/2014/main" id="{86493432-72F4-449E-B539-D1AA7F57D162}"/>
              </a:ext>
            </a:extLst>
          </p:cNvPr>
          <p:cNvSpPr>
            <a:spLocks noGrp="1"/>
          </p:cNvSpPr>
          <p:nvPr>
            <p:ph type="body" sz="quarter" idx="16" hasCustomPrompt="1"/>
          </p:nvPr>
        </p:nvSpPr>
        <p:spPr>
          <a:xfrm>
            <a:off x="5291766" y="5497665"/>
            <a:ext cx="1608463" cy="640081"/>
          </a:xfrm>
        </p:spPr>
        <p:txBody>
          <a:bodyPr rIns="91440">
            <a:noAutofit/>
          </a:bodyPr>
          <a:lstStyle>
            <a:lvl1pPr marL="0" indent="0" algn="ctr">
              <a:buNone/>
              <a:defRPr sz="1400"/>
            </a:lvl1pPr>
          </a:lstStyle>
          <a:p>
            <a:pPr lvl="0"/>
            <a:r>
              <a:rPr lang="en-US"/>
              <a:t>Enter Twitter info</a:t>
            </a:r>
          </a:p>
        </p:txBody>
      </p:sp>
      <p:pic>
        <p:nvPicPr>
          <p:cNvPr id="8" name="Facebook">
            <a:extLst>
              <a:ext uri="{FF2B5EF4-FFF2-40B4-BE49-F238E27FC236}">
                <a16:creationId xmlns:a16="http://schemas.microsoft.com/office/drawing/2014/main" id="{D47437DB-276A-491E-9DED-5CE275B555E9}"/>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67940" y="4737577"/>
            <a:ext cx="644285" cy="640080"/>
          </a:xfrm>
          <a:prstGeom prst="rect">
            <a:avLst/>
          </a:prstGeom>
        </p:spPr>
      </p:pic>
      <p:pic>
        <p:nvPicPr>
          <p:cNvPr id="9" name="Twitter">
            <a:extLst>
              <a:ext uri="{FF2B5EF4-FFF2-40B4-BE49-F238E27FC236}">
                <a16:creationId xmlns:a16="http://schemas.microsoft.com/office/drawing/2014/main" id="{0D9005C3-B95E-4B18-AAE7-E24BE5196D0C}"/>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76823" y="4737577"/>
            <a:ext cx="638349" cy="640080"/>
          </a:xfrm>
          <a:prstGeom prst="rect">
            <a:avLst/>
          </a:prstGeom>
        </p:spPr>
      </p:pic>
      <p:pic>
        <p:nvPicPr>
          <p:cNvPr id="10" name="Instagram">
            <a:extLst>
              <a:ext uri="{FF2B5EF4-FFF2-40B4-BE49-F238E27FC236}">
                <a16:creationId xmlns:a16="http://schemas.microsoft.com/office/drawing/2014/main" id="{378C0CF0-E836-4DD3-855C-BE5F54E6A3E9}"/>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7579776" y="4690799"/>
            <a:ext cx="734848" cy="733636"/>
          </a:xfrm>
          <a:prstGeom prst="rect">
            <a:avLst/>
          </a:prstGeom>
        </p:spPr>
      </p:pic>
      <p:sp>
        <p:nvSpPr>
          <p:cNvPr id="13" name="Instagram handle">
            <a:extLst>
              <a:ext uri="{FF2B5EF4-FFF2-40B4-BE49-F238E27FC236}">
                <a16:creationId xmlns:a16="http://schemas.microsoft.com/office/drawing/2014/main" id="{3B7466F7-8FB3-4D97-990A-262C144EE8EF}"/>
              </a:ext>
            </a:extLst>
          </p:cNvPr>
          <p:cNvSpPr>
            <a:spLocks noGrp="1"/>
          </p:cNvSpPr>
          <p:nvPr userDrawn="1">
            <p:ph type="body" sz="quarter" idx="17" hasCustomPrompt="1"/>
          </p:nvPr>
        </p:nvSpPr>
        <p:spPr>
          <a:xfrm>
            <a:off x="7182175" y="5497665"/>
            <a:ext cx="1608462" cy="640081"/>
          </a:xfrm>
        </p:spPr>
        <p:txBody>
          <a:bodyPr rIns="91440">
            <a:noAutofit/>
          </a:bodyPr>
          <a:lstStyle>
            <a:lvl1pPr marL="0" indent="0" algn="ctr">
              <a:buNone/>
              <a:defRPr sz="1400"/>
            </a:lvl1pPr>
          </a:lstStyle>
          <a:p>
            <a:pPr lvl="0"/>
            <a:r>
              <a:rPr lang="en-US"/>
              <a:t>Enter Instagram info</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userDrawn="1">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4012101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077" y="1488660"/>
            <a:ext cx="8942601" cy="1421452"/>
          </a:xfrm>
        </p:spPr>
        <p:txBody>
          <a:bodyPr anchor="b">
            <a:noAutofit/>
          </a:bodyPr>
          <a:lstStyle>
            <a:lvl1pPr algn="l">
              <a:defRPr sz="4800">
                <a:latin typeface="Calibri" panose="020F0502020204030204" pitchFamily="34" charset="0"/>
                <a:cs typeface="Calibri" panose="020F0502020204030204" pitchFamily="34" charset="0"/>
              </a:defRPr>
            </a:lvl1pPr>
          </a:lstStyle>
          <a:p>
            <a:endParaRPr lang="en-US"/>
          </a:p>
        </p:txBody>
      </p:sp>
      <p:sp>
        <p:nvSpPr>
          <p:cNvPr id="3" name="Subtitle 2"/>
          <p:cNvSpPr>
            <a:spLocks noGrp="1"/>
          </p:cNvSpPr>
          <p:nvPr>
            <p:ph type="subTitle" idx="1" hasCustomPrompt="1"/>
          </p:nvPr>
        </p:nvSpPr>
        <p:spPr>
          <a:xfrm>
            <a:off x="1276739" y="3593989"/>
            <a:ext cx="9144000" cy="1655762"/>
          </a:xfrm>
        </p:spPr>
        <p:txBody>
          <a:bodyPr/>
          <a:lstStyle>
            <a:lvl1pPr marL="0" indent="0" algn="ctr">
              <a:buNone/>
              <a:defRPr sz="2400" b="1" baseline="0">
                <a:latin typeface="Calibri" panose="020F0502020204030204" pitchFamily="34" charset="0"/>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Division </a:t>
            </a:r>
          </a:p>
          <a:p>
            <a:r>
              <a:rPr lang="en-US"/>
              <a:t>Presentation Title </a:t>
            </a:r>
          </a:p>
          <a:p>
            <a:r>
              <a:rPr lang="en-US"/>
              <a:t>Date </a:t>
            </a:r>
          </a:p>
        </p:txBody>
      </p:sp>
      <p:sp>
        <p:nvSpPr>
          <p:cNvPr id="8" name="top triangle">
            <a:extLst>
              <a:ext uri="{C183D7F6-B498-43B3-948B-1728B52AA6E4}">
                <adec:decorative xmlns:adec="http://schemas.microsoft.com/office/drawing/2017/decorative" val="1"/>
              </a:ext>
            </a:extLst>
          </p:cNvPr>
          <p:cNvSpPr/>
          <p:nvPr/>
        </p:nvSpPr>
        <p:spPr>
          <a:xfrm flipV="1">
            <a:off x="6081979" y="0"/>
            <a:ext cx="6177355" cy="4523304"/>
          </a:xfrm>
          <a:prstGeom prst="triangle">
            <a:avLst>
              <a:gd name="adj" fmla="val 99728"/>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11" name="Straight Connector 10">
            <a:extLst>
              <a:ext uri="{C183D7F6-B498-43B3-948B-1728B52AA6E4}">
                <adec:decorative xmlns:adec="http://schemas.microsoft.com/office/drawing/2017/decorative" val="1"/>
              </a:ext>
            </a:extLst>
          </p:cNvPr>
          <p:cNvCxnSpPr/>
          <p:nvPr/>
        </p:nvCxnSpPr>
        <p:spPr>
          <a:xfrm>
            <a:off x="241076" y="2925833"/>
            <a:ext cx="9851152" cy="0"/>
          </a:xfrm>
          <a:prstGeom prst="line">
            <a:avLst/>
          </a:prstGeom>
          <a:ln w="76200">
            <a:solidFill>
              <a:schemeClr val="accent4"/>
            </a:solidFill>
          </a:ln>
        </p:spPr>
        <p:style>
          <a:lnRef idx="1">
            <a:schemeClr val="dk1"/>
          </a:lnRef>
          <a:fillRef idx="0">
            <a:schemeClr val="dk1"/>
          </a:fillRef>
          <a:effectRef idx="0">
            <a:schemeClr val="dk1"/>
          </a:effectRef>
          <a:fontRef idx="minor">
            <a:schemeClr val="tx1"/>
          </a:fontRef>
        </p:style>
      </p:cxnSp>
      <p:pic>
        <p:nvPicPr>
          <p:cNvPr id="10" name="NJ outline">
            <a:extLst>
              <a:ext uri="{C183D7F6-B498-43B3-948B-1728B52AA6E4}">
                <adec:decorative xmlns:adec="http://schemas.microsoft.com/office/drawing/2017/decorative" val="1"/>
              </a:ext>
            </a:extLst>
          </p:cNvPr>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8260842" y="967688"/>
            <a:ext cx="4399149" cy="3299362"/>
          </a:xfrm>
          <a:prstGeom prst="rect">
            <a:avLst/>
          </a:prstGeom>
          <a:effectLst>
            <a:outerShdw blurRad="50800" dist="38100" algn="l" rotWithShape="0">
              <a:prstClr val="black">
                <a:alpha val="40000"/>
              </a:prstClr>
            </a:outerShdw>
          </a:effectLst>
        </p:spPr>
      </p:pic>
      <p:sp>
        <p:nvSpPr>
          <p:cNvPr id="9" name="Isosceles Triangle 8"/>
          <p:cNvSpPr/>
          <p:nvPr/>
        </p:nvSpPr>
        <p:spPr>
          <a:xfrm rot="10800000" flipV="1">
            <a:off x="0" y="4615396"/>
            <a:ext cx="3794589" cy="2244298"/>
          </a:xfrm>
          <a:prstGeom prst="triangle">
            <a:avLst>
              <a:gd name="adj" fmla="val 99728"/>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Slide Number Placeholder 5">
            <a:extLst>
              <a:ext uri="{FF2B5EF4-FFF2-40B4-BE49-F238E27FC236}">
                <a16:creationId xmlns:a16="http://schemas.microsoft.com/office/drawing/2014/main" id="{029FD5CA-A057-4AEE-A2BB-22DF859CE034}"/>
              </a:ext>
            </a:extLst>
          </p:cNvPr>
          <p:cNvSpPr>
            <a:spLocks noGrp="1"/>
          </p:cNvSpPr>
          <p:nvPr>
            <p:ph type="sldNum" sz="quarter" idx="12"/>
          </p:nvPr>
        </p:nvSpPr>
        <p:spPr>
          <a:xfrm>
            <a:off x="9252664" y="6538914"/>
            <a:ext cx="2743200" cy="365125"/>
          </a:xfrm>
          <a:prstGeom prst="rect">
            <a:avLst/>
          </a:prstGeom>
        </p:spPr>
        <p:txBody>
          <a:bodyPr/>
          <a:lstStyle>
            <a:lvl1pPr algn="r">
              <a:defRPr>
                <a:latin typeface="Bell MT" panose="02020503060305020303" pitchFamily="18" charset="0"/>
              </a:defRPr>
            </a:lvl1pPr>
          </a:lstStyle>
          <a:p>
            <a:fld id="{088AB7C0-D845-446F-B84E-DDA1CA93B832}" type="slidenum">
              <a:rPr lang="en-US" smtClean="0"/>
              <a:t>‹#›</a:t>
            </a:fld>
            <a:endParaRPr lang="en-US"/>
          </a:p>
        </p:txBody>
      </p:sp>
    </p:spTree>
    <p:extLst>
      <p:ext uri="{BB962C8B-B14F-4D97-AF65-F5344CB8AC3E}">
        <p14:creationId xmlns:p14="http://schemas.microsoft.com/office/powerpoint/2010/main" val="153369234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C5B65-A411-4755-8518-FF3737076B57}"/>
              </a:ext>
            </a:extLst>
          </p:cNvPr>
          <p:cNvSpPr>
            <a:spLocks noGrp="1"/>
          </p:cNvSpPr>
          <p:nvPr>
            <p:ph type="title"/>
          </p:nvPr>
        </p:nvSpPr>
        <p:spPr>
          <a:xfrm>
            <a:off x="271607" y="506447"/>
            <a:ext cx="11697076" cy="906722"/>
          </a:xfrm>
        </p:spPr>
        <p:txBody>
          <a:bodyPr/>
          <a:lstStyle>
            <a:lvl1pPr algn="ctr">
              <a:defRPr/>
            </a:lvl1pPr>
          </a:lstStyle>
          <a:p>
            <a:r>
              <a:rPr lang="en-US"/>
              <a:t>Click to edit Master title style</a:t>
            </a:r>
          </a:p>
        </p:txBody>
      </p:sp>
      <p:sp>
        <p:nvSpPr>
          <p:cNvPr id="3" name="Content Placeholder 2">
            <a:extLst>
              <a:ext uri="{FF2B5EF4-FFF2-40B4-BE49-F238E27FC236}">
                <a16:creationId xmlns:a16="http://schemas.microsoft.com/office/drawing/2014/main" id="{E84EF958-A40F-4444-96A7-34F0DDFEEC08}"/>
              </a:ext>
            </a:extLst>
          </p:cNvPr>
          <p:cNvSpPr>
            <a:spLocks noGrp="1"/>
          </p:cNvSpPr>
          <p:nvPr>
            <p:ph idx="1"/>
          </p:nvPr>
        </p:nvSpPr>
        <p:spPr>
          <a:xfrm>
            <a:off x="271607" y="1825626"/>
            <a:ext cx="11697076" cy="4483735"/>
          </a:xfrm>
        </p:spPr>
        <p:txBody>
          <a:bodyPr/>
          <a:lstStyle>
            <a:lvl1pPr>
              <a:lnSpc>
                <a:spcPct val="125000"/>
              </a:lnSpc>
              <a:spcAft>
                <a:spcPts val="600"/>
              </a:spcAft>
              <a:defRPr/>
            </a:lvl1pPr>
            <a:lvl2pPr>
              <a:lnSpc>
                <a:spcPct val="125000"/>
              </a:lnSpc>
              <a:spcAft>
                <a:spcPts val="600"/>
              </a:spcAft>
              <a:defRPr/>
            </a:lvl2pPr>
            <a:lvl3pPr>
              <a:lnSpc>
                <a:spcPct val="125000"/>
              </a:lnSpc>
              <a:spcAft>
                <a:spcPts val="600"/>
              </a:spcAft>
              <a:defRPr/>
            </a:lvl3pPr>
            <a:lvl4pPr>
              <a:lnSpc>
                <a:spcPct val="125000"/>
              </a:lnSpc>
              <a:spcAft>
                <a:spcPts val="600"/>
              </a:spcAft>
              <a:defRPr/>
            </a:lvl4pPr>
            <a:lvl5pPr>
              <a:lnSpc>
                <a:spcPct val="125000"/>
              </a:lnSpc>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3">
            <a:extLst>
              <a:ext uri="{FF2B5EF4-FFF2-40B4-BE49-F238E27FC236}">
                <a16:creationId xmlns:a16="http://schemas.microsoft.com/office/drawing/2014/main" id="{D284F479-5F1B-4910-92E9-262261978BB7}"/>
              </a:ext>
            </a:extLst>
          </p:cNvPr>
          <p:cNvSpPr>
            <a:spLocks noGrp="1"/>
          </p:cNvSpPr>
          <p:nvPr>
            <p:ph type="ftr" sz="quarter" idx="3"/>
          </p:nvPr>
        </p:nvSpPr>
        <p:spPr>
          <a:xfrm>
            <a:off x="0" y="6551981"/>
            <a:ext cx="2743200" cy="322646"/>
          </a:xfrm>
          <a:prstGeom prst="rect">
            <a:avLst/>
          </a:prstGeom>
        </p:spPr>
        <p:txBody>
          <a:bodyPr vert="horz" lIns="91440" tIns="45720" rIns="91440" bIns="45720" rtlCol="0" anchor="ctr"/>
          <a:lstStyle>
            <a:lvl1pPr algn="l">
              <a:defRPr sz="1300">
                <a:solidFill>
                  <a:schemeClr val="bg1"/>
                </a:solidFill>
              </a:defRPr>
            </a:lvl1pPr>
          </a:lstStyle>
          <a:p>
            <a:endParaRPr lang="en-US"/>
          </a:p>
        </p:txBody>
      </p:sp>
      <p:sp>
        <p:nvSpPr>
          <p:cNvPr id="6" name="Slide Number Placeholder 5">
            <a:extLst>
              <a:ext uri="{FF2B5EF4-FFF2-40B4-BE49-F238E27FC236}">
                <a16:creationId xmlns:a16="http://schemas.microsoft.com/office/drawing/2014/main" id="{907D3B0B-BAA9-420F-B55F-ADF6857E163F}"/>
              </a:ext>
            </a:extLst>
          </p:cNvPr>
          <p:cNvSpPr>
            <a:spLocks noGrp="1"/>
          </p:cNvSpPr>
          <p:nvPr>
            <p:ph type="sldNum" sz="quarter" idx="12"/>
          </p:nvPr>
        </p:nvSpPr>
        <p:spPr/>
        <p:txBody>
          <a:bodyPr/>
          <a:lstStyle/>
          <a:p>
            <a:fld id="{088AB7C0-D845-446F-B84E-DDA1CA93B832}" type="slidenum">
              <a:rPr lang="en-US" smtClean="0"/>
              <a:t>‹#›</a:t>
            </a:fld>
            <a:endParaRPr lang="en-US"/>
          </a:p>
        </p:txBody>
      </p:sp>
    </p:spTree>
    <p:extLst>
      <p:ext uri="{BB962C8B-B14F-4D97-AF65-F5344CB8AC3E}">
        <p14:creationId xmlns:p14="http://schemas.microsoft.com/office/powerpoint/2010/main" val="155808658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cSld name="1_Two Content_Simple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7CF06-8C59-4736-BBD8-2485DEAC9A04}"/>
              </a:ext>
            </a:extLst>
          </p:cNvPr>
          <p:cNvSpPr>
            <a:spLocks noGrp="1"/>
          </p:cNvSpPr>
          <p:nvPr>
            <p:ph type="title"/>
          </p:nvPr>
        </p:nvSpPr>
        <p:spPr>
          <a:xfrm>
            <a:off x="135801" y="365126"/>
            <a:ext cx="11823827" cy="1114540"/>
          </a:xfrm>
        </p:spPr>
        <p:txBody>
          <a:bodyPr/>
          <a:lstStyle/>
          <a:p>
            <a:r>
              <a:rPr lang="en-US"/>
              <a:t>Click to edit Master title style</a:t>
            </a:r>
          </a:p>
        </p:txBody>
      </p:sp>
      <p:sp>
        <p:nvSpPr>
          <p:cNvPr id="6" name="Content Placeholder 3">
            <a:extLst>
              <a:ext uri="{FF2B5EF4-FFF2-40B4-BE49-F238E27FC236}">
                <a16:creationId xmlns:a16="http://schemas.microsoft.com/office/drawing/2014/main" id="{351658A7-B92F-45A2-B638-36B423473E34}"/>
              </a:ext>
            </a:extLst>
          </p:cNvPr>
          <p:cNvSpPr>
            <a:spLocks noGrp="1"/>
          </p:cNvSpPr>
          <p:nvPr>
            <p:ph sz="half" idx="13"/>
          </p:nvPr>
        </p:nvSpPr>
        <p:spPr>
          <a:xfrm>
            <a:off x="135803" y="1825624"/>
            <a:ext cx="5690856" cy="450274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30C559-C4BB-47B0-B05B-0B773EDABDCA}"/>
              </a:ext>
            </a:extLst>
          </p:cNvPr>
          <p:cNvSpPr>
            <a:spLocks noGrp="1"/>
          </p:cNvSpPr>
          <p:nvPr>
            <p:ph sz="half" idx="2"/>
          </p:nvPr>
        </p:nvSpPr>
        <p:spPr>
          <a:xfrm>
            <a:off x="6268772" y="1825625"/>
            <a:ext cx="5690856" cy="45027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3">
            <a:extLst>
              <a:ext uri="{FF2B5EF4-FFF2-40B4-BE49-F238E27FC236}">
                <a16:creationId xmlns:a16="http://schemas.microsoft.com/office/drawing/2014/main" id="{95D68219-6CB5-460D-B65B-7133D98141CD}"/>
              </a:ext>
            </a:extLst>
          </p:cNvPr>
          <p:cNvSpPr>
            <a:spLocks noGrp="1"/>
          </p:cNvSpPr>
          <p:nvPr>
            <p:ph type="ftr" sz="quarter" idx="3"/>
          </p:nvPr>
        </p:nvSpPr>
        <p:spPr>
          <a:xfrm>
            <a:off x="0" y="6552774"/>
            <a:ext cx="2743200" cy="347709"/>
          </a:xfrm>
          <a:prstGeom prst="rect">
            <a:avLst/>
          </a:prstGeom>
        </p:spPr>
        <p:txBody>
          <a:bodyPr vert="horz" lIns="91440" tIns="45720" rIns="91440" bIns="45720" rtlCol="0" anchor="ctr"/>
          <a:lstStyle>
            <a:lvl1pPr algn="l">
              <a:defRPr sz="1300">
                <a:solidFill>
                  <a:schemeClr val="bg1"/>
                </a:solidFill>
              </a:defRPr>
            </a:lvl1pPr>
          </a:lstStyle>
          <a:p>
            <a:endParaRPr lang="en-US"/>
          </a:p>
        </p:txBody>
      </p:sp>
      <p:sp>
        <p:nvSpPr>
          <p:cNvPr id="7" name="Slide Number Placeholder 6">
            <a:extLst>
              <a:ext uri="{FF2B5EF4-FFF2-40B4-BE49-F238E27FC236}">
                <a16:creationId xmlns:a16="http://schemas.microsoft.com/office/drawing/2014/main" id="{A8F06CBD-4E0B-4DF9-B7F5-4AE152EA685E}"/>
              </a:ext>
            </a:extLst>
          </p:cNvPr>
          <p:cNvSpPr>
            <a:spLocks noGrp="1"/>
          </p:cNvSpPr>
          <p:nvPr>
            <p:ph type="sldNum" sz="quarter" idx="12"/>
          </p:nvPr>
        </p:nvSpPr>
        <p:spPr/>
        <p:txBody>
          <a:bodyPr/>
          <a:lstStyle/>
          <a:p>
            <a:fld id="{088AB7C0-D845-446F-B84E-DDA1CA93B832}" type="slidenum">
              <a:rPr lang="en-US" smtClean="0"/>
              <a:pPr/>
              <a:t>‹#›</a:t>
            </a:fld>
            <a:endParaRPr lang="en-US"/>
          </a:p>
        </p:txBody>
      </p:sp>
    </p:spTree>
    <p:extLst>
      <p:ext uri="{BB962C8B-B14F-4D97-AF65-F5344CB8AC3E}">
        <p14:creationId xmlns:p14="http://schemas.microsoft.com/office/powerpoint/2010/main" val="28041762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47CDD-9D4D-4C7B-8803-F56DC9208B1F}"/>
              </a:ext>
            </a:extLst>
          </p:cNvPr>
          <p:cNvSpPr>
            <a:spLocks noGrp="1"/>
          </p:cNvSpPr>
          <p:nvPr>
            <p:ph type="title"/>
          </p:nvPr>
        </p:nvSpPr>
        <p:spPr>
          <a:xfrm>
            <a:off x="124691" y="365130"/>
            <a:ext cx="11978639" cy="894658"/>
          </a:xfrm>
          <a:ln w="38100">
            <a:solidFill>
              <a:srgbClr val="4472C4"/>
            </a:solidFill>
          </a:ln>
        </p:spPr>
        <p:txBody>
          <a:bodyPr/>
          <a:lstStyle/>
          <a:p>
            <a:r>
              <a:rPr lang="en-US"/>
              <a:t>Click to edit Master title style</a:t>
            </a:r>
          </a:p>
        </p:txBody>
      </p:sp>
      <p:sp>
        <p:nvSpPr>
          <p:cNvPr id="11" name="Indicator">
            <a:extLst>
              <a:ext uri="{FF2B5EF4-FFF2-40B4-BE49-F238E27FC236}">
                <a16:creationId xmlns:a16="http://schemas.microsoft.com/office/drawing/2014/main" id="{3D2C24A8-D315-4774-925A-0520E69A0F83}"/>
              </a:ext>
            </a:extLst>
          </p:cNvPr>
          <p:cNvSpPr>
            <a:spLocks noGrp="1"/>
          </p:cNvSpPr>
          <p:nvPr>
            <p:ph sz="half" idx="2"/>
          </p:nvPr>
        </p:nvSpPr>
        <p:spPr>
          <a:xfrm>
            <a:off x="124691" y="1436840"/>
            <a:ext cx="2876204" cy="4943832"/>
          </a:xfrm>
          <a:ln w="38100">
            <a:solidFill>
              <a:srgbClr val="4472C4"/>
            </a:solidFill>
          </a:ln>
        </p:spPr>
        <p:txBody>
          <a:bodyPr>
            <a:normAutofit/>
          </a:bodyPr>
          <a:lstStyle>
            <a:lvl1pPr marL="0" indent="0">
              <a:lnSpc>
                <a:spcPct val="100000"/>
              </a:lnSpc>
              <a:buNone/>
              <a:defRPr sz="1800"/>
            </a:lvl1pPr>
          </a:lstStyle>
          <a:p>
            <a:pPr lvl="0"/>
            <a:r>
              <a:rPr lang="en-US"/>
              <a:t>Click to edit Master text styles</a:t>
            </a:r>
          </a:p>
        </p:txBody>
      </p:sp>
      <p:sp>
        <p:nvSpPr>
          <p:cNvPr id="15" name="Purpose">
            <a:extLst>
              <a:ext uri="{FF2B5EF4-FFF2-40B4-BE49-F238E27FC236}">
                <a16:creationId xmlns:a16="http://schemas.microsoft.com/office/drawing/2014/main" id="{9A448690-4A7F-4B78-9497-99F601C1220A}"/>
              </a:ext>
            </a:extLst>
          </p:cNvPr>
          <p:cNvSpPr>
            <a:spLocks noGrp="1"/>
          </p:cNvSpPr>
          <p:nvPr>
            <p:ph sz="half" idx="12"/>
          </p:nvPr>
        </p:nvSpPr>
        <p:spPr>
          <a:xfrm>
            <a:off x="3103418" y="1436840"/>
            <a:ext cx="2876204" cy="4943832"/>
          </a:xfrm>
          <a:ln w="38100">
            <a:solidFill>
              <a:srgbClr val="4472C4"/>
            </a:solidFill>
          </a:ln>
        </p:spPr>
        <p:txBody>
          <a:bodyPr>
            <a:normAutofit/>
          </a:bodyPr>
          <a:lstStyle>
            <a:lvl1pPr marL="0" indent="0">
              <a:lnSpc>
                <a:spcPct val="100000"/>
              </a:lnSpc>
              <a:buNone/>
              <a:defRPr sz="1800"/>
            </a:lvl1pPr>
          </a:lstStyle>
          <a:p>
            <a:pPr lvl="0"/>
            <a:r>
              <a:rPr lang="en-US"/>
              <a:t>Click to edit Master text styles</a:t>
            </a:r>
          </a:p>
        </p:txBody>
      </p:sp>
      <p:sp>
        <p:nvSpPr>
          <p:cNvPr id="16" name="Documentation">
            <a:extLst>
              <a:ext uri="{FF2B5EF4-FFF2-40B4-BE49-F238E27FC236}">
                <a16:creationId xmlns:a16="http://schemas.microsoft.com/office/drawing/2014/main" id="{36C77133-683A-41DA-B6AC-4B234D375025}"/>
              </a:ext>
            </a:extLst>
          </p:cNvPr>
          <p:cNvSpPr>
            <a:spLocks noGrp="1"/>
          </p:cNvSpPr>
          <p:nvPr>
            <p:ph sz="half" idx="13"/>
          </p:nvPr>
        </p:nvSpPr>
        <p:spPr>
          <a:xfrm>
            <a:off x="6114010" y="1945178"/>
            <a:ext cx="2473037" cy="980902"/>
          </a:xfrm>
          <a:ln w="38100">
            <a:solidFill>
              <a:srgbClr val="4472C4"/>
            </a:solidFill>
          </a:ln>
        </p:spPr>
        <p:txBody>
          <a:bodyPr>
            <a:normAutofit/>
          </a:bodyPr>
          <a:lstStyle>
            <a:lvl1pPr marL="0" indent="0">
              <a:buNone/>
              <a:defRPr sz="2000"/>
            </a:lvl1pPr>
          </a:lstStyle>
          <a:p>
            <a:pPr lvl="0"/>
            <a:r>
              <a:rPr lang="en-US"/>
              <a:t>Click to edit Master text styles</a:t>
            </a:r>
          </a:p>
        </p:txBody>
      </p:sp>
      <p:sp>
        <p:nvSpPr>
          <p:cNvPr id="17" name="Last Text Box">
            <a:extLst>
              <a:ext uri="{FF2B5EF4-FFF2-40B4-BE49-F238E27FC236}">
                <a16:creationId xmlns:a16="http://schemas.microsoft.com/office/drawing/2014/main" id="{CA0DB400-1A18-49A1-B87F-CC66EED7BE08}"/>
              </a:ext>
            </a:extLst>
          </p:cNvPr>
          <p:cNvSpPr>
            <a:spLocks noGrp="1"/>
          </p:cNvSpPr>
          <p:nvPr>
            <p:ph sz="half" idx="14"/>
          </p:nvPr>
        </p:nvSpPr>
        <p:spPr>
          <a:xfrm>
            <a:off x="8721435" y="1425657"/>
            <a:ext cx="3345874" cy="4955016"/>
          </a:xfrm>
          <a:ln w="38100">
            <a:solidFill>
              <a:srgbClr val="4472C4"/>
            </a:solidFill>
          </a:ln>
        </p:spPr>
        <p:txBody>
          <a:bodyPr>
            <a:normAutofit/>
          </a:bodyPr>
          <a:lstStyle>
            <a:lvl1pPr marL="137160" indent="-137160">
              <a:lnSpc>
                <a:spcPct val="100000"/>
              </a:lnSpc>
              <a:spcBef>
                <a:spcPts val="0"/>
              </a:spcBef>
              <a:buFont typeface="Arial" panose="020B0604020202020204" pitchFamily="34" charset="0"/>
              <a:buChar char="•"/>
              <a:defRPr sz="1800"/>
            </a:lvl1pPr>
          </a:lstStyle>
          <a:p>
            <a:pPr lvl="0"/>
            <a:r>
              <a:rPr lang="en-US"/>
              <a:t>Click to edit Master text styles</a:t>
            </a:r>
          </a:p>
        </p:txBody>
      </p:sp>
      <p:sp>
        <p:nvSpPr>
          <p:cNvPr id="3" name="Footer Placeholder 2">
            <a:extLst>
              <a:ext uri="{FF2B5EF4-FFF2-40B4-BE49-F238E27FC236}">
                <a16:creationId xmlns:a16="http://schemas.microsoft.com/office/drawing/2014/main" id="{0C5A3B78-D419-4EB8-BEB9-9FC4E00A806E}"/>
              </a:ext>
            </a:extLst>
          </p:cNvPr>
          <p:cNvSpPr>
            <a:spLocks noGrp="1"/>
          </p:cNvSpPr>
          <p:nvPr>
            <p:ph type="ftr" sz="quarter" idx="10"/>
          </p:nvPr>
        </p:nvSpPr>
        <p:spPr/>
        <p:txBody>
          <a:bodyPr/>
          <a:lstStyle/>
          <a:p>
            <a:endParaRPr lang="en-US"/>
          </a:p>
        </p:txBody>
      </p:sp>
      <p:sp>
        <p:nvSpPr>
          <p:cNvPr id="4" name="Slide Number Placeholder 3">
            <a:extLst>
              <a:ext uri="{FF2B5EF4-FFF2-40B4-BE49-F238E27FC236}">
                <a16:creationId xmlns:a16="http://schemas.microsoft.com/office/drawing/2014/main" id="{50F47D8B-DF5D-4449-BD09-493F7DDD4437}"/>
              </a:ext>
            </a:extLst>
          </p:cNvPr>
          <p:cNvSpPr>
            <a:spLocks noGrp="1"/>
          </p:cNvSpPr>
          <p:nvPr>
            <p:ph type="sldNum" sz="quarter" idx="11"/>
          </p:nvPr>
        </p:nvSpPr>
        <p:spPr/>
        <p:txBody>
          <a:bodyPr/>
          <a:lstStyle/>
          <a:p>
            <a:fld id="{088AB7C0-D845-446F-B84E-DDA1CA93B832}" type="slidenum">
              <a:rPr lang="en-US" smtClean="0"/>
              <a:pPr/>
              <a:t>‹#›</a:t>
            </a:fld>
            <a:endParaRPr lang="en-US"/>
          </a:p>
        </p:txBody>
      </p:sp>
    </p:spTree>
    <p:extLst>
      <p:ext uri="{BB962C8B-B14F-4D97-AF65-F5344CB8AC3E}">
        <p14:creationId xmlns:p14="http://schemas.microsoft.com/office/powerpoint/2010/main" val="162560435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woObj">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ctr">
              <a:defRPr sz="4000" b="1"/>
            </a:lvl1p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479F5EBF-DCAD-4874-BC61-5764399B2597}"/>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149369663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078" y="1488660"/>
            <a:ext cx="8942601" cy="1421452"/>
          </a:xfrm>
        </p:spPr>
        <p:txBody>
          <a:bodyPr anchor="b">
            <a:noAutofit/>
          </a:bodyPr>
          <a:lstStyle>
            <a:lvl1pPr algn="l">
              <a:defRPr sz="3600">
                <a:latin typeface="Calibri" panose="020F0502020204030204" pitchFamily="34" charset="0"/>
                <a:cs typeface="Calibri" panose="020F0502020204030204" pitchFamily="34" charset="0"/>
              </a:defRPr>
            </a:lvl1pPr>
          </a:lstStyle>
          <a:p>
            <a:r>
              <a:rPr lang="en-US"/>
              <a:t>Click to edit Master title style</a:t>
            </a:r>
          </a:p>
        </p:txBody>
      </p:sp>
      <p:sp>
        <p:nvSpPr>
          <p:cNvPr id="3" name="Subtitle 2"/>
          <p:cNvSpPr>
            <a:spLocks noGrp="1"/>
          </p:cNvSpPr>
          <p:nvPr>
            <p:ph type="subTitle" idx="1" hasCustomPrompt="1"/>
          </p:nvPr>
        </p:nvSpPr>
        <p:spPr>
          <a:xfrm>
            <a:off x="1276739" y="3593989"/>
            <a:ext cx="9144000" cy="1655762"/>
          </a:xfrm>
        </p:spPr>
        <p:txBody>
          <a:bodyPr/>
          <a:lstStyle>
            <a:lvl1pPr marL="0" indent="0" algn="ctr">
              <a:buNone/>
              <a:defRPr sz="1800" b="1" baseline="0">
                <a:latin typeface="Calibri" panose="020F0502020204030204" pitchFamily="34" charset="0"/>
                <a:cs typeface="Calibri" panose="020F050202020403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Division </a:t>
            </a:r>
          </a:p>
          <a:p>
            <a:r>
              <a:rPr lang="en-US"/>
              <a:t>Presentation Title </a:t>
            </a:r>
          </a:p>
          <a:p>
            <a:r>
              <a:rPr lang="en-US"/>
              <a:t>Date </a:t>
            </a:r>
          </a:p>
        </p:txBody>
      </p:sp>
    </p:spTree>
    <p:extLst>
      <p:ext uri="{BB962C8B-B14F-4D97-AF65-F5344CB8AC3E}">
        <p14:creationId xmlns:p14="http://schemas.microsoft.com/office/powerpoint/2010/main" val="367237075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7289" y="365129"/>
            <a:ext cx="11808577" cy="1325563"/>
          </a:xfrm>
        </p:spPr>
        <p:txBody>
          <a:bodyPr>
            <a:normAutofit/>
          </a:bodyPr>
          <a:lstStyle>
            <a:lvl1pPr algn="ctr">
              <a:defRPr sz="4000" b="1">
                <a:latin typeface="+mn-lt"/>
              </a:defRPr>
            </a:lvl1pPr>
          </a:lstStyle>
          <a:p>
            <a:r>
              <a:rPr lang="en-US"/>
              <a:t>Click to edit Master title style</a:t>
            </a:r>
          </a:p>
        </p:txBody>
      </p:sp>
      <p:sp>
        <p:nvSpPr>
          <p:cNvPr id="3" name="Content Placeholder 2"/>
          <p:cNvSpPr>
            <a:spLocks noGrp="1"/>
          </p:cNvSpPr>
          <p:nvPr>
            <p:ph idx="1"/>
          </p:nvPr>
        </p:nvSpPr>
        <p:spPr>
          <a:xfrm>
            <a:off x="838200" y="1825625"/>
            <a:ext cx="11157664" cy="4351338"/>
          </a:xfrm>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0985292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woObj">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ctr">
              <a:defRPr sz="4000" b="1"/>
            </a:lvl1p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024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pic>
        <p:nvPicPr>
          <p:cNvPr id="5" name="Logo">
            <a:extLst>
              <a:ext uri="{FF2B5EF4-FFF2-40B4-BE49-F238E27FC236}">
                <a16:creationId xmlns:a16="http://schemas.microsoft.com/office/drawing/2014/main" id="{127821EE-D166-4956-A119-F79A7BB08110}"/>
              </a:ext>
            </a:extLst>
          </p:cNvPr>
          <p:cNvPicPr>
            <a:picLocks noChangeAspect="1"/>
          </p:cNvPicPr>
          <p:nvPr userDrawn="1"/>
        </p:nvPicPr>
        <p:blipFill>
          <a:blip r:embed="rId2"/>
          <a:stretch>
            <a:fillRect/>
          </a:stretch>
        </p:blipFill>
        <p:spPr>
          <a:xfrm>
            <a:off x="102224" y="6055163"/>
            <a:ext cx="731520" cy="731520"/>
          </a:xfrm>
          <a:prstGeom prst="rect">
            <a:avLst/>
          </a:prstGeom>
        </p:spPr>
      </p:pic>
    </p:spTree>
    <p:extLst>
      <p:ext uri="{BB962C8B-B14F-4D97-AF65-F5344CB8AC3E}">
        <p14:creationId xmlns:p14="http://schemas.microsoft.com/office/powerpoint/2010/main" val="261515124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userDrawn="1">
  <p:cSld name="1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F1552-3B71-421E-8DAE-9E45168E1708}"/>
              </a:ext>
            </a:extLst>
          </p:cNvPr>
          <p:cNvSpPr>
            <a:spLocks noGrp="1"/>
          </p:cNvSpPr>
          <p:nvPr>
            <p:ph type="title"/>
          </p:nvPr>
        </p:nvSpPr>
        <p:spPr>
          <a:xfrm>
            <a:off x="833742" y="379873"/>
            <a:ext cx="8593721" cy="785939"/>
          </a:xfrm>
        </p:spPr>
        <p:txBody>
          <a:bodyPr>
            <a:normAutofit/>
          </a:bodyPr>
          <a:lstStyle>
            <a:lvl1pPr algn="ctr">
              <a:defRPr sz="4400" b="1"/>
            </a:lvl1pPr>
          </a:lstStyle>
          <a:p>
            <a:r>
              <a:rPr lang="en-US"/>
              <a:t>Click to edit Master title style</a:t>
            </a:r>
          </a:p>
        </p:txBody>
      </p:sp>
      <p:pic>
        <p:nvPicPr>
          <p:cNvPr id="25" name="Picture 24">
            <a:extLst>
              <a:ext uri="{FF2B5EF4-FFF2-40B4-BE49-F238E27FC236}">
                <a16:creationId xmlns:a16="http://schemas.microsoft.com/office/drawing/2014/main" id="{8172F2B8-EC81-4CE6-8879-CF8B1A0BEEA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8895032" y="0"/>
            <a:ext cx="3324353" cy="2043567"/>
          </a:xfrm>
          <a:prstGeom prst="rect">
            <a:avLst/>
          </a:prstGeom>
        </p:spPr>
      </p:pic>
      <p:pic>
        <p:nvPicPr>
          <p:cNvPr id="26" name="Picture 25">
            <a:extLst>
              <a:ext uri="{FF2B5EF4-FFF2-40B4-BE49-F238E27FC236}">
                <a16:creationId xmlns:a16="http://schemas.microsoft.com/office/drawing/2014/main" id="{E7436F1C-D77E-439D-A906-F3A850DEE67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0575497" y="-76637"/>
            <a:ext cx="1291355" cy="1698960"/>
          </a:xfrm>
          <a:prstGeom prst="rect">
            <a:avLst/>
          </a:prstGeom>
        </p:spPr>
      </p:pic>
      <p:sp>
        <p:nvSpPr>
          <p:cNvPr id="5" name="Text Placeholder 3">
            <a:extLst>
              <a:ext uri="{FF2B5EF4-FFF2-40B4-BE49-F238E27FC236}">
                <a16:creationId xmlns:a16="http://schemas.microsoft.com/office/drawing/2014/main" id="{2BEAB421-FD96-4B59-A875-61E9758B8712}"/>
              </a:ext>
            </a:extLst>
          </p:cNvPr>
          <p:cNvSpPr>
            <a:spLocks noGrp="1"/>
          </p:cNvSpPr>
          <p:nvPr>
            <p:ph type="body" sz="quarter" idx="11"/>
          </p:nvPr>
        </p:nvSpPr>
        <p:spPr>
          <a:xfrm>
            <a:off x="833743" y="1430794"/>
            <a:ext cx="9416603" cy="3040622"/>
          </a:xfrm>
        </p:spPr>
        <p:txBody>
          <a:bodyPr>
            <a:normAutofit/>
          </a:bodyPr>
          <a:lstStyle>
            <a:lvl1pPr marL="0" indent="0">
              <a:buNone/>
              <a:defRPr sz="2800" b="0"/>
            </a:lvl1pPr>
          </a:lstStyle>
          <a:p>
            <a:pPr lvl="0"/>
            <a:r>
              <a:rPr lang="en-US"/>
              <a:t>Click to edit Master text styles</a:t>
            </a:r>
          </a:p>
        </p:txBody>
      </p:sp>
      <p:sp>
        <p:nvSpPr>
          <p:cNvPr id="14" name="Rounded Rectangle 6">
            <a:extLst>
              <a:ext uri="{FF2B5EF4-FFF2-40B4-BE49-F238E27FC236}">
                <a16:creationId xmlns:a16="http://schemas.microsoft.com/office/drawing/2014/main" id="{64B8C74A-3300-4425-88E6-181352EB0305}"/>
              </a:ext>
              <a:ext uri="{C183D7F6-B498-43B3-948B-1728B52AA6E4}">
                <adec:decorative xmlns:adec="http://schemas.microsoft.com/office/drawing/2017/decorative" val="1"/>
              </a:ext>
            </a:extLst>
          </p:cNvPr>
          <p:cNvSpPr/>
          <p:nvPr userDrawn="1"/>
        </p:nvSpPr>
        <p:spPr>
          <a:xfrm>
            <a:off x="2039112" y="5176082"/>
            <a:ext cx="2959989" cy="1160710"/>
          </a:xfrm>
          <a:prstGeom prst="round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0" scaled="1"/>
            <a:tileRect/>
          </a:gra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5">
            <a:extLst>
              <a:ext uri="{FF2B5EF4-FFF2-40B4-BE49-F238E27FC236}">
                <a16:creationId xmlns:a16="http://schemas.microsoft.com/office/drawing/2014/main" id="{E117CC24-6C08-4FEB-BAC2-65A37966B96B}"/>
              </a:ext>
            </a:extLst>
          </p:cNvPr>
          <p:cNvSpPr>
            <a:spLocks noGrp="1"/>
          </p:cNvSpPr>
          <p:nvPr>
            <p:ph type="body" sz="quarter" idx="12"/>
          </p:nvPr>
        </p:nvSpPr>
        <p:spPr>
          <a:xfrm>
            <a:off x="2176907" y="5317525"/>
            <a:ext cx="2751138" cy="887730"/>
          </a:xfrm>
        </p:spPr>
        <p:txBody>
          <a:bodyPr/>
          <a:lstStyle>
            <a:lvl1pPr marL="0" indent="0" algn="ctr">
              <a:buNone/>
              <a:defRPr/>
            </a:lvl1pPr>
            <a:lvl2pPr algn="ctr">
              <a:defRPr/>
            </a:lvl2pPr>
            <a:lvl3pPr algn="ctr">
              <a:defRPr/>
            </a:lvl3pPr>
            <a:lvl4pPr algn="ctr">
              <a:defRPr/>
            </a:lvl4pPr>
            <a:lvl5pPr algn="ctr">
              <a:defRPr/>
            </a:lvl5pPr>
          </a:lstStyle>
          <a:p>
            <a:pPr lvl="0"/>
            <a:endParaRPr lang="en-US"/>
          </a:p>
        </p:txBody>
      </p:sp>
      <p:sp>
        <p:nvSpPr>
          <p:cNvPr id="27" name="Rounded Rectangle 6">
            <a:extLst>
              <a:ext uri="{FF2B5EF4-FFF2-40B4-BE49-F238E27FC236}">
                <a16:creationId xmlns:a16="http://schemas.microsoft.com/office/drawing/2014/main" id="{D984CC97-7027-4AE7-8907-24828F4BFE64}"/>
              </a:ext>
              <a:ext uri="{C183D7F6-B498-43B3-948B-1728B52AA6E4}">
                <adec:decorative xmlns:adec="http://schemas.microsoft.com/office/drawing/2017/decorative" val="1"/>
              </a:ext>
            </a:extLst>
          </p:cNvPr>
          <p:cNvSpPr/>
          <p:nvPr userDrawn="1"/>
        </p:nvSpPr>
        <p:spPr>
          <a:xfrm>
            <a:off x="5968938" y="5162077"/>
            <a:ext cx="2959989" cy="1160710"/>
          </a:xfrm>
          <a:prstGeom prst="round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0" scaled="1"/>
            <a:tileRect/>
          </a:gra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Placeholder 5">
            <a:extLst>
              <a:ext uri="{FF2B5EF4-FFF2-40B4-BE49-F238E27FC236}">
                <a16:creationId xmlns:a16="http://schemas.microsoft.com/office/drawing/2014/main" id="{E5F4557A-3F1E-496D-B41D-0699552E0A0B}"/>
              </a:ext>
            </a:extLst>
          </p:cNvPr>
          <p:cNvSpPr>
            <a:spLocks noGrp="1"/>
          </p:cNvSpPr>
          <p:nvPr>
            <p:ph type="body" sz="quarter" idx="13"/>
          </p:nvPr>
        </p:nvSpPr>
        <p:spPr>
          <a:xfrm>
            <a:off x="6106733" y="5303520"/>
            <a:ext cx="2751138" cy="887730"/>
          </a:xfrm>
        </p:spPr>
        <p:txBody>
          <a:bodyPr/>
          <a:lstStyle>
            <a:lvl1pPr marL="0" indent="0" algn="ctr">
              <a:buNone/>
              <a:defRPr/>
            </a:lvl1pPr>
            <a:lvl2pPr algn="ctr">
              <a:defRPr/>
            </a:lvl2pPr>
            <a:lvl3pPr algn="ctr">
              <a:defRPr/>
            </a:lvl3pPr>
            <a:lvl4pPr algn="ctr">
              <a:defRPr/>
            </a:lvl4pPr>
            <a:lvl5pPr algn="ctr">
              <a:defRPr/>
            </a:lvl5pPr>
          </a:lstStyle>
          <a:p>
            <a:pPr lvl="0"/>
            <a:endParaRPr lang="en-US"/>
          </a:p>
        </p:txBody>
      </p:sp>
      <p:pic>
        <p:nvPicPr>
          <p:cNvPr id="13" name="Logo">
            <a:extLst>
              <a:ext uri="{FF2B5EF4-FFF2-40B4-BE49-F238E27FC236}">
                <a16:creationId xmlns:a16="http://schemas.microsoft.com/office/drawing/2014/main" id="{AD7CCC9E-9A6C-4B4E-8B0E-59F2BB179B7D}"/>
              </a:ext>
            </a:extLst>
          </p:cNvPr>
          <p:cNvPicPr>
            <a:picLocks noChangeAspect="1"/>
          </p:cNvPicPr>
          <p:nvPr userDrawn="1"/>
        </p:nvPicPr>
        <p:blipFill>
          <a:blip r:embed="rId4"/>
          <a:stretch>
            <a:fillRect/>
          </a:stretch>
        </p:blipFill>
        <p:spPr>
          <a:xfrm>
            <a:off x="102224" y="6055163"/>
            <a:ext cx="731520" cy="731520"/>
          </a:xfrm>
          <a:prstGeom prst="rect">
            <a:avLst/>
          </a:prstGeom>
        </p:spPr>
      </p:pic>
    </p:spTree>
    <p:extLst>
      <p:ext uri="{BB962C8B-B14F-4D97-AF65-F5344CB8AC3E}">
        <p14:creationId xmlns:p14="http://schemas.microsoft.com/office/powerpoint/2010/main" val="199389575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userDrawn="1">
  <p:cSld name="3_arrow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1" y="380198"/>
            <a:ext cx="10128421" cy="769977"/>
          </a:xfrm>
        </p:spPr>
        <p:txBody>
          <a:bodyPr/>
          <a:lstStyle>
            <a:lvl1pPr>
              <a:defRPr sz="3600"/>
            </a:lvl1pPr>
          </a:lstStyle>
          <a:p>
            <a:r>
              <a:rPr lang="en-US"/>
              <a:t>Click to edit Master title style</a:t>
            </a:r>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228600" y="1219200"/>
            <a:ext cx="3410337" cy="823667"/>
          </a:xfrm>
        </p:spPr>
        <p:txBody>
          <a:bodyPr rIns="91440" anchor="b">
            <a:noAutofit/>
          </a:bodyPr>
          <a:lstStyle>
            <a:lvl1pPr marL="0" indent="0">
              <a:buNone/>
              <a:defRPr sz="24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228600" y="2284000"/>
            <a:ext cx="3410336" cy="3663285"/>
          </a:xfrm>
        </p:spPr>
        <p:txBody>
          <a:bodyPr rIns="91440">
            <a:no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Arrow: Right 4">
            <a:extLst>
              <a:ext uri="{FF2B5EF4-FFF2-40B4-BE49-F238E27FC236}">
                <a16:creationId xmlns:a16="http://schemas.microsoft.com/office/drawing/2014/main" id="{3F8ABE8F-99B3-473F-B6AA-38B3DEA98BEB}"/>
              </a:ext>
              <a:ext uri="{C183D7F6-B498-43B3-948B-1728B52AA6E4}">
                <adec:decorative xmlns:adec="http://schemas.microsoft.com/office/drawing/2017/decorative" val="1"/>
              </a:ext>
            </a:extLst>
          </p:cNvPr>
          <p:cNvSpPr/>
          <p:nvPr userDrawn="1"/>
        </p:nvSpPr>
        <p:spPr>
          <a:xfrm>
            <a:off x="3505200" y="2552297"/>
            <a:ext cx="526403" cy="495703"/>
          </a:xfrm>
          <a:prstGeom prst="rightArrow">
            <a:avLst/>
          </a:prstGeom>
          <a:solidFill>
            <a:schemeClr val="accent1">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ubtitle 2">
            <a:extLst>
              <a:ext uri="{FF2B5EF4-FFF2-40B4-BE49-F238E27FC236}">
                <a16:creationId xmlns:a16="http://schemas.microsoft.com/office/drawing/2014/main" id="{3E5B54CE-9086-451F-BEDF-D72412ABDD76}"/>
              </a:ext>
            </a:extLst>
          </p:cNvPr>
          <p:cNvSpPr>
            <a:spLocks noGrp="1"/>
          </p:cNvSpPr>
          <p:nvPr>
            <p:ph type="body" idx="13"/>
          </p:nvPr>
        </p:nvSpPr>
        <p:spPr>
          <a:xfrm>
            <a:off x="4086228" y="1219200"/>
            <a:ext cx="3410337" cy="823667"/>
          </a:xfrm>
        </p:spPr>
        <p:txBody>
          <a:bodyPr rIns="91440" anchor="b">
            <a:noAutofit/>
          </a:bodyPr>
          <a:lstStyle>
            <a:lvl1pPr marL="0" indent="0">
              <a:buNone/>
              <a:defRPr sz="24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5" name="Arrow: Right 14">
            <a:extLst>
              <a:ext uri="{FF2B5EF4-FFF2-40B4-BE49-F238E27FC236}">
                <a16:creationId xmlns:a16="http://schemas.microsoft.com/office/drawing/2014/main" id="{EA76634E-70BB-49B9-A3EF-809D003757C8}"/>
              </a:ext>
              <a:ext uri="{C183D7F6-B498-43B3-948B-1728B52AA6E4}">
                <adec:decorative xmlns:adec="http://schemas.microsoft.com/office/drawing/2017/decorative" val="1"/>
              </a:ext>
            </a:extLst>
          </p:cNvPr>
          <p:cNvSpPr/>
          <p:nvPr userDrawn="1"/>
        </p:nvSpPr>
        <p:spPr>
          <a:xfrm>
            <a:off x="7394448" y="2554224"/>
            <a:ext cx="530352" cy="493776"/>
          </a:xfrm>
          <a:prstGeom prst="rightArrow">
            <a:avLst/>
          </a:prstGeom>
          <a:solidFill>
            <a:schemeClr val="accent1">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ubtitle 3">
            <a:extLst>
              <a:ext uri="{FF2B5EF4-FFF2-40B4-BE49-F238E27FC236}">
                <a16:creationId xmlns:a16="http://schemas.microsoft.com/office/drawing/2014/main" id="{8D48FFAC-61B5-4AE0-ABA0-60E85CBB9B5C}"/>
              </a:ext>
            </a:extLst>
          </p:cNvPr>
          <p:cNvSpPr>
            <a:spLocks noGrp="1"/>
          </p:cNvSpPr>
          <p:nvPr>
            <p:ph type="body" idx="15"/>
          </p:nvPr>
        </p:nvSpPr>
        <p:spPr>
          <a:xfrm>
            <a:off x="7943858" y="1219200"/>
            <a:ext cx="3410337" cy="823667"/>
          </a:xfrm>
        </p:spPr>
        <p:txBody>
          <a:bodyPr rIns="91440" anchor="b">
            <a:noAutofit/>
          </a:bodyPr>
          <a:lstStyle>
            <a:lvl1pPr marL="0" indent="0">
              <a:buNone/>
              <a:defRPr sz="24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
        <p:nvSpPr>
          <p:cNvPr id="16" name="Content Placeholder 1">
            <a:extLst>
              <a:ext uri="{FF2B5EF4-FFF2-40B4-BE49-F238E27FC236}">
                <a16:creationId xmlns:a16="http://schemas.microsoft.com/office/drawing/2014/main" id="{53E8A592-A873-420F-8DA6-BE789B0B9874}"/>
              </a:ext>
            </a:extLst>
          </p:cNvPr>
          <p:cNvSpPr>
            <a:spLocks noGrp="1"/>
          </p:cNvSpPr>
          <p:nvPr>
            <p:ph sz="half" idx="17"/>
          </p:nvPr>
        </p:nvSpPr>
        <p:spPr>
          <a:xfrm>
            <a:off x="7986498" y="2283998"/>
            <a:ext cx="3410336" cy="3663285"/>
          </a:xfrm>
        </p:spPr>
        <p:txBody>
          <a:bodyPr rIns="91440">
            <a:no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1">
            <a:extLst>
              <a:ext uri="{FF2B5EF4-FFF2-40B4-BE49-F238E27FC236}">
                <a16:creationId xmlns:a16="http://schemas.microsoft.com/office/drawing/2014/main" id="{DD7E6727-2AE1-45A5-8363-5001B89DD9B2}"/>
              </a:ext>
            </a:extLst>
          </p:cNvPr>
          <p:cNvSpPr>
            <a:spLocks noGrp="1"/>
          </p:cNvSpPr>
          <p:nvPr>
            <p:ph sz="half" idx="18"/>
          </p:nvPr>
        </p:nvSpPr>
        <p:spPr>
          <a:xfrm>
            <a:off x="4092818" y="2283999"/>
            <a:ext cx="3410336" cy="3663285"/>
          </a:xfrm>
        </p:spPr>
        <p:txBody>
          <a:bodyPr rIns="91440">
            <a:no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4682063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userDrawn="1">
  <p:cSld name="Arrows_More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1" y="380198"/>
            <a:ext cx="10128421" cy="769977"/>
          </a:xfrm>
        </p:spPr>
        <p:txBody>
          <a:bodyPr/>
          <a:lstStyle/>
          <a:p>
            <a:r>
              <a:rPr lang="en-US"/>
              <a:t>Click to edit Master title style</a:t>
            </a:r>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228600" y="1006638"/>
            <a:ext cx="3871204" cy="823667"/>
          </a:xfrm>
        </p:spPr>
        <p:txBody>
          <a:bodyPr rIns="91440"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228600" y="1973178"/>
            <a:ext cx="3871204" cy="3974107"/>
          </a:xfrm>
        </p:spPr>
        <p:txBody>
          <a:bodyPr rIns="91440">
            <a:noAutofit/>
          </a:bodyPr>
          <a:lstStyle>
            <a:lvl1pP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Arrow: Right 4">
            <a:extLst>
              <a:ext uri="{FF2B5EF4-FFF2-40B4-BE49-F238E27FC236}">
                <a16:creationId xmlns:a16="http://schemas.microsoft.com/office/drawing/2014/main" id="{3F8ABE8F-99B3-473F-B6AA-38B3DEA98BEB}"/>
              </a:ext>
              <a:ext uri="{C183D7F6-B498-43B3-948B-1728B52AA6E4}">
                <adec:decorative xmlns:adec="http://schemas.microsoft.com/office/drawing/2017/decorative" val="1"/>
              </a:ext>
            </a:extLst>
          </p:cNvPr>
          <p:cNvSpPr/>
          <p:nvPr userDrawn="1"/>
        </p:nvSpPr>
        <p:spPr>
          <a:xfrm>
            <a:off x="3903774" y="2552297"/>
            <a:ext cx="526403" cy="495703"/>
          </a:xfrm>
          <a:prstGeom prst="rightArrow">
            <a:avLst/>
          </a:prstGeom>
          <a:solidFill>
            <a:schemeClr val="accent1">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ubtitle 2">
            <a:extLst>
              <a:ext uri="{FF2B5EF4-FFF2-40B4-BE49-F238E27FC236}">
                <a16:creationId xmlns:a16="http://schemas.microsoft.com/office/drawing/2014/main" id="{3E5B54CE-9086-451F-BEDF-D72412ABDD76}"/>
              </a:ext>
            </a:extLst>
          </p:cNvPr>
          <p:cNvSpPr>
            <a:spLocks noGrp="1"/>
          </p:cNvSpPr>
          <p:nvPr>
            <p:ph type="body" idx="13"/>
          </p:nvPr>
        </p:nvSpPr>
        <p:spPr>
          <a:xfrm>
            <a:off x="4374985" y="1006638"/>
            <a:ext cx="3410337" cy="823667"/>
          </a:xfrm>
        </p:spPr>
        <p:txBody>
          <a:bodyPr rIns="91440"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Content Placeholder 2">
            <a:extLst>
              <a:ext uri="{FF2B5EF4-FFF2-40B4-BE49-F238E27FC236}">
                <a16:creationId xmlns:a16="http://schemas.microsoft.com/office/drawing/2014/main" id="{1452B1B7-88DD-428A-B288-EA1BA1212989}"/>
              </a:ext>
            </a:extLst>
          </p:cNvPr>
          <p:cNvSpPr>
            <a:spLocks noGrp="1"/>
          </p:cNvSpPr>
          <p:nvPr>
            <p:ph sz="half" idx="14"/>
          </p:nvPr>
        </p:nvSpPr>
        <p:spPr>
          <a:xfrm>
            <a:off x="4374986" y="1973178"/>
            <a:ext cx="3410336" cy="3974107"/>
          </a:xfrm>
        </p:spPr>
        <p:txBody>
          <a:bodyPr rIns="91440">
            <a:noAutofit/>
          </a:bodyPr>
          <a:lstStyle>
            <a:lvl1pPr marL="0" indent="0">
              <a:buNone/>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Arrow: Right 14">
            <a:extLst>
              <a:ext uri="{FF2B5EF4-FFF2-40B4-BE49-F238E27FC236}">
                <a16:creationId xmlns:a16="http://schemas.microsoft.com/office/drawing/2014/main" id="{EA76634E-70BB-49B9-A3EF-809D003757C8}"/>
              </a:ext>
              <a:ext uri="{C183D7F6-B498-43B3-948B-1728B52AA6E4}">
                <adec:decorative xmlns:adec="http://schemas.microsoft.com/office/drawing/2017/decorative" val="1"/>
              </a:ext>
            </a:extLst>
          </p:cNvPr>
          <p:cNvSpPr/>
          <p:nvPr userDrawn="1"/>
        </p:nvSpPr>
        <p:spPr>
          <a:xfrm>
            <a:off x="7606201" y="2554224"/>
            <a:ext cx="530352" cy="493776"/>
          </a:xfrm>
          <a:prstGeom prst="rightArrow">
            <a:avLst/>
          </a:prstGeom>
          <a:solidFill>
            <a:schemeClr val="accent1">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ubtitle 3">
            <a:extLst>
              <a:ext uri="{FF2B5EF4-FFF2-40B4-BE49-F238E27FC236}">
                <a16:creationId xmlns:a16="http://schemas.microsoft.com/office/drawing/2014/main" id="{8D48FFAC-61B5-4AE0-ABA0-60E85CBB9B5C}"/>
              </a:ext>
            </a:extLst>
          </p:cNvPr>
          <p:cNvSpPr>
            <a:spLocks noGrp="1"/>
          </p:cNvSpPr>
          <p:nvPr>
            <p:ph type="body" idx="15"/>
          </p:nvPr>
        </p:nvSpPr>
        <p:spPr>
          <a:xfrm>
            <a:off x="7943858" y="1027568"/>
            <a:ext cx="3410337" cy="823667"/>
          </a:xfrm>
        </p:spPr>
        <p:txBody>
          <a:bodyPr rIns="91440"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4" name="Content Placeholder 3">
            <a:extLst>
              <a:ext uri="{FF2B5EF4-FFF2-40B4-BE49-F238E27FC236}">
                <a16:creationId xmlns:a16="http://schemas.microsoft.com/office/drawing/2014/main" id="{7A87D042-4236-4D76-A9D5-D21372D26B59}"/>
              </a:ext>
            </a:extLst>
          </p:cNvPr>
          <p:cNvSpPr>
            <a:spLocks noGrp="1"/>
          </p:cNvSpPr>
          <p:nvPr>
            <p:ph sz="half" idx="16"/>
          </p:nvPr>
        </p:nvSpPr>
        <p:spPr>
          <a:xfrm>
            <a:off x="7943858" y="1973178"/>
            <a:ext cx="3410336" cy="3974107"/>
          </a:xfrm>
        </p:spPr>
        <p:txBody>
          <a:bodyPr rIns="91440">
            <a:noAutofit/>
          </a:bodyPr>
          <a:lstStyle>
            <a:lvl1pPr marL="285750" indent="-285750">
              <a:buFont typeface="Arial" panose="020B0604020202020204" pitchFamily="34" charset="0"/>
              <a:buChar cha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34058021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userDrawn="1">
  <p:cSld name="1Arrow">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63863" y="328656"/>
            <a:ext cx="10128421" cy="769977"/>
          </a:xfrm>
        </p:spPr>
        <p:txBody>
          <a:bodyPr/>
          <a:lstStyle/>
          <a:p>
            <a:r>
              <a:rPr lang="en-US"/>
              <a:t>Click to edit Master title style</a:t>
            </a:r>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228599" y="1164336"/>
            <a:ext cx="5029200" cy="823667"/>
          </a:xfrm>
        </p:spPr>
        <p:txBody>
          <a:bodyPr rIns="91440" anchor="b">
            <a:noAutofit/>
          </a:bodyPr>
          <a:lstStyle>
            <a:lvl1pPr marL="0" indent="0">
              <a:buNone/>
              <a:defRPr sz="30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228600" y="2055400"/>
            <a:ext cx="5029200" cy="3869912"/>
          </a:xfrm>
        </p:spPr>
        <p:txBody>
          <a:bodyPr rIns="91440">
            <a:noAutofit/>
          </a:bodyPr>
          <a:lstStyle>
            <a:lvl1pP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Arrow: Right 4">
            <a:extLst>
              <a:ext uri="{FF2B5EF4-FFF2-40B4-BE49-F238E27FC236}">
                <a16:creationId xmlns:a16="http://schemas.microsoft.com/office/drawing/2014/main" id="{3F8ABE8F-99B3-473F-B6AA-38B3DEA98BEB}"/>
              </a:ext>
              <a:ext uri="{C183D7F6-B498-43B3-948B-1728B52AA6E4}">
                <adec:decorative xmlns:adec="http://schemas.microsoft.com/office/drawing/2017/decorative" val="1"/>
              </a:ext>
            </a:extLst>
          </p:cNvPr>
          <p:cNvSpPr/>
          <p:nvPr userDrawn="1"/>
        </p:nvSpPr>
        <p:spPr>
          <a:xfrm>
            <a:off x="5422392" y="2588873"/>
            <a:ext cx="747714" cy="584095"/>
          </a:xfrm>
          <a:prstGeom prst="rightArrow">
            <a:avLst/>
          </a:prstGeom>
          <a:solidFill>
            <a:schemeClr val="accent1">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ubtitle 2">
            <a:extLst>
              <a:ext uri="{FF2B5EF4-FFF2-40B4-BE49-F238E27FC236}">
                <a16:creationId xmlns:a16="http://schemas.microsoft.com/office/drawing/2014/main" id="{3E5B54CE-9086-451F-BEDF-D72412ABDD76}"/>
              </a:ext>
            </a:extLst>
          </p:cNvPr>
          <p:cNvSpPr>
            <a:spLocks noGrp="1"/>
          </p:cNvSpPr>
          <p:nvPr>
            <p:ph type="body" idx="13"/>
          </p:nvPr>
        </p:nvSpPr>
        <p:spPr>
          <a:xfrm>
            <a:off x="6363084" y="1164336"/>
            <a:ext cx="5029200" cy="823667"/>
          </a:xfrm>
        </p:spPr>
        <p:txBody>
          <a:bodyPr rIns="91440" anchor="b">
            <a:noAutofit/>
          </a:bodyPr>
          <a:lstStyle>
            <a:lvl1pPr marL="0" indent="0">
              <a:buNone/>
              <a:defRPr sz="30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Content Placeholder 2">
            <a:extLst>
              <a:ext uri="{FF2B5EF4-FFF2-40B4-BE49-F238E27FC236}">
                <a16:creationId xmlns:a16="http://schemas.microsoft.com/office/drawing/2014/main" id="{1452B1B7-88DD-428A-B288-EA1BA1212989}"/>
              </a:ext>
            </a:extLst>
          </p:cNvPr>
          <p:cNvSpPr>
            <a:spLocks noGrp="1"/>
          </p:cNvSpPr>
          <p:nvPr>
            <p:ph sz="half" idx="14"/>
          </p:nvPr>
        </p:nvSpPr>
        <p:spPr>
          <a:xfrm>
            <a:off x="6363084" y="2037112"/>
            <a:ext cx="5029200" cy="3869912"/>
          </a:xfrm>
        </p:spPr>
        <p:txBody>
          <a:bodyPr rIns="91440">
            <a:noAutofit/>
          </a:bodyPr>
          <a:lstStyle>
            <a:lvl1pPr marL="0" indent="0">
              <a:buNone/>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903879749"/>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75967-89FF-4D0E-A76B-80503868CA10}"/>
              </a:ext>
            </a:extLst>
          </p:cNvPr>
          <p:cNvSpPr>
            <a:spLocks noGrp="1"/>
          </p:cNvSpPr>
          <p:nvPr>
            <p:ph type="title"/>
          </p:nvPr>
        </p:nvSpPr>
        <p:spPr>
          <a:xfrm>
            <a:off x="123306" y="365130"/>
            <a:ext cx="11880272" cy="540958"/>
          </a:xfrm>
          <a:prstGeom prst="rect">
            <a:avLst/>
          </a:prstGeom>
        </p:spPr>
        <p:txBody>
          <a:bodyPr>
            <a:noAutofit/>
          </a:bodyPr>
          <a:lstStyle>
            <a:lvl1pPr algn="ctr">
              <a:defRPr sz="4000"/>
            </a:lvl1pPr>
          </a:lstStyle>
          <a:p>
            <a:r>
              <a:rPr lang="en-US"/>
              <a:t>Click to edit Master title style</a:t>
            </a:r>
          </a:p>
        </p:txBody>
      </p:sp>
      <p:sp>
        <p:nvSpPr>
          <p:cNvPr id="3" name="Rectangle: Top Corners Snipped 2">
            <a:extLst>
              <a:ext uri="{FF2B5EF4-FFF2-40B4-BE49-F238E27FC236}">
                <a16:creationId xmlns:a16="http://schemas.microsoft.com/office/drawing/2014/main" id="{3970F0E0-0AE5-4E31-8B51-AB29E42FB8E6}"/>
              </a:ext>
              <a:ext uri="{C183D7F6-B498-43B3-948B-1728B52AA6E4}">
                <adec:decorative xmlns:adec="http://schemas.microsoft.com/office/drawing/2017/decorative" val="1"/>
              </a:ext>
            </a:extLst>
          </p:cNvPr>
          <p:cNvSpPr/>
          <p:nvPr userDrawn="1"/>
        </p:nvSpPr>
        <p:spPr>
          <a:xfrm>
            <a:off x="123305" y="1053745"/>
            <a:ext cx="11880271" cy="2450069"/>
          </a:xfrm>
          <a:prstGeom prst="snip2Same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7" name="Content Placeholder 6">
            <a:extLst>
              <a:ext uri="{FF2B5EF4-FFF2-40B4-BE49-F238E27FC236}">
                <a16:creationId xmlns:a16="http://schemas.microsoft.com/office/drawing/2014/main" id="{94FF9BFC-DBE2-4982-A517-15DEE4882D68}"/>
              </a:ext>
            </a:extLst>
          </p:cNvPr>
          <p:cNvSpPr>
            <a:spLocks noGrp="1"/>
          </p:cNvSpPr>
          <p:nvPr>
            <p:ph sz="quarter" idx="10"/>
          </p:nvPr>
        </p:nvSpPr>
        <p:spPr>
          <a:xfrm>
            <a:off x="495300" y="1247775"/>
            <a:ext cx="11229975" cy="2181225"/>
          </a:xfrm>
        </p:spPr>
        <p:txBody>
          <a:bodyPr>
            <a:normAutofit/>
          </a:bodyPr>
          <a:lstStyle>
            <a:lvl1pPr marL="0" indent="0">
              <a:buNone/>
              <a:defRPr sz="2800"/>
            </a:lvl1pPr>
          </a:lstStyle>
          <a:p>
            <a:pPr lvl="0"/>
            <a:endParaRPr lang="en-US"/>
          </a:p>
        </p:txBody>
      </p:sp>
      <p:sp>
        <p:nvSpPr>
          <p:cNvPr id="5" name="Rectangle: Diagonal Corners Snipped 4">
            <a:extLst>
              <a:ext uri="{FF2B5EF4-FFF2-40B4-BE49-F238E27FC236}">
                <a16:creationId xmlns:a16="http://schemas.microsoft.com/office/drawing/2014/main" id="{C51F5F70-3454-43AA-B351-0571FCD9B136}"/>
              </a:ext>
              <a:ext uri="{C183D7F6-B498-43B3-948B-1728B52AA6E4}">
                <adec:decorative xmlns:adec="http://schemas.microsoft.com/office/drawing/2017/decorative" val="1"/>
              </a:ext>
            </a:extLst>
          </p:cNvPr>
          <p:cNvSpPr/>
          <p:nvPr userDrawn="1"/>
        </p:nvSpPr>
        <p:spPr>
          <a:xfrm>
            <a:off x="123304" y="4199311"/>
            <a:ext cx="2372469" cy="1410913"/>
          </a:xfrm>
          <a:prstGeom prst="snip2DiagRect">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2700000" scaled="1"/>
            <a:tileRect/>
          </a:gra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p>
        </p:txBody>
      </p:sp>
      <p:sp>
        <p:nvSpPr>
          <p:cNvPr id="11" name="Text Placeholder 10">
            <a:extLst>
              <a:ext uri="{FF2B5EF4-FFF2-40B4-BE49-F238E27FC236}">
                <a16:creationId xmlns:a16="http://schemas.microsoft.com/office/drawing/2014/main" id="{21FC6B53-B550-425F-8322-A1E3EEF6781E}"/>
              </a:ext>
            </a:extLst>
          </p:cNvPr>
          <p:cNvSpPr>
            <a:spLocks noGrp="1"/>
          </p:cNvSpPr>
          <p:nvPr>
            <p:ph type="body" sz="quarter" idx="11"/>
          </p:nvPr>
        </p:nvSpPr>
        <p:spPr>
          <a:xfrm>
            <a:off x="61651" y="4684951"/>
            <a:ext cx="2495773" cy="376219"/>
          </a:xfrm>
        </p:spPr>
        <p:txBody>
          <a:bodyPr>
            <a:normAutofit/>
          </a:bodyPr>
          <a:lstStyle>
            <a:lvl1pPr marL="0" indent="0">
              <a:buNone/>
              <a:defRPr sz="2800" b="1">
                <a:solidFill>
                  <a:schemeClr val="bg1"/>
                </a:solidFill>
              </a:defRPr>
            </a:lvl1pPr>
          </a:lstStyle>
          <a:p>
            <a:pPr lvl="0"/>
            <a:endParaRPr lang="en-US"/>
          </a:p>
        </p:txBody>
      </p:sp>
      <p:sp>
        <p:nvSpPr>
          <p:cNvPr id="4" name="Octagon 3">
            <a:extLst>
              <a:ext uri="{FF2B5EF4-FFF2-40B4-BE49-F238E27FC236}">
                <a16:creationId xmlns:a16="http://schemas.microsoft.com/office/drawing/2014/main" id="{6A9BF522-C08C-41A5-A381-5A278D16C576}"/>
              </a:ext>
              <a:ext uri="{C183D7F6-B498-43B3-948B-1728B52AA6E4}">
                <adec:decorative xmlns:adec="http://schemas.microsoft.com/office/drawing/2017/decorative" val="1"/>
              </a:ext>
            </a:extLst>
          </p:cNvPr>
          <p:cNvSpPr/>
          <p:nvPr userDrawn="1"/>
        </p:nvSpPr>
        <p:spPr>
          <a:xfrm>
            <a:off x="2646216" y="3651471"/>
            <a:ext cx="9357359" cy="2819399"/>
          </a:xfrm>
          <a:prstGeom prst="octagon">
            <a:avLst>
              <a:gd name="adj" fmla="val 12687"/>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5400000" scaled="1"/>
            <a:tileRect/>
          </a:gradFill>
          <a:ln>
            <a:solidFill>
              <a:srgbClr val="7030A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13" name="Text Placeholder 12">
            <a:extLst>
              <a:ext uri="{FF2B5EF4-FFF2-40B4-BE49-F238E27FC236}">
                <a16:creationId xmlns:a16="http://schemas.microsoft.com/office/drawing/2014/main" id="{59D73D80-8DF6-4BC4-B74E-96856B68D155}"/>
              </a:ext>
            </a:extLst>
          </p:cNvPr>
          <p:cNvSpPr>
            <a:spLocks noGrp="1"/>
          </p:cNvSpPr>
          <p:nvPr>
            <p:ph type="body" sz="quarter" idx="12"/>
          </p:nvPr>
        </p:nvSpPr>
        <p:spPr>
          <a:xfrm>
            <a:off x="2851150" y="3851275"/>
            <a:ext cx="8874125" cy="2449513"/>
          </a:xfrm>
        </p:spPr>
        <p:txBody>
          <a:bodyPr>
            <a:normAutofit/>
          </a:bodyPr>
          <a:lstStyle>
            <a:lvl1pPr marL="0" indent="0">
              <a:buNone/>
              <a:defRPr sz="2400"/>
            </a:lvl1pPr>
          </a:lstStyle>
          <a:p>
            <a:pPr lvl="0"/>
            <a:endParaRPr lang="en-US"/>
          </a:p>
        </p:txBody>
      </p:sp>
      <p:pic>
        <p:nvPicPr>
          <p:cNvPr id="14" name="Logo">
            <a:extLst>
              <a:ext uri="{FF2B5EF4-FFF2-40B4-BE49-F238E27FC236}">
                <a16:creationId xmlns:a16="http://schemas.microsoft.com/office/drawing/2014/main" id="{B783B165-1313-45F9-A98A-83F943BEDD7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02224" y="6055163"/>
            <a:ext cx="731520" cy="731520"/>
          </a:xfrm>
          <a:prstGeom prst="rect">
            <a:avLst/>
          </a:prstGeom>
        </p:spPr>
      </p:pic>
    </p:spTree>
    <p:extLst>
      <p:ext uri="{BB962C8B-B14F-4D97-AF65-F5344CB8AC3E}">
        <p14:creationId xmlns:p14="http://schemas.microsoft.com/office/powerpoint/2010/main" val="3722603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75967-89FF-4D0E-A76B-80503868CA10}"/>
              </a:ext>
            </a:extLst>
          </p:cNvPr>
          <p:cNvSpPr>
            <a:spLocks noGrp="1"/>
          </p:cNvSpPr>
          <p:nvPr>
            <p:ph type="title"/>
          </p:nvPr>
        </p:nvSpPr>
        <p:spPr>
          <a:xfrm>
            <a:off x="123306" y="365130"/>
            <a:ext cx="11880272" cy="540958"/>
          </a:xfrm>
          <a:prstGeom prst="rect">
            <a:avLst/>
          </a:prstGeom>
        </p:spPr>
        <p:txBody>
          <a:bodyPr>
            <a:noAutofit/>
          </a:bodyPr>
          <a:lstStyle>
            <a:lvl1pPr algn="ctr">
              <a:defRPr sz="4000"/>
            </a:lvl1pPr>
          </a:lstStyle>
          <a:p>
            <a:r>
              <a:rPr lang="en-US"/>
              <a:t>Click to edit Master title style</a:t>
            </a:r>
          </a:p>
        </p:txBody>
      </p:sp>
      <p:sp>
        <p:nvSpPr>
          <p:cNvPr id="3" name="Rectangle: Top Corners Snipped 2">
            <a:extLst>
              <a:ext uri="{FF2B5EF4-FFF2-40B4-BE49-F238E27FC236}">
                <a16:creationId xmlns:a16="http://schemas.microsoft.com/office/drawing/2014/main" id="{3970F0E0-0AE5-4E31-8B51-AB29E42FB8E6}"/>
              </a:ext>
              <a:ext uri="{C183D7F6-B498-43B3-948B-1728B52AA6E4}">
                <adec:decorative xmlns:adec="http://schemas.microsoft.com/office/drawing/2017/decorative" val="1"/>
              </a:ext>
            </a:extLst>
          </p:cNvPr>
          <p:cNvSpPr/>
          <p:nvPr userDrawn="1"/>
        </p:nvSpPr>
        <p:spPr>
          <a:xfrm>
            <a:off x="123305" y="1053745"/>
            <a:ext cx="11880271" cy="1623522"/>
          </a:xfrm>
          <a:prstGeom prst="snip2Same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7" name="Content Placeholder 6">
            <a:extLst>
              <a:ext uri="{FF2B5EF4-FFF2-40B4-BE49-F238E27FC236}">
                <a16:creationId xmlns:a16="http://schemas.microsoft.com/office/drawing/2014/main" id="{94FF9BFC-DBE2-4982-A517-15DEE4882D68}"/>
              </a:ext>
            </a:extLst>
          </p:cNvPr>
          <p:cNvSpPr>
            <a:spLocks noGrp="1"/>
          </p:cNvSpPr>
          <p:nvPr>
            <p:ph sz="quarter" idx="10"/>
          </p:nvPr>
        </p:nvSpPr>
        <p:spPr>
          <a:xfrm>
            <a:off x="495300" y="1247775"/>
            <a:ext cx="11229975" cy="1429492"/>
          </a:xfrm>
        </p:spPr>
        <p:txBody>
          <a:bodyPr>
            <a:normAutofit/>
          </a:bodyPr>
          <a:lstStyle>
            <a:lvl1pPr marL="0" indent="0">
              <a:buNone/>
              <a:defRPr sz="2800"/>
            </a:lvl1pPr>
          </a:lstStyle>
          <a:p>
            <a:pPr lvl="0"/>
            <a:endParaRPr lang="en-US"/>
          </a:p>
        </p:txBody>
      </p:sp>
      <p:sp>
        <p:nvSpPr>
          <p:cNvPr id="5" name="Rectangle: Diagonal Corners Snipped 4">
            <a:extLst>
              <a:ext uri="{FF2B5EF4-FFF2-40B4-BE49-F238E27FC236}">
                <a16:creationId xmlns:a16="http://schemas.microsoft.com/office/drawing/2014/main" id="{C51F5F70-3454-43AA-B351-0571FCD9B136}"/>
              </a:ext>
              <a:ext uri="{C183D7F6-B498-43B3-948B-1728B52AA6E4}">
                <adec:decorative xmlns:adec="http://schemas.microsoft.com/office/drawing/2017/decorative" val="1"/>
              </a:ext>
            </a:extLst>
          </p:cNvPr>
          <p:cNvSpPr/>
          <p:nvPr userDrawn="1"/>
        </p:nvSpPr>
        <p:spPr>
          <a:xfrm>
            <a:off x="123300" y="3651471"/>
            <a:ext cx="2372469" cy="1410913"/>
          </a:xfrm>
          <a:prstGeom prst="snip2DiagRect">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2700000" scaled="1"/>
            <a:tileRect/>
          </a:gra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p>
        </p:txBody>
      </p:sp>
      <p:sp>
        <p:nvSpPr>
          <p:cNvPr id="11" name="Text Placeholder 10">
            <a:extLst>
              <a:ext uri="{FF2B5EF4-FFF2-40B4-BE49-F238E27FC236}">
                <a16:creationId xmlns:a16="http://schemas.microsoft.com/office/drawing/2014/main" id="{21FC6B53-B550-425F-8322-A1E3EEF6781E}"/>
              </a:ext>
            </a:extLst>
          </p:cNvPr>
          <p:cNvSpPr>
            <a:spLocks noGrp="1"/>
          </p:cNvSpPr>
          <p:nvPr>
            <p:ph type="body" sz="quarter" idx="11"/>
          </p:nvPr>
        </p:nvSpPr>
        <p:spPr>
          <a:xfrm>
            <a:off x="61647" y="4098212"/>
            <a:ext cx="2495773" cy="376219"/>
          </a:xfrm>
        </p:spPr>
        <p:txBody>
          <a:bodyPr>
            <a:normAutofit/>
          </a:bodyPr>
          <a:lstStyle>
            <a:lvl1pPr marL="0" indent="0">
              <a:buNone/>
              <a:defRPr sz="2800" b="1">
                <a:solidFill>
                  <a:schemeClr val="bg1"/>
                </a:solidFill>
              </a:defRPr>
            </a:lvl1pPr>
          </a:lstStyle>
          <a:p>
            <a:pPr lvl="0"/>
            <a:endParaRPr lang="en-US"/>
          </a:p>
        </p:txBody>
      </p:sp>
      <p:sp>
        <p:nvSpPr>
          <p:cNvPr id="4" name="Octagon 3">
            <a:extLst>
              <a:ext uri="{FF2B5EF4-FFF2-40B4-BE49-F238E27FC236}">
                <a16:creationId xmlns:a16="http://schemas.microsoft.com/office/drawing/2014/main" id="{6A9BF522-C08C-41A5-A381-5A278D16C576}"/>
              </a:ext>
              <a:ext uri="{C183D7F6-B498-43B3-948B-1728B52AA6E4}">
                <adec:decorative xmlns:adec="http://schemas.microsoft.com/office/drawing/2017/decorative" val="1"/>
              </a:ext>
            </a:extLst>
          </p:cNvPr>
          <p:cNvSpPr/>
          <p:nvPr userDrawn="1"/>
        </p:nvSpPr>
        <p:spPr>
          <a:xfrm>
            <a:off x="2619075" y="2869348"/>
            <a:ext cx="9357359" cy="3623522"/>
          </a:xfrm>
          <a:prstGeom prst="octagon">
            <a:avLst>
              <a:gd name="adj" fmla="val 12687"/>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5400000" scaled="1"/>
            <a:tileRect/>
          </a:gradFill>
          <a:ln>
            <a:solidFill>
              <a:srgbClr val="7030A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13" name="Text Placeholder 12">
            <a:extLst>
              <a:ext uri="{FF2B5EF4-FFF2-40B4-BE49-F238E27FC236}">
                <a16:creationId xmlns:a16="http://schemas.microsoft.com/office/drawing/2014/main" id="{59D73D80-8DF6-4BC4-B74E-96856B68D155}"/>
              </a:ext>
            </a:extLst>
          </p:cNvPr>
          <p:cNvSpPr>
            <a:spLocks noGrp="1"/>
          </p:cNvSpPr>
          <p:nvPr>
            <p:ph type="body" sz="quarter" idx="12"/>
          </p:nvPr>
        </p:nvSpPr>
        <p:spPr>
          <a:xfrm>
            <a:off x="2851150" y="3072385"/>
            <a:ext cx="8874125" cy="3228404"/>
          </a:xfrm>
        </p:spPr>
        <p:txBody>
          <a:bodyPr>
            <a:normAutofit/>
          </a:bodyPr>
          <a:lstStyle>
            <a:lvl1pPr marL="0" indent="0">
              <a:buNone/>
              <a:defRPr sz="2400"/>
            </a:lvl1pPr>
          </a:lstStyle>
          <a:p>
            <a:pPr lvl="0"/>
            <a:endParaRPr lang="en-US"/>
          </a:p>
        </p:txBody>
      </p:sp>
      <p:pic>
        <p:nvPicPr>
          <p:cNvPr id="9" name="Logo">
            <a:extLst>
              <a:ext uri="{FF2B5EF4-FFF2-40B4-BE49-F238E27FC236}">
                <a16:creationId xmlns:a16="http://schemas.microsoft.com/office/drawing/2014/main" id="{57425421-2A20-4BA2-8C93-E06FF8A21FD3}"/>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02224" y="6055163"/>
            <a:ext cx="731520" cy="731520"/>
          </a:xfrm>
          <a:prstGeom prst="rect">
            <a:avLst/>
          </a:prstGeom>
        </p:spPr>
      </p:pic>
    </p:spTree>
    <p:extLst>
      <p:ext uri="{BB962C8B-B14F-4D97-AF65-F5344CB8AC3E}">
        <p14:creationId xmlns:p14="http://schemas.microsoft.com/office/powerpoint/2010/main" val="2260873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18" Type="http://schemas.openxmlformats.org/officeDocument/2006/relationships/slideLayout" Target="../slideLayouts/slideLayout28.xml"/><Relationship Id="rId3" Type="http://schemas.openxmlformats.org/officeDocument/2006/relationships/slideLayout" Target="../slideLayouts/slideLayout13.xml"/><Relationship Id="rId21" Type="http://schemas.openxmlformats.org/officeDocument/2006/relationships/slideLayout" Target="../slideLayouts/slideLayout31.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17" Type="http://schemas.openxmlformats.org/officeDocument/2006/relationships/slideLayout" Target="../slideLayouts/slideLayout27.xml"/><Relationship Id="rId25" Type="http://schemas.openxmlformats.org/officeDocument/2006/relationships/image" Target="../media/image6.png"/><Relationship Id="rId2" Type="http://schemas.openxmlformats.org/officeDocument/2006/relationships/slideLayout" Target="../slideLayouts/slideLayout12.xml"/><Relationship Id="rId16" Type="http://schemas.openxmlformats.org/officeDocument/2006/relationships/slideLayout" Target="../slideLayouts/slideLayout26.xml"/><Relationship Id="rId20" Type="http://schemas.openxmlformats.org/officeDocument/2006/relationships/slideLayout" Target="../slideLayouts/slideLayout30.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24" Type="http://schemas.openxmlformats.org/officeDocument/2006/relationships/image" Target="../media/image5.png"/><Relationship Id="rId5" Type="http://schemas.openxmlformats.org/officeDocument/2006/relationships/slideLayout" Target="../slideLayouts/slideLayout15.xml"/><Relationship Id="rId15" Type="http://schemas.openxmlformats.org/officeDocument/2006/relationships/slideLayout" Target="../slideLayouts/slideLayout25.xml"/><Relationship Id="rId23" Type="http://schemas.openxmlformats.org/officeDocument/2006/relationships/theme" Target="../theme/theme2.xml"/><Relationship Id="rId10" Type="http://schemas.openxmlformats.org/officeDocument/2006/relationships/slideLayout" Target="../slideLayouts/slideLayout20.xml"/><Relationship Id="rId19" Type="http://schemas.openxmlformats.org/officeDocument/2006/relationships/slideLayout" Target="../slideLayouts/slideLayout29.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 Id="rId22" Type="http://schemas.openxmlformats.org/officeDocument/2006/relationships/slideLayout" Target="../slideLayouts/slideLayout3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2" Type="http://schemas.openxmlformats.org/officeDocument/2006/relationships/slideLayout" Target="../slideLayouts/slideLayout34.xml"/><Relationship Id="rId16" Type="http://schemas.openxmlformats.org/officeDocument/2006/relationships/image" Target="../media/image6.png"/><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theme" Target="../theme/theme3.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slideLayout" Target="../slideLayouts/slideLayout59.xml"/><Relationship Id="rId18" Type="http://schemas.openxmlformats.org/officeDocument/2006/relationships/slideLayout" Target="../slideLayouts/slideLayout64.xml"/><Relationship Id="rId26" Type="http://schemas.openxmlformats.org/officeDocument/2006/relationships/slideLayout" Target="../slideLayouts/slideLayout72.xml"/><Relationship Id="rId3" Type="http://schemas.openxmlformats.org/officeDocument/2006/relationships/slideLayout" Target="../slideLayouts/slideLayout49.xml"/><Relationship Id="rId21" Type="http://schemas.openxmlformats.org/officeDocument/2006/relationships/slideLayout" Target="../slideLayouts/slideLayout67.xml"/><Relationship Id="rId7" Type="http://schemas.openxmlformats.org/officeDocument/2006/relationships/slideLayout" Target="../slideLayouts/slideLayout53.xml"/><Relationship Id="rId12" Type="http://schemas.openxmlformats.org/officeDocument/2006/relationships/slideLayout" Target="../slideLayouts/slideLayout58.xml"/><Relationship Id="rId17" Type="http://schemas.openxmlformats.org/officeDocument/2006/relationships/slideLayout" Target="../slideLayouts/slideLayout63.xml"/><Relationship Id="rId25" Type="http://schemas.openxmlformats.org/officeDocument/2006/relationships/slideLayout" Target="../slideLayouts/slideLayout71.xml"/><Relationship Id="rId2" Type="http://schemas.openxmlformats.org/officeDocument/2006/relationships/slideLayout" Target="../slideLayouts/slideLayout48.xml"/><Relationship Id="rId16" Type="http://schemas.openxmlformats.org/officeDocument/2006/relationships/slideLayout" Target="../slideLayouts/slideLayout62.xml"/><Relationship Id="rId20" Type="http://schemas.openxmlformats.org/officeDocument/2006/relationships/slideLayout" Target="../slideLayouts/slideLayout66.xml"/><Relationship Id="rId29" Type="http://schemas.openxmlformats.org/officeDocument/2006/relationships/image" Target="../media/image5.png"/><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24" Type="http://schemas.openxmlformats.org/officeDocument/2006/relationships/slideLayout" Target="../slideLayouts/slideLayout70.xml"/><Relationship Id="rId5" Type="http://schemas.openxmlformats.org/officeDocument/2006/relationships/slideLayout" Target="../slideLayouts/slideLayout51.xml"/><Relationship Id="rId15" Type="http://schemas.openxmlformats.org/officeDocument/2006/relationships/slideLayout" Target="../slideLayouts/slideLayout61.xml"/><Relationship Id="rId23" Type="http://schemas.openxmlformats.org/officeDocument/2006/relationships/slideLayout" Target="../slideLayouts/slideLayout69.xml"/><Relationship Id="rId28" Type="http://schemas.openxmlformats.org/officeDocument/2006/relationships/theme" Target="../theme/theme4.xml"/><Relationship Id="rId10" Type="http://schemas.openxmlformats.org/officeDocument/2006/relationships/slideLayout" Target="../slideLayouts/slideLayout56.xml"/><Relationship Id="rId19" Type="http://schemas.openxmlformats.org/officeDocument/2006/relationships/slideLayout" Target="../slideLayouts/slideLayout65.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slideLayout" Target="../slideLayouts/slideLayout60.xml"/><Relationship Id="rId22" Type="http://schemas.openxmlformats.org/officeDocument/2006/relationships/slideLayout" Target="../slideLayouts/slideLayout68.xml"/><Relationship Id="rId27" Type="http://schemas.openxmlformats.org/officeDocument/2006/relationships/slideLayout" Target="../slideLayouts/slideLayout73.xml"/><Relationship Id="rId30"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Logo: New Jersey Department of Education.">
            <a:extLst>
              <a:ext uri="{FF2B5EF4-FFF2-40B4-BE49-F238E27FC236}">
                <a16:creationId xmlns:a16="http://schemas.microsoft.com/office/drawing/2014/main" id="{CF96DE2C-7117-450B-9505-73F2CC7674DC}"/>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10169" y="-5897"/>
            <a:ext cx="12081830" cy="2551181"/>
          </a:xfrm>
          <a:prstGeom prst="rect">
            <a:avLst/>
          </a:prstGeom>
        </p:spPr>
      </p:pic>
      <p:sp>
        <p:nvSpPr>
          <p:cNvPr id="3" name="Text Placeholder 2">
            <a:extLst>
              <a:ext uri="{FF2B5EF4-FFF2-40B4-BE49-F238E27FC236}">
                <a16:creationId xmlns:a16="http://schemas.microsoft.com/office/drawing/2014/main" id="{056ABD99-43FC-48BD-956C-54F530646711}"/>
              </a:ext>
            </a:extLst>
          </p:cNvPr>
          <p:cNvSpPr>
            <a:spLocks noGrp="1"/>
          </p:cNvSpPr>
          <p:nvPr>
            <p:ph type="body" idx="1"/>
          </p:nvPr>
        </p:nvSpPr>
        <p:spPr>
          <a:xfrm>
            <a:off x="110169" y="1825625"/>
            <a:ext cx="11788048" cy="4351338"/>
          </a:xfrm>
          <a:prstGeom prst="rect">
            <a:avLst/>
          </a:prstGeom>
        </p:spPr>
        <p:txBody>
          <a:bodyPr vert="horz" lIns="91440" tIns="45720" rIns="91440" bIns="45720" rtlCol="0">
            <a:normAutofit/>
          </a:bodyPr>
          <a:lstStyle/>
          <a:p>
            <a:pPr lvl="0"/>
            <a:r>
              <a:rPr lang="en-US"/>
              <a:t>Do not use this layout</a:t>
            </a:r>
          </a:p>
        </p:txBody>
      </p:sp>
    </p:spTree>
    <p:extLst>
      <p:ext uri="{BB962C8B-B14F-4D97-AF65-F5344CB8AC3E}">
        <p14:creationId xmlns:p14="http://schemas.microsoft.com/office/powerpoint/2010/main" val="7397104"/>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698" r:id="rId8"/>
    <p:sldLayoutId id="2147483699" r:id="rId9"/>
    <p:sldLayoutId id="2147483700" r:id="rId10"/>
  </p:sldLayoutIdLst>
  <p:hf hdr="0" dt="0"/>
  <p:txStyles>
    <p:titleStyle>
      <a:lvl1pPr algn="ctr" defTabSz="914400" rtl="0" eaLnBrk="1" latinLnBrk="0" hangingPunct="1">
        <a:lnSpc>
          <a:spcPct val="90000"/>
        </a:lnSpc>
        <a:spcBef>
          <a:spcPct val="0"/>
        </a:spcBef>
        <a:buNone/>
        <a:defRPr sz="5400" b="1" kern="1200">
          <a:solidFill>
            <a:srgbClr val="6E2405"/>
          </a:solidFill>
          <a:latin typeface="Palatino Linotype" panose="02040502050505030304" pitchFamily="18" charset="0"/>
          <a:ea typeface="+mj-ea"/>
          <a:cs typeface="+mj-cs"/>
        </a:defRPr>
      </a:lvl1pPr>
    </p:titleStyle>
    <p:bodyStyle>
      <a:lvl1pPr marL="0" indent="0" algn="l" defTabSz="914400" rtl="0" eaLnBrk="1" latinLnBrk="0" hangingPunct="1">
        <a:lnSpc>
          <a:spcPct val="108000"/>
        </a:lnSpc>
        <a:spcBef>
          <a:spcPts val="1000"/>
        </a:spcBef>
        <a:spcAft>
          <a:spcPts val="1400"/>
        </a:spcAft>
        <a:buFont typeface="Arial" panose="020B0604020202020204" pitchFamily="34" charset="0"/>
        <a:buNone/>
        <a:defRPr sz="44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A picture containing graphical user interface&#10;&#10;Description automatically generated">
            <a:extLst>
              <a:ext uri="{FF2B5EF4-FFF2-40B4-BE49-F238E27FC236}">
                <a16:creationId xmlns:a16="http://schemas.microsoft.com/office/drawing/2014/main" id="{696D1C8D-2804-489C-86CC-F70D29F92737}"/>
              </a:ext>
            </a:extLst>
          </p:cNvPr>
          <p:cNvPicPr>
            <a:picLocks noChangeAspect="1"/>
          </p:cNvPicPr>
          <p:nvPr/>
        </p:nvPicPr>
        <p:blipFill>
          <a:blip r:embed="rId24">
            <a:extLst>
              <a:ext uri="{28A0092B-C50C-407E-A947-70E740481C1C}">
                <a14:useLocalDpi xmlns:a14="http://schemas.microsoft.com/office/drawing/2010/main" val="0"/>
              </a:ext>
            </a:extLst>
          </a:blip>
          <a:stretch>
            <a:fillRect/>
          </a:stretch>
        </p:blipFill>
        <p:spPr>
          <a:xfrm>
            <a:off x="149340" y="162881"/>
            <a:ext cx="11893320" cy="1630683"/>
          </a:xfrm>
          <a:prstGeom prst="rect">
            <a:avLst/>
          </a:prstGeom>
        </p:spPr>
      </p:pic>
      <p:sp>
        <p:nvSpPr>
          <p:cNvPr id="2" name="Title Placeholder 1">
            <a:extLst>
              <a:ext uri="{FF2B5EF4-FFF2-40B4-BE49-F238E27FC236}">
                <a16:creationId xmlns:a16="http://schemas.microsoft.com/office/drawing/2014/main" id="{A52D6E93-3D36-4693-94CF-5E08B138DE51}"/>
              </a:ext>
            </a:extLst>
          </p:cNvPr>
          <p:cNvSpPr>
            <a:spLocks noGrp="1"/>
          </p:cNvSpPr>
          <p:nvPr>
            <p:ph type="title"/>
          </p:nvPr>
        </p:nvSpPr>
        <p:spPr>
          <a:xfrm>
            <a:off x="1256841" y="378896"/>
            <a:ext cx="10096959" cy="747579"/>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F8288CE7-0338-4DCA-9309-6257DC1AB2BD}"/>
              </a:ext>
            </a:extLst>
          </p:cNvPr>
          <p:cNvSpPr>
            <a:spLocks noGrp="1"/>
          </p:cNvSpPr>
          <p:nvPr>
            <p:ph type="body" idx="1"/>
          </p:nvPr>
        </p:nvSpPr>
        <p:spPr>
          <a:xfrm>
            <a:off x="146292" y="1430626"/>
            <a:ext cx="11890272" cy="4507465"/>
          </a:xfrm>
          <a:prstGeom prst="rect">
            <a:avLst/>
          </a:prstGeom>
        </p:spPr>
        <p:txBody>
          <a:bodyPr vert="horz" lIns="91440" tIns="45720" rIns="82296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a:extLst>
              <a:ext uri="{FF2B5EF4-FFF2-40B4-BE49-F238E27FC236}">
                <a16:creationId xmlns:a16="http://schemas.microsoft.com/office/drawing/2014/main" id="{C25DAC51-AACD-4066-8BD6-6F7BF018F00F}"/>
              </a:ext>
            </a:extLst>
          </p:cNvPr>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C0398713-19FC-43BC-8C7D-F7EE32024943}"/>
              </a:ext>
            </a:extLst>
          </p:cNvPr>
          <p:cNvSpPr>
            <a:spLocks noGrp="1"/>
          </p:cNvSpPr>
          <p:nvPr>
            <p:ph type="sldNum" sz="quarter" idx="4"/>
          </p:nvPr>
        </p:nvSpPr>
        <p:spPr>
          <a:xfrm>
            <a:off x="8687719" y="6257197"/>
            <a:ext cx="2743200" cy="365125"/>
          </a:xfrm>
          <a:prstGeom prst="rect">
            <a:avLst/>
          </a:prstGeom>
        </p:spPr>
        <p:txBody>
          <a:bodyPr vert="horz" lIns="91440" tIns="45720" rIns="91440" bIns="45720" rtlCol="0" anchor="ctr"/>
          <a:lstStyle>
            <a:lvl1pPr algn="r">
              <a:defRPr sz="1400">
                <a:solidFill>
                  <a:schemeClr val="bg1"/>
                </a:solidFill>
                <a:latin typeface="Palatino Linotype" panose="02040502050505030304" pitchFamily="18" charset="0"/>
              </a:defRPr>
            </a:lvl1pPr>
          </a:lstStyle>
          <a:p>
            <a:fld id="{A3D1C70C-36A2-44FC-A083-98959550CFF4}" type="slidenum">
              <a:rPr lang="en-US" smtClean="0"/>
              <a:pPr/>
              <a:t>‹#›</a:t>
            </a:fld>
            <a:endParaRPr lang="en-US"/>
          </a:p>
        </p:txBody>
      </p:sp>
    </p:spTree>
    <p:extLst>
      <p:ext uri="{BB962C8B-B14F-4D97-AF65-F5344CB8AC3E}">
        <p14:creationId xmlns:p14="http://schemas.microsoft.com/office/powerpoint/2010/main" val="1643277957"/>
      </p:ext>
    </p:extLst>
  </p:cSld>
  <p:clrMap bg1="lt1" tx1="dk1" bg2="lt2" tx2="dk2" accent1="accent1" accent2="accent2" accent3="accent3" accent4="accent4" accent5="accent5" accent6="accent6" hlink="hlink" folHlink="folHlink"/>
  <p:sldLayoutIdLst>
    <p:sldLayoutId id="2147483816" r:id="rId1"/>
    <p:sldLayoutId id="2147483830" r:id="rId2"/>
    <p:sldLayoutId id="2147483817" r:id="rId3"/>
    <p:sldLayoutId id="2147483818" r:id="rId4"/>
    <p:sldLayoutId id="2147483819" r:id="rId5"/>
    <p:sldLayoutId id="2147483820" r:id="rId6"/>
    <p:sldLayoutId id="2147483717" r:id="rId7"/>
    <p:sldLayoutId id="2147483718" r:id="rId8"/>
    <p:sldLayoutId id="2147483719" r:id="rId9"/>
    <p:sldLayoutId id="2147483720" r:id="rId10"/>
    <p:sldLayoutId id="2147483831" r:id="rId11"/>
    <p:sldLayoutId id="2147483721" r:id="rId12"/>
    <p:sldLayoutId id="2147483722" r:id="rId13"/>
    <p:sldLayoutId id="2147483723" r:id="rId14"/>
    <p:sldLayoutId id="2147483724" r:id="rId15"/>
    <p:sldLayoutId id="2147483725" r:id="rId16"/>
    <p:sldLayoutId id="2147483726" r:id="rId17"/>
    <p:sldLayoutId id="2147483742" r:id="rId18"/>
    <p:sldLayoutId id="2147483743" r:id="rId19"/>
    <p:sldLayoutId id="2147483744" r:id="rId20"/>
    <p:sldLayoutId id="2147483821" r:id="rId21"/>
    <p:sldLayoutId id="2147483822" r:id="rId22"/>
  </p:sldLayoutIdLst>
  <p:hf hdr="0" dt="0"/>
  <p:txStyles>
    <p:titleStyle>
      <a:lvl1pPr algn="l" defTabSz="914400" rtl="0" eaLnBrk="1" latinLnBrk="0" hangingPunct="1">
        <a:lnSpc>
          <a:spcPct val="90000"/>
        </a:lnSpc>
        <a:spcBef>
          <a:spcPct val="0"/>
        </a:spcBef>
        <a:buNone/>
        <a:defRPr sz="5000" b="1" kern="1200">
          <a:solidFill>
            <a:srgbClr val="6E2405"/>
          </a:solidFill>
          <a:latin typeface="Palatino Linotype" panose="02040502050505030304" pitchFamily="18" charset="0"/>
          <a:ea typeface="+mj-ea"/>
          <a:cs typeface="+mj-cs"/>
        </a:defRPr>
      </a:lvl1pPr>
    </p:titleStyle>
    <p:body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40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6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60367D-4F1F-4D06-9551-9D120A83F86F}"/>
              </a:ext>
            </a:extLst>
          </p:cNvPr>
          <p:cNvSpPr>
            <a:spLocks noGrp="1"/>
          </p:cNvSpPr>
          <p:nvPr>
            <p:ph type="title"/>
          </p:nvPr>
        </p:nvSpPr>
        <p:spPr>
          <a:xfrm>
            <a:off x="149340" y="365125"/>
            <a:ext cx="11890272"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67A9155-9D6F-4818-A1EA-81ACC0306B47}"/>
              </a:ext>
            </a:extLst>
          </p:cNvPr>
          <p:cNvSpPr>
            <a:spLocks noGrp="1"/>
          </p:cNvSpPr>
          <p:nvPr>
            <p:ph type="body" idx="1"/>
          </p:nvPr>
        </p:nvSpPr>
        <p:spPr>
          <a:xfrm>
            <a:off x="149340" y="1825625"/>
            <a:ext cx="11890272" cy="412232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a:extLst>
              <a:ext uri="{FF2B5EF4-FFF2-40B4-BE49-F238E27FC236}">
                <a16:creationId xmlns:a16="http://schemas.microsoft.com/office/drawing/2014/main" id="{94CC72A4-5CFF-4D23-9567-642F33528965}"/>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20D45371-22E5-41E2-9C10-6B0FADA8412F}"/>
              </a:ext>
            </a:extLst>
          </p:cNvPr>
          <p:cNvSpPr>
            <a:spLocks noGrp="1"/>
          </p:cNvSpPr>
          <p:nvPr>
            <p:ph type="sldNum" sz="quarter" idx="4"/>
          </p:nvPr>
        </p:nvSpPr>
        <p:spPr>
          <a:xfrm>
            <a:off x="8610600" y="6285773"/>
            <a:ext cx="2743200" cy="365125"/>
          </a:xfrm>
          <a:prstGeom prst="rect">
            <a:avLst/>
          </a:prstGeom>
        </p:spPr>
        <p:txBody>
          <a:bodyPr vert="horz" lIns="91440" tIns="45720" rIns="91440" bIns="45720" rtlCol="0" anchor="ctr"/>
          <a:lstStyle>
            <a:lvl1pPr algn="r">
              <a:defRPr sz="1400">
                <a:solidFill>
                  <a:schemeClr val="bg1"/>
                </a:solidFill>
                <a:latin typeface="Palatino Linotype" panose="02040502050505030304" pitchFamily="18" charset="0"/>
              </a:defRPr>
            </a:lvl1pPr>
          </a:lstStyle>
          <a:p>
            <a:fld id="{063B872D-3AE9-4542-A461-B751CD6BB84C}" type="slidenum">
              <a:rPr lang="en-US" smtClean="0"/>
              <a:pPr/>
              <a:t>‹#›</a:t>
            </a:fld>
            <a:endParaRPr lang="en-US"/>
          </a:p>
        </p:txBody>
      </p:sp>
    </p:spTree>
    <p:extLst>
      <p:ext uri="{BB962C8B-B14F-4D97-AF65-F5344CB8AC3E}">
        <p14:creationId xmlns:p14="http://schemas.microsoft.com/office/powerpoint/2010/main" val="706426190"/>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823" r:id="rId5"/>
    <p:sldLayoutId id="2147483824" r:id="rId6"/>
    <p:sldLayoutId id="2147483825" r:id="rId7"/>
    <p:sldLayoutId id="2147483826" r:id="rId8"/>
    <p:sldLayoutId id="2147483827" r:id="rId9"/>
    <p:sldLayoutId id="2147483828" r:id="rId10"/>
    <p:sldLayoutId id="2147483829" r:id="rId11"/>
    <p:sldLayoutId id="2147483739" r:id="rId12"/>
    <p:sldLayoutId id="2147483740" r:id="rId13"/>
    <p:sldLayoutId id="2147483741" r:id="rId14"/>
  </p:sldLayoutIdLst>
  <p:hf hdr="0" dt="0"/>
  <p:txStyles>
    <p:titleStyle>
      <a:lvl1pPr algn="l" defTabSz="914400" rtl="0" eaLnBrk="1" latinLnBrk="0" hangingPunct="1">
        <a:lnSpc>
          <a:spcPct val="90000"/>
        </a:lnSpc>
        <a:spcBef>
          <a:spcPct val="0"/>
        </a:spcBef>
        <a:buNone/>
        <a:defRPr sz="6000" kern="1200">
          <a:solidFill>
            <a:srgbClr val="6E2405"/>
          </a:solidFill>
          <a:latin typeface="Palatino Linotype" panose="02040502050505030304" pitchFamily="18" charset="0"/>
          <a:ea typeface="+mj-ea"/>
          <a:cs typeface="+mj-cs"/>
        </a:defRPr>
      </a:lvl1pPr>
    </p:titleStyle>
    <p:body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0"/>
        </a:spcBef>
        <a:spcAft>
          <a:spcPts val="1400"/>
        </a:spcAft>
        <a:buFont typeface="Arial" panose="020B0604020202020204" pitchFamily="34" charset="0"/>
        <a:buChar char="•"/>
        <a:defRPr sz="20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18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18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A picture containing graphical user interface&#10;&#10;Description automatically generated">
            <a:extLst>
              <a:ext uri="{FF2B5EF4-FFF2-40B4-BE49-F238E27FC236}">
                <a16:creationId xmlns:a16="http://schemas.microsoft.com/office/drawing/2014/main" id="{696D1C8D-2804-489C-86CC-F70D29F92737}"/>
              </a:ext>
            </a:extLst>
          </p:cNvPr>
          <p:cNvPicPr>
            <a:picLocks noChangeAspect="1"/>
          </p:cNvPicPr>
          <p:nvPr/>
        </p:nvPicPr>
        <p:blipFill>
          <a:blip r:embed="rId29">
            <a:extLst>
              <a:ext uri="{28A0092B-C50C-407E-A947-70E740481C1C}">
                <a14:useLocalDpi xmlns:a14="http://schemas.microsoft.com/office/drawing/2010/main" val="0"/>
              </a:ext>
            </a:extLst>
          </a:blip>
          <a:stretch>
            <a:fillRect/>
          </a:stretch>
        </p:blipFill>
        <p:spPr>
          <a:xfrm>
            <a:off x="149340" y="162881"/>
            <a:ext cx="11893320" cy="1630683"/>
          </a:xfrm>
          <a:prstGeom prst="rect">
            <a:avLst/>
          </a:prstGeom>
        </p:spPr>
      </p:pic>
      <p:sp>
        <p:nvSpPr>
          <p:cNvPr id="2" name="Title Placeholder 1">
            <a:extLst>
              <a:ext uri="{FF2B5EF4-FFF2-40B4-BE49-F238E27FC236}">
                <a16:creationId xmlns:a16="http://schemas.microsoft.com/office/drawing/2014/main" id="{A52D6E93-3D36-4693-94CF-5E08B138DE51}"/>
              </a:ext>
            </a:extLst>
          </p:cNvPr>
          <p:cNvSpPr>
            <a:spLocks noGrp="1"/>
          </p:cNvSpPr>
          <p:nvPr>
            <p:ph type="title"/>
          </p:nvPr>
        </p:nvSpPr>
        <p:spPr>
          <a:xfrm>
            <a:off x="1256841" y="378896"/>
            <a:ext cx="10096959" cy="747579"/>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F8288CE7-0338-4DCA-9309-6257DC1AB2BD}"/>
              </a:ext>
            </a:extLst>
          </p:cNvPr>
          <p:cNvSpPr>
            <a:spLocks noGrp="1"/>
          </p:cNvSpPr>
          <p:nvPr>
            <p:ph type="body" idx="1"/>
          </p:nvPr>
        </p:nvSpPr>
        <p:spPr>
          <a:xfrm>
            <a:off x="146292" y="1430626"/>
            <a:ext cx="11890272" cy="4507465"/>
          </a:xfrm>
          <a:prstGeom prst="rect">
            <a:avLst/>
          </a:prstGeom>
        </p:spPr>
        <p:txBody>
          <a:bodyPr vert="horz" lIns="91440" tIns="45720" rIns="82296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a:extLst>
              <a:ext uri="{FF2B5EF4-FFF2-40B4-BE49-F238E27FC236}">
                <a16:creationId xmlns:a16="http://schemas.microsoft.com/office/drawing/2014/main" id="{C25DAC51-AACD-4066-8BD6-6F7BF018F00F}"/>
              </a:ext>
            </a:extLst>
          </p:cNvPr>
          <p:cNvPicPr>
            <a:picLocks noChangeAspect="1"/>
          </p:cNvPicPr>
          <p:nvPr/>
        </p:nvPicPr>
        <p:blipFill>
          <a:blip r:embed="rId30">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C0398713-19FC-43BC-8C7D-F7EE32024943}"/>
              </a:ext>
            </a:extLst>
          </p:cNvPr>
          <p:cNvSpPr>
            <a:spLocks noGrp="1"/>
          </p:cNvSpPr>
          <p:nvPr>
            <p:ph type="sldNum" sz="quarter" idx="4"/>
          </p:nvPr>
        </p:nvSpPr>
        <p:spPr>
          <a:xfrm>
            <a:off x="8687719" y="6257197"/>
            <a:ext cx="2743200" cy="365125"/>
          </a:xfrm>
          <a:prstGeom prst="rect">
            <a:avLst/>
          </a:prstGeom>
        </p:spPr>
        <p:txBody>
          <a:bodyPr vert="horz" lIns="91440" tIns="45720" rIns="91440" bIns="45720" rtlCol="0" anchor="ctr"/>
          <a:lstStyle>
            <a:lvl1pPr algn="r">
              <a:defRPr sz="1400">
                <a:solidFill>
                  <a:schemeClr val="bg1"/>
                </a:solidFill>
                <a:latin typeface="Palatino Linotype" panose="02040502050505030304" pitchFamily="18" charset="0"/>
              </a:defRPr>
            </a:lvl1pPr>
          </a:lstStyle>
          <a:p>
            <a:fld id="{A3D1C70C-36A2-44FC-A083-98959550CFF4}" type="slidenum">
              <a:rPr lang="en-US" smtClean="0"/>
              <a:pPr/>
              <a:t>‹#›</a:t>
            </a:fld>
            <a:endParaRPr lang="en-US"/>
          </a:p>
        </p:txBody>
      </p:sp>
    </p:spTree>
    <p:extLst>
      <p:ext uri="{BB962C8B-B14F-4D97-AF65-F5344CB8AC3E}">
        <p14:creationId xmlns:p14="http://schemas.microsoft.com/office/powerpoint/2010/main" val="3524621365"/>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45" r:id="rId16"/>
    <p:sldLayoutId id="2147483746" r:id="rId17"/>
    <p:sldLayoutId id="2147483747" r:id="rId18"/>
    <p:sldLayoutId id="2147483748" r:id="rId19"/>
    <p:sldLayoutId id="2147483806" r:id="rId20"/>
    <p:sldLayoutId id="2147483732" r:id="rId21"/>
    <p:sldLayoutId id="2147483733" r:id="rId22"/>
    <p:sldLayoutId id="2147483734" r:id="rId23"/>
    <p:sldLayoutId id="2147483735" r:id="rId24"/>
    <p:sldLayoutId id="2147483737" r:id="rId25"/>
    <p:sldLayoutId id="2147483738" r:id="rId26"/>
    <p:sldLayoutId id="2147483832" r:id="rId27"/>
  </p:sldLayoutIdLst>
  <p:hf hdr="0" dt="0"/>
  <p:txStyles>
    <p:titleStyle>
      <a:lvl1pPr algn="l" defTabSz="914400" rtl="0" eaLnBrk="1" latinLnBrk="0" hangingPunct="1">
        <a:lnSpc>
          <a:spcPct val="90000"/>
        </a:lnSpc>
        <a:spcBef>
          <a:spcPct val="0"/>
        </a:spcBef>
        <a:buNone/>
        <a:defRPr sz="5000" b="1" kern="1200">
          <a:solidFill>
            <a:srgbClr val="6E2405"/>
          </a:solidFill>
          <a:latin typeface="Palatino Linotype" panose="02040502050505030304" pitchFamily="18" charset="0"/>
          <a:ea typeface="+mj-ea"/>
          <a:cs typeface="+mj-cs"/>
        </a:defRPr>
      </a:lvl1pPr>
    </p:titleStyle>
    <p:body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40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6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2.xml"/></Relationships>
</file>

<file path=ppt/slides/_rels/slide12.xml.rels><?xml version="1.0" encoding="UTF-8" standalone="yes"?>
<Relationships xmlns="http://schemas.openxmlformats.org/package/2006/relationships"><Relationship Id="rId3" Type="http://schemas.openxmlformats.org/officeDocument/2006/relationships/hyperlink" Target="https://www.nj.gov/education/code/current/title6a/chap8.pdf" TargetMode="External"/><Relationship Id="rId2" Type="http://schemas.openxmlformats.org/officeDocument/2006/relationships/notesSlide" Target="../notesSlides/notesSlide12.xml"/><Relationship Id="rId1" Type="http://schemas.openxmlformats.org/officeDocument/2006/relationships/slideLayout" Target="../slideLayouts/slideLayout72.xml"/></Relationships>
</file>

<file path=ppt/slides/_rels/slide13.xml.rels><?xml version="1.0" encoding="UTF-8" standalone="yes"?>
<Relationships xmlns="http://schemas.openxmlformats.org/package/2006/relationships"><Relationship Id="rId3" Type="http://schemas.openxmlformats.org/officeDocument/2006/relationships/hyperlink" Target="https://www.nj.gov/education/code/current/title6a/chap8.pdf" TargetMode="External"/><Relationship Id="rId2" Type="http://schemas.openxmlformats.org/officeDocument/2006/relationships/notesSlide" Target="../notesSlides/notesSlide13.xml"/><Relationship Id="rId1" Type="http://schemas.openxmlformats.org/officeDocument/2006/relationships/slideLayout" Target="../slideLayouts/slideLayout7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2.xml"/></Relationships>
</file>

<file path=ppt/slides/_rels/slide18.xml.rels><?xml version="1.0" encoding="UTF-8" standalone="yes"?>
<Relationships xmlns="http://schemas.openxmlformats.org/package/2006/relationships"><Relationship Id="rId3" Type="http://schemas.openxmlformats.org/officeDocument/2006/relationships/hyperlink" Target="https://www.nj.gov/education/code/current/title6a/chap8.pdf#page=17&amp;zoom=100,93,521" TargetMode="External"/><Relationship Id="rId2" Type="http://schemas.openxmlformats.org/officeDocument/2006/relationships/hyperlink" Target="https://www.nj.gov/education/code/current/title6a/chap8.pdf#page=14&amp;zoom=100,93,426" TargetMode="External"/><Relationship Id="rId1" Type="http://schemas.openxmlformats.org/officeDocument/2006/relationships/slideLayout" Target="../slideLayouts/slideLayout50.xml"/><Relationship Id="rId4" Type="http://schemas.openxmlformats.org/officeDocument/2006/relationships/hyperlink" Target="https://www.nj.gov/education/qsac/manual/docs/manual.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nj.gov/education/code/current/title6a/chap8.pdf" TargetMode="External"/><Relationship Id="rId2" Type="http://schemas.openxmlformats.org/officeDocument/2006/relationships/notesSlide" Target="../notesSlides/notesSlide17.xml"/><Relationship Id="rId1" Type="http://schemas.openxmlformats.org/officeDocument/2006/relationships/slideLayout" Target="../slideLayouts/slideLayout73.xml"/></Relationships>
</file>

<file path=ppt/slides/_rels/slide2.xml.rels><?xml version="1.0" encoding="UTF-8" standalone="yes"?>
<Relationships xmlns="http://schemas.openxmlformats.org/package/2006/relationships"><Relationship Id="rId3" Type="http://schemas.openxmlformats.org/officeDocument/2006/relationships/hyperlink" Target="https://www.nj.gov/education/code/current/title6a/chap30.pdf" TargetMode="External"/><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3" Type="http://schemas.openxmlformats.org/officeDocument/2006/relationships/hyperlink" Target="https://www.state.nj.us/education/code/current/title6a/chap30AppA.pdf" TargetMode="External"/><Relationship Id="rId2" Type="http://schemas.openxmlformats.org/officeDocument/2006/relationships/notesSlide" Target="../notesSlides/notesSlide18.xml"/><Relationship Id="rId1" Type="http://schemas.openxmlformats.org/officeDocument/2006/relationships/slideLayout" Target="../slideLayouts/slideLayout7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3.xml"/></Relationships>
</file>

<file path=ppt/slides/_rels/slide23.xml.rels><?xml version="1.0" encoding="UTF-8" standalone="yes"?>
<Relationships xmlns="http://schemas.openxmlformats.org/package/2006/relationships"><Relationship Id="rId3" Type="http://schemas.openxmlformats.org/officeDocument/2006/relationships/hyperlink" Target="https://www.nj.gov/education/code/current/title6a/chap8.pdf#page=4&amp;zoom=100,93,321" TargetMode="External"/><Relationship Id="rId2" Type="http://schemas.openxmlformats.org/officeDocument/2006/relationships/notesSlide" Target="../notesSlides/notesSlide21.xml"/><Relationship Id="rId1" Type="http://schemas.openxmlformats.org/officeDocument/2006/relationships/slideLayout" Target="../slideLayouts/slideLayout7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3.xml"/></Relationships>
</file>

<file path=ppt/slides/_rels/slide25.xml.rels><?xml version="1.0" encoding="UTF-8" standalone="yes"?>
<Relationships xmlns="http://schemas.openxmlformats.org/package/2006/relationships"><Relationship Id="rId3" Type="http://schemas.openxmlformats.org/officeDocument/2006/relationships/hyperlink" Target="https://www.nj.gov/education/code/current/title6a/chap8.pdf#page=4&amp;zoom=100,93,321" TargetMode="External"/><Relationship Id="rId2" Type="http://schemas.openxmlformats.org/officeDocument/2006/relationships/notesSlide" Target="../notesSlides/notesSlide23.xml"/><Relationship Id="rId1" Type="http://schemas.openxmlformats.org/officeDocument/2006/relationships/slideLayout" Target="../slideLayouts/slideLayout73.xml"/><Relationship Id="rId4" Type="http://schemas.openxmlformats.org/officeDocument/2006/relationships/hyperlink" Target="https://www.nj.gov/education/standards/clicks/Docs/2014_9.3_21LifeAndCareers.pdf"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3.xml"/></Relationships>
</file>

<file path=ppt/slides/_rels/slide27.xml.rels><?xml version="1.0" encoding="UTF-8" standalone="yes"?>
<Relationships xmlns="http://schemas.openxmlformats.org/package/2006/relationships"><Relationship Id="rId3" Type="http://schemas.openxmlformats.org/officeDocument/2006/relationships/hyperlink" Target="https://www.nj.gov/education/code/current/title6a/chap8.pdf" TargetMode="External"/><Relationship Id="rId2" Type="http://schemas.openxmlformats.org/officeDocument/2006/relationships/notesSlide" Target="../notesSlides/notesSlide25.xml"/><Relationship Id="rId1" Type="http://schemas.openxmlformats.org/officeDocument/2006/relationships/slideLayout" Target="../slideLayouts/slideLayout73.xml"/></Relationships>
</file>

<file path=ppt/slides/_rels/slide28.xml.rels><?xml version="1.0" encoding="UTF-8" standalone="yes"?>
<Relationships xmlns="http://schemas.openxmlformats.org/package/2006/relationships"><Relationship Id="rId2" Type="http://schemas.openxmlformats.org/officeDocument/2006/relationships/hyperlink" Target="https://www.nj.gov/education/standards/socst/docs/DiversityInclusionLaw.PDF" TargetMode="External"/><Relationship Id="rId1" Type="http://schemas.openxmlformats.org/officeDocument/2006/relationships/slideLayout" Target="../slideLayouts/slideLayout47.xml"/></Relationships>
</file>

<file path=ppt/slides/_rels/slide29.xml.rels><?xml version="1.0" encoding="UTF-8" standalone="yes"?>
<Relationships xmlns="http://schemas.openxmlformats.org/package/2006/relationships"><Relationship Id="rId3" Type="http://schemas.openxmlformats.org/officeDocument/2006/relationships/hyperlink" Target="https://njlaw.rutgers.edu/cgi-bin/njstats/showsect.cgi?section=18A%3A35-4.36&amp;actn=getsect" TargetMode="External"/><Relationship Id="rId2" Type="http://schemas.openxmlformats.org/officeDocument/2006/relationships/hyperlink" Target="https://njlaw.rutgers.edu/cgi-bin/njstats/showsect.cgi?section=18A%3A35-4.35&amp;actn=getsect" TargetMode="External"/><Relationship Id="rId1" Type="http://schemas.openxmlformats.org/officeDocument/2006/relationships/slideLayout" Target="../slideLayouts/slideLayout47.xml"/></Relationships>
</file>

<file path=ppt/slides/_rels/slide3.xml.rels><?xml version="1.0" encoding="UTF-8" standalone="yes"?>
<Relationships xmlns="http://schemas.openxmlformats.org/package/2006/relationships"><Relationship Id="rId3" Type="http://schemas.openxmlformats.org/officeDocument/2006/relationships/hyperlink" Target="https://www.nj.gov/education/code/current/title6a/chap30.pdf" TargetMode="External"/><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3" Type="http://schemas.openxmlformats.org/officeDocument/2006/relationships/hyperlink" Target="https://www.nj.gov/education/standards/ela/Index.shtml" TargetMode="External"/><Relationship Id="rId2" Type="http://schemas.openxmlformats.org/officeDocument/2006/relationships/notesSlide" Target="../notesSlides/notesSlide26.xml"/><Relationship Id="rId1" Type="http://schemas.openxmlformats.org/officeDocument/2006/relationships/slideLayout" Target="../slideLayouts/slideLayout47.xml"/></Relationships>
</file>

<file path=ppt/slides/_rels/slide31.xml.rels><?xml version="1.0" encoding="UTF-8" standalone="yes"?>
<Relationships xmlns="http://schemas.openxmlformats.org/package/2006/relationships"><Relationship Id="rId3" Type="http://schemas.openxmlformats.org/officeDocument/2006/relationships/hyperlink" Target="https://www.nj.gov/education/standards/math/Index.shtml" TargetMode="External"/><Relationship Id="rId2" Type="http://schemas.openxmlformats.org/officeDocument/2006/relationships/notesSlide" Target="../notesSlides/notesSlide27.xml"/><Relationship Id="rId1" Type="http://schemas.openxmlformats.org/officeDocument/2006/relationships/slideLayout" Target="../slideLayouts/slideLayout47.xml"/></Relationships>
</file>

<file path=ppt/slides/_rels/slide32.xml.rels><?xml version="1.0" encoding="UTF-8" standalone="yes"?>
<Relationships xmlns="http://schemas.openxmlformats.org/package/2006/relationships"><Relationship Id="rId2" Type="http://schemas.openxmlformats.org/officeDocument/2006/relationships/hyperlink" Target="https://www.nj.gov/education/standards/science/Index.shtml" TargetMode="External"/><Relationship Id="rId1" Type="http://schemas.openxmlformats.org/officeDocument/2006/relationships/slideLayout" Target="../slideLayouts/slideLayout47.xml"/></Relationships>
</file>

<file path=ppt/slides/_rels/slide33.xml.rels><?xml version="1.0" encoding="UTF-8" standalone="yes"?>
<Relationships xmlns="http://schemas.openxmlformats.org/package/2006/relationships"><Relationship Id="rId2" Type="http://schemas.openxmlformats.org/officeDocument/2006/relationships/hyperlink" Target="https://www.nj.gov/education/standards/socst/index.shtml" TargetMode="External"/><Relationship Id="rId1" Type="http://schemas.openxmlformats.org/officeDocument/2006/relationships/slideLayout" Target="../slideLayouts/slideLayout48.xml"/></Relationships>
</file>

<file path=ppt/slides/_rels/slide34.xml.rels><?xml version="1.0" encoding="UTF-8" standalone="yes"?>
<Relationships xmlns="http://schemas.openxmlformats.org/package/2006/relationships"><Relationship Id="rId3" Type="http://schemas.openxmlformats.org/officeDocument/2006/relationships/hyperlink" Target="https://www.nj.gov/education/standards/socst/index.shtml" TargetMode="External"/><Relationship Id="rId2" Type="http://schemas.openxmlformats.org/officeDocument/2006/relationships/notesSlide" Target="../notesSlides/notesSlide28.xml"/><Relationship Id="rId1" Type="http://schemas.openxmlformats.org/officeDocument/2006/relationships/slideLayout" Target="../slideLayouts/slideLayout4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37.xml.rels><?xml version="1.0" encoding="UTF-8" standalone="yes"?>
<Relationships xmlns="http://schemas.openxmlformats.org/package/2006/relationships"><Relationship Id="rId3" Type="http://schemas.openxmlformats.org/officeDocument/2006/relationships/hyperlink" Target="https://www.nj.gov/education/standards/worldlang/Index.shtml" TargetMode="External"/><Relationship Id="rId2" Type="http://schemas.openxmlformats.org/officeDocument/2006/relationships/notesSlide" Target="../notesSlides/notesSlide30.xml"/><Relationship Id="rId1" Type="http://schemas.openxmlformats.org/officeDocument/2006/relationships/slideLayout" Target="../slideLayouts/slideLayout47.xml"/></Relationships>
</file>

<file path=ppt/slides/_rels/slide38.xml.rels><?xml version="1.0" encoding="UTF-8" standalone="yes"?>
<Relationships xmlns="http://schemas.openxmlformats.org/package/2006/relationships"><Relationship Id="rId3" Type="http://schemas.openxmlformats.org/officeDocument/2006/relationships/hyperlink" Target="https://www.nj.gov/education/code/current/title6a/chap9b.pdf" TargetMode="External"/><Relationship Id="rId2" Type="http://schemas.openxmlformats.org/officeDocument/2006/relationships/notesSlide" Target="../notesSlides/notesSlide31.xml"/><Relationship Id="rId1" Type="http://schemas.openxmlformats.org/officeDocument/2006/relationships/slideLayout" Target="../slideLayouts/slideLayout47.xml"/></Relationships>
</file>

<file path=ppt/slides/_rels/slide39.xml.rels><?xml version="1.0" encoding="UTF-8" standalone="yes"?>
<Relationships xmlns="http://schemas.openxmlformats.org/package/2006/relationships"><Relationship Id="rId3" Type="http://schemas.openxmlformats.org/officeDocument/2006/relationships/hyperlink" Target="https://www.nj.gov/education/standards/chp/index.shtml" TargetMode="External"/><Relationship Id="rId2" Type="http://schemas.openxmlformats.org/officeDocument/2006/relationships/notesSlide" Target="../notesSlides/notesSlide32.xml"/><Relationship Id="rId1" Type="http://schemas.openxmlformats.org/officeDocument/2006/relationships/slideLayout" Target="../slideLayouts/slideLayout47.xml"/></Relationships>
</file>

<file path=ppt/slides/_rels/slide4.xml.rels><?xml version="1.0" encoding="UTF-8" standalone="yes"?>
<Relationships xmlns="http://schemas.openxmlformats.org/package/2006/relationships"><Relationship Id="rId3" Type="http://schemas.openxmlformats.org/officeDocument/2006/relationships/hyperlink" Target="https://www.nj.gov/education/code/current/title6a/chap30.pdf" TargetMode="External"/><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3" Type="http://schemas.openxmlformats.org/officeDocument/2006/relationships/hyperlink" Target="https://www.nj.gov/education/standards/vpa/Index.shtml" TargetMode="External"/><Relationship Id="rId2" Type="http://schemas.openxmlformats.org/officeDocument/2006/relationships/notesSlide" Target="../notesSlides/notesSlide33.xml"/><Relationship Id="rId1" Type="http://schemas.openxmlformats.org/officeDocument/2006/relationships/slideLayout" Target="../slideLayouts/slideLayout47.xml"/></Relationships>
</file>

<file path=ppt/slides/_rels/slide41.xml.rels><?xml version="1.0" encoding="UTF-8" standalone="yes"?>
<Relationships xmlns="http://schemas.openxmlformats.org/package/2006/relationships"><Relationship Id="rId2" Type="http://schemas.openxmlformats.org/officeDocument/2006/relationships/hyperlink" Target="https://www.nj.gov/education/code/current/title6a/chap16.pdf" TargetMode="External"/><Relationship Id="rId1" Type="http://schemas.openxmlformats.org/officeDocument/2006/relationships/slideLayout" Target="../slideLayouts/slideLayout72.xml"/></Relationships>
</file>

<file path=ppt/slides/_rels/slide4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53.xml"/></Relationships>
</file>

<file path=ppt/slides/_rels/slide5.xml.rels><?xml version="1.0" encoding="UTF-8" standalone="yes"?>
<Relationships xmlns="http://schemas.openxmlformats.org/package/2006/relationships"><Relationship Id="rId3" Type="http://schemas.openxmlformats.org/officeDocument/2006/relationships/hyperlink" Target="http://homeroom.state.nj.us/" TargetMode="External"/><Relationship Id="rId2" Type="http://schemas.openxmlformats.org/officeDocument/2006/relationships/notesSlide" Target="../notesSlides/notesSlide5.xml"/><Relationship Id="rId1" Type="http://schemas.openxmlformats.org/officeDocument/2006/relationships/slideLayout" Target="../slideLayouts/slideLayout47.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hyperlink" Target="https://www.nj.gov/education/qsac/manual/docs/manual.pdf" TargetMode="External"/><Relationship Id="rId2" Type="http://schemas.openxmlformats.org/officeDocument/2006/relationships/notesSlide" Target="../notesSlides/notesSlide7.xml"/><Relationship Id="rId1" Type="http://schemas.openxmlformats.org/officeDocument/2006/relationships/slideLayout" Target="../slideLayouts/slideLayout28.xml"/></Relationships>
</file>

<file path=ppt/slides/_rels/slide8.xml.rels><?xml version="1.0" encoding="UTF-8" standalone="yes"?>
<Relationships xmlns="http://schemas.openxmlformats.org/package/2006/relationships"><Relationship Id="rId3" Type="http://schemas.openxmlformats.org/officeDocument/2006/relationships/hyperlink" Target="https://www.nj.gov/education/qsac/csssd/docs/2021-22_CSSSD_NJQSAC_UserManual.pdf" TargetMode="External"/><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26395-AAA9-498A-86EF-7449AF0F032B}"/>
              </a:ext>
            </a:extLst>
          </p:cNvPr>
          <p:cNvSpPr>
            <a:spLocks noGrp="1"/>
          </p:cNvSpPr>
          <p:nvPr>
            <p:ph type="ctrTitle" idx="4294967295"/>
          </p:nvPr>
        </p:nvSpPr>
        <p:spPr>
          <a:xfrm>
            <a:off x="-155825" y="1818358"/>
            <a:ext cx="12503649" cy="2673230"/>
          </a:xfrm>
          <a:prstGeom prst="rect">
            <a:avLst/>
          </a:prstGeom>
        </p:spPr>
        <p:txBody>
          <a:bodyPr lIns="91440" tIns="45720" rIns="91440" bIns="45720" anchor="t"/>
          <a:lstStyle/>
          <a:p>
            <a:pPr>
              <a:lnSpc>
                <a:spcPct val="100000"/>
              </a:lnSpc>
            </a:pPr>
            <a:r>
              <a:rPr lang="en-US" sz="3800">
                <a:latin typeface="Palatino Linotype"/>
              </a:rPr>
              <a:t>Understanding NJQSAC </a:t>
            </a:r>
            <a:br>
              <a:rPr lang="en-US" sz="3800"/>
            </a:br>
            <a:r>
              <a:rPr lang="en-US" sz="3800">
                <a:latin typeface="Palatino Linotype"/>
              </a:rPr>
              <a:t>Instruction and Program </a:t>
            </a:r>
            <a:br>
              <a:rPr lang="en-US" sz="3800"/>
            </a:br>
            <a:r>
              <a:rPr lang="en-US" sz="3800">
                <a:latin typeface="Palatino Linotype"/>
              </a:rPr>
              <a:t>District Performance  Review Indicators </a:t>
            </a:r>
            <a:br>
              <a:rPr lang="en-US" sz="3800">
                <a:latin typeface="Palatino Linotype"/>
              </a:rPr>
            </a:br>
            <a:r>
              <a:rPr lang="en-US" sz="3800">
                <a:latin typeface="Palatino Linotype"/>
              </a:rPr>
              <a:t>For County Special Services School Districts (CSSSD)</a:t>
            </a:r>
          </a:p>
        </p:txBody>
      </p:sp>
      <p:sp>
        <p:nvSpPr>
          <p:cNvPr id="3" name="Rectangle 2">
            <a:extLst>
              <a:ext uri="{FF2B5EF4-FFF2-40B4-BE49-F238E27FC236}">
                <a16:creationId xmlns:a16="http://schemas.microsoft.com/office/drawing/2014/main" id="{9005E6CA-EBA8-48BB-AC4B-50A24556666E}"/>
              </a:ext>
            </a:extLst>
          </p:cNvPr>
          <p:cNvSpPr/>
          <p:nvPr/>
        </p:nvSpPr>
        <p:spPr>
          <a:xfrm>
            <a:off x="3143692" y="4644864"/>
            <a:ext cx="6096000" cy="1508105"/>
          </a:xfrm>
          <a:prstGeom prst="rect">
            <a:avLst/>
          </a:prstGeom>
        </p:spPr>
        <p:txBody>
          <a:bodyPr>
            <a:spAutoFit/>
          </a:bodyPr>
          <a:lstStyle/>
          <a:p>
            <a:pPr algn="ctr">
              <a:spcBef>
                <a:spcPts val="600"/>
              </a:spcBef>
              <a:spcAft>
                <a:spcPts val="600"/>
              </a:spcAft>
            </a:pPr>
            <a:r>
              <a:rPr lang="en-US" sz="2400" dirty="0">
                <a:latin typeface="Palatino Linotype" panose="02040502050505030304" pitchFamily="18" charset="0"/>
              </a:rPr>
              <a:t>Division of Field Support and Services</a:t>
            </a:r>
          </a:p>
          <a:p>
            <a:pPr algn="ctr">
              <a:spcBef>
                <a:spcPts val="600"/>
              </a:spcBef>
              <a:spcAft>
                <a:spcPts val="600"/>
              </a:spcAft>
            </a:pPr>
            <a:r>
              <a:rPr lang="en-US" sz="2400" dirty="0">
                <a:latin typeface="Palatino Linotype" panose="02040502050505030304" pitchFamily="18" charset="0"/>
              </a:rPr>
              <a:t>County Offices of Education</a:t>
            </a:r>
          </a:p>
          <a:p>
            <a:pPr algn="ctr">
              <a:spcBef>
                <a:spcPts val="600"/>
              </a:spcBef>
              <a:spcAft>
                <a:spcPts val="600"/>
              </a:spcAft>
            </a:pPr>
            <a:r>
              <a:rPr lang="en-US" sz="2400">
                <a:latin typeface="Palatino Linotype" panose="02040502050505030304" pitchFamily="18" charset="0"/>
              </a:rPr>
              <a:t>August </a:t>
            </a:r>
            <a:r>
              <a:rPr lang="en-US" sz="2400" dirty="0">
                <a:latin typeface="Palatino Linotype" panose="02040502050505030304" pitchFamily="18" charset="0"/>
              </a:rPr>
              <a:t>2022</a:t>
            </a:r>
          </a:p>
        </p:txBody>
      </p:sp>
    </p:spTree>
    <p:extLst>
      <p:ext uri="{BB962C8B-B14F-4D97-AF65-F5344CB8AC3E}">
        <p14:creationId xmlns:p14="http://schemas.microsoft.com/office/powerpoint/2010/main" val="3736491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239140" y="524882"/>
            <a:ext cx="10128421" cy="509547"/>
          </a:xfrm>
        </p:spPr>
        <p:txBody>
          <a:bodyPr/>
          <a:lstStyle/>
          <a:p>
            <a:r>
              <a:rPr lang="en-US" sz="3400" dirty="0"/>
              <a:t>I&amp;P Indicator 2 </a:t>
            </a:r>
            <a:r>
              <a:rPr lang="en-US" sz="2400" dirty="0"/>
              <a:t>(Total of 9 points) (1 of 2)</a:t>
            </a:r>
          </a:p>
        </p:txBody>
      </p:sp>
      <p:sp>
        <p:nvSpPr>
          <p:cNvPr id="5" name="Text Placeholder 4">
            <a:extLst>
              <a:ext uri="{FF2B5EF4-FFF2-40B4-BE49-F238E27FC236}">
                <a16:creationId xmlns:a16="http://schemas.microsoft.com/office/drawing/2014/main" id="{224F5580-8056-4DB8-BECD-291B931110F4}"/>
              </a:ext>
            </a:extLst>
          </p:cNvPr>
          <p:cNvSpPr>
            <a:spLocks noGrp="1"/>
          </p:cNvSpPr>
          <p:nvPr>
            <p:ph type="body" idx="1"/>
          </p:nvPr>
        </p:nvSpPr>
        <p:spPr>
          <a:xfrm>
            <a:off x="166819" y="990276"/>
            <a:ext cx="4424680" cy="465188"/>
          </a:xfrm>
        </p:spPr>
        <p:txBody>
          <a:bodyPr/>
          <a:lstStyle/>
          <a:p>
            <a:pPr indent="-283210"/>
            <a:r>
              <a:rPr lang="en-US" sz="2000" dirty="0">
                <a:latin typeface="Palatino Linotype"/>
              </a:rPr>
              <a:t>1. Positive Behavioral Supports</a:t>
            </a:r>
            <a:endParaRPr lang="en-US" sz="2000" dirty="0"/>
          </a:p>
        </p:txBody>
      </p:sp>
      <p:sp>
        <p:nvSpPr>
          <p:cNvPr id="12" name="Text Placeholder 11"/>
          <p:cNvSpPr>
            <a:spLocks noGrp="1"/>
          </p:cNvSpPr>
          <p:nvPr>
            <p:ph sz="half" idx="2"/>
          </p:nvPr>
        </p:nvSpPr>
        <p:spPr>
          <a:xfrm>
            <a:off x="241247" y="1499616"/>
            <a:ext cx="3642360" cy="4695360"/>
          </a:xfrm>
        </p:spPr>
        <p:txBody>
          <a:bodyPr vert="horz" lIns="91440" tIns="45720" rIns="91440" bIns="45720" rtlCol="0" anchor="t">
            <a:normAutofit/>
          </a:bodyPr>
          <a:lstStyle/>
          <a:p>
            <a:pPr marL="0" indent="0">
              <a:buNone/>
            </a:pPr>
            <a:r>
              <a:rPr lang="en-US" sz="1450" dirty="0">
                <a:latin typeface="Palatino Linotype"/>
              </a:rPr>
              <a:t>Positive behavioral supports and other proactive strategies are utilized to maximize student learning and prevent disciplinary problems.</a:t>
            </a:r>
          </a:p>
          <a:p>
            <a:endParaRPr lang="en-US" sz="2200" dirty="0"/>
          </a:p>
        </p:txBody>
      </p:sp>
      <p:sp>
        <p:nvSpPr>
          <p:cNvPr id="6" name="Text Placeholder 5">
            <a:extLst>
              <a:ext uri="{FF2B5EF4-FFF2-40B4-BE49-F238E27FC236}">
                <a16:creationId xmlns:a16="http://schemas.microsoft.com/office/drawing/2014/main" id="{B7B615FF-2137-4310-9A97-0D8E1EA964E0}"/>
              </a:ext>
            </a:extLst>
          </p:cNvPr>
          <p:cNvSpPr>
            <a:spLocks noGrp="1"/>
          </p:cNvSpPr>
          <p:nvPr>
            <p:ph type="body" idx="13"/>
          </p:nvPr>
        </p:nvSpPr>
        <p:spPr>
          <a:xfrm>
            <a:off x="4220281" y="1031799"/>
            <a:ext cx="3526084" cy="426294"/>
          </a:xfrm>
        </p:spPr>
        <p:txBody>
          <a:bodyPr/>
          <a:lstStyle/>
          <a:p>
            <a:pPr>
              <a:spcBef>
                <a:spcPts val="0"/>
              </a:spcBef>
              <a:spcAft>
                <a:spcPts val="0"/>
              </a:spcAft>
            </a:pPr>
            <a:r>
              <a:rPr lang="en-US" sz="2000" dirty="0">
                <a:latin typeface="Palatino Linotype"/>
              </a:rPr>
              <a:t>2. Purpose</a:t>
            </a:r>
          </a:p>
        </p:txBody>
      </p:sp>
      <p:sp>
        <p:nvSpPr>
          <p:cNvPr id="14" name="Text Placeholder 13"/>
          <p:cNvSpPr>
            <a:spLocks noGrp="1"/>
          </p:cNvSpPr>
          <p:nvPr>
            <p:ph sz="half" idx="4294967295"/>
          </p:nvPr>
        </p:nvSpPr>
        <p:spPr>
          <a:xfrm>
            <a:off x="4229039" y="1499616"/>
            <a:ext cx="3517326" cy="4695360"/>
          </a:xfrm>
        </p:spPr>
        <p:txBody>
          <a:bodyPr vert="horz" lIns="91440" tIns="45720" rIns="822960" bIns="45720" rtlCol="0" anchor="t">
            <a:normAutofit/>
          </a:bodyPr>
          <a:lstStyle/>
          <a:p>
            <a:pPr marL="0" indent="0">
              <a:buNone/>
            </a:pPr>
            <a:r>
              <a:rPr lang="en-US" sz="1450" dirty="0">
                <a:latin typeface="Palatino Linotype"/>
              </a:rPr>
              <a:t>To ensure that positive behavioral supports and other proactive strategies are consistently implemented to maximize student learning (e.g., increased graduation rates and decreased drop-out rates) and to prevent disciplinary problems.</a:t>
            </a:r>
          </a:p>
          <a:p>
            <a:pPr marL="0" indent="0">
              <a:buNone/>
            </a:pPr>
            <a:endParaRPr lang="en-US" sz="1800" b="1" dirty="0"/>
          </a:p>
        </p:txBody>
      </p:sp>
      <p:sp>
        <p:nvSpPr>
          <p:cNvPr id="7" name="Text Placeholder 6">
            <a:extLst>
              <a:ext uri="{FF2B5EF4-FFF2-40B4-BE49-F238E27FC236}">
                <a16:creationId xmlns:a16="http://schemas.microsoft.com/office/drawing/2014/main" id="{5EE9C9AA-7742-4AAA-8FC5-D7AC733FD195}"/>
              </a:ext>
            </a:extLst>
          </p:cNvPr>
          <p:cNvSpPr>
            <a:spLocks noGrp="1"/>
          </p:cNvSpPr>
          <p:nvPr>
            <p:ph type="body" idx="15"/>
          </p:nvPr>
        </p:nvSpPr>
        <p:spPr>
          <a:xfrm>
            <a:off x="7851122" y="1031799"/>
            <a:ext cx="3410337" cy="447490"/>
          </a:xfrm>
        </p:spPr>
        <p:txBody>
          <a:bodyPr/>
          <a:lstStyle/>
          <a:p>
            <a:r>
              <a:rPr lang="en-US" sz="2000" dirty="0">
                <a:latin typeface="Palatino Linotype"/>
              </a:rPr>
              <a:t>3. Documentation</a:t>
            </a:r>
          </a:p>
        </p:txBody>
      </p:sp>
      <p:sp>
        <p:nvSpPr>
          <p:cNvPr id="15" name="Text Placeholder 14"/>
          <p:cNvSpPr>
            <a:spLocks noGrp="1"/>
          </p:cNvSpPr>
          <p:nvPr>
            <p:ph sz="half" idx="4294967295"/>
          </p:nvPr>
        </p:nvSpPr>
        <p:spPr>
          <a:xfrm>
            <a:off x="7851122" y="1501039"/>
            <a:ext cx="5023536" cy="4693832"/>
          </a:xfrm>
        </p:spPr>
        <p:txBody>
          <a:bodyPr vert="horz" lIns="91440" tIns="45720" rIns="822960" bIns="45720" rtlCol="0" anchor="t">
            <a:noAutofit/>
          </a:bodyPr>
          <a:lstStyle/>
          <a:p>
            <a:pPr marL="283210" indent="-283210">
              <a:lnSpc>
                <a:spcPct val="100000"/>
              </a:lnSpc>
              <a:spcBef>
                <a:spcPts val="0"/>
              </a:spcBef>
              <a:spcAft>
                <a:spcPts val="0"/>
              </a:spcAft>
              <a:defRPr/>
            </a:pPr>
            <a:r>
              <a:rPr lang="en-US" sz="1450" dirty="0">
                <a:latin typeface="Palatino Linotype"/>
              </a:rPr>
              <a:t>Policies and procedures for behavioral supports.</a:t>
            </a:r>
          </a:p>
          <a:p>
            <a:pPr marL="283210" indent="-283210" defTabSz="509588">
              <a:lnSpc>
                <a:spcPct val="100000"/>
              </a:lnSpc>
              <a:spcBef>
                <a:spcPts val="0"/>
              </a:spcBef>
              <a:spcAft>
                <a:spcPts val="0"/>
              </a:spcAft>
              <a:defRPr/>
            </a:pPr>
            <a:r>
              <a:rPr lang="en-US" sz="1450" dirty="0">
                <a:latin typeface="Palatino Linotype"/>
              </a:rPr>
              <a:t>Established method of gathering data to demonstrate that positive behavioral supports and other proactive strategies are implemented to maximize student learning and prevent disciplinary problems. </a:t>
            </a:r>
            <a:endParaRPr lang="en-US" sz="1450" dirty="0"/>
          </a:p>
          <a:p>
            <a:pPr marL="283210" indent="-283210">
              <a:lnSpc>
                <a:spcPct val="100000"/>
              </a:lnSpc>
              <a:spcBef>
                <a:spcPts val="0"/>
              </a:spcBef>
              <a:spcAft>
                <a:spcPts val="0"/>
              </a:spcAft>
              <a:defRPr/>
            </a:pPr>
            <a:r>
              <a:rPr lang="en-US" sz="1450" dirty="0">
                <a:latin typeface="Palatino Linotype"/>
              </a:rPr>
              <a:t>At least one of the following, which may be demonstrated through a sampling of Individualized Education Programs (IEPs): </a:t>
            </a:r>
            <a:endParaRPr lang="en-US" sz="1450" dirty="0"/>
          </a:p>
          <a:p>
            <a:pPr marL="740410" lvl="2" indent="-283210">
              <a:lnSpc>
                <a:spcPct val="100000"/>
              </a:lnSpc>
              <a:spcAft>
                <a:spcPts val="0"/>
              </a:spcAft>
            </a:pPr>
            <a:r>
              <a:rPr lang="en-US" sz="1450" dirty="0">
                <a:latin typeface="Palatino Linotype"/>
              </a:rPr>
              <a:t>Behavior intervention plans (BIPs) </a:t>
            </a:r>
            <a:endParaRPr lang="en-US" sz="1450" dirty="0"/>
          </a:p>
          <a:p>
            <a:pPr marL="740410" lvl="2" indent="-283210">
              <a:lnSpc>
                <a:spcPct val="100000"/>
              </a:lnSpc>
              <a:spcAft>
                <a:spcPts val="0"/>
              </a:spcAft>
            </a:pPr>
            <a:r>
              <a:rPr lang="en-US" sz="1450" dirty="0">
                <a:latin typeface="Palatino Linotype"/>
              </a:rPr>
              <a:t>Data sheets or data collection and analysis</a:t>
            </a:r>
          </a:p>
          <a:p>
            <a:pPr marL="740410" lvl="2" indent="-283210">
              <a:lnSpc>
                <a:spcPct val="100000"/>
              </a:lnSpc>
              <a:spcAft>
                <a:spcPts val="0"/>
              </a:spcAft>
            </a:pPr>
            <a:r>
              <a:rPr lang="en-US" sz="1450" dirty="0">
                <a:latin typeface="Palatino Linotype"/>
              </a:rPr>
              <a:t>Counseling logs</a:t>
            </a:r>
          </a:p>
          <a:p>
            <a:pPr marL="740410" lvl="2" indent="-283210">
              <a:lnSpc>
                <a:spcPct val="100000"/>
              </a:lnSpc>
              <a:spcAft>
                <a:spcPts val="0"/>
              </a:spcAft>
            </a:pPr>
            <a:r>
              <a:rPr lang="en-US" sz="1450" dirty="0">
                <a:latin typeface="Palatino Linotype"/>
              </a:rPr>
              <a:t>Training of staff</a:t>
            </a:r>
          </a:p>
          <a:p>
            <a:pPr marL="740410" lvl="2" indent="-283210">
              <a:lnSpc>
                <a:spcPct val="100000"/>
              </a:lnSpc>
              <a:spcAft>
                <a:spcPts val="0"/>
              </a:spcAft>
            </a:pPr>
            <a:r>
              <a:rPr lang="en-US" sz="1450" dirty="0">
                <a:latin typeface="Palatino Linotype"/>
              </a:rPr>
              <a:t>Evidence of a schoolwide behavior plan</a:t>
            </a:r>
          </a:p>
          <a:p>
            <a:pPr marL="740410" lvl="2" indent="-283210">
              <a:lnSpc>
                <a:spcPct val="100000"/>
              </a:lnSpc>
              <a:spcAft>
                <a:spcPts val="0"/>
              </a:spcAft>
            </a:pPr>
            <a:r>
              <a:rPr lang="en-US" sz="1450" dirty="0">
                <a:latin typeface="Palatino Linotype"/>
              </a:rPr>
              <a:t>Consultation with a behaviorist</a:t>
            </a:r>
          </a:p>
          <a:p>
            <a:pPr marL="740410" lvl="2" indent="-283210">
              <a:lnSpc>
                <a:spcPct val="100000"/>
              </a:lnSpc>
              <a:spcAft>
                <a:spcPts val="0"/>
              </a:spcAft>
            </a:pPr>
            <a:r>
              <a:rPr lang="en-US" sz="1450" dirty="0">
                <a:latin typeface="Palatino Linotype"/>
              </a:rPr>
              <a:t>Meeting notes between educator and student</a:t>
            </a:r>
          </a:p>
          <a:p>
            <a:pPr lvl="1">
              <a:lnSpc>
                <a:spcPct val="100000"/>
              </a:lnSpc>
              <a:spcAft>
                <a:spcPts val="0"/>
              </a:spcAft>
            </a:pPr>
            <a:endParaRPr lang="en-US" sz="1200" dirty="0"/>
          </a:p>
          <a:p>
            <a:pPr lvl="1">
              <a:lnSpc>
                <a:spcPct val="100000"/>
              </a:lnSpc>
              <a:spcAft>
                <a:spcPts val="0"/>
              </a:spcAft>
            </a:pPr>
            <a:endParaRPr lang="en-US" sz="1900" dirty="0"/>
          </a:p>
        </p:txBody>
      </p:sp>
      <p:sp>
        <p:nvSpPr>
          <p:cNvPr id="4" name="Slide Number Placeholder 3">
            <a:extLst>
              <a:ext uri="{FF2B5EF4-FFF2-40B4-BE49-F238E27FC236}">
                <a16:creationId xmlns:a16="http://schemas.microsoft.com/office/drawing/2014/main" id="{AF696040-A13C-4593-AFAE-28593F01B3D1}"/>
              </a:ext>
            </a:extLst>
          </p:cNvPr>
          <p:cNvSpPr>
            <a:spLocks noGrp="1"/>
          </p:cNvSpPr>
          <p:nvPr>
            <p:ph type="sldNum" sz="quarter" idx="12"/>
          </p:nvPr>
        </p:nvSpPr>
        <p:spPr/>
        <p:txBody>
          <a:bodyPr/>
          <a:lstStyle/>
          <a:p>
            <a:fld id="{A3D1C70C-36A2-44FC-A083-98959550CFF4}" type="slidenum">
              <a:rPr lang="en-US" smtClean="0"/>
              <a:t>10</a:t>
            </a:fld>
            <a:endParaRPr lang="en-US"/>
          </a:p>
        </p:txBody>
      </p:sp>
    </p:spTree>
    <p:extLst>
      <p:ext uri="{BB962C8B-B14F-4D97-AF65-F5344CB8AC3E}">
        <p14:creationId xmlns:p14="http://schemas.microsoft.com/office/powerpoint/2010/main" val="1049889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sz="3400" dirty="0"/>
              <a:t>I&amp;P Indicator 2 </a:t>
            </a:r>
            <a:r>
              <a:rPr lang="en-US" sz="2400" dirty="0"/>
              <a:t>(Total of 9 points) (2 of 2)</a:t>
            </a:r>
          </a:p>
        </p:txBody>
      </p:sp>
      <p:sp>
        <p:nvSpPr>
          <p:cNvPr id="4" name="Text Placeholder 3">
            <a:extLst>
              <a:ext uri="{FF2B5EF4-FFF2-40B4-BE49-F238E27FC236}">
                <a16:creationId xmlns:a16="http://schemas.microsoft.com/office/drawing/2014/main" id="{ECE9F37A-81B0-4BDA-8199-EF7E0D5F7E51}"/>
              </a:ext>
            </a:extLst>
          </p:cNvPr>
          <p:cNvSpPr>
            <a:spLocks noGrp="1"/>
          </p:cNvSpPr>
          <p:nvPr>
            <p:ph type="body" idx="1"/>
          </p:nvPr>
        </p:nvSpPr>
        <p:spPr>
          <a:xfrm>
            <a:off x="228600" y="1095846"/>
            <a:ext cx="4113728" cy="823667"/>
          </a:xfrm>
        </p:spPr>
        <p:txBody>
          <a:bodyPr/>
          <a:lstStyle/>
          <a:p>
            <a:r>
              <a:rPr lang="en-US" sz="2000" dirty="0"/>
              <a:t>1. Positive Behavioral Supports </a:t>
            </a:r>
            <a:endParaRPr lang="en-US" dirty="0"/>
          </a:p>
        </p:txBody>
      </p:sp>
      <p:sp>
        <p:nvSpPr>
          <p:cNvPr id="12" name="Text Placeholder 11"/>
          <p:cNvSpPr>
            <a:spLocks noGrp="1"/>
          </p:cNvSpPr>
          <p:nvPr>
            <p:ph sz="half" idx="2"/>
          </p:nvPr>
        </p:nvSpPr>
        <p:spPr>
          <a:xfrm>
            <a:off x="228600" y="2062386"/>
            <a:ext cx="3690257" cy="3974107"/>
          </a:xfrm>
        </p:spPr>
        <p:txBody>
          <a:bodyPr>
            <a:normAutofit/>
          </a:bodyPr>
          <a:lstStyle/>
          <a:p>
            <a:pPr marL="0" indent="0">
              <a:buNone/>
            </a:pPr>
            <a:r>
              <a:rPr lang="en-US" dirty="0"/>
              <a:t>Positive behavioral supports and other proactive strategies are utilized to maximize student learning and prevent disciplinary problems.</a:t>
            </a:r>
          </a:p>
          <a:p>
            <a:pPr marL="0" indent="0">
              <a:buNone/>
            </a:pPr>
            <a:endParaRPr lang="en-US" sz="2200" dirty="0"/>
          </a:p>
          <a:p>
            <a:endParaRPr lang="en-US" sz="2200" dirty="0"/>
          </a:p>
        </p:txBody>
      </p:sp>
      <p:sp>
        <p:nvSpPr>
          <p:cNvPr id="6" name="Text Placeholder 5">
            <a:extLst>
              <a:ext uri="{FF2B5EF4-FFF2-40B4-BE49-F238E27FC236}">
                <a16:creationId xmlns:a16="http://schemas.microsoft.com/office/drawing/2014/main" id="{8180816E-BB09-4402-8173-F6CF28102363}"/>
              </a:ext>
            </a:extLst>
          </p:cNvPr>
          <p:cNvSpPr>
            <a:spLocks noGrp="1"/>
          </p:cNvSpPr>
          <p:nvPr>
            <p:ph type="body" idx="13"/>
          </p:nvPr>
        </p:nvSpPr>
        <p:spPr>
          <a:xfrm>
            <a:off x="4374985" y="1095846"/>
            <a:ext cx="3410337" cy="823667"/>
          </a:xfrm>
        </p:spPr>
        <p:txBody>
          <a:bodyPr/>
          <a:lstStyle/>
          <a:p>
            <a:r>
              <a:rPr lang="en-US" sz="2000" dirty="0"/>
              <a:t>2. Purpose</a:t>
            </a:r>
          </a:p>
        </p:txBody>
      </p:sp>
      <p:sp>
        <p:nvSpPr>
          <p:cNvPr id="14" name="Text Placeholder 13"/>
          <p:cNvSpPr>
            <a:spLocks noGrp="1"/>
          </p:cNvSpPr>
          <p:nvPr>
            <p:ph sz="half" idx="14"/>
          </p:nvPr>
        </p:nvSpPr>
        <p:spPr>
          <a:xfrm>
            <a:off x="4430741" y="2062386"/>
            <a:ext cx="3305974" cy="3974107"/>
          </a:xfrm>
        </p:spPr>
        <p:txBody>
          <a:bodyPr>
            <a:normAutofit/>
          </a:bodyPr>
          <a:lstStyle/>
          <a:p>
            <a:r>
              <a:rPr lang="en-US" dirty="0"/>
              <a:t>To ensure that positive behavioral supports and other proactive strategies are consistently implemented to maximize student learning (e.g., increased graduation rates and decreased drop-out rates) and to prevent disciplinary problems.</a:t>
            </a:r>
          </a:p>
          <a:p>
            <a:pPr marL="0" indent="0">
              <a:buNone/>
            </a:pPr>
            <a:endParaRPr lang="en-US" sz="2000" b="1" dirty="0"/>
          </a:p>
        </p:txBody>
      </p:sp>
      <p:sp>
        <p:nvSpPr>
          <p:cNvPr id="7" name="Text Placeholder 6">
            <a:extLst>
              <a:ext uri="{FF2B5EF4-FFF2-40B4-BE49-F238E27FC236}">
                <a16:creationId xmlns:a16="http://schemas.microsoft.com/office/drawing/2014/main" id="{4BC68FE6-162A-4682-8366-23B514D90B2A}"/>
              </a:ext>
            </a:extLst>
          </p:cNvPr>
          <p:cNvSpPr>
            <a:spLocks noGrp="1"/>
          </p:cNvSpPr>
          <p:nvPr>
            <p:ph type="body" idx="15"/>
          </p:nvPr>
        </p:nvSpPr>
        <p:spPr>
          <a:xfrm>
            <a:off x="7943858" y="1116776"/>
            <a:ext cx="3410337" cy="823667"/>
          </a:xfrm>
        </p:spPr>
        <p:txBody>
          <a:bodyPr/>
          <a:lstStyle/>
          <a:p>
            <a:r>
              <a:rPr lang="en-US" sz="2000" dirty="0"/>
              <a:t>3. Documentation</a:t>
            </a:r>
          </a:p>
        </p:txBody>
      </p:sp>
      <p:sp>
        <p:nvSpPr>
          <p:cNvPr id="15" name="Text Placeholder 14"/>
          <p:cNvSpPr>
            <a:spLocks noGrp="1"/>
          </p:cNvSpPr>
          <p:nvPr>
            <p:ph sz="half" idx="16"/>
          </p:nvPr>
        </p:nvSpPr>
        <p:spPr>
          <a:xfrm>
            <a:off x="8137089" y="2062386"/>
            <a:ext cx="3826311" cy="3974107"/>
          </a:xfrm>
        </p:spPr>
        <p:txBody>
          <a:bodyPr>
            <a:noAutofit/>
          </a:bodyPr>
          <a:lstStyle/>
          <a:p>
            <a:pPr marL="0" lvl="0" indent="0">
              <a:lnSpc>
                <a:spcPct val="100000"/>
              </a:lnSpc>
              <a:spcAft>
                <a:spcPts val="0"/>
              </a:spcAft>
              <a:buNone/>
            </a:pPr>
            <a:r>
              <a:rPr lang="en-US" dirty="0"/>
              <a:t>Provide onsite evidence which includes:</a:t>
            </a:r>
          </a:p>
          <a:p>
            <a:pPr marL="740664" lvl="3" indent="-283464">
              <a:lnSpc>
                <a:spcPct val="100000"/>
              </a:lnSpc>
              <a:spcAft>
                <a:spcPts val="0"/>
              </a:spcAft>
            </a:pPr>
            <a:r>
              <a:rPr lang="en-US" sz="1800" dirty="0"/>
              <a:t>Evidence of a behavior chart </a:t>
            </a:r>
          </a:p>
          <a:p>
            <a:pPr marL="740664" lvl="3" indent="-283464">
              <a:lnSpc>
                <a:spcPct val="100000"/>
              </a:lnSpc>
              <a:spcAft>
                <a:spcPts val="0"/>
              </a:spcAft>
            </a:pPr>
            <a:r>
              <a:rPr lang="en-US" sz="1800" dirty="0"/>
              <a:t>Signage in the hallway with behavioral expectations </a:t>
            </a:r>
          </a:p>
        </p:txBody>
      </p:sp>
      <p:sp>
        <p:nvSpPr>
          <p:cNvPr id="3" name="Slide Number Placeholder 2">
            <a:extLst>
              <a:ext uri="{FF2B5EF4-FFF2-40B4-BE49-F238E27FC236}">
                <a16:creationId xmlns:a16="http://schemas.microsoft.com/office/drawing/2014/main" id="{59CF7B29-57EC-434F-BBF7-EDDE161184E9}"/>
              </a:ext>
            </a:extLst>
          </p:cNvPr>
          <p:cNvSpPr>
            <a:spLocks noGrp="1"/>
          </p:cNvSpPr>
          <p:nvPr>
            <p:ph type="sldNum" sz="quarter" idx="12"/>
          </p:nvPr>
        </p:nvSpPr>
        <p:spPr/>
        <p:txBody>
          <a:bodyPr/>
          <a:lstStyle/>
          <a:p>
            <a:fld id="{A3D1C70C-36A2-44FC-A083-98959550CFF4}" type="slidenum">
              <a:rPr lang="en-US" smtClean="0"/>
              <a:t>11</a:t>
            </a:fld>
            <a:endParaRPr lang="en-US"/>
          </a:p>
        </p:txBody>
      </p:sp>
    </p:spTree>
    <p:extLst>
      <p:ext uri="{BB962C8B-B14F-4D97-AF65-F5344CB8AC3E}">
        <p14:creationId xmlns:p14="http://schemas.microsoft.com/office/powerpoint/2010/main" val="2902997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sz="3400" dirty="0"/>
              <a:t>I&amp;P Indicator 3 </a:t>
            </a:r>
            <a:r>
              <a:rPr lang="en-US" sz="2400" dirty="0"/>
              <a:t>(Total of 5 points)</a:t>
            </a:r>
          </a:p>
        </p:txBody>
      </p:sp>
      <p:sp>
        <p:nvSpPr>
          <p:cNvPr id="5" name="Text Placeholder 4">
            <a:extLst>
              <a:ext uri="{FF2B5EF4-FFF2-40B4-BE49-F238E27FC236}">
                <a16:creationId xmlns:a16="http://schemas.microsoft.com/office/drawing/2014/main" id="{3AC75B25-5B97-47D8-9E53-42122028D32E}"/>
              </a:ext>
            </a:extLst>
          </p:cNvPr>
          <p:cNvSpPr>
            <a:spLocks noGrp="1"/>
          </p:cNvSpPr>
          <p:nvPr>
            <p:ph type="body" idx="1"/>
          </p:nvPr>
        </p:nvSpPr>
        <p:spPr>
          <a:xfrm>
            <a:off x="228600" y="1182414"/>
            <a:ext cx="3871204" cy="491931"/>
          </a:xfrm>
        </p:spPr>
        <p:txBody>
          <a:bodyPr/>
          <a:lstStyle/>
          <a:p>
            <a:r>
              <a:rPr lang="en-US" sz="2000" dirty="0"/>
              <a:t>1. Assessment Data </a:t>
            </a:r>
          </a:p>
        </p:txBody>
      </p:sp>
      <p:sp>
        <p:nvSpPr>
          <p:cNvPr id="12" name="Text Placeholder 11"/>
          <p:cNvSpPr>
            <a:spLocks noGrp="1"/>
          </p:cNvSpPr>
          <p:nvPr>
            <p:ph sz="half" idx="2"/>
          </p:nvPr>
        </p:nvSpPr>
        <p:spPr>
          <a:xfrm>
            <a:off x="228600" y="1836480"/>
            <a:ext cx="3871204" cy="4661964"/>
          </a:xfrm>
        </p:spPr>
        <p:txBody>
          <a:bodyPr>
            <a:normAutofit/>
          </a:bodyPr>
          <a:lstStyle/>
          <a:p>
            <a:pPr marL="0" indent="0">
              <a:spcBef>
                <a:spcPts val="0"/>
              </a:spcBef>
              <a:spcAft>
                <a:spcPts val="0"/>
              </a:spcAft>
              <a:buNone/>
            </a:pPr>
            <a:r>
              <a:rPr lang="en-US" dirty="0"/>
              <a:t>The chief school administrator shares individual student assessment data with administrators, teachers, and parents and uses the data to inform instruction achievement and to ensure each student demonstrates the knowledge and skills of the New Jersey Student Learning Standards (NJSLS) as measured by the Statewide assessment system. (</a:t>
            </a:r>
            <a:r>
              <a:rPr lang="en-US" i="1" dirty="0">
                <a:hlinkClick r:id="rId3"/>
              </a:rPr>
              <a:t>N.J.A.C. </a:t>
            </a:r>
            <a:r>
              <a:rPr lang="en-US" dirty="0">
                <a:hlinkClick r:id="rId3"/>
              </a:rPr>
              <a:t>6A:8-4.3(d)</a:t>
            </a:r>
            <a:r>
              <a:rPr lang="en-US" dirty="0"/>
              <a:t>)</a:t>
            </a:r>
          </a:p>
        </p:txBody>
      </p:sp>
      <p:sp>
        <p:nvSpPr>
          <p:cNvPr id="6" name="Text Placeholder 5">
            <a:extLst>
              <a:ext uri="{FF2B5EF4-FFF2-40B4-BE49-F238E27FC236}">
                <a16:creationId xmlns:a16="http://schemas.microsoft.com/office/drawing/2014/main" id="{F1E92C22-C573-4010-BCF6-E1F67DB9C4A4}"/>
              </a:ext>
            </a:extLst>
          </p:cNvPr>
          <p:cNvSpPr>
            <a:spLocks noGrp="1"/>
          </p:cNvSpPr>
          <p:nvPr>
            <p:ph type="body" idx="13"/>
          </p:nvPr>
        </p:nvSpPr>
        <p:spPr>
          <a:xfrm>
            <a:off x="4455195" y="1182414"/>
            <a:ext cx="3410337" cy="491931"/>
          </a:xfrm>
        </p:spPr>
        <p:txBody>
          <a:bodyPr/>
          <a:lstStyle/>
          <a:p>
            <a:r>
              <a:rPr lang="en-US" sz="2000" dirty="0"/>
              <a:t>2. Purpose</a:t>
            </a:r>
          </a:p>
        </p:txBody>
      </p:sp>
      <p:sp>
        <p:nvSpPr>
          <p:cNvPr id="14" name="Text Placeholder 13"/>
          <p:cNvSpPr>
            <a:spLocks noGrp="1"/>
          </p:cNvSpPr>
          <p:nvPr>
            <p:ph sz="half" idx="14"/>
          </p:nvPr>
        </p:nvSpPr>
        <p:spPr>
          <a:xfrm>
            <a:off x="4455196" y="1836480"/>
            <a:ext cx="3410336" cy="3974107"/>
          </a:xfrm>
        </p:spPr>
        <p:txBody>
          <a:bodyPr>
            <a:normAutofit/>
          </a:bodyPr>
          <a:lstStyle/>
          <a:p>
            <a:pPr>
              <a:spcBef>
                <a:spcPts val="0"/>
              </a:spcBef>
              <a:spcAft>
                <a:spcPts val="0"/>
              </a:spcAft>
            </a:pPr>
            <a:r>
              <a:rPr lang="en-US" dirty="0"/>
              <a:t>To ensure that instruction and curriculum are based on student level data and student growth and are developed to enable students to demonstrate the knowledge and skills of the NJSLS.</a:t>
            </a:r>
          </a:p>
        </p:txBody>
      </p:sp>
      <p:sp>
        <p:nvSpPr>
          <p:cNvPr id="7" name="Text Placeholder 6">
            <a:extLst>
              <a:ext uri="{FF2B5EF4-FFF2-40B4-BE49-F238E27FC236}">
                <a16:creationId xmlns:a16="http://schemas.microsoft.com/office/drawing/2014/main" id="{4D469A19-014E-4F5F-99C0-05E3991FBF4B}"/>
              </a:ext>
            </a:extLst>
          </p:cNvPr>
          <p:cNvSpPr>
            <a:spLocks noGrp="1"/>
          </p:cNvSpPr>
          <p:nvPr>
            <p:ph type="body" idx="15"/>
          </p:nvPr>
        </p:nvSpPr>
        <p:spPr>
          <a:xfrm>
            <a:off x="7943858" y="1203344"/>
            <a:ext cx="3410337" cy="491931"/>
          </a:xfrm>
        </p:spPr>
        <p:txBody>
          <a:bodyPr/>
          <a:lstStyle/>
          <a:p>
            <a:r>
              <a:rPr lang="en-US" sz="2000" dirty="0"/>
              <a:t>3. Documentation</a:t>
            </a:r>
          </a:p>
        </p:txBody>
      </p:sp>
      <p:sp>
        <p:nvSpPr>
          <p:cNvPr id="15" name="Text Placeholder 14"/>
          <p:cNvSpPr>
            <a:spLocks noGrp="1"/>
          </p:cNvSpPr>
          <p:nvPr>
            <p:ph sz="half" idx="16"/>
          </p:nvPr>
        </p:nvSpPr>
        <p:spPr>
          <a:xfrm>
            <a:off x="7943858" y="1836480"/>
            <a:ext cx="3871204" cy="4641034"/>
          </a:xfrm>
        </p:spPr>
        <p:txBody>
          <a:bodyPr>
            <a:normAutofit fontScale="25000" lnSpcReduction="20000"/>
          </a:bodyPr>
          <a:lstStyle/>
          <a:p>
            <a:pPr marL="0" lvl="0" indent="0">
              <a:spcBef>
                <a:spcPts val="600"/>
              </a:spcBef>
              <a:spcAft>
                <a:spcPts val="600"/>
              </a:spcAft>
              <a:buNone/>
              <a:defRPr/>
            </a:pPr>
            <a:r>
              <a:rPr lang="en-US" sz="7200" dirty="0">
                <a:solidFill>
                  <a:prstClr val="black"/>
                </a:solidFill>
              </a:rPr>
              <a:t>Districts must provide:</a:t>
            </a:r>
          </a:p>
          <a:p>
            <a:pPr lvl="0">
              <a:spcBef>
                <a:spcPts val="600"/>
              </a:spcBef>
              <a:spcAft>
                <a:spcPts val="600"/>
              </a:spcAft>
            </a:pPr>
            <a:r>
              <a:rPr lang="en-US" sz="7200" dirty="0"/>
              <a:t>Evidence that the CSA shared student assessment with administrators, teachers and parents. </a:t>
            </a:r>
          </a:p>
          <a:p>
            <a:pPr lvl="0"/>
            <a:r>
              <a:rPr lang="en-US" sz="7200" dirty="0"/>
              <a:t>Evidence that data has been shared and utilized to inform curriculum and instruction. </a:t>
            </a:r>
          </a:p>
          <a:p>
            <a:pPr lvl="0"/>
            <a:r>
              <a:rPr lang="en-US" sz="7200" dirty="0"/>
              <a:t>Evidence that each student can demonstrate the knowledge and skills of the NJSLS, as measured by the Statewide assessment system.</a:t>
            </a:r>
          </a:p>
          <a:p>
            <a:endParaRPr lang="en-US" dirty="0"/>
          </a:p>
        </p:txBody>
      </p:sp>
      <p:sp>
        <p:nvSpPr>
          <p:cNvPr id="4" name="Slide Number Placeholder 3">
            <a:extLst>
              <a:ext uri="{FF2B5EF4-FFF2-40B4-BE49-F238E27FC236}">
                <a16:creationId xmlns:a16="http://schemas.microsoft.com/office/drawing/2014/main" id="{92BC5923-A325-4537-A374-597FD7B4B415}"/>
              </a:ext>
            </a:extLst>
          </p:cNvPr>
          <p:cNvSpPr>
            <a:spLocks noGrp="1"/>
          </p:cNvSpPr>
          <p:nvPr>
            <p:ph type="sldNum" sz="quarter" idx="12"/>
          </p:nvPr>
        </p:nvSpPr>
        <p:spPr/>
        <p:txBody>
          <a:bodyPr/>
          <a:lstStyle/>
          <a:p>
            <a:fld id="{A3D1C70C-36A2-44FC-A083-98959550CFF4}" type="slidenum">
              <a:rPr lang="en-US" smtClean="0"/>
              <a:t>12</a:t>
            </a:fld>
            <a:endParaRPr lang="en-US"/>
          </a:p>
        </p:txBody>
      </p:sp>
    </p:spTree>
    <p:extLst>
      <p:ext uri="{BB962C8B-B14F-4D97-AF65-F5344CB8AC3E}">
        <p14:creationId xmlns:p14="http://schemas.microsoft.com/office/powerpoint/2010/main" val="2781197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sz="3400" dirty="0"/>
              <a:t>I&amp;P Indicator 4 </a:t>
            </a:r>
            <a:r>
              <a:rPr lang="en-US" sz="2400" dirty="0"/>
              <a:t>(Total of 7 points)</a:t>
            </a:r>
          </a:p>
        </p:txBody>
      </p:sp>
      <p:sp>
        <p:nvSpPr>
          <p:cNvPr id="9" name="Text Placeholder 8">
            <a:extLst>
              <a:ext uri="{FF2B5EF4-FFF2-40B4-BE49-F238E27FC236}">
                <a16:creationId xmlns:a16="http://schemas.microsoft.com/office/drawing/2014/main" id="{4AF61152-C593-4B68-87D1-C350A78C81BA}"/>
              </a:ext>
            </a:extLst>
          </p:cNvPr>
          <p:cNvSpPr>
            <a:spLocks noGrp="1"/>
          </p:cNvSpPr>
          <p:nvPr>
            <p:ph type="body" idx="1"/>
          </p:nvPr>
        </p:nvSpPr>
        <p:spPr>
          <a:xfrm>
            <a:off x="228600" y="876354"/>
            <a:ext cx="3557336" cy="823667"/>
          </a:xfrm>
        </p:spPr>
        <p:txBody>
          <a:bodyPr/>
          <a:lstStyle/>
          <a:p>
            <a:r>
              <a:rPr lang="en-US" sz="2000" dirty="0"/>
              <a:t>1. Graduation Requirements</a:t>
            </a:r>
          </a:p>
        </p:txBody>
      </p:sp>
      <p:sp>
        <p:nvSpPr>
          <p:cNvPr id="12" name="Text Placeholder 11"/>
          <p:cNvSpPr>
            <a:spLocks noGrp="1"/>
          </p:cNvSpPr>
          <p:nvPr>
            <p:ph sz="half" idx="2"/>
          </p:nvPr>
        </p:nvSpPr>
        <p:spPr>
          <a:xfrm>
            <a:off x="228599" y="1844902"/>
            <a:ext cx="3557337" cy="4253152"/>
          </a:xfrm>
        </p:spPr>
        <p:txBody>
          <a:bodyPr>
            <a:noAutofit/>
          </a:bodyPr>
          <a:lstStyle/>
          <a:p>
            <a:pPr marL="0" indent="0">
              <a:buNone/>
            </a:pPr>
            <a:r>
              <a:rPr lang="en-US" dirty="0">
                <a:solidFill>
                  <a:prstClr val="black"/>
                </a:solidFill>
              </a:rPr>
              <a:t>The chief school administrator </a:t>
            </a:r>
            <a:r>
              <a:rPr lang="en-US" dirty="0"/>
              <a:t>Graduation requirements prepare students for success in post-secondary degree programs, careers, and civic life in the 21st century. The graduation requirements are developed, adopted, distributed, and implemented and, at a minimum, meet the requisites in </a:t>
            </a:r>
            <a:r>
              <a:rPr lang="en-US" i="1" dirty="0">
                <a:hlinkClick r:id="rId3"/>
              </a:rPr>
              <a:t>N.J.A.C. </a:t>
            </a:r>
            <a:r>
              <a:rPr lang="en-US" dirty="0">
                <a:hlinkClick r:id="rId3"/>
              </a:rPr>
              <a:t>6A:8-5.1.</a:t>
            </a:r>
            <a:endParaRPr lang="en-US" dirty="0"/>
          </a:p>
          <a:p>
            <a:endParaRPr lang="en-US" sz="2200" dirty="0"/>
          </a:p>
        </p:txBody>
      </p:sp>
      <p:sp>
        <p:nvSpPr>
          <p:cNvPr id="10" name="Text Placeholder 9">
            <a:extLst>
              <a:ext uri="{FF2B5EF4-FFF2-40B4-BE49-F238E27FC236}">
                <a16:creationId xmlns:a16="http://schemas.microsoft.com/office/drawing/2014/main" id="{E394922C-5956-4834-98B4-D8A94E06E09A}"/>
              </a:ext>
            </a:extLst>
          </p:cNvPr>
          <p:cNvSpPr>
            <a:spLocks noGrp="1"/>
          </p:cNvSpPr>
          <p:nvPr>
            <p:ph type="body" idx="13"/>
          </p:nvPr>
        </p:nvSpPr>
        <p:spPr>
          <a:xfrm>
            <a:off x="4086228" y="876354"/>
            <a:ext cx="3410337" cy="823667"/>
          </a:xfrm>
        </p:spPr>
        <p:txBody>
          <a:bodyPr/>
          <a:lstStyle/>
          <a:p>
            <a:r>
              <a:rPr lang="en-US" sz="2000" dirty="0"/>
              <a:t>2. Purpose</a:t>
            </a:r>
          </a:p>
        </p:txBody>
      </p:sp>
      <p:sp>
        <p:nvSpPr>
          <p:cNvPr id="15" name="Text Placeholder 14"/>
          <p:cNvSpPr>
            <a:spLocks noGrp="1"/>
          </p:cNvSpPr>
          <p:nvPr>
            <p:ph sz="half" idx="18"/>
          </p:nvPr>
        </p:nvSpPr>
        <p:spPr>
          <a:xfrm>
            <a:off x="4092818" y="1844901"/>
            <a:ext cx="3410336" cy="3663285"/>
          </a:xfrm>
        </p:spPr>
        <p:txBody>
          <a:bodyPr>
            <a:noAutofit/>
          </a:bodyPr>
          <a:lstStyle/>
          <a:p>
            <a:pPr marL="0" indent="0">
              <a:buNone/>
            </a:pPr>
            <a:r>
              <a:rPr lang="en-US" dirty="0"/>
              <a:t>To ensure that the district has graduation requirements and that students are prepared for post-secondary degree programs, careers, and/or civic life in the 21st century.</a:t>
            </a:r>
            <a:endParaRPr lang="en-US" b="1" dirty="0"/>
          </a:p>
        </p:txBody>
      </p:sp>
      <p:sp>
        <p:nvSpPr>
          <p:cNvPr id="13" name="Text Placeholder 12">
            <a:extLst>
              <a:ext uri="{FF2B5EF4-FFF2-40B4-BE49-F238E27FC236}">
                <a16:creationId xmlns:a16="http://schemas.microsoft.com/office/drawing/2014/main" id="{1CF7E7E0-7B81-4886-A779-4EBD71AFCA08}"/>
              </a:ext>
            </a:extLst>
          </p:cNvPr>
          <p:cNvSpPr>
            <a:spLocks noGrp="1"/>
          </p:cNvSpPr>
          <p:nvPr>
            <p:ph type="body" idx="15"/>
          </p:nvPr>
        </p:nvSpPr>
        <p:spPr>
          <a:xfrm>
            <a:off x="7943858" y="876354"/>
            <a:ext cx="3410337" cy="823667"/>
          </a:xfrm>
        </p:spPr>
        <p:txBody>
          <a:bodyPr/>
          <a:lstStyle/>
          <a:p>
            <a:r>
              <a:rPr lang="en-US" sz="2000" dirty="0"/>
              <a:t>3. Documentation</a:t>
            </a:r>
          </a:p>
        </p:txBody>
      </p:sp>
      <p:sp>
        <p:nvSpPr>
          <p:cNvPr id="14" name="Text Placeholder 13"/>
          <p:cNvSpPr>
            <a:spLocks noGrp="1"/>
          </p:cNvSpPr>
          <p:nvPr>
            <p:ph sz="half" idx="17"/>
          </p:nvPr>
        </p:nvSpPr>
        <p:spPr>
          <a:xfrm>
            <a:off x="7943858" y="1844900"/>
            <a:ext cx="3820491" cy="3663285"/>
          </a:xfrm>
        </p:spPr>
        <p:txBody>
          <a:bodyPr>
            <a:noAutofit/>
          </a:bodyPr>
          <a:lstStyle/>
          <a:p>
            <a:pPr marL="0" lvl="0" indent="0">
              <a:spcBef>
                <a:spcPts val="0"/>
              </a:spcBef>
              <a:spcAft>
                <a:spcPts val="0"/>
              </a:spcAft>
              <a:buNone/>
              <a:defRPr/>
            </a:pPr>
            <a:r>
              <a:rPr lang="en-US" dirty="0">
                <a:solidFill>
                  <a:prstClr val="black"/>
                </a:solidFill>
              </a:rPr>
              <a:t>Districts must provide:</a:t>
            </a:r>
          </a:p>
          <a:p>
            <a:pPr lvl="0">
              <a:spcBef>
                <a:spcPts val="0"/>
              </a:spcBef>
              <a:spcAft>
                <a:spcPts val="0"/>
              </a:spcAft>
            </a:pPr>
            <a:r>
              <a:rPr lang="en-US" dirty="0"/>
              <a:t>School district graduation policy that: contains graduation requirements; is compliant with State regulations; is board approved; and is distributed and implemented.</a:t>
            </a:r>
          </a:p>
          <a:p>
            <a:pPr lvl="0">
              <a:spcBef>
                <a:spcPts val="0"/>
              </a:spcBef>
              <a:spcAft>
                <a:spcPts val="0"/>
              </a:spcAft>
            </a:pPr>
            <a:r>
              <a:rPr lang="en-US" dirty="0"/>
              <a:t>Sample of transcripts demonstrating compliance with the graduation policy.</a:t>
            </a:r>
            <a:endParaRPr lang="en-US" b="1" dirty="0"/>
          </a:p>
        </p:txBody>
      </p:sp>
      <p:sp>
        <p:nvSpPr>
          <p:cNvPr id="4" name="Slide Number Placeholder 3">
            <a:extLst>
              <a:ext uri="{FF2B5EF4-FFF2-40B4-BE49-F238E27FC236}">
                <a16:creationId xmlns:a16="http://schemas.microsoft.com/office/drawing/2014/main" id="{D1343904-DA20-4A52-BB82-A2D0FB0DCC85}"/>
              </a:ext>
            </a:extLst>
          </p:cNvPr>
          <p:cNvSpPr>
            <a:spLocks noGrp="1"/>
          </p:cNvSpPr>
          <p:nvPr>
            <p:ph type="sldNum" sz="quarter" idx="12"/>
          </p:nvPr>
        </p:nvSpPr>
        <p:spPr/>
        <p:txBody>
          <a:bodyPr/>
          <a:lstStyle/>
          <a:p>
            <a:fld id="{A3D1C70C-36A2-44FC-A083-98959550CFF4}" type="slidenum">
              <a:rPr lang="en-US" smtClean="0"/>
              <a:t>13</a:t>
            </a:fld>
            <a:endParaRPr lang="en-US"/>
          </a:p>
        </p:txBody>
      </p:sp>
    </p:spTree>
    <p:extLst>
      <p:ext uri="{BB962C8B-B14F-4D97-AF65-F5344CB8AC3E}">
        <p14:creationId xmlns:p14="http://schemas.microsoft.com/office/powerpoint/2010/main" val="29288829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sz="3400" dirty="0"/>
              <a:t>I&amp;P Indicator 5 </a:t>
            </a:r>
            <a:r>
              <a:rPr lang="en-US" sz="2400" dirty="0"/>
              <a:t>(Total of 7 Points)</a:t>
            </a:r>
          </a:p>
        </p:txBody>
      </p:sp>
      <p:sp>
        <p:nvSpPr>
          <p:cNvPr id="5" name="Text Placeholder 4">
            <a:extLst>
              <a:ext uri="{FF2B5EF4-FFF2-40B4-BE49-F238E27FC236}">
                <a16:creationId xmlns:a16="http://schemas.microsoft.com/office/drawing/2014/main" id="{B3958540-1FAE-449D-B4CD-5B8D01AEBBAD}"/>
              </a:ext>
            </a:extLst>
          </p:cNvPr>
          <p:cNvSpPr>
            <a:spLocks noGrp="1"/>
          </p:cNvSpPr>
          <p:nvPr>
            <p:ph type="body" idx="1"/>
          </p:nvPr>
        </p:nvSpPr>
        <p:spPr>
          <a:xfrm>
            <a:off x="228600" y="921574"/>
            <a:ext cx="3871204" cy="823667"/>
          </a:xfrm>
        </p:spPr>
        <p:txBody>
          <a:bodyPr/>
          <a:lstStyle/>
          <a:p>
            <a:r>
              <a:rPr lang="en-US" sz="2000" dirty="0"/>
              <a:t>1. Assessments</a:t>
            </a:r>
          </a:p>
        </p:txBody>
      </p:sp>
      <p:sp>
        <p:nvSpPr>
          <p:cNvPr id="12" name="Text Placeholder 11"/>
          <p:cNvSpPr>
            <a:spLocks noGrp="1"/>
          </p:cNvSpPr>
          <p:nvPr>
            <p:ph sz="half" idx="2"/>
          </p:nvPr>
        </p:nvSpPr>
        <p:spPr>
          <a:xfrm>
            <a:off x="228600" y="1888114"/>
            <a:ext cx="3726712" cy="3974107"/>
          </a:xfrm>
        </p:spPr>
        <p:txBody>
          <a:bodyPr>
            <a:noAutofit/>
          </a:bodyPr>
          <a:lstStyle/>
          <a:p>
            <a:pPr marL="0" indent="0">
              <a:buNone/>
            </a:pPr>
            <a:r>
              <a:rPr lang="en-US" dirty="0"/>
              <a:t>Developmentally appropriate, standards-based formative and summative assessments are administered in all content areas to gauge the progress of students in mastering the NJSLS. Data from the assessments are analyzed and results inform changes to curriculum, professional development, core instruction, and intervention strategies.</a:t>
            </a:r>
          </a:p>
          <a:p>
            <a:endParaRPr lang="en-US" sz="2200" dirty="0"/>
          </a:p>
        </p:txBody>
      </p:sp>
      <p:sp>
        <p:nvSpPr>
          <p:cNvPr id="6" name="Text Placeholder 5">
            <a:extLst>
              <a:ext uri="{FF2B5EF4-FFF2-40B4-BE49-F238E27FC236}">
                <a16:creationId xmlns:a16="http://schemas.microsoft.com/office/drawing/2014/main" id="{E98F75F3-7036-4A8E-B01C-66CABF7632CE}"/>
              </a:ext>
            </a:extLst>
          </p:cNvPr>
          <p:cNvSpPr>
            <a:spLocks noGrp="1"/>
          </p:cNvSpPr>
          <p:nvPr>
            <p:ph type="body" idx="13"/>
          </p:nvPr>
        </p:nvSpPr>
        <p:spPr>
          <a:xfrm>
            <a:off x="4396872" y="942504"/>
            <a:ext cx="3410337" cy="823667"/>
          </a:xfrm>
        </p:spPr>
        <p:txBody>
          <a:bodyPr/>
          <a:lstStyle/>
          <a:p>
            <a:r>
              <a:rPr lang="en-US" sz="2000" dirty="0"/>
              <a:t>2. Purpose</a:t>
            </a:r>
          </a:p>
        </p:txBody>
      </p:sp>
      <p:sp>
        <p:nvSpPr>
          <p:cNvPr id="14" name="Text Placeholder 13"/>
          <p:cNvSpPr>
            <a:spLocks noGrp="1"/>
          </p:cNvSpPr>
          <p:nvPr>
            <p:ph sz="half" idx="14"/>
          </p:nvPr>
        </p:nvSpPr>
        <p:spPr>
          <a:xfrm>
            <a:off x="4396873" y="1888114"/>
            <a:ext cx="3410336" cy="3974107"/>
          </a:xfrm>
        </p:spPr>
        <p:txBody>
          <a:bodyPr>
            <a:normAutofit/>
          </a:bodyPr>
          <a:lstStyle/>
          <a:p>
            <a:r>
              <a:rPr lang="en-US" dirty="0"/>
              <a:t>To ensure that students are assessed for progress in mastering the NJSLS and that data from the assessments informs changes to the curriculum, professional development, core instruction and intervention strategies</a:t>
            </a:r>
            <a:endParaRPr lang="en-US" b="1" dirty="0"/>
          </a:p>
          <a:p>
            <a:pPr marL="0" indent="0">
              <a:buNone/>
            </a:pPr>
            <a:endParaRPr lang="en-US" b="1" dirty="0"/>
          </a:p>
        </p:txBody>
      </p:sp>
      <p:sp>
        <p:nvSpPr>
          <p:cNvPr id="7" name="Text Placeholder 6">
            <a:extLst>
              <a:ext uri="{FF2B5EF4-FFF2-40B4-BE49-F238E27FC236}">
                <a16:creationId xmlns:a16="http://schemas.microsoft.com/office/drawing/2014/main" id="{D1B7C56F-D6E1-4ED6-93F0-0F047E189FBD}"/>
              </a:ext>
            </a:extLst>
          </p:cNvPr>
          <p:cNvSpPr>
            <a:spLocks noGrp="1"/>
          </p:cNvSpPr>
          <p:nvPr>
            <p:ph type="body" idx="15"/>
          </p:nvPr>
        </p:nvSpPr>
        <p:spPr>
          <a:xfrm>
            <a:off x="8104278" y="942504"/>
            <a:ext cx="3859123" cy="823667"/>
          </a:xfrm>
        </p:spPr>
        <p:txBody>
          <a:bodyPr/>
          <a:lstStyle/>
          <a:p>
            <a:r>
              <a:rPr lang="en-US" sz="2000" dirty="0"/>
              <a:t>3. Documentation</a:t>
            </a:r>
          </a:p>
        </p:txBody>
      </p:sp>
      <p:sp>
        <p:nvSpPr>
          <p:cNvPr id="15" name="Text Placeholder 14"/>
          <p:cNvSpPr>
            <a:spLocks noGrp="1"/>
          </p:cNvSpPr>
          <p:nvPr>
            <p:ph sz="half" idx="16"/>
          </p:nvPr>
        </p:nvSpPr>
        <p:spPr>
          <a:xfrm>
            <a:off x="8104278" y="1888114"/>
            <a:ext cx="3859122" cy="3974107"/>
          </a:xfrm>
        </p:spPr>
        <p:txBody>
          <a:bodyPr>
            <a:noAutofit/>
          </a:bodyPr>
          <a:lstStyle/>
          <a:p>
            <a:pPr marL="0" lvl="0" indent="0">
              <a:spcBef>
                <a:spcPts val="0"/>
              </a:spcBef>
              <a:spcAft>
                <a:spcPts val="0"/>
              </a:spcAft>
              <a:buNone/>
              <a:defRPr/>
            </a:pPr>
            <a:r>
              <a:rPr lang="en-US" dirty="0">
                <a:solidFill>
                  <a:prstClr val="black"/>
                </a:solidFill>
              </a:rPr>
              <a:t>Districts must provide:</a:t>
            </a:r>
          </a:p>
          <a:p>
            <a:pPr lvl="0">
              <a:spcBef>
                <a:spcPts val="0"/>
              </a:spcBef>
              <a:spcAft>
                <a:spcPts val="0"/>
              </a:spcAft>
            </a:pPr>
            <a:r>
              <a:rPr lang="en-US" dirty="0"/>
              <a:t>Standards-based formative and summative assessments that are representative of each content area. </a:t>
            </a:r>
          </a:p>
          <a:p>
            <a:pPr lvl="0"/>
            <a:r>
              <a:rPr lang="en-US" dirty="0"/>
              <a:t>Analysis of the assessment data and use of the analysis to modify the curriculum, professional development, and instruction and/or intervention strategies.</a:t>
            </a:r>
          </a:p>
          <a:p>
            <a:endParaRPr lang="en-US" dirty="0"/>
          </a:p>
        </p:txBody>
      </p:sp>
      <p:sp>
        <p:nvSpPr>
          <p:cNvPr id="4" name="Slide Number Placeholder 3">
            <a:extLst>
              <a:ext uri="{FF2B5EF4-FFF2-40B4-BE49-F238E27FC236}">
                <a16:creationId xmlns:a16="http://schemas.microsoft.com/office/drawing/2014/main" id="{904FE0EA-FAE8-4A4E-AAF7-871291FE59D7}"/>
              </a:ext>
            </a:extLst>
          </p:cNvPr>
          <p:cNvSpPr>
            <a:spLocks noGrp="1"/>
          </p:cNvSpPr>
          <p:nvPr>
            <p:ph type="sldNum" sz="quarter" idx="12"/>
          </p:nvPr>
        </p:nvSpPr>
        <p:spPr/>
        <p:txBody>
          <a:bodyPr/>
          <a:lstStyle/>
          <a:p>
            <a:fld id="{A3D1C70C-36A2-44FC-A083-98959550CFF4}" type="slidenum">
              <a:rPr lang="en-US" smtClean="0"/>
              <a:t>14</a:t>
            </a:fld>
            <a:endParaRPr lang="en-US"/>
          </a:p>
        </p:txBody>
      </p:sp>
    </p:spTree>
    <p:extLst>
      <p:ext uri="{BB962C8B-B14F-4D97-AF65-F5344CB8AC3E}">
        <p14:creationId xmlns:p14="http://schemas.microsoft.com/office/powerpoint/2010/main" val="2248511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sz="3400" dirty="0"/>
              <a:t>I&amp;P Indicator 6 </a:t>
            </a:r>
            <a:r>
              <a:rPr lang="en-US" sz="2400" dirty="0"/>
              <a:t>(Total of 7 Points)</a:t>
            </a:r>
          </a:p>
        </p:txBody>
      </p:sp>
      <p:sp>
        <p:nvSpPr>
          <p:cNvPr id="5" name="Text Placeholder 4">
            <a:extLst>
              <a:ext uri="{FF2B5EF4-FFF2-40B4-BE49-F238E27FC236}">
                <a16:creationId xmlns:a16="http://schemas.microsoft.com/office/drawing/2014/main" id="{65190F57-DAEC-4DB8-9612-5C02205D6A41}"/>
              </a:ext>
            </a:extLst>
          </p:cNvPr>
          <p:cNvSpPr>
            <a:spLocks noGrp="1"/>
          </p:cNvSpPr>
          <p:nvPr>
            <p:ph type="body" idx="1"/>
          </p:nvPr>
        </p:nvSpPr>
        <p:spPr>
          <a:xfrm>
            <a:off x="148389" y="1006638"/>
            <a:ext cx="3871204" cy="823667"/>
          </a:xfrm>
        </p:spPr>
        <p:txBody>
          <a:bodyPr/>
          <a:lstStyle/>
          <a:p>
            <a:r>
              <a:rPr lang="en-US" sz="2000" dirty="0"/>
              <a:t>1. Instructional Modifications</a:t>
            </a:r>
          </a:p>
        </p:txBody>
      </p:sp>
      <p:sp>
        <p:nvSpPr>
          <p:cNvPr id="12" name="Text Placeholder 11"/>
          <p:cNvSpPr>
            <a:spLocks noGrp="1"/>
          </p:cNvSpPr>
          <p:nvPr>
            <p:ph sz="half" idx="2"/>
          </p:nvPr>
        </p:nvSpPr>
        <p:spPr>
          <a:xfrm>
            <a:off x="148389" y="1973178"/>
            <a:ext cx="3699633" cy="3974107"/>
          </a:xfrm>
        </p:spPr>
        <p:txBody>
          <a:bodyPr>
            <a:normAutofit/>
          </a:bodyPr>
          <a:lstStyle/>
          <a:p>
            <a:pPr marL="0" indent="0">
              <a:buNone/>
            </a:pPr>
            <a:r>
              <a:rPr lang="en-US" dirty="0"/>
              <a:t>Appropriate curricular and instructional modifications to content, processes, products, and learning environments are delivered, based on individual student needs to ensure access to and foster attainment of the NJSLS for all students.</a:t>
            </a:r>
          </a:p>
          <a:p>
            <a:pPr marL="0" indent="0">
              <a:buNone/>
            </a:pPr>
            <a:endParaRPr lang="en-US" dirty="0"/>
          </a:p>
          <a:p>
            <a:endParaRPr lang="en-US" dirty="0"/>
          </a:p>
        </p:txBody>
      </p:sp>
      <p:sp>
        <p:nvSpPr>
          <p:cNvPr id="6" name="Text Placeholder 5">
            <a:extLst>
              <a:ext uri="{FF2B5EF4-FFF2-40B4-BE49-F238E27FC236}">
                <a16:creationId xmlns:a16="http://schemas.microsoft.com/office/drawing/2014/main" id="{615E208D-4598-41E3-97DF-77C73C585570}"/>
              </a:ext>
            </a:extLst>
          </p:cNvPr>
          <p:cNvSpPr>
            <a:spLocks noGrp="1"/>
          </p:cNvSpPr>
          <p:nvPr>
            <p:ph type="body" idx="13"/>
          </p:nvPr>
        </p:nvSpPr>
        <p:spPr/>
        <p:txBody>
          <a:bodyPr/>
          <a:lstStyle/>
          <a:p>
            <a:r>
              <a:rPr lang="en-US" sz="2000"/>
              <a:t>2. Purpose</a:t>
            </a:r>
          </a:p>
        </p:txBody>
      </p:sp>
      <p:sp>
        <p:nvSpPr>
          <p:cNvPr id="14" name="Text Placeholder 13"/>
          <p:cNvSpPr>
            <a:spLocks noGrp="1"/>
          </p:cNvSpPr>
          <p:nvPr>
            <p:ph sz="half" idx="14"/>
          </p:nvPr>
        </p:nvSpPr>
        <p:spPr>
          <a:xfrm>
            <a:off x="4374986" y="1973178"/>
            <a:ext cx="3259191" cy="3974107"/>
          </a:xfrm>
        </p:spPr>
        <p:txBody>
          <a:bodyPr>
            <a:normAutofit/>
          </a:bodyPr>
          <a:lstStyle/>
          <a:p>
            <a:r>
              <a:rPr lang="en-US"/>
              <a:t>To ensure that the district modifies general education curricula to meet the individual needs of the student population.</a:t>
            </a:r>
            <a:endParaRPr lang="en-US" b="1"/>
          </a:p>
          <a:p>
            <a:pPr marL="0" indent="0">
              <a:buNone/>
            </a:pPr>
            <a:endParaRPr lang="en-US" b="1"/>
          </a:p>
        </p:txBody>
      </p:sp>
      <p:sp>
        <p:nvSpPr>
          <p:cNvPr id="7" name="Text Placeholder 6">
            <a:extLst>
              <a:ext uri="{FF2B5EF4-FFF2-40B4-BE49-F238E27FC236}">
                <a16:creationId xmlns:a16="http://schemas.microsoft.com/office/drawing/2014/main" id="{357A06CB-609F-42FF-A867-F93CDC463A4D}"/>
              </a:ext>
            </a:extLst>
          </p:cNvPr>
          <p:cNvSpPr>
            <a:spLocks noGrp="1"/>
          </p:cNvSpPr>
          <p:nvPr>
            <p:ph type="body" idx="15"/>
          </p:nvPr>
        </p:nvSpPr>
        <p:spPr>
          <a:xfrm>
            <a:off x="8024068" y="1027568"/>
            <a:ext cx="4019543" cy="823667"/>
          </a:xfrm>
        </p:spPr>
        <p:txBody>
          <a:bodyPr/>
          <a:lstStyle/>
          <a:p>
            <a:r>
              <a:rPr lang="en-US" sz="2000"/>
              <a:t>3. Documentation</a:t>
            </a:r>
          </a:p>
        </p:txBody>
      </p:sp>
      <p:sp>
        <p:nvSpPr>
          <p:cNvPr id="15" name="Text Placeholder 14"/>
          <p:cNvSpPr>
            <a:spLocks noGrp="1"/>
          </p:cNvSpPr>
          <p:nvPr>
            <p:ph sz="half" idx="16"/>
          </p:nvPr>
        </p:nvSpPr>
        <p:spPr>
          <a:xfrm>
            <a:off x="8024068" y="1973178"/>
            <a:ext cx="3841397" cy="3974107"/>
          </a:xfrm>
        </p:spPr>
        <p:txBody>
          <a:bodyPr>
            <a:noAutofit/>
          </a:bodyPr>
          <a:lstStyle/>
          <a:p>
            <a:pPr marL="0" lvl="0" indent="0">
              <a:lnSpc>
                <a:spcPct val="100000"/>
              </a:lnSpc>
              <a:spcBef>
                <a:spcPts val="600"/>
              </a:spcBef>
              <a:spcAft>
                <a:spcPts val="600"/>
              </a:spcAft>
              <a:buNone/>
              <a:defRPr/>
            </a:pPr>
            <a:r>
              <a:rPr lang="en-US" dirty="0">
                <a:solidFill>
                  <a:prstClr val="black"/>
                </a:solidFill>
              </a:rPr>
              <a:t>Districts must provide:</a:t>
            </a:r>
          </a:p>
          <a:p>
            <a:pPr lvl="0">
              <a:lnSpc>
                <a:spcPct val="100000"/>
              </a:lnSpc>
              <a:spcBef>
                <a:spcPts val="600"/>
              </a:spcBef>
              <a:spcAft>
                <a:spcPts val="600"/>
              </a:spcAft>
            </a:pPr>
            <a:r>
              <a:rPr lang="en-US" dirty="0"/>
              <a:t>Curriculum and instructional modifications to content, processes, products and learning environments.</a:t>
            </a:r>
          </a:p>
          <a:p>
            <a:pPr lvl="0">
              <a:lnSpc>
                <a:spcPct val="100000"/>
              </a:lnSpc>
              <a:spcBef>
                <a:spcPts val="600"/>
              </a:spcBef>
              <a:spcAft>
                <a:spcPts val="600"/>
              </a:spcAft>
            </a:pPr>
            <a:r>
              <a:rPr lang="en-US" dirty="0"/>
              <a:t>Modifications are based on individual student needs.</a:t>
            </a:r>
          </a:p>
          <a:p>
            <a:pPr lvl="0"/>
            <a:r>
              <a:rPr lang="en-US" dirty="0"/>
              <a:t>Access to and attainment of NJSLS for all students.</a:t>
            </a:r>
          </a:p>
          <a:p>
            <a:pPr marL="0" lvl="0" indent="0">
              <a:buNone/>
            </a:pPr>
            <a:r>
              <a:rPr lang="en-US" dirty="0"/>
              <a:t>.</a:t>
            </a:r>
          </a:p>
          <a:p>
            <a:endParaRPr lang="en-US" dirty="0"/>
          </a:p>
        </p:txBody>
      </p:sp>
      <p:sp>
        <p:nvSpPr>
          <p:cNvPr id="4" name="Slide Number Placeholder 3">
            <a:extLst>
              <a:ext uri="{FF2B5EF4-FFF2-40B4-BE49-F238E27FC236}">
                <a16:creationId xmlns:a16="http://schemas.microsoft.com/office/drawing/2014/main" id="{9F320EA7-CF61-47FB-BF29-09DF4B5E92FD}"/>
              </a:ext>
            </a:extLst>
          </p:cNvPr>
          <p:cNvSpPr>
            <a:spLocks noGrp="1"/>
          </p:cNvSpPr>
          <p:nvPr>
            <p:ph type="sldNum" sz="quarter" idx="12"/>
          </p:nvPr>
        </p:nvSpPr>
        <p:spPr/>
        <p:txBody>
          <a:bodyPr/>
          <a:lstStyle/>
          <a:p>
            <a:fld id="{A3D1C70C-36A2-44FC-A083-98959550CFF4}" type="slidenum">
              <a:rPr lang="en-US" smtClean="0"/>
              <a:t>15</a:t>
            </a:fld>
            <a:endParaRPr lang="en-US"/>
          </a:p>
        </p:txBody>
      </p:sp>
    </p:spTree>
    <p:extLst>
      <p:ext uri="{BB962C8B-B14F-4D97-AF65-F5344CB8AC3E}">
        <p14:creationId xmlns:p14="http://schemas.microsoft.com/office/powerpoint/2010/main" val="4219468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2388E-7457-4EF9-B67E-868CB4944365}"/>
              </a:ext>
            </a:extLst>
          </p:cNvPr>
          <p:cNvSpPr>
            <a:spLocks noGrp="1"/>
          </p:cNvSpPr>
          <p:nvPr>
            <p:ph type="title"/>
          </p:nvPr>
        </p:nvSpPr>
        <p:spPr/>
        <p:txBody>
          <a:bodyPr>
            <a:normAutofit/>
          </a:bodyPr>
          <a:lstStyle/>
          <a:p>
            <a:pPr algn="l"/>
            <a:r>
              <a:rPr lang="en-US" sz="3400" dirty="0"/>
              <a:t>I&amp;P Indicator  7</a:t>
            </a:r>
            <a:r>
              <a:rPr lang="en-US" sz="3600" dirty="0"/>
              <a:t> </a:t>
            </a:r>
            <a:r>
              <a:rPr lang="en-US" sz="2400" dirty="0"/>
              <a:t>(Total of 10 Points)</a:t>
            </a:r>
          </a:p>
        </p:txBody>
      </p:sp>
      <p:sp>
        <p:nvSpPr>
          <p:cNvPr id="3" name="Content Placeholder 2">
            <a:extLst>
              <a:ext uri="{FF2B5EF4-FFF2-40B4-BE49-F238E27FC236}">
                <a16:creationId xmlns:a16="http://schemas.microsoft.com/office/drawing/2014/main" id="{9B02B6BA-BB09-4808-A34D-32EEF1076036}"/>
              </a:ext>
            </a:extLst>
          </p:cNvPr>
          <p:cNvSpPr>
            <a:spLocks noGrp="1"/>
          </p:cNvSpPr>
          <p:nvPr>
            <p:ph type="body" idx="1"/>
          </p:nvPr>
        </p:nvSpPr>
        <p:spPr>
          <a:xfrm>
            <a:off x="228600" y="1150174"/>
            <a:ext cx="3871204" cy="526845"/>
          </a:xfrm>
        </p:spPr>
        <p:txBody>
          <a:bodyPr>
            <a:normAutofit/>
          </a:bodyPr>
          <a:lstStyle/>
          <a:p>
            <a:pPr marL="0" indent="0">
              <a:spcAft>
                <a:spcPts val="0"/>
              </a:spcAft>
              <a:buNone/>
            </a:pPr>
            <a:r>
              <a:rPr lang="en-US" sz="2000" dirty="0"/>
              <a:t>1. IEP Implementation</a:t>
            </a:r>
          </a:p>
        </p:txBody>
      </p:sp>
      <p:sp>
        <p:nvSpPr>
          <p:cNvPr id="9" name="Content Placeholder 8">
            <a:extLst>
              <a:ext uri="{FF2B5EF4-FFF2-40B4-BE49-F238E27FC236}">
                <a16:creationId xmlns:a16="http://schemas.microsoft.com/office/drawing/2014/main" id="{FAAE1AF0-8E37-462A-8073-F53071201180}"/>
              </a:ext>
            </a:extLst>
          </p:cNvPr>
          <p:cNvSpPr>
            <a:spLocks noGrp="1"/>
          </p:cNvSpPr>
          <p:nvPr>
            <p:ph sz="half" idx="2"/>
          </p:nvPr>
        </p:nvSpPr>
        <p:spPr>
          <a:xfrm>
            <a:off x="228600" y="1732548"/>
            <a:ext cx="3871204" cy="4395536"/>
          </a:xfrm>
        </p:spPr>
        <p:txBody>
          <a:bodyPr/>
          <a:lstStyle/>
          <a:p>
            <a:pPr marL="0" indent="0">
              <a:buNone/>
            </a:pPr>
            <a:r>
              <a:rPr lang="en-US" dirty="0"/>
              <a:t>A comprehensive system exists to ensure each student’s individualized education program (IEP) is fully implemented. This system ensures the provision of related services, assistive technology, and specialized instruction, a process for communication with sending school districts, and supervision and oversight from the CSSSD’s administration. </a:t>
            </a:r>
          </a:p>
          <a:p>
            <a:pPr marL="0" indent="0">
              <a:buNone/>
            </a:pPr>
            <a:endParaRPr lang="en-US" dirty="0"/>
          </a:p>
        </p:txBody>
      </p:sp>
      <p:sp>
        <p:nvSpPr>
          <p:cNvPr id="10" name="Text Placeholder 9">
            <a:extLst>
              <a:ext uri="{FF2B5EF4-FFF2-40B4-BE49-F238E27FC236}">
                <a16:creationId xmlns:a16="http://schemas.microsoft.com/office/drawing/2014/main" id="{BFC863F4-934B-48F5-B786-7D427C4E49D1}"/>
              </a:ext>
            </a:extLst>
          </p:cNvPr>
          <p:cNvSpPr>
            <a:spLocks noGrp="1"/>
          </p:cNvSpPr>
          <p:nvPr>
            <p:ph type="body" idx="13"/>
          </p:nvPr>
        </p:nvSpPr>
        <p:spPr>
          <a:xfrm>
            <a:off x="4471237" y="1150174"/>
            <a:ext cx="3410337" cy="526845"/>
          </a:xfrm>
        </p:spPr>
        <p:txBody>
          <a:bodyPr/>
          <a:lstStyle/>
          <a:p>
            <a:r>
              <a:rPr lang="en-US" sz="2000"/>
              <a:t>2. Purpose</a:t>
            </a:r>
          </a:p>
        </p:txBody>
      </p:sp>
      <p:sp>
        <p:nvSpPr>
          <p:cNvPr id="11" name="Content Placeholder 10">
            <a:extLst>
              <a:ext uri="{FF2B5EF4-FFF2-40B4-BE49-F238E27FC236}">
                <a16:creationId xmlns:a16="http://schemas.microsoft.com/office/drawing/2014/main" id="{BF278B46-F17F-4A89-A617-72A0B01745BD}"/>
              </a:ext>
            </a:extLst>
          </p:cNvPr>
          <p:cNvSpPr>
            <a:spLocks noGrp="1"/>
          </p:cNvSpPr>
          <p:nvPr>
            <p:ph sz="half" idx="14"/>
          </p:nvPr>
        </p:nvSpPr>
        <p:spPr>
          <a:xfrm>
            <a:off x="4471238" y="1732548"/>
            <a:ext cx="3196888" cy="4395536"/>
          </a:xfrm>
        </p:spPr>
        <p:txBody>
          <a:bodyPr/>
          <a:lstStyle/>
          <a:p>
            <a:r>
              <a:rPr lang="en-US" dirty="0"/>
              <a:t>To ensure that there is administrative oversight within CSSSDs to ensure that students are receiving programs and services in accordance with their IEPs.</a:t>
            </a:r>
            <a:endParaRPr lang="en-US" b="1" dirty="0"/>
          </a:p>
          <a:p>
            <a:r>
              <a:rPr lang="en-US" dirty="0"/>
              <a:t>.</a:t>
            </a:r>
          </a:p>
        </p:txBody>
      </p:sp>
      <p:sp>
        <p:nvSpPr>
          <p:cNvPr id="12" name="Text Placeholder 11">
            <a:extLst>
              <a:ext uri="{FF2B5EF4-FFF2-40B4-BE49-F238E27FC236}">
                <a16:creationId xmlns:a16="http://schemas.microsoft.com/office/drawing/2014/main" id="{2DB01948-E2AA-4FED-A32D-1F0411DF98F8}"/>
              </a:ext>
            </a:extLst>
          </p:cNvPr>
          <p:cNvSpPr>
            <a:spLocks noGrp="1"/>
          </p:cNvSpPr>
          <p:nvPr>
            <p:ph type="body" idx="15"/>
          </p:nvPr>
        </p:nvSpPr>
        <p:spPr>
          <a:xfrm>
            <a:off x="8168446" y="1171104"/>
            <a:ext cx="3114305" cy="526845"/>
          </a:xfrm>
        </p:spPr>
        <p:txBody>
          <a:bodyPr/>
          <a:lstStyle/>
          <a:p>
            <a:r>
              <a:rPr lang="en-US" sz="2000"/>
              <a:t>3. Documentation</a:t>
            </a:r>
          </a:p>
        </p:txBody>
      </p:sp>
      <p:sp>
        <p:nvSpPr>
          <p:cNvPr id="13" name="Content Placeholder 12">
            <a:extLst>
              <a:ext uri="{FF2B5EF4-FFF2-40B4-BE49-F238E27FC236}">
                <a16:creationId xmlns:a16="http://schemas.microsoft.com/office/drawing/2014/main" id="{65417A58-4218-4B4F-BB0F-9395650CBEE6}"/>
              </a:ext>
            </a:extLst>
          </p:cNvPr>
          <p:cNvSpPr>
            <a:spLocks noGrp="1"/>
          </p:cNvSpPr>
          <p:nvPr>
            <p:ph sz="half" idx="16"/>
          </p:nvPr>
        </p:nvSpPr>
        <p:spPr>
          <a:xfrm>
            <a:off x="8168444" y="1732548"/>
            <a:ext cx="3867912" cy="4395536"/>
          </a:xfrm>
        </p:spPr>
        <p:txBody>
          <a:bodyPr/>
          <a:lstStyle/>
          <a:p>
            <a:pPr lvl="0">
              <a:spcBef>
                <a:spcPts val="0"/>
              </a:spcBef>
              <a:defRPr/>
            </a:pPr>
            <a:r>
              <a:rPr lang="en-US" dirty="0">
                <a:solidFill>
                  <a:prstClr val="black"/>
                </a:solidFill>
              </a:rPr>
              <a:t>Districts must provide:</a:t>
            </a:r>
          </a:p>
          <a:p>
            <a:pPr lvl="0">
              <a:spcBef>
                <a:spcPts val="0"/>
              </a:spcBef>
              <a:spcAft>
                <a:spcPts val="0"/>
              </a:spcAft>
            </a:pPr>
            <a:r>
              <a:rPr lang="en-US" dirty="0"/>
              <a:t>Comprehensive system that ensures the following in accordance with students’ IEPs:</a:t>
            </a:r>
          </a:p>
          <a:p>
            <a:pPr marL="740664" lvl="2" indent="-283464">
              <a:spcBef>
                <a:spcPts val="0"/>
              </a:spcBef>
              <a:spcAft>
                <a:spcPts val="0"/>
              </a:spcAft>
            </a:pPr>
            <a:r>
              <a:rPr lang="en-US" sz="1800" dirty="0"/>
              <a:t>Provision of related services </a:t>
            </a:r>
          </a:p>
          <a:p>
            <a:pPr marL="740664" lvl="2" indent="-283464">
              <a:spcBef>
                <a:spcPts val="0"/>
              </a:spcBef>
              <a:spcAft>
                <a:spcPts val="0"/>
              </a:spcAft>
            </a:pPr>
            <a:r>
              <a:rPr lang="en-US" sz="1800" dirty="0"/>
              <a:t>Assistive technology </a:t>
            </a:r>
          </a:p>
          <a:p>
            <a:pPr marL="740664" lvl="2" indent="-283464">
              <a:spcBef>
                <a:spcPts val="0"/>
              </a:spcBef>
              <a:spcAft>
                <a:spcPts val="0"/>
              </a:spcAft>
            </a:pPr>
            <a:r>
              <a:rPr lang="en-US" sz="1800" dirty="0"/>
              <a:t>Specialized instruction </a:t>
            </a:r>
          </a:p>
          <a:p>
            <a:pPr marL="740664" lvl="2" indent="-283464">
              <a:spcBef>
                <a:spcPts val="0"/>
              </a:spcBef>
              <a:spcAft>
                <a:spcPts val="0"/>
              </a:spcAft>
            </a:pPr>
            <a:r>
              <a:rPr lang="en-US" sz="1800" dirty="0"/>
              <a:t>Process for communication with sending school districts.</a:t>
            </a:r>
          </a:p>
          <a:p>
            <a:pPr marL="740664" lvl="2" indent="-283464">
              <a:spcBef>
                <a:spcPts val="0"/>
              </a:spcBef>
              <a:spcAft>
                <a:spcPts val="0"/>
              </a:spcAft>
            </a:pPr>
            <a:r>
              <a:rPr lang="en-US" sz="1800" dirty="0"/>
              <a:t>Supervision and oversight from the CSSSD’s administration.</a:t>
            </a:r>
            <a:endParaRPr lang="en-US" dirty="0"/>
          </a:p>
        </p:txBody>
      </p:sp>
      <p:sp>
        <p:nvSpPr>
          <p:cNvPr id="6" name="Slide Number Placeholder 5">
            <a:extLst>
              <a:ext uri="{FF2B5EF4-FFF2-40B4-BE49-F238E27FC236}">
                <a16:creationId xmlns:a16="http://schemas.microsoft.com/office/drawing/2014/main" id="{2ED3F1F7-2373-4B76-88FE-2CC3AD5A75D1}"/>
              </a:ext>
            </a:extLst>
          </p:cNvPr>
          <p:cNvSpPr>
            <a:spLocks noGrp="1"/>
          </p:cNvSpPr>
          <p:nvPr>
            <p:ph type="sldNum" sz="quarter" idx="12"/>
          </p:nvPr>
        </p:nvSpPr>
        <p:spPr/>
        <p:txBody>
          <a:bodyPr/>
          <a:lstStyle/>
          <a:p>
            <a:fld id="{A3D1C70C-36A2-44FC-A083-98959550CFF4}" type="slidenum">
              <a:rPr lang="en-US" smtClean="0"/>
              <a:pPr/>
              <a:t>16</a:t>
            </a:fld>
            <a:endParaRPr lang="en-US"/>
          </a:p>
        </p:txBody>
      </p:sp>
    </p:spTree>
    <p:extLst>
      <p:ext uri="{BB962C8B-B14F-4D97-AF65-F5344CB8AC3E}">
        <p14:creationId xmlns:p14="http://schemas.microsoft.com/office/powerpoint/2010/main" val="29660908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sz="3400" dirty="0"/>
              <a:t>I&amp;P Indicator 8 </a:t>
            </a:r>
            <a:r>
              <a:rPr lang="en-US" sz="2400" dirty="0"/>
              <a:t>(Total of 10 Points)</a:t>
            </a:r>
          </a:p>
        </p:txBody>
      </p:sp>
      <p:sp>
        <p:nvSpPr>
          <p:cNvPr id="15" name="Text Placeholder 14"/>
          <p:cNvSpPr>
            <a:spLocks noGrp="1"/>
          </p:cNvSpPr>
          <p:nvPr>
            <p:ph type="body" idx="1"/>
          </p:nvPr>
        </p:nvSpPr>
        <p:spPr>
          <a:xfrm>
            <a:off x="228600" y="1208665"/>
            <a:ext cx="3871204" cy="769977"/>
          </a:xfrm>
        </p:spPr>
        <p:txBody>
          <a:bodyPr>
            <a:noAutofit/>
          </a:bodyPr>
          <a:lstStyle/>
          <a:p>
            <a:pPr marL="284163" indent="-274320">
              <a:spcBef>
                <a:spcPts val="0"/>
              </a:spcBef>
              <a:spcAft>
                <a:spcPts val="0"/>
              </a:spcAft>
              <a:defRPr/>
            </a:pPr>
            <a:r>
              <a:rPr lang="en-US" sz="2000" b="1" dirty="0">
                <a:latin typeface="Palatino Linotype"/>
              </a:rPr>
              <a:t>1. Professional Development Plan</a:t>
            </a:r>
            <a:endParaRPr lang="en-US" sz="2000" b="1" dirty="0">
              <a:solidFill>
                <a:prstClr val="black"/>
              </a:solidFill>
            </a:endParaRPr>
          </a:p>
        </p:txBody>
      </p:sp>
      <p:sp>
        <p:nvSpPr>
          <p:cNvPr id="12" name="Text Placeholder 11"/>
          <p:cNvSpPr>
            <a:spLocks noGrp="1"/>
          </p:cNvSpPr>
          <p:nvPr>
            <p:ph sz="half" idx="2"/>
          </p:nvPr>
        </p:nvSpPr>
        <p:spPr>
          <a:xfrm>
            <a:off x="228600" y="2175205"/>
            <a:ext cx="3871204" cy="3974107"/>
          </a:xfrm>
        </p:spPr>
        <p:txBody>
          <a:bodyPr>
            <a:normAutofit/>
          </a:bodyPr>
          <a:lstStyle/>
          <a:p>
            <a:pPr marL="0" indent="0">
              <a:buNone/>
            </a:pPr>
            <a:r>
              <a:rPr lang="en-US" dirty="0">
                <a:solidFill>
                  <a:prstClr val="black"/>
                </a:solidFill>
              </a:rPr>
              <a:t>The professional development plan is inclusive of individualized paraprofessional and school aide staff training that is ongoing, embedded, and targeted to meet the needs of the school district’s students. </a:t>
            </a:r>
            <a:endParaRPr lang="en-US" b="1" dirty="0">
              <a:solidFill>
                <a:prstClr val="black"/>
              </a:solidFill>
            </a:endParaRPr>
          </a:p>
        </p:txBody>
      </p:sp>
      <p:sp>
        <p:nvSpPr>
          <p:cNvPr id="5" name="Text Placeholder 4">
            <a:extLst>
              <a:ext uri="{FF2B5EF4-FFF2-40B4-BE49-F238E27FC236}">
                <a16:creationId xmlns:a16="http://schemas.microsoft.com/office/drawing/2014/main" id="{3B3B6F64-6D18-4E79-A1C7-42D2E378B9B7}"/>
              </a:ext>
            </a:extLst>
          </p:cNvPr>
          <p:cNvSpPr>
            <a:spLocks noGrp="1"/>
          </p:cNvSpPr>
          <p:nvPr>
            <p:ph type="body" idx="13"/>
          </p:nvPr>
        </p:nvSpPr>
        <p:spPr>
          <a:xfrm>
            <a:off x="4491948" y="1208666"/>
            <a:ext cx="3245015" cy="450022"/>
          </a:xfrm>
        </p:spPr>
        <p:txBody>
          <a:bodyPr/>
          <a:lstStyle/>
          <a:p>
            <a:r>
              <a:rPr lang="en-US" sz="2000" dirty="0"/>
              <a:t>2. Purpose</a:t>
            </a:r>
          </a:p>
        </p:txBody>
      </p:sp>
      <p:sp>
        <p:nvSpPr>
          <p:cNvPr id="14" name="Text Placeholder 13"/>
          <p:cNvSpPr>
            <a:spLocks noGrp="1"/>
          </p:cNvSpPr>
          <p:nvPr>
            <p:ph sz="half" idx="14"/>
          </p:nvPr>
        </p:nvSpPr>
        <p:spPr>
          <a:xfrm>
            <a:off x="4491949" y="2175205"/>
            <a:ext cx="3245014" cy="3974107"/>
          </a:xfrm>
        </p:spPr>
        <p:txBody>
          <a:bodyPr>
            <a:normAutofit/>
          </a:bodyPr>
          <a:lstStyle/>
          <a:p>
            <a:pPr>
              <a:spcBef>
                <a:spcPts val="0"/>
              </a:spcBef>
              <a:spcAft>
                <a:spcPts val="0"/>
              </a:spcAft>
            </a:pPr>
            <a:r>
              <a:rPr lang="en-US" dirty="0"/>
              <a:t>To ensure that the paraprofessional and school aide staff are appropriately trained to support the needs of the school district’s students.</a:t>
            </a:r>
            <a:endParaRPr lang="en-US" b="1" dirty="0"/>
          </a:p>
        </p:txBody>
      </p:sp>
      <p:sp>
        <p:nvSpPr>
          <p:cNvPr id="6" name="Text Placeholder 5">
            <a:extLst>
              <a:ext uri="{FF2B5EF4-FFF2-40B4-BE49-F238E27FC236}">
                <a16:creationId xmlns:a16="http://schemas.microsoft.com/office/drawing/2014/main" id="{73AADEA9-B25B-4E77-A45C-FBEA23DCC9AD}"/>
              </a:ext>
            </a:extLst>
          </p:cNvPr>
          <p:cNvSpPr>
            <a:spLocks noGrp="1"/>
          </p:cNvSpPr>
          <p:nvPr>
            <p:ph type="body" idx="15"/>
          </p:nvPr>
        </p:nvSpPr>
        <p:spPr>
          <a:xfrm>
            <a:off x="8248656" y="1229596"/>
            <a:ext cx="3410337" cy="450022"/>
          </a:xfrm>
        </p:spPr>
        <p:txBody>
          <a:bodyPr/>
          <a:lstStyle/>
          <a:p>
            <a:r>
              <a:rPr lang="en-US" sz="2000" dirty="0"/>
              <a:t>3. Documentation</a:t>
            </a:r>
          </a:p>
        </p:txBody>
      </p:sp>
      <p:sp>
        <p:nvSpPr>
          <p:cNvPr id="8" name="Content Placeholder 7">
            <a:extLst>
              <a:ext uri="{FF2B5EF4-FFF2-40B4-BE49-F238E27FC236}">
                <a16:creationId xmlns:a16="http://schemas.microsoft.com/office/drawing/2014/main" id="{E7D619DE-8761-47C1-B085-3AA9037E86A2}"/>
              </a:ext>
            </a:extLst>
          </p:cNvPr>
          <p:cNvSpPr>
            <a:spLocks noGrp="1"/>
          </p:cNvSpPr>
          <p:nvPr>
            <p:ph sz="half" idx="16"/>
          </p:nvPr>
        </p:nvSpPr>
        <p:spPr>
          <a:xfrm>
            <a:off x="8248656" y="2175205"/>
            <a:ext cx="3410336" cy="3974107"/>
          </a:xfrm>
        </p:spPr>
        <p:txBody>
          <a:bodyPr/>
          <a:lstStyle/>
          <a:p>
            <a:pPr marL="0" lvl="0" indent="0">
              <a:spcBef>
                <a:spcPts val="600"/>
              </a:spcBef>
              <a:spcAft>
                <a:spcPts val="600"/>
              </a:spcAft>
              <a:buNone/>
              <a:defRPr/>
            </a:pPr>
            <a:r>
              <a:rPr lang="en-US" dirty="0">
                <a:solidFill>
                  <a:prstClr val="black"/>
                </a:solidFill>
              </a:rPr>
              <a:t>Districts must provide:</a:t>
            </a:r>
          </a:p>
          <a:p>
            <a:pPr lvl="0">
              <a:spcBef>
                <a:spcPts val="600"/>
              </a:spcBef>
              <a:spcAft>
                <a:spcPts val="600"/>
              </a:spcAft>
            </a:pPr>
            <a:r>
              <a:rPr lang="en-US" dirty="0"/>
              <a:t>Professional development plans include paraprofessional staff and school aide staff.</a:t>
            </a:r>
          </a:p>
          <a:p>
            <a:pPr lvl="0">
              <a:spcBef>
                <a:spcPts val="600"/>
              </a:spcBef>
              <a:spcAft>
                <a:spcPts val="600"/>
              </a:spcAft>
            </a:pPr>
            <a:r>
              <a:rPr lang="en-US" dirty="0"/>
              <a:t>Professional development training is ongoing, embedded and targeted to meet the needs of the school district’s students.</a:t>
            </a:r>
          </a:p>
        </p:txBody>
      </p:sp>
      <p:sp>
        <p:nvSpPr>
          <p:cNvPr id="4" name="Slide Number Placeholder 3">
            <a:extLst>
              <a:ext uri="{FF2B5EF4-FFF2-40B4-BE49-F238E27FC236}">
                <a16:creationId xmlns:a16="http://schemas.microsoft.com/office/drawing/2014/main" id="{491EF363-7746-4A1B-951E-F58952C725A0}"/>
              </a:ext>
            </a:extLst>
          </p:cNvPr>
          <p:cNvSpPr>
            <a:spLocks noGrp="1"/>
          </p:cNvSpPr>
          <p:nvPr>
            <p:ph type="sldNum" sz="quarter" idx="12"/>
          </p:nvPr>
        </p:nvSpPr>
        <p:spPr/>
        <p:txBody>
          <a:bodyPr/>
          <a:lstStyle/>
          <a:p>
            <a:fld id="{A3D1C70C-36A2-44FC-A083-98959550CFF4}" type="slidenum">
              <a:rPr lang="en-US" smtClean="0"/>
              <a:t>17</a:t>
            </a:fld>
            <a:endParaRPr lang="en-US"/>
          </a:p>
        </p:txBody>
      </p:sp>
    </p:spTree>
    <p:extLst>
      <p:ext uri="{BB962C8B-B14F-4D97-AF65-F5344CB8AC3E}">
        <p14:creationId xmlns:p14="http://schemas.microsoft.com/office/powerpoint/2010/main" val="39022223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00470-EC57-42E4-809F-2601A91BD38E}"/>
              </a:ext>
            </a:extLst>
          </p:cNvPr>
          <p:cNvSpPr>
            <a:spLocks noGrp="1"/>
          </p:cNvSpPr>
          <p:nvPr>
            <p:ph type="title"/>
          </p:nvPr>
        </p:nvSpPr>
        <p:spPr>
          <a:xfrm>
            <a:off x="1256841" y="428394"/>
            <a:ext cx="10439860" cy="747579"/>
          </a:xfrm>
        </p:spPr>
        <p:txBody>
          <a:bodyPr/>
          <a:lstStyle/>
          <a:p>
            <a:r>
              <a:rPr lang="en-US" sz="3100" dirty="0">
                <a:latin typeface="Palatino Linotype"/>
              </a:rPr>
              <a:t>Overview of I&amp;P Curriculum and Policy Indicators 9</a:t>
            </a:r>
            <a:r>
              <a:rPr lang="en-US" sz="3100" dirty="0"/>
              <a:t>–</a:t>
            </a:r>
            <a:r>
              <a:rPr lang="en-US" sz="3100" dirty="0">
                <a:latin typeface="Palatino Linotype"/>
              </a:rPr>
              <a:t>16</a:t>
            </a:r>
            <a:endParaRPr lang="en-US" sz="3100" b="0" dirty="0">
              <a:latin typeface="Palatino Linotype"/>
            </a:endParaRPr>
          </a:p>
        </p:txBody>
      </p:sp>
      <p:sp>
        <p:nvSpPr>
          <p:cNvPr id="3" name="Content Placeholder 2">
            <a:extLst>
              <a:ext uri="{FF2B5EF4-FFF2-40B4-BE49-F238E27FC236}">
                <a16:creationId xmlns:a16="http://schemas.microsoft.com/office/drawing/2014/main" id="{818CD1F7-7B19-4070-843B-4877A4034F9C}"/>
              </a:ext>
            </a:extLst>
          </p:cNvPr>
          <p:cNvSpPr>
            <a:spLocks noGrp="1"/>
          </p:cNvSpPr>
          <p:nvPr>
            <p:ph sz="half" idx="1"/>
          </p:nvPr>
        </p:nvSpPr>
        <p:spPr>
          <a:xfrm>
            <a:off x="176270" y="1364469"/>
            <a:ext cx="5995932" cy="4498057"/>
          </a:xfrm>
        </p:spPr>
        <p:txBody>
          <a:bodyPr vert="horz" lIns="91440" tIns="45720" rIns="640080" bIns="45720" rtlCol="0" anchor="t">
            <a:normAutofit/>
          </a:bodyPr>
          <a:lstStyle/>
          <a:p>
            <a:pPr marL="0" indent="0">
              <a:spcAft>
                <a:spcPts val="600"/>
              </a:spcAft>
              <a:buNone/>
            </a:pPr>
            <a:r>
              <a:rPr lang="en-US" sz="2000" b="1" dirty="0"/>
              <a:t>Indicators 9-15 Curriculum</a:t>
            </a:r>
            <a:br>
              <a:rPr lang="en-US" sz="2000" b="1" dirty="0"/>
            </a:br>
            <a:r>
              <a:rPr lang="en-US" sz="2000" b="1" dirty="0"/>
              <a:t>(Total of 28 Points)</a:t>
            </a:r>
          </a:p>
          <a:p>
            <a:pPr>
              <a:spcAft>
                <a:spcPts val="1200"/>
              </a:spcAft>
            </a:pPr>
            <a:r>
              <a:rPr lang="en-US" sz="1800" dirty="0"/>
              <a:t>Content area curricula aligned to standards as per New Jersey Student Learning Standards (NJSLS) and contain required elements as per </a:t>
            </a:r>
            <a:r>
              <a:rPr lang="en-US" sz="1800" i="1" dirty="0">
                <a:cs typeface="Times New Roman" panose="02020603050405020304" pitchFamily="18" charset="0"/>
                <a:hlinkClick r:id="rId2"/>
              </a:rPr>
              <a:t>N.J.A.C.</a:t>
            </a:r>
            <a:r>
              <a:rPr lang="en-US" sz="1800" dirty="0">
                <a:cs typeface="Times New Roman" panose="02020603050405020304" pitchFamily="18" charset="0"/>
                <a:hlinkClick r:id="rId2"/>
              </a:rPr>
              <a:t> 6A:8-3.1</a:t>
            </a:r>
            <a:r>
              <a:rPr lang="en-US" sz="1800" dirty="0">
                <a:cs typeface="Times New Roman" panose="02020603050405020304" pitchFamily="18" charset="0"/>
              </a:rPr>
              <a:t> and </a:t>
            </a:r>
            <a:r>
              <a:rPr lang="en-US" sz="1800" dirty="0">
                <a:cs typeface="Times New Roman" panose="02020603050405020304" pitchFamily="18" charset="0"/>
                <a:hlinkClick r:id="rId3"/>
              </a:rPr>
              <a:t>3.2</a:t>
            </a:r>
            <a:r>
              <a:rPr lang="en-US" sz="1800" dirty="0">
                <a:cs typeface="Times New Roman" panose="02020603050405020304" pitchFamily="18" charset="0"/>
              </a:rPr>
              <a:t>.</a:t>
            </a:r>
          </a:p>
          <a:p>
            <a:pPr>
              <a:spcAft>
                <a:spcPts val="1200"/>
              </a:spcAft>
            </a:pPr>
            <a:r>
              <a:rPr lang="en-US" sz="1800" dirty="0"/>
              <a:t>The curricula must also demonstrate the use of a variety of instructional, supplemental, and intervention materials that support student learners at all levels.</a:t>
            </a:r>
          </a:p>
        </p:txBody>
      </p:sp>
      <p:sp>
        <p:nvSpPr>
          <p:cNvPr id="4" name="Content Placeholder 3">
            <a:extLst>
              <a:ext uri="{FF2B5EF4-FFF2-40B4-BE49-F238E27FC236}">
                <a16:creationId xmlns:a16="http://schemas.microsoft.com/office/drawing/2014/main" id="{1FBF0D3F-C2E5-4FC2-8EAD-F3718A0E2846}"/>
              </a:ext>
            </a:extLst>
          </p:cNvPr>
          <p:cNvSpPr>
            <a:spLocks noGrp="1"/>
          </p:cNvSpPr>
          <p:nvPr>
            <p:ph sz="half" idx="13"/>
          </p:nvPr>
        </p:nvSpPr>
        <p:spPr>
          <a:xfrm>
            <a:off x="6172201" y="1407500"/>
            <a:ext cx="5900055" cy="4498057"/>
          </a:xfrm>
        </p:spPr>
        <p:txBody>
          <a:bodyPr vert="horz" lIns="91440" tIns="45720" rIns="640080" bIns="45720" rtlCol="0" anchor="t">
            <a:normAutofit/>
          </a:bodyPr>
          <a:lstStyle/>
          <a:p>
            <a:pPr marL="0" indent="0">
              <a:buNone/>
            </a:pPr>
            <a:r>
              <a:rPr lang="en-US" sz="2000" b="1" dirty="0"/>
              <a:t>Indicator 16 Tiered Support Services</a:t>
            </a:r>
            <a:br>
              <a:rPr lang="en-US" sz="2000" b="1" dirty="0"/>
            </a:br>
            <a:r>
              <a:rPr lang="en-US" sz="2000" b="1" dirty="0"/>
              <a:t>(Total of 6 Points)</a:t>
            </a:r>
          </a:p>
          <a:p>
            <a:pPr>
              <a:spcAft>
                <a:spcPts val="1200"/>
              </a:spcAft>
            </a:pPr>
            <a:r>
              <a:rPr lang="en-US" sz="1800" dirty="0"/>
              <a:t>Coordinated and systematic system to identify student needs and provide appropriate supports</a:t>
            </a:r>
          </a:p>
          <a:p>
            <a:pPr>
              <a:spcAft>
                <a:spcPts val="1200"/>
              </a:spcAft>
            </a:pPr>
            <a:r>
              <a:rPr lang="en-US" sz="1800" dirty="0"/>
              <a:t>See </a:t>
            </a:r>
            <a:r>
              <a:rPr lang="en-US" sz="1800" dirty="0">
                <a:hlinkClick r:id="rId4"/>
              </a:rPr>
              <a:t>User Manual </a:t>
            </a:r>
            <a:endParaRPr lang="en-US" sz="1800" dirty="0"/>
          </a:p>
        </p:txBody>
      </p:sp>
      <p:sp>
        <p:nvSpPr>
          <p:cNvPr id="5" name="Slide Number Placeholder 4">
            <a:extLst>
              <a:ext uri="{FF2B5EF4-FFF2-40B4-BE49-F238E27FC236}">
                <a16:creationId xmlns:a16="http://schemas.microsoft.com/office/drawing/2014/main" id="{D8130D02-58DF-4987-8DD2-A8ED6EBADC35}"/>
              </a:ext>
            </a:extLst>
          </p:cNvPr>
          <p:cNvSpPr>
            <a:spLocks noGrp="1"/>
          </p:cNvSpPr>
          <p:nvPr>
            <p:ph type="sldNum" sz="quarter" idx="12"/>
          </p:nvPr>
        </p:nvSpPr>
        <p:spPr/>
        <p:txBody>
          <a:bodyPr/>
          <a:lstStyle/>
          <a:p>
            <a:fld id="{A3D1C70C-36A2-44FC-A083-98959550CFF4}" type="slidenum">
              <a:rPr lang="en-US" smtClean="0"/>
              <a:t>18</a:t>
            </a:fld>
            <a:endParaRPr lang="en-US"/>
          </a:p>
        </p:txBody>
      </p:sp>
    </p:spTree>
    <p:extLst>
      <p:ext uri="{BB962C8B-B14F-4D97-AF65-F5344CB8AC3E}">
        <p14:creationId xmlns:p14="http://schemas.microsoft.com/office/powerpoint/2010/main" val="26330356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BB062-4207-1E5A-62D0-605C9435E0D3}"/>
              </a:ext>
            </a:extLst>
          </p:cNvPr>
          <p:cNvSpPr>
            <a:spLocks noGrp="1"/>
          </p:cNvSpPr>
          <p:nvPr>
            <p:ph type="title"/>
          </p:nvPr>
        </p:nvSpPr>
        <p:spPr>
          <a:xfrm>
            <a:off x="1263863" y="527317"/>
            <a:ext cx="10128421" cy="553374"/>
          </a:xfrm>
        </p:spPr>
        <p:txBody>
          <a:bodyPr/>
          <a:lstStyle/>
          <a:p>
            <a:r>
              <a:rPr lang="en-US" sz="3400" dirty="0">
                <a:solidFill>
                  <a:srgbClr val="800000"/>
                </a:solidFill>
              </a:rPr>
              <a:t>Overview of I&amp;P Curriculum Indicators 9–15</a:t>
            </a:r>
            <a:endParaRPr lang="en-US" sz="3400" dirty="0"/>
          </a:p>
        </p:txBody>
      </p:sp>
      <p:sp>
        <p:nvSpPr>
          <p:cNvPr id="3" name="Text Placeholder 2">
            <a:extLst>
              <a:ext uri="{FF2B5EF4-FFF2-40B4-BE49-F238E27FC236}">
                <a16:creationId xmlns:a16="http://schemas.microsoft.com/office/drawing/2014/main" id="{807E79B3-4660-ED7C-907B-D0640F2C03E8}"/>
              </a:ext>
            </a:extLst>
          </p:cNvPr>
          <p:cNvSpPr>
            <a:spLocks noGrp="1"/>
          </p:cNvSpPr>
          <p:nvPr>
            <p:ph type="body" idx="1"/>
          </p:nvPr>
        </p:nvSpPr>
        <p:spPr>
          <a:xfrm>
            <a:off x="228599" y="1211317"/>
            <a:ext cx="5029200" cy="403984"/>
          </a:xfrm>
        </p:spPr>
        <p:txBody>
          <a:bodyPr/>
          <a:lstStyle/>
          <a:p>
            <a:r>
              <a:rPr lang="en-US" sz="2000" dirty="0"/>
              <a:t>1. Curricular Content Areas </a:t>
            </a:r>
          </a:p>
        </p:txBody>
      </p:sp>
      <p:sp>
        <p:nvSpPr>
          <p:cNvPr id="4" name="Content Placeholder 3">
            <a:extLst>
              <a:ext uri="{FF2B5EF4-FFF2-40B4-BE49-F238E27FC236}">
                <a16:creationId xmlns:a16="http://schemas.microsoft.com/office/drawing/2014/main" id="{51122464-E989-94DC-B203-2740649CF993}"/>
              </a:ext>
            </a:extLst>
          </p:cNvPr>
          <p:cNvSpPr>
            <a:spLocks noGrp="1"/>
          </p:cNvSpPr>
          <p:nvPr>
            <p:ph sz="half" idx="2"/>
          </p:nvPr>
        </p:nvSpPr>
        <p:spPr>
          <a:xfrm>
            <a:off x="228597" y="1581491"/>
            <a:ext cx="5746901" cy="4527151"/>
          </a:xfrm>
        </p:spPr>
        <p:txBody>
          <a:bodyPr vert="horz" lIns="91440" tIns="45720" rIns="91440" bIns="45720" rtlCol="0" anchor="t">
            <a:noAutofit/>
          </a:bodyPr>
          <a:lstStyle/>
          <a:p>
            <a:pPr marL="0" indent="0">
              <a:spcBef>
                <a:spcPts val="0"/>
              </a:spcBef>
              <a:spcAft>
                <a:spcPts val="0"/>
              </a:spcAft>
              <a:buNone/>
            </a:pPr>
            <a:r>
              <a:rPr lang="en-US" dirty="0"/>
              <a:t>Each content area listed below has general required documentation for each content area that is enumerated as letters </a:t>
            </a:r>
            <a:r>
              <a:rPr lang="en-US" b="1" dirty="0"/>
              <a:t>a</a:t>
            </a:r>
            <a:r>
              <a:rPr lang="en-US" dirty="0"/>
              <a:t> through</a:t>
            </a:r>
            <a:r>
              <a:rPr lang="en-US" b="1" dirty="0"/>
              <a:t> </a:t>
            </a:r>
            <a:r>
              <a:rPr lang="en-US" b="1" dirty="0" err="1"/>
              <a:t>i</a:t>
            </a:r>
            <a:r>
              <a:rPr lang="en-US" b="1" dirty="0"/>
              <a:t>  </a:t>
            </a:r>
            <a:r>
              <a:rPr lang="en-US" dirty="0"/>
              <a:t>for each content area and is outlined in the following slides.</a:t>
            </a:r>
          </a:p>
          <a:p>
            <a:pPr marL="457200" lvl="1" indent="-283464">
              <a:spcBef>
                <a:spcPts val="0"/>
              </a:spcBef>
              <a:spcAft>
                <a:spcPts val="0"/>
              </a:spcAft>
            </a:pPr>
            <a:r>
              <a:rPr lang="en-US" sz="1800" dirty="0"/>
              <a:t>Indicator 9 - ELA;</a:t>
            </a:r>
          </a:p>
          <a:p>
            <a:pPr marL="457200" lvl="1" indent="-283464">
              <a:spcBef>
                <a:spcPts val="0"/>
              </a:spcBef>
              <a:spcAft>
                <a:spcPts val="0"/>
              </a:spcAft>
            </a:pPr>
            <a:r>
              <a:rPr lang="en-US" sz="1800" dirty="0"/>
              <a:t>Indicator 10 - Mathematics;</a:t>
            </a:r>
          </a:p>
          <a:p>
            <a:pPr marL="457200" lvl="1" indent="-283464">
              <a:spcBef>
                <a:spcPts val="0"/>
              </a:spcBef>
              <a:spcAft>
                <a:spcPts val="0"/>
              </a:spcAft>
            </a:pPr>
            <a:r>
              <a:rPr lang="en-US" sz="1800" dirty="0"/>
              <a:t>Indicator 11 - Science;</a:t>
            </a:r>
          </a:p>
          <a:p>
            <a:pPr marL="457200" lvl="1" indent="-283464">
              <a:spcBef>
                <a:spcPts val="0"/>
              </a:spcBef>
              <a:spcAft>
                <a:spcPts val="0"/>
              </a:spcAft>
            </a:pPr>
            <a:r>
              <a:rPr lang="en-US" sz="1800" dirty="0"/>
              <a:t>Indicator 12 - Social Studies;</a:t>
            </a:r>
          </a:p>
          <a:p>
            <a:pPr marL="457200" lvl="1" indent="-283464">
              <a:spcBef>
                <a:spcPts val="0"/>
              </a:spcBef>
              <a:spcAft>
                <a:spcPts val="0"/>
              </a:spcAft>
            </a:pPr>
            <a:r>
              <a:rPr lang="en-US" sz="1800" dirty="0"/>
              <a:t>Indicator 13 - World Language;</a:t>
            </a:r>
          </a:p>
          <a:p>
            <a:pPr marL="457200" lvl="1" indent="-282575">
              <a:spcBef>
                <a:spcPts val="0"/>
              </a:spcBef>
              <a:spcAft>
                <a:spcPts val="0"/>
              </a:spcAft>
              <a:tabLst>
                <a:tab pos="1884363" algn="l"/>
              </a:tabLst>
            </a:pPr>
            <a:r>
              <a:rPr lang="en-US" sz="1800" dirty="0">
                <a:latin typeface="Palatino Linotype"/>
              </a:rPr>
              <a:t>Indicator 14 - Comprehensive Health and </a:t>
            </a:r>
            <a:br>
              <a:rPr lang="en-US" sz="1800" dirty="0">
                <a:latin typeface="Palatino Linotype"/>
              </a:rPr>
            </a:br>
            <a:r>
              <a:rPr lang="en-US" sz="1800" dirty="0">
                <a:latin typeface="Palatino Linotype"/>
              </a:rPr>
              <a:t>Physical Education; and </a:t>
            </a:r>
            <a:endParaRPr lang="en-US" sz="1800" dirty="0"/>
          </a:p>
          <a:p>
            <a:pPr marL="457200" lvl="1" indent="-283464">
              <a:spcBef>
                <a:spcPts val="0"/>
              </a:spcBef>
              <a:spcAft>
                <a:spcPts val="1200"/>
              </a:spcAft>
            </a:pPr>
            <a:r>
              <a:rPr lang="en-US" sz="1800" dirty="0"/>
              <a:t>Indicator 15 - Visual and Performing Arts.</a:t>
            </a:r>
            <a:endParaRPr lang="en-US" sz="1800" b="1" dirty="0"/>
          </a:p>
          <a:p>
            <a:pPr marL="0" indent="0">
              <a:spcBef>
                <a:spcPts val="0"/>
              </a:spcBef>
              <a:spcAft>
                <a:spcPts val="0"/>
              </a:spcAft>
              <a:buNone/>
            </a:pPr>
            <a:r>
              <a:rPr lang="en-US" b="1" dirty="0"/>
              <a:t>Note</a:t>
            </a:r>
            <a:r>
              <a:rPr lang="en-US" dirty="0"/>
              <a:t>: Each indicator receives 4 points, for a total of 28 points</a:t>
            </a:r>
            <a:r>
              <a:rPr lang="en-US" sz="1600" dirty="0"/>
              <a:t>.</a:t>
            </a:r>
          </a:p>
        </p:txBody>
      </p:sp>
      <p:sp>
        <p:nvSpPr>
          <p:cNvPr id="5" name="Text Placeholder 4">
            <a:extLst>
              <a:ext uri="{FF2B5EF4-FFF2-40B4-BE49-F238E27FC236}">
                <a16:creationId xmlns:a16="http://schemas.microsoft.com/office/drawing/2014/main" id="{395E99FC-F17D-7190-763D-F055EFEDBA74}"/>
              </a:ext>
            </a:extLst>
          </p:cNvPr>
          <p:cNvSpPr>
            <a:spLocks noGrp="1"/>
          </p:cNvSpPr>
          <p:nvPr>
            <p:ph type="body" idx="13"/>
          </p:nvPr>
        </p:nvSpPr>
        <p:spPr>
          <a:xfrm>
            <a:off x="6363084" y="1211317"/>
            <a:ext cx="5029200" cy="403984"/>
          </a:xfrm>
        </p:spPr>
        <p:txBody>
          <a:bodyPr/>
          <a:lstStyle/>
          <a:p>
            <a:r>
              <a:rPr lang="en-US" sz="2000" dirty="0"/>
              <a:t>2. Purpose</a:t>
            </a:r>
          </a:p>
        </p:txBody>
      </p:sp>
      <p:sp>
        <p:nvSpPr>
          <p:cNvPr id="6" name="Content Placeholder 5">
            <a:extLst>
              <a:ext uri="{FF2B5EF4-FFF2-40B4-BE49-F238E27FC236}">
                <a16:creationId xmlns:a16="http://schemas.microsoft.com/office/drawing/2014/main" id="{3C8E0EAB-D281-8C7A-0398-7DE95103AF6A}"/>
              </a:ext>
            </a:extLst>
          </p:cNvPr>
          <p:cNvSpPr>
            <a:spLocks noGrp="1"/>
          </p:cNvSpPr>
          <p:nvPr>
            <p:ph sz="half" idx="14"/>
          </p:nvPr>
        </p:nvSpPr>
        <p:spPr>
          <a:xfrm>
            <a:off x="6363084" y="1581491"/>
            <a:ext cx="5577840" cy="3869912"/>
          </a:xfrm>
        </p:spPr>
        <p:txBody>
          <a:bodyPr/>
          <a:lstStyle/>
          <a:p>
            <a:r>
              <a:rPr lang="en-US" dirty="0"/>
              <a:t>To ensure that the school district’s curricula for all content areas contains all the required elements from the New Jersey Student Learning Standards and </a:t>
            </a:r>
            <a:r>
              <a:rPr lang="en-US" i="1" dirty="0">
                <a:hlinkClick r:id="rId3"/>
              </a:rPr>
              <a:t>N.J.A.C. </a:t>
            </a:r>
            <a:r>
              <a:rPr lang="en-US" dirty="0">
                <a:hlinkClick r:id="rId3"/>
              </a:rPr>
              <a:t>6A:8-1.1</a:t>
            </a:r>
            <a:r>
              <a:rPr lang="en-US" dirty="0"/>
              <a:t>, et seq.</a:t>
            </a:r>
            <a:endParaRPr lang="en-US" b="1" dirty="0"/>
          </a:p>
        </p:txBody>
      </p:sp>
      <p:sp>
        <p:nvSpPr>
          <p:cNvPr id="7" name="Slide Number Placeholder 6">
            <a:extLst>
              <a:ext uri="{FF2B5EF4-FFF2-40B4-BE49-F238E27FC236}">
                <a16:creationId xmlns:a16="http://schemas.microsoft.com/office/drawing/2014/main" id="{41D295B5-D182-1912-F697-8AEBBA16FBE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D1C70C-36A2-44FC-A083-98959550CFF4}" type="slidenum">
              <a:rPr kumimoji="0" lang="en-US" sz="1400" b="0" i="0" u="none" strike="noStrike" kern="1200" cap="none" spc="0" normalizeH="0" baseline="0" noProof="0" smtClean="0">
                <a:ln>
                  <a:noFill/>
                </a:ln>
                <a:solidFill>
                  <a:prstClr val="white"/>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400" b="0" i="0" u="none" strike="noStrike" kern="1200" cap="none" spc="0" normalizeH="0" baseline="0" noProof="0">
              <a:ln>
                <a:noFill/>
              </a:ln>
              <a:solidFill>
                <a:prstClr val="white"/>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412761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a:t>NJQSAC District Performance Review (DPR)</a:t>
            </a:r>
          </a:p>
        </p:txBody>
      </p:sp>
      <p:sp>
        <p:nvSpPr>
          <p:cNvPr id="3" name="Content Placeholder 2"/>
          <p:cNvSpPr>
            <a:spLocks noGrp="1"/>
          </p:cNvSpPr>
          <p:nvPr>
            <p:ph type="body" sz="quarter" idx="11"/>
          </p:nvPr>
        </p:nvSpPr>
        <p:spPr/>
        <p:txBody>
          <a:bodyPr>
            <a:normAutofit/>
          </a:bodyPr>
          <a:lstStyle/>
          <a:p>
            <a:pPr marL="0" indent="0">
              <a:spcAft>
                <a:spcPts val="1200"/>
              </a:spcAft>
              <a:buNone/>
            </a:pPr>
            <a:r>
              <a:rPr lang="en-US" sz="2000"/>
              <a:t>As part of the comprehensive review to ensure a thorough and efficient education for all students by NJQSAC, each public school district shall complete a District Performance Review (DPR), which consists of a self-assessment tool that measures the public school district’s compliance with the weighted quality performance indicators in the five identified areas of school district effectiveness. </a:t>
            </a:r>
            <a:r>
              <a:rPr lang="en-US" sz="2000" i="1">
                <a:hlinkClick r:id="rId3"/>
              </a:rPr>
              <a:t>N.J.A.C. </a:t>
            </a:r>
            <a:r>
              <a:rPr lang="en-US" sz="2000">
                <a:hlinkClick r:id="rId3"/>
              </a:rPr>
              <a:t>6A:30</a:t>
            </a:r>
            <a:r>
              <a:rPr lang="en-US" sz="2000"/>
              <a:t>.</a:t>
            </a:r>
          </a:p>
          <a:p>
            <a:pPr marL="914400" lvl="1" indent="-457200" algn="just">
              <a:buFont typeface="+mj-lt"/>
              <a:buAutoNum type="arabicPeriod"/>
            </a:pPr>
            <a:r>
              <a:rPr lang="en-US" sz="2000"/>
              <a:t>Instruction and Program</a:t>
            </a:r>
          </a:p>
          <a:p>
            <a:pPr marL="914400" lvl="1" indent="-457200" algn="just">
              <a:buFont typeface="+mj-lt"/>
              <a:buAutoNum type="arabicPeriod"/>
            </a:pPr>
            <a:r>
              <a:rPr lang="en-US" sz="2000"/>
              <a:t>Fiscal management</a:t>
            </a:r>
          </a:p>
          <a:p>
            <a:pPr marL="914400" lvl="1" indent="-457200" algn="just">
              <a:buFont typeface="+mj-lt"/>
              <a:buAutoNum type="arabicPeriod"/>
            </a:pPr>
            <a:r>
              <a:rPr lang="en-US" sz="2000"/>
              <a:t>Governance</a:t>
            </a:r>
          </a:p>
          <a:p>
            <a:pPr marL="914400" lvl="1" indent="-457200" algn="just">
              <a:buFont typeface="+mj-lt"/>
              <a:buAutoNum type="arabicPeriod"/>
            </a:pPr>
            <a:r>
              <a:rPr lang="en-US" sz="2000"/>
              <a:t>Operations</a:t>
            </a:r>
          </a:p>
          <a:p>
            <a:pPr marL="914400" lvl="1" indent="-457200" algn="just">
              <a:buFont typeface="+mj-lt"/>
              <a:buAutoNum type="arabicPeriod"/>
            </a:pPr>
            <a:r>
              <a:rPr lang="en-US" sz="2000"/>
              <a:t>Personnel</a:t>
            </a:r>
          </a:p>
          <a:p>
            <a:endParaRPr lang="en-US"/>
          </a:p>
        </p:txBody>
      </p:sp>
      <p:sp>
        <p:nvSpPr>
          <p:cNvPr id="4" name="Slide Number Placeholder 3">
            <a:extLst>
              <a:ext uri="{FF2B5EF4-FFF2-40B4-BE49-F238E27FC236}">
                <a16:creationId xmlns:a16="http://schemas.microsoft.com/office/drawing/2014/main" id="{2C0013AE-EED3-4211-85F4-8170FCD15EA0}"/>
              </a:ext>
            </a:extLst>
          </p:cNvPr>
          <p:cNvSpPr>
            <a:spLocks noGrp="1"/>
          </p:cNvSpPr>
          <p:nvPr>
            <p:ph type="sldNum" sz="quarter" idx="10"/>
          </p:nvPr>
        </p:nvSpPr>
        <p:spPr/>
        <p:txBody>
          <a:bodyPr/>
          <a:lstStyle/>
          <a:p>
            <a:fld id="{A3D1C70C-36A2-44FC-A083-98959550CFF4}" type="slidenum">
              <a:rPr lang="en-US" smtClean="0"/>
              <a:pPr/>
              <a:t>2</a:t>
            </a:fld>
            <a:endParaRPr lang="en-US"/>
          </a:p>
        </p:txBody>
      </p:sp>
    </p:spTree>
    <p:extLst>
      <p:ext uri="{BB962C8B-B14F-4D97-AF65-F5344CB8AC3E}">
        <p14:creationId xmlns:p14="http://schemas.microsoft.com/office/powerpoint/2010/main" val="24980796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A55CA-50E3-8A57-2B42-72EA09F9DF97}"/>
              </a:ext>
            </a:extLst>
          </p:cNvPr>
          <p:cNvSpPr>
            <a:spLocks noGrp="1"/>
          </p:cNvSpPr>
          <p:nvPr>
            <p:ph type="title"/>
          </p:nvPr>
        </p:nvSpPr>
        <p:spPr>
          <a:xfrm>
            <a:off x="1302498" y="487623"/>
            <a:ext cx="10128421" cy="666963"/>
          </a:xfrm>
        </p:spPr>
        <p:txBody>
          <a:bodyPr/>
          <a:lstStyle/>
          <a:p>
            <a:r>
              <a:rPr lang="en-US" sz="3400" dirty="0"/>
              <a:t>General Evidence for Indicators 9–15 </a:t>
            </a:r>
            <a:r>
              <a:rPr lang="en-US" sz="2400" dirty="0"/>
              <a:t>(1 of 8) </a:t>
            </a:r>
          </a:p>
        </p:txBody>
      </p:sp>
      <p:sp>
        <p:nvSpPr>
          <p:cNvPr id="3" name="Text Placeholder 2">
            <a:extLst>
              <a:ext uri="{FF2B5EF4-FFF2-40B4-BE49-F238E27FC236}">
                <a16:creationId xmlns:a16="http://schemas.microsoft.com/office/drawing/2014/main" id="{9A83D6AF-9081-3315-F9E0-0F57560284E5}"/>
              </a:ext>
            </a:extLst>
          </p:cNvPr>
          <p:cNvSpPr>
            <a:spLocks noGrp="1"/>
          </p:cNvSpPr>
          <p:nvPr>
            <p:ph type="body" idx="1"/>
          </p:nvPr>
        </p:nvSpPr>
        <p:spPr>
          <a:xfrm>
            <a:off x="301170" y="932688"/>
            <a:ext cx="5029200" cy="549196"/>
          </a:xfrm>
        </p:spPr>
        <p:txBody>
          <a:bodyPr/>
          <a:lstStyle/>
          <a:p>
            <a:r>
              <a:rPr lang="en-US" sz="2000" b="1" dirty="0"/>
              <a:t>Indicator (9</a:t>
            </a:r>
            <a:r>
              <a:rPr lang="en-US" sz="2000" dirty="0"/>
              <a:t>–</a:t>
            </a:r>
            <a:r>
              <a:rPr lang="en-US" sz="2000" b="1" dirty="0"/>
              <a:t>15) a </a:t>
            </a:r>
          </a:p>
        </p:txBody>
      </p:sp>
      <p:sp>
        <p:nvSpPr>
          <p:cNvPr id="4" name="Content Placeholder 3">
            <a:extLst>
              <a:ext uri="{FF2B5EF4-FFF2-40B4-BE49-F238E27FC236}">
                <a16:creationId xmlns:a16="http://schemas.microsoft.com/office/drawing/2014/main" id="{88AC8E0C-952D-1767-6C50-F24582F22208}"/>
              </a:ext>
            </a:extLst>
          </p:cNvPr>
          <p:cNvSpPr>
            <a:spLocks noGrp="1"/>
          </p:cNvSpPr>
          <p:nvPr>
            <p:ph sz="half" idx="2"/>
          </p:nvPr>
        </p:nvSpPr>
        <p:spPr>
          <a:xfrm>
            <a:off x="304265" y="1599651"/>
            <a:ext cx="5029200" cy="4150669"/>
          </a:xfrm>
        </p:spPr>
        <p:txBody>
          <a:bodyPr/>
          <a:lstStyle/>
          <a:p>
            <a:pPr marL="0" indent="0">
              <a:buNone/>
            </a:pPr>
            <a:r>
              <a:rPr lang="en-US" sz="1750" dirty="0"/>
              <a:t>To ensure that the school district’s curricula is designed to meet all grade or grade level expectations and graduation requirements.</a:t>
            </a:r>
          </a:p>
        </p:txBody>
      </p:sp>
      <p:sp>
        <p:nvSpPr>
          <p:cNvPr id="5" name="Text Placeholder 4">
            <a:extLst>
              <a:ext uri="{FF2B5EF4-FFF2-40B4-BE49-F238E27FC236}">
                <a16:creationId xmlns:a16="http://schemas.microsoft.com/office/drawing/2014/main" id="{B6B978FC-1DEC-00C1-72C3-370F4E898407}"/>
              </a:ext>
            </a:extLst>
          </p:cNvPr>
          <p:cNvSpPr>
            <a:spLocks noGrp="1"/>
          </p:cNvSpPr>
          <p:nvPr>
            <p:ph type="body" idx="13"/>
          </p:nvPr>
        </p:nvSpPr>
        <p:spPr>
          <a:xfrm>
            <a:off x="6395736" y="933489"/>
            <a:ext cx="5029200" cy="549196"/>
          </a:xfrm>
        </p:spPr>
        <p:txBody>
          <a:bodyPr/>
          <a:lstStyle/>
          <a:p>
            <a:r>
              <a:rPr lang="en-US" sz="2000" dirty="0"/>
              <a:t>Documentation</a:t>
            </a:r>
          </a:p>
        </p:txBody>
      </p:sp>
      <p:sp>
        <p:nvSpPr>
          <p:cNvPr id="6" name="Content Placeholder 5">
            <a:extLst>
              <a:ext uri="{FF2B5EF4-FFF2-40B4-BE49-F238E27FC236}">
                <a16:creationId xmlns:a16="http://schemas.microsoft.com/office/drawing/2014/main" id="{B3FC68E9-1351-BCE1-D75D-C5D8749ACBEC}"/>
              </a:ext>
            </a:extLst>
          </p:cNvPr>
          <p:cNvSpPr>
            <a:spLocks noGrp="1"/>
          </p:cNvSpPr>
          <p:nvPr>
            <p:ph sz="half" idx="14"/>
          </p:nvPr>
        </p:nvSpPr>
        <p:spPr>
          <a:xfrm>
            <a:off x="6401719" y="1536494"/>
            <a:ext cx="5486016" cy="4388818"/>
          </a:xfrm>
        </p:spPr>
        <p:txBody>
          <a:bodyPr vert="horz" lIns="91440" tIns="45720" rIns="91440" bIns="45720" rtlCol="0" anchor="t">
            <a:noAutofit/>
          </a:bodyPr>
          <a:lstStyle/>
          <a:p>
            <a:pPr marL="571500" indent="-457200">
              <a:lnSpc>
                <a:spcPct val="100000"/>
              </a:lnSpc>
              <a:spcAft>
                <a:spcPts val="600"/>
              </a:spcAft>
              <a:buFont typeface="Arial" panose="020B0604020202020204" pitchFamily="34" charset="0"/>
              <a:buChar char="•"/>
            </a:pPr>
            <a:r>
              <a:rPr lang="en-US" sz="1750" dirty="0"/>
              <a:t>A sampling of curricula and assessments will be reviewed to verify that it contains all </a:t>
            </a:r>
            <a:r>
              <a:rPr lang="en-US" sz="1750" dirty="0">
                <a:hlinkClick r:id="rId3"/>
              </a:rPr>
              <a:t>required elements</a:t>
            </a:r>
            <a:r>
              <a:rPr lang="en-US" sz="1750" dirty="0"/>
              <a:t> (a-</a:t>
            </a:r>
            <a:r>
              <a:rPr lang="en-US" sz="1750" dirty="0" err="1"/>
              <a:t>i</a:t>
            </a:r>
            <a:r>
              <a:rPr lang="en-US" sz="1750" dirty="0"/>
              <a:t>);</a:t>
            </a:r>
          </a:p>
          <a:p>
            <a:pPr marL="571500" indent="-457200">
              <a:lnSpc>
                <a:spcPct val="100000"/>
              </a:lnSpc>
              <a:spcAft>
                <a:spcPts val="600"/>
              </a:spcAft>
              <a:buFont typeface="Arial" panose="020B0604020202020204" pitchFamily="34" charset="0"/>
              <a:buChar char="•"/>
            </a:pPr>
            <a:r>
              <a:rPr lang="en-US" sz="1750" dirty="0">
                <a:latin typeface="Palatino Linotype"/>
              </a:rPr>
              <a:t>Curricula will include the most recent date of revision for each curriculum.</a:t>
            </a:r>
          </a:p>
          <a:p>
            <a:pPr marL="571500" indent="-457200">
              <a:lnSpc>
                <a:spcPct val="100000"/>
              </a:lnSpc>
              <a:spcAft>
                <a:spcPts val="600"/>
              </a:spcAft>
              <a:buFont typeface="Arial" panose="020B0604020202020204" pitchFamily="34" charset="0"/>
              <a:buChar char="•"/>
            </a:pPr>
            <a:r>
              <a:rPr lang="en-US" sz="1750" dirty="0"/>
              <a:t>Explicit citation of standards regarding interdisciplinary connections; and</a:t>
            </a:r>
          </a:p>
          <a:p>
            <a:pPr marL="571500" indent="-457200">
              <a:lnSpc>
                <a:spcPct val="100000"/>
              </a:lnSpc>
              <a:buFont typeface="Arial" panose="020B0604020202020204" pitchFamily="34" charset="0"/>
              <a:buChar char="•"/>
            </a:pPr>
            <a:r>
              <a:rPr lang="en-US" sz="1750" dirty="0"/>
              <a:t>Explicit citation of Reading and Writing Companion standards for History, Social Studies, Science and Technical Subjects addressed in at least one content area in each grade band (grades K-5, 6-8, 9-10, 11-12). If citations are not explicit, the district must show how the companion standards are addressed in the curriculum.</a:t>
            </a:r>
          </a:p>
        </p:txBody>
      </p:sp>
      <p:sp>
        <p:nvSpPr>
          <p:cNvPr id="7" name="Slide Number Placeholder 6">
            <a:extLst>
              <a:ext uri="{FF2B5EF4-FFF2-40B4-BE49-F238E27FC236}">
                <a16:creationId xmlns:a16="http://schemas.microsoft.com/office/drawing/2014/main" id="{1D5CA307-3C4F-1E1C-5BBA-2EBEE0CE19E7}"/>
              </a:ext>
            </a:extLst>
          </p:cNvPr>
          <p:cNvSpPr>
            <a:spLocks noGrp="1"/>
          </p:cNvSpPr>
          <p:nvPr>
            <p:ph type="sldNum" sz="quarter" idx="12"/>
          </p:nvPr>
        </p:nvSpPr>
        <p:spPr/>
        <p:txBody>
          <a:bodyPr/>
          <a:lstStyle/>
          <a:p>
            <a:fld id="{A3D1C70C-36A2-44FC-A083-98959550CFF4}" type="slidenum">
              <a:rPr lang="en-US" smtClean="0"/>
              <a:t>20</a:t>
            </a:fld>
            <a:endParaRPr lang="en-US"/>
          </a:p>
        </p:txBody>
      </p:sp>
    </p:spTree>
    <p:extLst>
      <p:ext uri="{BB962C8B-B14F-4D97-AF65-F5344CB8AC3E}">
        <p14:creationId xmlns:p14="http://schemas.microsoft.com/office/powerpoint/2010/main" val="28063663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A55CA-50E3-8A57-2B42-72EA09F9DF97}"/>
              </a:ext>
            </a:extLst>
          </p:cNvPr>
          <p:cNvSpPr>
            <a:spLocks noGrp="1"/>
          </p:cNvSpPr>
          <p:nvPr>
            <p:ph type="title"/>
          </p:nvPr>
        </p:nvSpPr>
        <p:spPr>
          <a:xfrm>
            <a:off x="1302498" y="441194"/>
            <a:ext cx="10128421" cy="769977"/>
          </a:xfrm>
        </p:spPr>
        <p:txBody>
          <a:bodyPr/>
          <a:lstStyle/>
          <a:p>
            <a:r>
              <a:rPr lang="en-US" sz="3400"/>
              <a:t>General Evidence for Indicators 9–15 </a:t>
            </a:r>
            <a:r>
              <a:rPr lang="en-US" sz="2400"/>
              <a:t>(2 of 8) </a:t>
            </a:r>
          </a:p>
        </p:txBody>
      </p:sp>
      <p:sp>
        <p:nvSpPr>
          <p:cNvPr id="3" name="Text Placeholder 2">
            <a:extLst>
              <a:ext uri="{FF2B5EF4-FFF2-40B4-BE49-F238E27FC236}">
                <a16:creationId xmlns:a16="http://schemas.microsoft.com/office/drawing/2014/main" id="{9A83D6AF-9081-3315-F9E0-0F57560284E5}"/>
              </a:ext>
            </a:extLst>
          </p:cNvPr>
          <p:cNvSpPr>
            <a:spLocks noGrp="1"/>
          </p:cNvSpPr>
          <p:nvPr>
            <p:ph type="body" idx="1"/>
          </p:nvPr>
        </p:nvSpPr>
        <p:spPr/>
        <p:txBody>
          <a:bodyPr/>
          <a:lstStyle/>
          <a:p>
            <a:r>
              <a:rPr lang="en-US" sz="2000" b="1" dirty="0"/>
              <a:t>Indicator (9</a:t>
            </a:r>
            <a:r>
              <a:rPr lang="en-US" sz="2000" dirty="0"/>
              <a:t>–</a:t>
            </a:r>
            <a:r>
              <a:rPr lang="en-US" sz="2000" b="1" dirty="0"/>
              <a:t>15) b</a:t>
            </a:r>
          </a:p>
        </p:txBody>
      </p:sp>
      <p:sp>
        <p:nvSpPr>
          <p:cNvPr id="4" name="Content Placeholder 3">
            <a:extLst>
              <a:ext uri="{FF2B5EF4-FFF2-40B4-BE49-F238E27FC236}">
                <a16:creationId xmlns:a16="http://schemas.microsoft.com/office/drawing/2014/main" id="{88AC8E0C-952D-1767-6C50-F24582F22208}"/>
              </a:ext>
            </a:extLst>
          </p:cNvPr>
          <p:cNvSpPr>
            <a:spLocks noGrp="1"/>
          </p:cNvSpPr>
          <p:nvPr>
            <p:ph sz="half" idx="2"/>
          </p:nvPr>
        </p:nvSpPr>
        <p:spPr/>
        <p:txBody>
          <a:bodyPr/>
          <a:lstStyle/>
          <a:p>
            <a:pPr marL="0" indent="0">
              <a:buNone/>
            </a:pPr>
            <a:r>
              <a:rPr lang="en-US" sz="1800" dirty="0"/>
              <a:t>Integrated accommodations and modifications for special education students, English language learners, students at risk of school failure, gifted and talented students, and students with 504 plans.</a:t>
            </a:r>
          </a:p>
        </p:txBody>
      </p:sp>
      <p:sp>
        <p:nvSpPr>
          <p:cNvPr id="5" name="Text Placeholder 4">
            <a:extLst>
              <a:ext uri="{FF2B5EF4-FFF2-40B4-BE49-F238E27FC236}">
                <a16:creationId xmlns:a16="http://schemas.microsoft.com/office/drawing/2014/main" id="{B6B978FC-1DEC-00C1-72C3-370F4E898407}"/>
              </a:ext>
            </a:extLst>
          </p:cNvPr>
          <p:cNvSpPr>
            <a:spLocks noGrp="1"/>
          </p:cNvSpPr>
          <p:nvPr>
            <p:ph type="body" idx="13"/>
          </p:nvPr>
        </p:nvSpPr>
        <p:spPr/>
        <p:txBody>
          <a:bodyPr/>
          <a:lstStyle/>
          <a:p>
            <a:r>
              <a:rPr lang="en-US" sz="2000" b="1" dirty="0"/>
              <a:t>Documentation</a:t>
            </a:r>
          </a:p>
        </p:txBody>
      </p:sp>
      <p:sp>
        <p:nvSpPr>
          <p:cNvPr id="6" name="Content Placeholder 5">
            <a:extLst>
              <a:ext uri="{FF2B5EF4-FFF2-40B4-BE49-F238E27FC236}">
                <a16:creationId xmlns:a16="http://schemas.microsoft.com/office/drawing/2014/main" id="{B3FC68E9-1351-BCE1-D75D-C5D8749ACBEC}"/>
              </a:ext>
            </a:extLst>
          </p:cNvPr>
          <p:cNvSpPr>
            <a:spLocks noGrp="1"/>
          </p:cNvSpPr>
          <p:nvPr>
            <p:ph sz="half" idx="14"/>
          </p:nvPr>
        </p:nvSpPr>
        <p:spPr/>
        <p:txBody>
          <a:bodyPr/>
          <a:lstStyle/>
          <a:p>
            <a:pPr marL="342900" lvl="0" indent="-342900">
              <a:spcAft>
                <a:spcPts val="1200"/>
              </a:spcAft>
              <a:buFont typeface="Arial" panose="020B0604020202020204" pitchFamily="34" charset="0"/>
              <a:buChar char="•"/>
              <a:defRPr/>
            </a:pPr>
            <a:r>
              <a:rPr lang="en-US" sz="1800" dirty="0">
                <a:solidFill>
                  <a:prstClr val="black"/>
                </a:solidFill>
              </a:rPr>
              <a:t>Modifications that ensure the needs of the district’s divergent learners are met through multiple means of engagement.</a:t>
            </a:r>
          </a:p>
          <a:p>
            <a:pPr marL="342900" lvl="0" indent="-342900">
              <a:buFont typeface="Arial" panose="020B0604020202020204" pitchFamily="34" charset="0"/>
              <a:buChar char="•"/>
              <a:defRPr/>
            </a:pPr>
            <a:r>
              <a:rPr lang="en-US" sz="1800" dirty="0">
                <a:solidFill>
                  <a:prstClr val="black"/>
                </a:solidFill>
              </a:rPr>
              <a:t>Content specific accommodations and modifications for the subgroups listed above must be embedded into the curriculum and/or the district must provide a guide that functions as an appendix, addressing accommodations and modifications for all subgroups.</a:t>
            </a:r>
            <a:endParaRPr lang="en-US" sz="1800" i="1" dirty="0">
              <a:solidFill>
                <a:prstClr val="black"/>
              </a:solidFill>
            </a:endParaRPr>
          </a:p>
        </p:txBody>
      </p:sp>
      <p:sp>
        <p:nvSpPr>
          <p:cNvPr id="7" name="Slide Number Placeholder 6">
            <a:extLst>
              <a:ext uri="{FF2B5EF4-FFF2-40B4-BE49-F238E27FC236}">
                <a16:creationId xmlns:a16="http://schemas.microsoft.com/office/drawing/2014/main" id="{1D5CA307-3C4F-1E1C-5BBA-2EBEE0CE19E7}"/>
              </a:ext>
            </a:extLst>
          </p:cNvPr>
          <p:cNvSpPr>
            <a:spLocks noGrp="1"/>
          </p:cNvSpPr>
          <p:nvPr>
            <p:ph type="sldNum" sz="quarter" idx="12"/>
          </p:nvPr>
        </p:nvSpPr>
        <p:spPr/>
        <p:txBody>
          <a:bodyPr/>
          <a:lstStyle/>
          <a:p>
            <a:fld id="{A3D1C70C-36A2-44FC-A083-98959550CFF4}" type="slidenum">
              <a:rPr lang="en-US" smtClean="0"/>
              <a:t>21</a:t>
            </a:fld>
            <a:endParaRPr lang="en-US"/>
          </a:p>
        </p:txBody>
      </p:sp>
    </p:spTree>
    <p:extLst>
      <p:ext uri="{BB962C8B-B14F-4D97-AF65-F5344CB8AC3E}">
        <p14:creationId xmlns:p14="http://schemas.microsoft.com/office/powerpoint/2010/main" val="2048221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A55CA-50E3-8A57-2B42-72EA09F9DF97}"/>
              </a:ext>
            </a:extLst>
          </p:cNvPr>
          <p:cNvSpPr>
            <a:spLocks noGrp="1"/>
          </p:cNvSpPr>
          <p:nvPr>
            <p:ph type="title"/>
          </p:nvPr>
        </p:nvSpPr>
        <p:spPr>
          <a:xfrm>
            <a:off x="1302498" y="437930"/>
            <a:ext cx="10128421" cy="769977"/>
          </a:xfrm>
        </p:spPr>
        <p:txBody>
          <a:bodyPr/>
          <a:lstStyle/>
          <a:p>
            <a:r>
              <a:rPr lang="en-US" sz="3400"/>
              <a:t>General Evidence for Indicators 9–15 </a:t>
            </a:r>
            <a:r>
              <a:rPr lang="en-US" sz="2400"/>
              <a:t>(3 of 8) </a:t>
            </a:r>
          </a:p>
        </p:txBody>
      </p:sp>
      <p:sp>
        <p:nvSpPr>
          <p:cNvPr id="4" name="Content Placeholder 3">
            <a:extLst>
              <a:ext uri="{FF2B5EF4-FFF2-40B4-BE49-F238E27FC236}">
                <a16:creationId xmlns:a16="http://schemas.microsoft.com/office/drawing/2014/main" id="{88AC8E0C-952D-1767-6C50-F24582F22208}"/>
              </a:ext>
            </a:extLst>
          </p:cNvPr>
          <p:cNvSpPr>
            <a:spLocks noGrp="1"/>
          </p:cNvSpPr>
          <p:nvPr>
            <p:ph sz="half" idx="2"/>
          </p:nvPr>
        </p:nvSpPr>
        <p:spPr>
          <a:xfrm>
            <a:off x="388257" y="1595152"/>
            <a:ext cx="5029200" cy="3869912"/>
          </a:xfrm>
        </p:spPr>
        <p:txBody>
          <a:bodyPr/>
          <a:lstStyle/>
          <a:p>
            <a:pPr marL="0" indent="0">
              <a:buNone/>
            </a:pPr>
            <a:r>
              <a:rPr lang="en-US" sz="2000" b="1" dirty="0"/>
              <a:t>Indicator (9</a:t>
            </a:r>
            <a:r>
              <a:rPr lang="en-US" sz="2000" dirty="0"/>
              <a:t>–</a:t>
            </a:r>
            <a:r>
              <a:rPr lang="en-US" sz="2000" b="1" dirty="0"/>
              <a:t>15) c </a:t>
            </a:r>
          </a:p>
          <a:p>
            <a:pPr marL="0" indent="0">
              <a:spcAft>
                <a:spcPts val="1200"/>
              </a:spcAft>
              <a:buNone/>
            </a:pPr>
            <a:r>
              <a:rPr lang="en-US" sz="1800" dirty="0"/>
              <a:t>Assessments, including, formative, summative, benchmark, and alternative assessments.</a:t>
            </a:r>
          </a:p>
          <a:p>
            <a:pPr marL="0" indent="0">
              <a:buNone/>
            </a:pPr>
            <a:r>
              <a:rPr lang="en-US" sz="2000" b="1" dirty="0"/>
              <a:t>Indicator (9</a:t>
            </a:r>
            <a:r>
              <a:rPr lang="en-US" sz="2000" dirty="0"/>
              <a:t>–</a:t>
            </a:r>
            <a:r>
              <a:rPr lang="en-US" sz="2000" b="1" dirty="0"/>
              <a:t>15) d</a:t>
            </a:r>
          </a:p>
          <a:p>
            <a:pPr marL="0" indent="0">
              <a:buNone/>
            </a:pPr>
            <a:r>
              <a:rPr lang="en-US" sz="1800" dirty="0"/>
              <a:t>List of core instructional and supplemental materials, including various levels of texts at each grade level.</a:t>
            </a:r>
          </a:p>
        </p:txBody>
      </p:sp>
      <p:sp>
        <p:nvSpPr>
          <p:cNvPr id="6" name="Content Placeholder 5">
            <a:extLst>
              <a:ext uri="{FF2B5EF4-FFF2-40B4-BE49-F238E27FC236}">
                <a16:creationId xmlns:a16="http://schemas.microsoft.com/office/drawing/2014/main" id="{B3FC68E9-1351-BCE1-D75D-C5D8749ACBEC}"/>
              </a:ext>
            </a:extLst>
          </p:cNvPr>
          <p:cNvSpPr>
            <a:spLocks noGrp="1"/>
          </p:cNvSpPr>
          <p:nvPr>
            <p:ph sz="half" idx="14"/>
          </p:nvPr>
        </p:nvSpPr>
        <p:spPr>
          <a:xfrm>
            <a:off x="6366708" y="1595152"/>
            <a:ext cx="5029200" cy="3869912"/>
          </a:xfrm>
        </p:spPr>
        <p:txBody>
          <a:bodyPr/>
          <a:lstStyle/>
          <a:p>
            <a:pPr marL="0" indent="0">
              <a:buNone/>
            </a:pPr>
            <a:r>
              <a:rPr lang="en-US" sz="2000" b="1" dirty="0"/>
              <a:t>Documentation</a:t>
            </a:r>
            <a:endParaRPr lang="en-US" sz="2000" dirty="0"/>
          </a:p>
          <a:p>
            <a:pPr marL="285750" lvl="0" indent="-285750">
              <a:spcAft>
                <a:spcPts val="1200"/>
              </a:spcAft>
              <a:buFont typeface="Arial" panose="020B0604020202020204" pitchFamily="34" charset="0"/>
              <a:buChar char="•"/>
              <a:defRPr/>
            </a:pPr>
            <a:r>
              <a:rPr lang="en-US" sz="1800" dirty="0">
                <a:solidFill>
                  <a:prstClr val="black"/>
                </a:solidFill>
              </a:rPr>
              <a:t>District formative, summative, benchmark and alternative assessments.</a:t>
            </a:r>
            <a:endParaRPr lang="en-US" sz="1800" dirty="0"/>
          </a:p>
          <a:p>
            <a:pPr marL="285750" lvl="0" indent="-285750">
              <a:buFont typeface="Arial" panose="020B0604020202020204" pitchFamily="34" charset="0"/>
              <a:buChar char="•"/>
              <a:defRPr/>
            </a:pPr>
            <a:r>
              <a:rPr lang="en-US" sz="1800" dirty="0"/>
              <a:t>List of </a:t>
            </a:r>
            <a:r>
              <a:rPr lang="en-US" dirty="0"/>
              <a:t>district </a:t>
            </a:r>
            <a:r>
              <a:rPr lang="en-US" sz="1800" dirty="0"/>
              <a:t>core instructional and supplemental materials, including various levels of texts at each grade level.</a:t>
            </a:r>
            <a:endParaRPr lang="en-US" sz="1800" i="1" dirty="0">
              <a:solidFill>
                <a:prstClr val="black"/>
              </a:solidFill>
            </a:endParaRPr>
          </a:p>
        </p:txBody>
      </p:sp>
      <p:sp>
        <p:nvSpPr>
          <p:cNvPr id="7" name="Slide Number Placeholder 6">
            <a:extLst>
              <a:ext uri="{FF2B5EF4-FFF2-40B4-BE49-F238E27FC236}">
                <a16:creationId xmlns:a16="http://schemas.microsoft.com/office/drawing/2014/main" id="{1D5CA307-3C4F-1E1C-5BBA-2EBEE0CE19E7}"/>
              </a:ext>
            </a:extLst>
          </p:cNvPr>
          <p:cNvSpPr>
            <a:spLocks noGrp="1"/>
          </p:cNvSpPr>
          <p:nvPr>
            <p:ph type="sldNum" sz="quarter" idx="12"/>
          </p:nvPr>
        </p:nvSpPr>
        <p:spPr/>
        <p:txBody>
          <a:bodyPr/>
          <a:lstStyle/>
          <a:p>
            <a:fld id="{A3D1C70C-36A2-44FC-A083-98959550CFF4}" type="slidenum">
              <a:rPr lang="en-US" smtClean="0"/>
              <a:t>22</a:t>
            </a:fld>
            <a:endParaRPr lang="en-US"/>
          </a:p>
        </p:txBody>
      </p:sp>
    </p:spTree>
    <p:extLst>
      <p:ext uri="{BB962C8B-B14F-4D97-AF65-F5344CB8AC3E}">
        <p14:creationId xmlns:p14="http://schemas.microsoft.com/office/powerpoint/2010/main" val="26188522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A55CA-50E3-8A57-2B42-72EA09F9DF97}"/>
              </a:ext>
            </a:extLst>
          </p:cNvPr>
          <p:cNvSpPr>
            <a:spLocks noGrp="1"/>
          </p:cNvSpPr>
          <p:nvPr>
            <p:ph type="title"/>
          </p:nvPr>
        </p:nvSpPr>
        <p:spPr>
          <a:xfrm>
            <a:off x="1298873" y="582816"/>
            <a:ext cx="10093411" cy="491985"/>
          </a:xfrm>
        </p:spPr>
        <p:txBody>
          <a:bodyPr/>
          <a:lstStyle/>
          <a:p>
            <a:r>
              <a:rPr lang="en-US" sz="3400" dirty="0"/>
              <a:t>General Evidence for Indicators 9–15 </a:t>
            </a:r>
            <a:r>
              <a:rPr lang="en-US" sz="2400" dirty="0"/>
              <a:t>(4 of 8) </a:t>
            </a:r>
          </a:p>
        </p:txBody>
      </p:sp>
      <p:sp>
        <p:nvSpPr>
          <p:cNvPr id="3" name="Text Placeholder 2">
            <a:extLst>
              <a:ext uri="{FF2B5EF4-FFF2-40B4-BE49-F238E27FC236}">
                <a16:creationId xmlns:a16="http://schemas.microsoft.com/office/drawing/2014/main" id="{9A83D6AF-9081-3315-F9E0-0F57560284E5}"/>
              </a:ext>
            </a:extLst>
          </p:cNvPr>
          <p:cNvSpPr>
            <a:spLocks noGrp="1"/>
          </p:cNvSpPr>
          <p:nvPr>
            <p:ph type="body" idx="1"/>
          </p:nvPr>
        </p:nvSpPr>
        <p:spPr>
          <a:xfrm>
            <a:off x="409255" y="1231732"/>
            <a:ext cx="5029200" cy="823667"/>
          </a:xfrm>
        </p:spPr>
        <p:txBody>
          <a:bodyPr/>
          <a:lstStyle/>
          <a:p>
            <a:r>
              <a:rPr lang="en-US" sz="2000" dirty="0"/>
              <a:t>Indicator (9–15) e</a:t>
            </a:r>
          </a:p>
        </p:txBody>
      </p:sp>
      <p:sp>
        <p:nvSpPr>
          <p:cNvPr id="4" name="Content Placeholder 3">
            <a:extLst>
              <a:ext uri="{FF2B5EF4-FFF2-40B4-BE49-F238E27FC236}">
                <a16:creationId xmlns:a16="http://schemas.microsoft.com/office/drawing/2014/main" id="{88AC8E0C-952D-1767-6C50-F24582F22208}"/>
              </a:ext>
            </a:extLst>
          </p:cNvPr>
          <p:cNvSpPr>
            <a:spLocks noGrp="1"/>
          </p:cNvSpPr>
          <p:nvPr>
            <p:ph sz="half" idx="2"/>
          </p:nvPr>
        </p:nvSpPr>
        <p:spPr>
          <a:xfrm>
            <a:off x="409255" y="2104509"/>
            <a:ext cx="5029200" cy="3869912"/>
          </a:xfrm>
        </p:spPr>
        <p:txBody>
          <a:bodyPr/>
          <a:lstStyle/>
          <a:p>
            <a:pPr marL="0" indent="0">
              <a:spcAft>
                <a:spcPts val="1200"/>
              </a:spcAft>
              <a:buNone/>
            </a:pPr>
            <a:r>
              <a:rPr lang="en-US" dirty="0"/>
              <a:t>Pacing Guide</a:t>
            </a:r>
          </a:p>
        </p:txBody>
      </p:sp>
      <p:sp>
        <p:nvSpPr>
          <p:cNvPr id="5" name="Text Placeholder 4">
            <a:extLst>
              <a:ext uri="{FF2B5EF4-FFF2-40B4-BE49-F238E27FC236}">
                <a16:creationId xmlns:a16="http://schemas.microsoft.com/office/drawing/2014/main" id="{B6B978FC-1DEC-00C1-72C3-370F4E898407}"/>
              </a:ext>
            </a:extLst>
          </p:cNvPr>
          <p:cNvSpPr>
            <a:spLocks noGrp="1"/>
          </p:cNvSpPr>
          <p:nvPr>
            <p:ph type="body" idx="13"/>
          </p:nvPr>
        </p:nvSpPr>
        <p:spPr>
          <a:xfrm>
            <a:off x="6401719" y="1231733"/>
            <a:ext cx="5029200" cy="823667"/>
          </a:xfrm>
        </p:spPr>
        <p:txBody>
          <a:bodyPr/>
          <a:lstStyle/>
          <a:p>
            <a:r>
              <a:rPr lang="en-US" sz="2000"/>
              <a:t>Documentation</a:t>
            </a:r>
          </a:p>
        </p:txBody>
      </p:sp>
      <p:sp>
        <p:nvSpPr>
          <p:cNvPr id="6" name="Content Placeholder 5">
            <a:extLst>
              <a:ext uri="{FF2B5EF4-FFF2-40B4-BE49-F238E27FC236}">
                <a16:creationId xmlns:a16="http://schemas.microsoft.com/office/drawing/2014/main" id="{B3FC68E9-1351-BCE1-D75D-C5D8749ACBEC}"/>
              </a:ext>
            </a:extLst>
          </p:cNvPr>
          <p:cNvSpPr>
            <a:spLocks noGrp="1"/>
          </p:cNvSpPr>
          <p:nvPr>
            <p:ph sz="half" idx="14"/>
          </p:nvPr>
        </p:nvSpPr>
        <p:spPr>
          <a:xfrm>
            <a:off x="6401719" y="2104509"/>
            <a:ext cx="5029200" cy="3869912"/>
          </a:xfrm>
        </p:spPr>
        <p:txBody>
          <a:bodyPr/>
          <a:lstStyle/>
          <a:p>
            <a:pPr marL="285750" indent="-285750">
              <a:spcBef>
                <a:spcPts val="0"/>
              </a:spcBef>
              <a:buFont typeface="Arial" panose="020B0604020202020204" pitchFamily="34" charset="0"/>
              <a:buChar char="•"/>
              <a:defRPr/>
            </a:pPr>
            <a:r>
              <a:rPr lang="en-US" dirty="0"/>
              <a:t>Pacing guide consistent with the actual days of instruction </a:t>
            </a:r>
            <a:r>
              <a:rPr lang="en-US" i="1" dirty="0">
                <a:hlinkClick r:id="rId3"/>
              </a:rPr>
              <a:t>N.J.A.C. </a:t>
            </a:r>
            <a:r>
              <a:rPr lang="en-US" dirty="0">
                <a:hlinkClick r:id="rId3"/>
              </a:rPr>
              <a:t>6A:8-1.3</a:t>
            </a:r>
            <a:r>
              <a:rPr lang="en-US" dirty="0"/>
              <a:t>.</a:t>
            </a:r>
          </a:p>
          <a:p>
            <a:pPr marL="285750" indent="-285750">
              <a:spcBef>
                <a:spcPts val="0"/>
              </a:spcBef>
              <a:spcAft>
                <a:spcPts val="1200"/>
              </a:spcAft>
              <a:buFont typeface="Arial" panose="020B0604020202020204" pitchFamily="34" charset="0"/>
              <a:buChar char="•"/>
              <a:defRPr/>
            </a:pPr>
            <a:r>
              <a:rPr lang="en-US" dirty="0"/>
              <a:t>"Pacing guide" means a schedule that includes aligned concepts, topics and skills related to a particular curriculum to be addressed over a defined period of time. It is not a prescriptive, lock-step set of lesson plans that impede an educator's ability to exercise flexibility in meeting students' learning needs. </a:t>
            </a:r>
          </a:p>
        </p:txBody>
      </p:sp>
      <p:sp>
        <p:nvSpPr>
          <p:cNvPr id="7" name="Slide Number Placeholder 6">
            <a:extLst>
              <a:ext uri="{FF2B5EF4-FFF2-40B4-BE49-F238E27FC236}">
                <a16:creationId xmlns:a16="http://schemas.microsoft.com/office/drawing/2014/main" id="{1D5CA307-3C4F-1E1C-5BBA-2EBEE0CE19E7}"/>
              </a:ext>
            </a:extLst>
          </p:cNvPr>
          <p:cNvSpPr>
            <a:spLocks noGrp="1"/>
          </p:cNvSpPr>
          <p:nvPr>
            <p:ph type="sldNum" sz="quarter" idx="12"/>
          </p:nvPr>
        </p:nvSpPr>
        <p:spPr/>
        <p:txBody>
          <a:bodyPr/>
          <a:lstStyle/>
          <a:p>
            <a:fld id="{A3D1C70C-36A2-44FC-A083-98959550CFF4}" type="slidenum">
              <a:rPr lang="en-US" smtClean="0"/>
              <a:t>23</a:t>
            </a:fld>
            <a:endParaRPr lang="en-US"/>
          </a:p>
        </p:txBody>
      </p:sp>
    </p:spTree>
    <p:extLst>
      <p:ext uri="{BB962C8B-B14F-4D97-AF65-F5344CB8AC3E}">
        <p14:creationId xmlns:p14="http://schemas.microsoft.com/office/powerpoint/2010/main" val="26845959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A55CA-50E3-8A57-2B42-72EA09F9DF97}"/>
              </a:ext>
            </a:extLst>
          </p:cNvPr>
          <p:cNvSpPr>
            <a:spLocks noGrp="1"/>
          </p:cNvSpPr>
          <p:nvPr>
            <p:ph type="title"/>
          </p:nvPr>
        </p:nvSpPr>
        <p:spPr>
          <a:xfrm>
            <a:off x="1263863" y="429174"/>
            <a:ext cx="10128421" cy="769977"/>
          </a:xfrm>
        </p:spPr>
        <p:txBody>
          <a:bodyPr/>
          <a:lstStyle/>
          <a:p>
            <a:r>
              <a:rPr lang="en-US" sz="3400"/>
              <a:t>General Evidence for Indicators 9–15 </a:t>
            </a:r>
            <a:r>
              <a:rPr lang="en-US" sz="2400"/>
              <a:t>(5 of 8)</a:t>
            </a:r>
          </a:p>
        </p:txBody>
      </p:sp>
      <p:sp>
        <p:nvSpPr>
          <p:cNvPr id="3" name="Text Placeholder 2">
            <a:extLst>
              <a:ext uri="{FF2B5EF4-FFF2-40B4-BE49-F238E27FC236}">
                <a16:creationId xmlns:a16="http://schemas.microsoft.com/office/drawing/2014/main" id="{9A83D6AF-9081-3315-F9E0-0F57560284E5}"/>
              </a:ext>
            </a:extLst>
          </p:cNvPr>
          <p:cNvSpPr>
            <a:spLocks noGrp="1"/>
          </p:cNvSpPr>
          <p:nvPr>
            <p:ph type="body" idx="1"/>
          </p:nvPr>
        </p:nvSpPr>
        <p:spPr>
          <a:xfrm>
            <a:off x="312507" y="1062716"/>
            <a:ext cx="5029200" cy="514106"/>
          </a:xfrm>
        </p:spPr>
        <p:txBody>
          <a:bodyPr/>
          <a:lstStyle/>
          <a:p>
            <a:r>
              <a:rPr lang="en-US" sz="2000" b="1" dirty="0"/>
              <a:t>Indicator (9</a:t>
            </a:r>
            <a:r>
              <a:rPr lang="en-US" sz="2000" dirty="0"/>
              <a:t>–</a:t>
            </a:r>
            <a:r>
              <a:rPr lang="en-US" sz="2000" b="1" dirty="0"/>
              <a:t>15) f</a:t>
            </a:r>
          </a:p>
        </p:txBody>
      </p:sp>
      <p:sp>
        <p:nvSpPr>
          <p:cNvPr id="4" name="Content Placeholder 3">
            <a:extLst>
              <a:ext uri="{FF2B5EF4-FFF2-40B4-BE49-F238E27FC236}">
                <a16:creationId xmlns:a16="http://schemas.microsoft.com/office/drawing/2014/main" id="{88AC8E0C-952D-1767-6C50-F24582F22208}"/>
              </a:ext>
            </a:extLst>
          </p:cNvPr>
          <p:cNvSpPr>
            <a:spLocks noGrp="1"/>
          </p:cNvSpPr>
          <p:nvPr>
            <p:ph sz="half" idx="2"/>
          </p:nvPr>
        </p:nvSpPr>
        <p:spPr>
          <a:xfrm>
            <a:off x="316787" y="1614035"/>
            <a:ext cx="5029200" cy="4558342"/>
          </a:xfrm>
        </p:spPr>
        <p:txBody>
          <a:bodyPr/>
          <a:lstStyle/>
          <a:p>
            <a:pPr marL="0" indent="0">
              <a:buNone/>
            </a:pPr>
            <a:r>
              <a:rPr lang="en-US" dirty="0"/>
              <a:t>Interdisciplinary Connections</a:t>
            </a:r>
          </a:p>
        </p:txBody>
      </p:sp>
      <p:sp>
        <p:nvSpPr>
          <p:cNvPr id="5" name="Text Placeholder 4">
            <a:extLst>
              <a:ext uri="{FF2B5EF4-FFF2-40B4-BE49-F238E27FC236}">
                <a16:creationId xmlns:a16="http://schemas.microsoft.com/office/drawing/2014/main" id="{B6B978FC-1DEC-00C1-72C3-370F4E898407}"/>
              </a:ext>
            </a:extLst>
          </p:cNvPr>
          <p:cNvSpPr>
            <a:spLocks noGrp="1"/>
          </p:cNvSpPr>
          <p:nvPr>
            <p:ph type="body" idx="13"/>
          </p:nvPr>
        </p:nvSpPr>
        <p:spPr>
          <a:xfrm>
            <a:off x="6604384" y="1062716"/>
            <a:ext cx="5029200" cy="514105"/>
          </a:xfrm>
        </p:spPr>
        <p:txBody>
          <a:bodyPr/>
          <a:lstStyle/>
          <a:p>
            <a:r>
              <a:rPr lang="en-US" sz="2000" b="1" dirty="0"/>
              <a:t>Documentation</a:t>
            </a:r>
          </a:p>
        </p:txBody>
      </p:sp>
      <p:sp>
        <p:nvSpPr>
          <p:cNvPr id="6" name="Content Placeholder 5">
            <a:extLst>
              <a:ext uri="{FF2B5EF4-FFF2-40B4-BE49-F238E27FC236}">
                <a16:creationId xmlns:a16="http://schemas.microsoft.com/office/drawing/2014/main" id="{B3FC68E9-1351-BCE1-D75D-C5D8749ACBEC}"/>
              </a:ext>
            </a:extLst>
          </p:cNvPr>
          <p:cNvSpPr>
            <a:spLocks noGrp="1"/>
          </p:cNvSpPr>
          <p:nvPr>
            <p:ph sz="half" idx="14"/>
          </p:nvPr>
        </p:nvSpPr>
        <p:spPr>
          <a:xfrm>
            <a:off x="6604384" y="1660531"/>
            <a:ext cx="5029200" cy="4558342"/>
          </a:xfrm>
        </p:spPr>
        <p:txBody>
          <a:bodyPr/>
          <a:lstStyle/>
          <a:p>
            <a:pPr marL="283464" indent="-283464">
              <a:buFont typeface="Arial" panose="020B0604020202020204" pitchFamily="34" charset="0"/>
              <a:buChar char="•"/>
            </a:pPr>
            <a:r>
              <a:rPr lang="en-US" dirty="0"/>
              <a:t>Evidence of at least one interdisciplinary connection  across grades and content areas (excluding Technology and 21</a:t>
            </a:r>
            <a:r>
              <a:rPr lang="en-US" baseline="30000" dirty="0"/>
              <a:t>st</a:t>
            </a:r>
            <a:r>
              <a:rPr lang="en-US" dirty="0"/>
              <a:t> Century Skills because they are a separate part of the indicator).</a:t>
            </a:r>
          </a:p>
          <a:p>
            <a:pPr marL="285750" indent="-285750">
              <a:buFont typeface="Arial" panose="020B0604020202020204" pitchFamily="34" charset="0"/>
              <a:buChar char="•"/>
            </a:pPr>
            <a:r>
              <a:rPr lang="en-US" dirty="0"/>
              <a:t>Standards-based evidence that the Reading and Writing and Companion standards for History, Social Studies, Science and Technical Subjects are addressed in at least one content area in each grade band (grades 6–8, 9–10, 11–12). If the citations are not explicit, the district must show the county office how the companion standards are addressed in the curriculum.</a:t>
            </a:r>
          </a:p>
        </p:txBody>
      </p:sp>
      <p:sp>
        <p:nvSpPr>
          <p:cNvPr id="7" name="Slide Number Placeholder 6">
            <a:extLst>
              <a:ext uri="{FF2B5EF4-FFF2-40B4-BE49-F238E27FC236}">
                <a16:creationId xmlns:a16="http://schemas.microsoft.com/office/drawing/2014/main" id="{1D5CA307-3C4F-1E1C-5BBA-2EBEE0CE19E7}"/>
              </a:ext>
            </a:extLst>
          </p:cNvPr>
          <p:cNvSpPr>
            <a:spLocks noGrp="1"/>
          </p:cNvSpPr>
          <p:nvPr>
            <p:ph type="sldNum" sz="quarter" idx="12"/>
          </p:nvPr>
        </p:nvSpPr>
        <p:spPr/>
        <p:txBody>
          <a:bodyPr/>
          <a:lstStyle/>
          <a:p>
            <a:fld id="{A3D1C70C-36A2-44FC-A083-98959550CFF4}" type="slidenum">
              <a:rPr lang="en-US" smtClean="0"/>
              <a:t>24</a:t>
            </a:fld>
            <a:endParaRPr lang="en-US"/>
          </a:p>
        </p:txBody>
      </p:sp>
    </p:spTree>
    <p:extLst>
      <p:ext uri="{BB962C8B-B14F-4D97-AF65-F5344CB8AC3E}">
        <p14:creationId xmlns:p14="http://schemas.microsoft.com/office/powerpoint/2010/main" val="5488816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A55CA-50E3-8A57-2B42-72EA09F9DF97}"/>
              </a:ext>
            </a:extLst>
          </p:cNvPr>
          <p:cNvSpPr>
            <a:spLocks noGrp="1"/>
          </p:cNvSpPr>
          <p:nvPr>
            <p:ph type="title"/>
          </p:nvPr>
        </p:nvSpPr>
        <p:spPr>
          <a:xfrm>
            <a:off x="1263863" y="449052"/>
            <a:ext cx="10128421" cy="769977"/>
          </a:xfrm>
        </p:spPr>
        <p:txBody>
          <a:bodyPr/>
          <a:lstStyle/>
          <a:p>
            <a:r>
              <a:rPr lang="en-US" sz="3400"/>
              <a:t>General Evidence for Indicators 9–15 </a:t>
            </a:r>
            <a:r>
              <a:rPr lang="en-US" sz="2400"/>
              <a:t>(6 of 8) </a:t>
            </a:r>
          </a:p>
        </p:txBody>
      </p:sp>
      <p:sp>
        <p:nvSpPr>
          <p:cNvPr id="3" name="Text Placeholder 2">
            <a:extLst>
              <a:ext uri="{FF2B5EF4-FFF2-40B4-BE49-F238E27FC236}">
                <a16:creationId xmlns:a16="http://schemas.microsoft.com/office/drawing/2014/main" id="{9A83D6AF-9081-3315-F9E0-0F57560284E5}"/>
              </a:ext>
            </a:extLst>
          </p:cNvPr>
          <p:cNvSpPr>
            <a:spLocks noGrp="1"/>
          </p:cNvSpPr>
          <p:nvPr>
            <p:ph type="body" idx="1"/>
          </p:nvPr>
        </p:nvSpPr>
        <p:spPr>
          <a:xfrm>
            <a:off x="228599" y="1285416"/>
            <a:ext cx="5029200" cy="439735"/>
          </a:xfrm>
        </p:spPr>
        <p:txBody>
          <a:bodyPr/>
          <a:lstStyle/>
          <a:p>
            <a:r>
              <a:rPr lang="en-US" sz="2000" b="1" dirty="0"/>
              <a:t>Indicator (9</a:t>
            </a:r>
            <a:r>
              <a:rPr lang="en-US" sz="2000" dirty="0"/>
              <a:t>–</a:t>
            </a:r>
            <a:r>
              <a:rPr lang="en-US" sz="2000" b="1" dirty="0"/>
              <a:t>15) g</a:t>
            </a:r>
          </a:p>
        </p:txBody>
      </p:sp>
      <p:sp>
        <p:nvSpPr>
          <p:cNvPr id="4" name="Content Placeholder 3">
            <a:extLst>
              <a:ext uri="{FF2B5EF4-FFF2-40B4-BE49-F238E27FC236}">
                <a16:creationId xmlns:a16="http://schemas.microsoft.com/office/drawing/2014/main" id="{88AC8E0C-952D-1767-6C50-F24582F22208}"/>
              </a:ext>
            </a:extLst>
          </p:cNvPr>
          <p:cNvSpPr>
            <a:spLocks noGrp="1"/>
          </p:cNvSpPr>
          <p:nvPr>
            <p:ph sz="half" idx="2"/>
          </p:nvPr>
        </p:nvSpPr>
        <p:spPr>
          <a:xfrm>
            <a:off x="228599" y="1792548"/>
            <a:ext cx="5272315" cy="3869912"/>
          </a:xfrm>
        </p:spPr>
        <p:txBody>
          <a:bodyPr/>
          <a:lstStyle/>
          <a:p>
            <a:pPr marL="0" indent="0">
              <a:buNone/>
            </a:pPr>
            <a:r>
              <a:rPr lang="en-US" sz="1800" dirty="0"/>
              <a:t>Integration of 21</a:t>
            </a:r>
            <a:r>
              <a:rPr lang="en-US" sz="1800" baseline="30000" dirty="0"/>
              <a:t>st</a:t>
            </a:r>
            <a:r>
              <a:rPr lang="en-US" sz="1800" dirty="0"/>
              <a:t>  century skills through NJSLS 9.</a:t>
            </a:r>
          </a:p>
          <a:p>
            <a:pPr marL="0" indent="0">
              <a:buNone/>
            </a:pPr>
            <a:r>
              <a:rPr lang="en-US" b="1" dirty="0"/>
              <a:t>Note</a:t>
            </a:r>
            <a:r>
              <a:rPr lang="en-US" dirty="0"/>
              <a:t>: 21</a:t>
            </a:r>
            <a:r>
              <a:rPr lang="en-US" baseline="30000" dirty="0"/>
              <a:t>st</a:t>
            </a:r>
            <a:r>
              <a:rPr lang="en-US" dirty="0"/>
              <a:t> century skills is now  21</a:t>
            </a:r>
            <a:r>
              <a:rPr lang="en-US" baseline="30000" dirty="0"/>
              <a:t>st</a:t>
            </a:r>
            <a:r>
              <a:rPr lang="en-US" dirty="0"/>
              <a:t> Century Life and Careers in the 2020 NJSLS.</a:t>
            </a:r>
          </a:p>
        </p:txBody>
      </p:sp>
      <p:sp>
        <p:nvSpPr>
          <p:cNvPr id="5" name="Text Placeholder 4">
            <a:extLst>
              <a:ext uri="{FF2B5EF4-FFF2-40B4-BE49-F238E27FC236}">
                <a16:creationId xmlns:a16="http://schemas.microsoft.com/office/drawing/2014/main" id="{B6B978FC-1DEC-00C1-72C3-370F4E898407}"/>
              </a:ext>
            </a:extLst>
          </p:cNvPr>
          <p:cNvSpPr>
            <a:spLocks noGrp="1"/>
          </p:cNvSpPr>
          <p:nvPr>
            <p:ph type="body" idx="13"/>
          </p:nvPr>
        </p:nvSpPr>
        <p:spPr>
          <a:xfrm>
            <a:off x="6363084" y="1285416"/>
            <a:ext cx="5029200" cy="439735"/>
          </a:xfrm>
        </p:spPr>
        <p:txBody>
          <a:bodyPr/>
          <a:lstStyle/>
          <a:p>
            <a:r>
              <a:rPr lang="en-US" sz="2000" b="1" dirty="0"/>
              <a:t>Documentation</a:t>
            </a:r>
          </a:p>
        </p:txBody>
      </p:sp>
      <p:sp>
        <p:nvSpPr>
          <p:cNvPr id="6" name="Content Placeholder 5">
            <a:extLst>
              <a:ext uri="{FF2B5EF4-FFF2-40B4-BE49-F238E27FC236}">
                <a16:creationId xmlns:a16="http://schemas.microsoft.com/office/drawing/2014/main" id="{B3FC68E9-1351-BCE1-D75D-C5D8749ACBEC}"/>
              </a:ext>
            </a:extLst>
          </p:cNvPr>
          <p:cNvSpPr>
            <a:spLocks noGrp="1"/>
          </p:cNvSpPr>
          <p:nvPr>
            <p:ph sz="half" idx="14"/>
          </p:nvPr>
        </p:nvSpPr>
        <p:spPr>
          <a:xfrm>
            <a:off x="6363084" y="1774259"/>
            <a:ext cx="5499064" cy="4733789"/>
          </a:xfrm>
        </p:spPr>
        <p:txBody>
          <a:bodyPr/>
          <a:lstStyle/>
          <a:p>
            <a:pPr marL="285750" lvl="0" indent="-285750">
              <a:spcAft>
                <a:spcPts val="600"/>
              </a:spcAft>
              <a:buFont typeface="Arial" panose="020B0604020202020204" pitchFamily="34" charset="0"/>
              <a:buChar char="•"/>
            </a:pPr>
            <a:r>
              <a:rPr lang="en-US" dirty="0"/>
              <a:t>Curriculum demonstrates evidence of Twenty-first century themes and skills as described in </a:t>
            </a:r>
            <a:r>
              <a:rPr lang="en-US" i="1" dirty="0">
                <a:hlinkClick r:id="rId3"/>
              </a:rPr>
              <a:t>N.J.A.C. </a:t>
            </a:r>
            <a:r>
              <a:rPr lang="en-US" dirty="0">
                <a:hlinkClick r:id="rId3"/>
              </a:rPr>
              <a:t>6A:8-1.3</a:t>
            </a:r>
            <a:r>
              <a:rPr lang="en-US" dirty="0"/>
              <a:t> (Definitions) integrated in all content areas.</a:t>
            </a:r>
          </a:p>
          <a:p>
            <a:pPr marL="285750" lvl="0" indent="-285750">
              <a:spcAft>
                <a:spcPts val="600"/>
              </a:spcAft>
              <a:buFont typeface="Arial" panose="020B0604020202020204" pitchFamily="34" charset="0"/>
              <a:buChar char="•"/>
            </a:pPr>
            <a:r>
              <a:rPr lang="en-US" dirty="0"/>
              <a:t>Evidence of </a:t>
            </a:r>
            <a:r>
              <a:rPr lang="en-US" dirty="0">
                <a:hlinkClick r:id="rId4"/>
              </a:rPr>
              <a:t>21st Century Life and Careers</a:t>
            </a:r>
            <a:r>
              <a:rPr lang="en-US" dirty="0"/>
              <a:t> infused throughout the K to 12 curriculum as appropriate for all students.</a:t>
            </a:r>
          </a:p>
        </p:txBody>
      </p:sp>
      <p:sp>
        <p:nvSpPr>
          <p:cNvPr id="7" name="Slide Number Placeholder 6">
            <a:extLst>
              <a:ext uri="{FF2B5EF4-FFF2-40B4-BE49-F238E27FC236}">
                <a16:creationId xmlns:a16="http://schemas.microsoft.com/office/drawing/2014/main" id="{1D5CA307-3C4F-1E1C-5BBA-2EBEE0CE19E7}"/>
              </a:ext>
            </a:extLst>
          </p:cNvPr>
          <p:cNvSpPr>
            <a:spLocks noGrp="1"/>
          </p:cNvSpPr>
          <p:nvPr>
            <p:ph type="sldNum" sz="quarter" idx="12"/>
          </p:nvPr>
        </p:nvSpPr>
        <p:spPr/>
        <p:txBody>
          <a:bodyPr/>
          <a:lstStyle/>
          <a:p>
            <a:fld id="{A3D1C70C-36A2-44FC-A083-98959550CFF4}" type="slidenum">
              <a:rPr lang="en-US" smtClean="0"/>
              <a:t>25</a:t>
            </a:fld>
            <a:endParaRPr lang="en-US"/>
          </a:p>
        </p:txBody>
      </p:sp>
    </p:spTree>
    <p:extLst>
      <p:ext uri="{BB962C8B-B14F-4D97-AF65-F5344CB8AC3E}">
        <p14:creationId xmlns:p14="http://schemas.microsoft.com/office/powerpoint/2010/main" val="3757947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A55CA-50E3-8A57-2B42-72EA09F9DF97}"/>
              </a:ext>
            </a:extLst>
          </p:cNvPr>
          <p:cNvSpPr>
            <a:spLocks noGrp="1"/>
          </p:cNvSpPr>
          <p:nvPr>
            <p:ph type="title"/>
          </p:nvPr>
        </p:nvSpPr>
        <p:spPr>
          <a:xfrm>
            <a:off x="1263863" y="436094"/>
            <a:ext cx="10128421" cy="769977"/>
          </a:xfrm>
        </p:spPr>
        <p:txBody>
          <a:bodyPr/>
          <a:lstStyle/>
          <a:p>
            <a:r>
              <a:rPr lang="en-US" sz="3000"/>
              <a:t>General Evidence for Indicators 9–15 </a:t>
            </a:r>
            <a:r>
              <a:rPr lang="en-US" sz="2400"/>
              <a:t>(7 of 8) </a:t>
            </a:r>
          </a:p>
        </p:txBody>
      </p:sp>
      <p:sp>
        <p:nvSpPr>
          <p:cNvPr id="3" name="Text Placeholder 2">
            <a:extLst>
              <a:ext uri="{FF2B5EF4-FFF2-40B4-BE49-F238E27FC236}">
                <a16:creationId xmlns:a16="http://schemas.microsoft.com/office/drawing/2014/main" id="{9A83D6AF-9081-3315-F9E0-0F57560284E5}"/>
              </a:ext>
            </a:extLst>
          </p:cNvPr>
          <p:cNvSpPr>
            <a:spLocks noGrp="1"/>
          </p:cNvSpPr>
          <p:nvPr>
            <p:ph type="body" idx="1"/>
          </p:nvPr>
        </p:nvSpPr>
        <p:spPr>
          <a:xfrm>
            <a:off x="228599" y="1230303"/>
            <a:ext cx="5029200" cy="560950"/>
          </a:xfrm>
        </p:spPr>
        <p:txBody>
          <a:bodyPr/>
          <a:lstStyle/>
          <a:p>
            <a:r>
              <a:rPr lang="en-US" sz="2000" b="1" dirty="0"/>
              <a:t>Indicator (9</a:t>
            </a:r>
            <a:r>
              <a:rPr lang="en-US" sz="2000" dirty="0"/>
              <a:t>–</a:t>
            </a:r>
            <a:r>
              <a:rPr lang="en-US" sz="2000" b="1" dirty="0"/>
              <a:t>15) h</a:t>
            </a:r>
          </a:p>
        </p:txBody>
      </p:sp>
      <p:sp>
        <p:nvSpPr>
          <p:cNvPr id="4" name="Content Placeholder 3">
            <a:extLst>
              <a:ext uri="{FF2B5EF4-FFF2-40B4-BE49-F238E27FC236}">
                <a16:creationId xmlns:a16="http://schemas.microsoft.com/office/drawing/2014/main" id="{88AC8E0C-952D-1767-6C50-F24582F22208}"/>
              </a:ext>
            </a:extLst>
          </p:cNvPr>
          <p:cNvSpPr>
            <a:spLocks noGrp="1"/>
          </p:cNvSpPr>
          <p:nvPr>
            <p:ph sz="half" idx="2"/>
          </p:nvPr>
        </p:nvSpPr>
        <p:spPr>
          <a:xfrm>
            <a:off x="228599" y="2189815"/>
            <a:ext cx="5029200" cy="4358010"/>
          </a:xfrm>
        </p:spPr>
        <p:txBody>
          <a:bodyPr/>
          <a:lstStyle/>
          <a:p>
            <a:pPr marL="0" indent="0">
              <a:spcBef>
                <a:spcPts val="0"/>
              </a:spcBef>
              <a:spcAft>
                <a:spcPts val="0"/>
              </a:spcAft>
              <a:buNone/>
            </a:pPr>
            <a:r>
              <a:rPr lang="en-US" dirty="0"/>
              <a:t>Integration of technology through the NJSLS.</a:t>
            </a:r>
            <a:endParaRPr lang="en-US" sz="2000" dirty="0"/>
          </a:p>
          <a:p>
            <a:pPr marL="0" indent="0">
              <a:spcBef>
                <a:spcPts val="0"/>
              </a:spcBef>
              <a:spcAft>
                <a:spcPts val="0"/>
              </a:spcAft>
              <a:buNone/>
            </a:pPr>
            <a:r>
              <a:rPr lang="en-US" b="1" dirty="0"/>
              <a:t>Note: </a:t>
            </a:r>
            <a:r>
              <a:rPr lang="en-US" dirty="0"/>
              <a:t>Integration of Technology is included in Computer Science and Design Thinking in the 2020 NJSLS.</a:t>
            </a:r>
          </a:p>
        </p:txBody>
      </p:sp>
      <p:sp>
        <p:nvSpPr>
          <p:cNvPr id="5" name="Text Placeholder 4">
            <a:extLst>
              <a:ext uri="{FF2B5EF4-FFF2-40B4-BE49-F238E27FC236}">
                <a16:creationId xmlns:a16="http://schemas.microsoft.com/office/drawing/2014/main" id="{B6B978FC-1DEC-00C1-72C3-370F4E898407}"/>
              </a:ext>
            </a:extLst>
          </p:cNvPr>
          <p:cNvSpPr>
            <a:spLocks noGrp="1"/>
          </p:cNvSpPr>
          <p:nvPr>
            <p:ph type="body" idx="13"/>
          </p:nvPr>
        </p:nvSpPr>
        <p:spPr>
          <a:xfrm>
            <a:off x="6363084" y="1230303"/>
            <a:ext cx="5029200" cy="560950"/>
          </a:xfrm>
        </p:spPr>
        <p:txBody>
          <a:bodyPr/>
          <a:lstStyle/>
          <a:p>
            <a:r>
              <a:rPr lang="en-US" sz="2000" b="1" dirty="0"/>
              <a:t>Documentation</a:t>
            </a:r>
          </a:p>
        </p:txBody>
      </p:sp>
      <p:sp>
        <p:nvSpPr>
          <p:cNvPr id="6" name="Content Placeholder 5">
            <a:extLst>
              <a:ext uri="{FF2B5EF4-FFF2-40B4-BE49-F238E27FC236}">
                <a16:creationId xmlns:a16="http://schemas.microsoft.com/office/drawing/2014/main" id="{B3FC68E9-1351-BCE1-D75D-C5D8749ACBEC}"/>
              </a:ext>
            </a:extLst>
          </p:cNvPr>
          <p:cNvSpPr>
            <a:spLocks noGrp="1"/>
          </p:cNvSpPr>
          <p:nvPr>
            <p:ph sz="half" idx="14"/>
          </p:nvPr>
        </p:nvSpPr>
        <p:spPr>
          <a:xfrm>
            <a:off x="6363084" y="2031296"/>
            <a:ext cx="5029200" cy="4225901"/>
          </a:xfrm>
        </p:spPr>
        <p:txBody>
          <a:bodyPr/>
          <a:lstStyle/>
          <a:p>
            <a:pPr marL="285750" indent="-285750">
              <a:buFont typeface="Arial" panose="020B0604020202020204" pitchFamily="34" charset="0"/>
              <a:buChar char="•"/>
            </a:pPr>
            <a:r>
              <a:rPr lang="en-US" dirty="0"/>
              <a:t>Evidence of effective educational technology practices, strategies, and tools infused throughout all curricular areas and grade levels identified in Standard 9.4 (Digital Citizenship; Information and Media Literacy and Technology Literacy).</a:t>
            </a:r>
          </a:p>
        </p:txBody>
      </p:sp>
      <p:sp>
        <p:nvSpPr>
          <p:cNvPr id="7" name="Slide Number Placeholder 6">
            <a:extLst>
              <a:ext uri="{FF2B5EF4-FFF2-40B4-BE49-F238E27FC236}">
                <a16:creationId xmlns:a16="http://schemas.microsoft.com/office/drawing/2014/main" id="{1D5CA307-3C4F-1E1C-5BBA-2EBEE0CE19E7}"/>
              </a:ext>
            </a:extLst>
          </p:cNvPr>
          <p:cNvSpPr>
            <a:spLocks noGrp="1"/>
          </p:cNvSpPr>
          <p:nvPr>
            <p:ph type="sldNum" sz="quarter" idx="12"/>
          </p:nvPr>
        </p:nvSpPr>
        <p:spPr/>
        <p:txBody>
          <a:bodyPr/>
          <a:lstStyle/>
          <a:p>
            <a:fld id="{A3D1C70C-36A2-44FC-A083-98959550CFF4}" type="slidenum">
              <a:rPr lang="en-US" smtClean="0"/>
              <a:t>26</a:t>
            </a:fld>
            <a:endParaRPr lang="en-US"/>
          </a:p>
        </p:txBody>
      </p:sp>
    </p:spTree>
    <p:extLst>
      <p:ext uri="{BB962C8B-B14F-4D97-AF65-F5344CB8AC3E}">
        <p14:creationId xmlns:p14="http://schemas.microsoft.com/office/powerpoint/2010/main" val="26646054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A55CA-50E3-8A57-2B42-72EA09F9DF97}"/>
              </a:ext>
            </a:extLst>
          </p:cNvPr>
          <p:cNvSpPr>
            <a:spLocks noGrp="1"/>
          </p:cNvSpPr>
          <p:nvPr>
            <p:ph type="title"/>
          </p:nvPr>
        </p:nvSpPr>
        <p:spPr>
          <a:xfrm>
            <a:off x="1263863" y="573361"/>
            <a:ext cx="10128421" cy="483914"/>
          </a:xfrm>
        </p:spPr>
        <p:txBody>
          <a:bodyPr/>
          <a:lstStyle/>
          <a:p>
            <a:r>
              <a:rPr lang="en-US" sz="3000" dirty="0"/>
              <a:t>General Evidence for Indicators 9–15 </a:t>
            </a:r>
            <a:r>
              <a:rPr lang="en-US" sz="2400" dirty="0"/>
              <a:t>(8 of 8) </a:t>
            </a:r>
          </a:p>
        </p:txBody>
      </p:sp>
      <p:sp>
        <p:nvSpPr>
          <p:cNvPr id="3" name="Text Placeholder 2">
            <a:extLst>
              <a:ext uri="{FF2B5EF4-FFF2-40B4-BE49-F238E27FC236}">
                <a16:creationId xmlns:a16="http://schemas.microsoft.com/office/drawing/2014/main" id="{9A83D6AF-9081-3315-F9E0-0F57560284E5}"/>
              </a:ext>
            </a:extLst>
          </p:cNvPr>
          <p:cNvSpPr>
            <a:spLocks noGrp="1"/>
          </p:cNvSpPr>
          <p:nvPr>
            <p:ph type="body" idx="1"/>
          </p:nvPr>
        </p:nvSpPr>
        <p:spPr>
          <a:xfrm>
            <a:off x="228599" y="1299232"/>
            <a:ext cx="5029200" cy="379584"/>
          </a:xfrm>
        </p:spPr>
        <p:txBody>
          <a:bodyPr/>
          <a:lstStyle/>
          <a:p>
            <a:r>
              <a:rPr lang="en-US" sz="2000" b="1" dirty="0"/>
              <a:t>Indicator (9</a:t>
            </a:r>
            <a:r>
              <a:rPr lang="en-US" sz="2000" dirty="0"/>
              <a:t>–</a:t>
            </a:r>
            <a:r>
              <a:rPr lang="en-US" sz="2000" b="1" dirty="0"/>
              <a:t>15) </a:t>
            </a:r>
            <a:r>
              <a:rPr lang="en-US" sz="2000" b="1" dirty="0" err="1"/>
              <a:t>i</a:t>
            </a:r>
            <a:r>
              <a:rPr lang="en-US" sz="2000" b="1" dirty="0"/>
              <a:t> </a:t>
            </a:r>
          </a:p>
        </p:txBody>
      </p:sp>
      <p:sp>
        <p:nvSpPr>
          <p:cNvPr id="4" name="Content Placeholder 3">
            <a:extLst>
              <a:ext uri="{FF2B5EF4-FFF2-40B4-BE49-F238E27FC236}">
                <a16:creationId xmlns:a16="http://schemas.microsoft.com/office/drawing/2014/main" id="{88AC8E0C-952D-1767-6C50-F24582F22208}"/>
              </a:ext>
            </a:extLst>
          </p:cNvPr>
          <p:cNvSpPr>
            <a:spLocks noGrp="1"/>
          </p:cNvSpPr>
          <p:nvPr>
            <p:ph sz="half" idx="2"/>
          </p:nvPr>
        </p:nvSpPr>
        <p:spPr>
          <a:xfrm>
            <a:off x="228599" y="1825194"/>
            <a:ext cx="5303520" cy="4716549"/>
          </a:xfrm>
        </p:spPr>
        <p:txBody>
          <a:bodyPr/>
          <a:lstStyle/>
          <a:p>
            <a:pPr marL="0" indent="0">
              <a:buNone/>
            </a:pPr>
            <a:r>
              <a:rPr lang="en-US" sz="1800" dirty="0"/>
              <a:t>Career Education</a:t>
            </a:r>
          </a:p>
          <a:p>
            <a:pPr marL="0" indent="0">
              <a:buNone/>
            </a:pPr>
            <a:r>
              <a:rPr lang="en-US" b="1" dirty="0"/>
              <a:t>Note</a:t>
            </a:r>
            <a:r>
              <a:rPr lang="en-US" dirty="0"/>
              <a:t>: Career Education is included in Career Readiness, Life Literacies and Key Skills in the 2020 NJSLS. </a:t>
            </a:r>
          </a:p>
        </p:txBody>
      </p:sp>
      <p:sp>
        <p:nvSpPr>
          <p:cNvPr id="5" name="Text Placeholder 4">
            <a:extLst>
              <a:ext uri="{FF2B5EF4-FFF2-40B4-BE49-F238E27FC236}">
                <a16:creationId xmlns:a16="http://schemas.microsoft.com/office/drawing/2014/main" id="{B6B978FC-1DEC-00C1-72C3-370F4E898407}"/>
              </a:ext>
            </a:extLst>
          </p:cNvPr>
          <p:cNvSpPr>
            <a:spLocks noGrp="1"/>
          </p:cNvSpPr>
          <p:nvPr>
            <p:ph type="body" idx="13"/>
          </p:nvPr>
        </p:nvSpPr>
        <p:spPr>
          <a:xfrm>
            <a:off x="6363085" y="1299232"/>
            <a:ext cx="5029200" cy="379584"/>
          </a:xfrm>
        </p:spPr>
        <p:txBody>
          <a:bodyPr/>
          <a:lstStyle/>
          <a:p>
            <a:r>
              <a:rPr lang="en-US" sz="2000" b="1" dirty="0"/>
              <a:t>Documentation</a:t>
            </a:r>
          </a:p>
        </p:txBody>
      </p:sp>
      <p:sp>
        <p:nvSpPr>
          <p:cNvPr id="6" name="Content Placeholder 5">
            <a:extLst>
              <a:ext uri="{FF2B5EF4-FFF2-40B4-BE49-F238E27FC236}">
                <a16:creationId xmlns:a16="http://schemas.microsoft.com/office/drawing/2014/main" id="{B3FC68E9-1351-BCE1-D75D-C5D8749ACBEC}"/>
              </a:ext>
            </a:extLst>
          </p:cNvPr>
          <p:cNvSpPr>
            <a:spLocks noGrp="1"/>
          </p:cNvSpPr>
          <p:nvPr>
            <p:ph sz="half" idx="14"/>
          </p:nvPr>
        </p:nvSpPr>
        <p:spPr>
          <a:xfrm>
            <a:off x="6363085" y="1825194"/>
            <a:ext cx="5303520" cy="4639259"/>
          </a:xfrm>
        </p:spPr>
        <p:txBody>
          <a:bodyPr/>
          <a:lstStyle/>
          <a:p>
            <a:pPr marL="283464" lvl="1">
              <a:spcAft>
                <a:spcPts val="0"/>
              </a:spcAft>
            </a:pPr>
            <a:r>
              <a:rPr lang="en-US" sz="1800" dirty="0"/>
              <a:t>Integrated into the curriculum, providing </a:t>
            </a:r>
            <a:r>
              <a:rPr lang="en-US" sz="1800" i="1" dirty="0"/>
              <a:t>students</a:t>
            </a:r>
            <a:r>
              <a:rPr lang="en-US" sz="1800" dirty="0"/>
              <a:t> the opportunity to acquire information about career interests and/or advanced courses linked to their career interests; or specialized programs that reflect the needs of students and the community.</a:t>
            </a:r>
          </a:p>
          <a:p>
            <a:pPr marL="283464" lvl="1">
              <a:spcAft>
                <a:spcPts val="0"/>
              </a:spcAft>
            </a:pPr>
            <a:r>
              <a:rPr lang="en-US" sz="1800" dirty="0"/>
              <a:t>Curriculum demonstrates evidence of Twenty-first century themes and skills as described in </a:t>
            </a:r>
            <a:r>
              <a:rPr lang="en-US" sz="1800" i="1" u="sng" dirty="0">
                <a:hlinkClick r:id="rId3"/>
              </a:rPr>
              <a:t>N.J.A.C.</a:t>
            </a:r>
            <a:r>
              <a:rPr lang="en-US" sz="1800" u="sng" dirty="0">
                <a:hlinkClick r:id="rId3"/>
              </a:rPr>
              <a:t> 6A:8-1.3</a:t>
            </a:r>
            <a:r>
              <a:rPr lang="en-US" sz="1800" dirty="0"/>
              <a:t> (Definitions) integrated in all content areas.</a:t>
            </a:r>
          </a:p>
          <a:p>
            <a:pPr marL="283464" lvl="1">
              <a:spcAft>
                <a:spcPts val="0"/>
              </a:spcAft>
            </a:pPr>
            <a:r>
              <a:rPr lang="en-US" sz="1800" dirty="0"/>
              <a:t>Evidence that Life Literacies and Key Skills Standard 9.4 are infused throughout the K to 12 curriculum as appropriate for all students.</a:t>
            </a:r>
          </a:p>
        </p:txBody>
      </p:sp>
      <p:sp>
        <p:nvSpPr>
          <p:cNvPr id="7" name="Slide Number Placeholder 6">
            <a:extLst>
              <a:ext uri="{FF2B5EF4-FFF2-40B4-BE49-F238E27FC236}">
                <a16:creationId xmlns:a16="http://schemas.microsoft.com/office/drawing/2014/main" id="{1D5CA307-3C4F-1E1C-5BBA-2EBEE0CE19E7}"/>
              </a:ext>
            </a:extLst>
          </p:cNvPr>
          <p:cNvSpPr>
            <a:spLocks noGrp="1"/>
          </p:cNvSpPr>
          <p:nvPr>
            <p:ph type="sldNum" sz="quarter" idx="12"/>
          </p:nvPr>
        </p:nvSpPr>
        <p:spPr/>
        <p:txBody>
          <a:bodyPr/>
          <a:lstStyle/>
          <a:p>
            <a:fld id="{A3D1C70C-36A2-44FC-A083-98959550CFF4}" type="slidenum">
              <a:rPr lang="en-US" smtClean="0"/>
              <a:t>27</a:t>
            </a:fld>
            <a:endParaRPr lang="en-US"/>
          </a:p>
        </p:txBody>
      </p:sp>
    </p:spTree>
    <p:extLst>
      <p:ext uri="{BB962C8B-B14F-4D97-AF65-F5344CB8AC3E}">
        <p14:creationId xmlns:p14="http://schemas.microsoft.com/office/powerpoint/2010/main" val="33048471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9ADDD56-6B03-48B0-8D6D-75211E453D97}"/>
              </a:ext>
            </a:extLst>
          </p:cNvPr>
          <p:cNvSpPr>
            <a:spLocks noGrp="1"/>
          </p:cNvSpPr>
          <p:nvPr>
            <p:ph type="title"/>
          </p:nvPr>
        </p:nvSpPr>
        <p:spPr/>
        <p:txBody>
          <a:bodyPr/>
          <a:lstStyle/>
          <a:p>
            <a:r>
              <a:rPr lang="en-US" sz="3400"/>
              <a:t>Diversity, Equity and Inclusion</a:t>
            </a:r>
          </a:p>
        </p:txBody>
      </p:sp>
      <p:sp>
        <p:nvSpPr>
          <p:cNvPr id="9" name="Text Placeholder 8">
            <a:extLst>
              <a:ext uri="{FF2B5EF4-FFF2-40B4-BE49-F238E27FC236}">
                <a16:creationId xmlns:a16="http://schemas.microsoft.com/office/drawing/2014/main" id="{18421F07-CE01-40B3-9364-EA627CC3D280}"/>
              </a:ext>
            </a:extLst>
          </p:cNvPr>
          <p:cNvSpPr>
            <a:spLocks noGrp="1"/>
          </p:cNvSpPr>
          <p:nvPr>
            <p:ph type="body" sz="quarter" idx="11"/>
          </p:nvPr>
        </p:nvSpPr>
        <p:spPr>
          <a:xfrm>
            <a:off x="486156" y="1410408"/>
            <a:ext cx="11219688" cy="4562856"/>
          </a:xfrm>
        </p:spPr>
        <p:txBody>
          <a:bodyPr>
            <a:normAutofit/>
          </a:bodyPr>
          <a:lstStyle/>
          <a:p>
            <a:pPr marL="0" lvl="0" indent="0">
              <a:buNone/>
            </a:pPr>
            <a:r>
              <a:rPr lang="en-US" sz="2000" dirty="0"/>
              <a:t>Diversity, Equity and Inclusion is evidenced in the following ways, in accordance with </a:t>
            </a:r>
            <a:r>
              <a:rPr lang="en-US" sz="2000" i="1" dirty="0">
                <a:hlinkClick r:id="rId2"/>
              </a:rPr>
              <a:t>N.J.S.A.</a:t>
            </a:r>
            <a:r>
              <a:rPr lang="en-US" sz="2000" dirty="0">
                <a:hlinkClick r:id="rId2"/>
              </a:rPr>
              <a:t> 18A:35-4.36a</a:t>
            </a:r>
            <a:r>
              <a:rPr lang="en-US" sz="2000" u="sng" dirty="0"/>
              <a:t>:</a:t>
            </a:r>
            <a:r>
              <a:rPr lang="en-US" sz="2000" dirty="0"/>
              <a:t> </a:t>
            </a:r>
          </a:p>
          <a:p>
            <a:pPr lvl="1"/>
            <a:r>
              <a:rPr lang="en-US" sz="2000" dirty="0"/>
              <a:t>Evidence of integration within appropriate place(s) in the K-12 curriculum, providing instruction on diversity and inclusion that highlight and promote diversity, including economic diversity, equity, inclusion, tolerance, and belonging in connection with gender and sexual orientation, race and ethnicity, disabilities, and religious tolerance (</a:t>
            </a:r>
            <a:r>
              <a:rPr lang="pt-BR" sz="2000" i="1" dirty="0"/>
              <a:t>N.J.S.A.</a:t>
            </a:r>
            <a:r>
              <a:rPr lang="pt-BR" sz="2000" dirty="0"/>
              <a:t> 18A:35-4.36a).</a:t>
            </a:r>
          </a:p>
          <a:p>
            <a:pPr marL="0" lvl="1" indent="0">
              <a:buNone/>
            </a:pPr>
            <a:r>
              <a:rPr lang="en-US" sz="2000" b="1" u="none" dirty="0"/>
              <a:t>Note</a:t>
            </a:r>
            <a:r>
              <a:rPr lang="en-US" sz="2000" dirty="0"/>
              <a:t>:  This requirement is verified in Governance Indicator 6b, however, it requires a review in curricula.</a:t>
            </a:r>
          </a:p>
        </p:txBody>
      </p:sp>
      <p:sp>
        <p:nvSpPr>
          <p:cNvPr id="7" name="Slide Number Placeholder 6">
            <a:extLst>
              <a:ext uri="{FF2B5EF4-FFF2-40B4-BE49-F238E27FC236}">
                <a16:creationId xmlns:a16="http://schemas.microsoft.com/office/drawing/2014/main" id="{E42F57D6-2F5E-4B83-8BCA-C4275CD07A26}"/>
              </a:ext>
            </a:extLst>
          </p:cNvPr>
          <p:cNvSpPr>
            <a:spLocks noGrp="1"/>
          </p:cNvSpPr>
          <p:nvPr>
            <p:ph type="sldNum" sz="quarter" idx="10"/>
          </p:nvPr>
        </p:nvSpPr>
        <p:spPr/>
        <p:txBody>
          <a:bodyPr/>
          <a:lstStyle/>
          <a:p>
            <a:fld id="{A3D1C70C-36A2-44FC-A083-98959550CFF4}" type="slidenum">
              <a:rPr lang="en-US" smtClean="0"/>
              <a:t>28</a:t>
            </a:fld>
            <a:endParaRPr lang="en-US"/>
          </a:p>
        </p:txBody>
      </p:sp>
    </p:spTree>
    <p:extLst>
      <p:ext uri="{BB962C8B-B14F-4D97-AF65-F5344CB8AC3E}">
        <p14:creationId xmlns:p14="http://schemas.microsoft.com/office/powerpoint/2010/main" val="41919427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D1A5D-B955-4AA6-AB51-D449579C37F8}"/>
              </a:ext>
            </a:extLst>
          </p:cNvPr>
          <p:cNvSpPr>
            <a:spLocks noGrp="1"/>
          </p:cNvSpPr>
          <p:nvPr>
            <p:ph type="title"/>
          </p:nvPr>
        </p:nvSpPr>
        <p:spPr>
          <a:xfrm>
            <a:off x="1256841" y="378896"/>
            <a:ext cx="10096959" cy="747579"/>
          </a:xfrm>
        </p:spPr>
        <p:txBody>
          <a:bodyPr/>
          <a:lstStyle/>
          <a:p>
            <a:r>
              <a:rPr lang="en-US" sz="3400"/>
              <a:t>History of Disabled and LGBT Persons</a:t>
            </a:r>
          </a:p>
        </p:txBody>
      </p:sp>
      <p:sp>
        <p:nvSpPr>
          <p:cNvPr id="3" name="Text Placeholder 2">
            <a:extLst>
              <a:ext uri="{FF2B5EF4-FFF2-40B4-BE49-F238E27FC236}">
                <a16:creationId xmlns:a16="http://schemas.microsoft.com/office/drawing/2014/main" id="{6DB32F86-9F2B-4513-8125-E1B24DA4DC00}"/>
              </a:ext>
            </a:extLst>
          </p:cNvPr>
          <p:cNvSpPr>
            <a:spLocks noGrp="1"/>
          </p:cNvSpPr>
          <p:nvPr>
            <p:ph type="body" sz="quarter" idx="11"/>
          </p:nvPr>
        </p:nvSpPr>
        <p:spPr>
          <a:xfrm>
            <a:off x="171450" y="1675329"/>
            <a:ext cx="12130420" cy="4803775"/>
          </a:xfrm>
        </p:spPr>
        <p:txBody>
          <a:bodyPr>
            <a:normAutofit/>
          </a:bodyPr>
          <a:lstStyle/>
          <a:p>
            <a:pPr marL="0" indent="0">
              <a:buNone/>
            </a:pPr>
            <a:r>
              <a:rPr lang="en-US" sz="2000" dirty="0"/>
              <a:t>History of disabled and LGBT persons included in middle and high school curriculum  is evidenced in the following ways, in accordance with </a:t>
            </a:r>
            <a:r>
              <a:rPr lang="en-US" sz="2000" i="1" dirty="0">
                <a:hlinkClick r:id="rId2"/>
              </a:rPr>
              <a:t>N.J.S.A.</a:t>
            </a:r>
            <a:r>
              <a:rPr lang="en-US" sz="2000" dirty="0">
                <a:hlinkClick r:id="rId2"/>
              </a:rPr>
              <a:t> 18A:35-4.35</a:t>
            </a:r>
            <a:r>
              <a:rPr lang="en-US" sz="2000" dirty="0"/>
              <a:t>, and </a:t>
            </a:r>
            <a:r>
              <a:rPr lang="en-US" sz="2000" i="1" dirty="0">
                <a:hlinkClick r:id="rId3"/>
              </a:rPr>
              <a:t>N.J.S.A.</a:t>
            </a:r>
            <a:r>
              <a:rPr lang="en-US" sz="2000" dirty="0">
                <a:hlinkClick r:id="rId3"/>
              </a:rPr>
              <a:t> 18A:35-4.36</a:t>
            </a:r>
            <a:r>
              <a:rPr lang="en-US" sz="2000" dirty="0"/>
              <a:t> :</a:t>
            </a:r>
          </a:p>
          <a:p>
            <a:pPr lvl="1"/>
            <a:r>
              <a:rPr lang="en-US" sz="2000" dirty="0"/>
              <a:t>Evidence of integration within appropriate place(s) in the middle and high school curricula, providing instruction on the political, economic, and social contributions of persons with disabilities and lesbian, gay, bisexual, and transgender people. (N.J.S.A. 18A:35-4.35-6).</a:t>
            </a:r>
          </a:p>
          <a:p>
            <a:pPr marL="457200" lvl="1" indent="0">
              <a:buNone/>
            </a:pPr>
            <a:r>
              <a:rPr lang="en-US" sz="2000" b="1" u="none" dirty="0"/>
              <a:t>Note:  </a:t>
            </a:r>
            <a:r>
              <a:rPr lang="en-US" sz="2000" dirty="0"/>
              <a:t>This requirement is verified in Governance Indicator 6b, however, it requires a review in curricula.</a:t>
            </a:r>
          </a:p>
        </p:txBody>
      </p:sp>
      <p:sp>
        <p:nvSpPr>
          <p:cNvPr id="4" name="Slide Number Placeholder 3">
            <a:extLst>
              <a:ext uri="{FF2B5EF4-FFF2-40B4-BE49-F238E27FC236}">
                <a16:creationId xmlns:a16="http://schemas.microsoft.com/office/drawing/2014/main" id="{1F78B302-DF28-4F77-8AD0-DD661AC7CDFE}"/>
              </a:ext>
            </a:extLst>
          </p:cNvPr>
          <p:cNvSpPr>
            <a:spLocks noGrp="1"/>
          </p:cNvSpPr>
          <p:nvPr>
            <p:ph type="sldNum" sz="quarter" idx="10"/>
          </p:nvPr>
        </p:nvSpPr>
        <p:spPr/>
        <p:txBody>
          <a:bodyPr/>
          <a:lstStyle/>
          <a:p>
            <a:fld id="{A3D1C70C-36A2-44FC-A083-98959550CFF4}" type="slidenum">
              <a:rPr lang="en-US" smtClean="0"/>
              <a:pPr/>
              <a:t>29</a:t>
            </a:fld>
            <a:endParaRPr lang="en-US"/>
          </a:p>
        </p:txBody>
      </p:sp>
    </p:spTree>
    <p:extLst>
      <p:ext uri="{BB962C8B-B14F-4D97-AF65-F5344CB8AC3E}">
        <p14:creationId xmlns:p14="http://schemas.microsoft.com/office/powerpoint/2010/main" val="2170618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45CF2-2656-4A1F-A867-8843BEC2FEB7}"/>
              </a:ext>
            </a:extLst>
          </p:cNvPr>
          <p:cNvSpPr>
            <a:spLocks noGrp="1"/>
          </p:cNvSpPr>
          <p:nvPr>
            <p:ph type="title"/>
          </p:nvPr>
        </p:nvSpPr>
        <p:spPr/>
        <p:txBody>
          <a:bodyPr/>
          <a:lstStyle/>
          <a:p>
            <a:r>
              <a:rPr lang="en-US" sz="3400" dirty="0"/>
              <a:t>District NJQSAC Committee</a:t>
            </a:r>
          </a:p>
        </p:txBody>
      </p:sp>
      <p:sp>
        <p:nvSpPr>
          <p:cNvPr id="4" name="Content Placeholder 3"/>
          <p:cNvSpPr>
            <a:spLocks noGrp="1"/>
          </p:cNvSpPr>
          <p:nvPr>
            <p:ph type="body" sz="quarter" idx="11"/>
          </p:nvPr>
        </p:nvSpPr>
        <p:spPr/>
        <p:txBody>
          <a:bodyPr>
            <a:normAutofit fontScale="92500"/>
          </a:bodyPr>
          <a:lstStyle/>
          <a:p>
            <a:pPr marL="0" indent="0">
              <a:spcAft>
                <a:spcPts val="600"/>
              </a:spcAft>
              <a:buNone/>
            </a:pPr>
            <a:r>
              <a:rPr lang="en-US" sz="2200"/>
              <a:t>The NJQSAC Committee must be comprised of the following members (</a:t>
            </a:r>
            <a:r>
              <a:rPr lang="en-US" sz="2200" i="1">
                <a:hlinkClick r:id="rId3"/>
              </a:rPr>
              <a:t>N.J.A.C.</a:t>
            </a:r>
            <a:r>
              <a:rPr lang="en-US" sz="2200">
                <a:hlinkClick r:id="rId3"/>
              </a:rPr>
              <a:t> 6A: 30-3.2</a:t>
            </a:r>
            <a:r>
              <a:rPr lang="en-US" sz="2200"/>
              <a:t>): </a:t>
            </a:r>
          </a:p>
          <a:p>
            <a:pPr lvl="1"/>
            <a:r>
              <a:rPr lang="en-US" sz="2200"/>
              <a:t>Chief School Administrator </a:t>
            </a:r>
          </a:p>
          <a:p>
            <a:pPr lvl="1"/>
            <a:r>
              <a:rPr lang="en-US" sz="2200"/>
              <a:t>District Administrative Staff Member </a:t>
            </a:r>
          </a:p>
          <a:p>
            <a:pPr lvl="1"/>
            <a:r>
              <a:rPr lang="en-US" sz="2200"/>
              <a:t>Teacher </a:t>
            </a:r>
          </a:p>
          <a:p>
            <a:pPr lvl="1"/>
            <a:r>
              <a:rPr lang="en-US" sz="2200"/>
              <a:t>School Business Administrator </a:t>
            </a:r>
          </a:p>
          <a:p>
            <a:pPr lvl="1"/>
            <a:r>
              <a:rPr lang="en-US" sz="2200"/>
              <a:t>Curriculum and Instruction Representative </a:t>
            </a:r>
          </a:p>
          <a:p>
            <a:pPr lvl="1"/>
            <a:r>
              <a:rPr lang="en-US" sz="2200"/>
              <a:t>Local Collective Bargaining Representative </a:t>
            </a:r>
          </a:p>
          <a:p>
            <a:pPr lvl="1"/>
            <a:r>
              <a:rPr lang="en-US" sz="2200"/>
              <a:t>District Board of Education Member</a:t>
            </a:r>
          </a:p>
          <a:p>
            <a:endParaRPr lang="en-US"/>
          </a:p>
        </p:txBody>
      </p:sp>
      <p:sp>
        <p:nvSpPr>
          <p:cNvPr id="3" name="Slide Number Placeholder 2">
            <a:extLst>
              <a:ext uri="{FF2B5EF4-FFF2-40B4-BE49-F238E27FC236}">
                <a16:creationId xmlns:a16="http://schemas.microsoft.com/office/drawing/2014/main" id="{0D06BA8B-DF12-4B5B-B36C-34DE56D6C30D}"/>
              </a:ext>
            </a:extLst>
          </p:cNvPr>
          <p:cNvSpPr>
            <a:spLocks noGrp="1"/>
          </p:cNvSpPr>
          <p:nvPr>
            <p:ph type="sldNum" sz="quarter" idx="10"/>
          </p:nvPr>
        </p:nvSpPr>
        <p:spPr/>
        <p:txBody>
          <a:bodyPr/>
          <a:lstStyle/>
          <a:p>
            <a:fld id="{A3D1C70C-36A2-44FC-A083-98959550CFF4}" type="slidenum">
              <a:rPr lang="en-US" smtClean="0"/>
              <a:pPr/>
              <a:t>3</a:t>
            </a:fld>
            <a:endParaRPr lang="en-US"/>
          </a:p>
        </p:txBody>
      </p:sp>
    </p:spTree>
    <p:extLst>
      <p:ext uri="{BB962C8B-B14F-4D97-AF65-F5344CB8AC3E}">
        <p14:creationId xmlns:p14="http://schemas.microsoft.com/office/powerpoint/2010/main" val="15713274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sz="3400"/>
              <a:t>Content Specific Documentation </a:t>
            </a:r>
            <a:r>
              <a:rPr lang="en-US" sz="2400"/>
              <a:t>(1 of 11)</a:t>
            </a:r>
            <a:endParaRPr lang="en-US" sz="3400"/>
          </a:p>
        </p:txBody>
      </p:sp>
      <p:sp>
        <p:nvSpPr>
          <p:cNvPr id="3" name="Content Placeholder 2"/>
          <p:cNvSpPr>
            <a:spLocks noGrp="1"/>
          </p:cNvSpPr>
          <p:nvPr>
            <p:ph type="body" sz="quarter" idx="11"/>
          </p:nvPr>
        </p:nvSpPr>
        <p:spPr>
          <a:xfrm>
            <a:off x="486156" y="1126475"/>
            <a:ext cx="11219688" cy="4827181"/>
          </a:xfrm>
        </p:spPr>
        <p:txBody>
          <a:bodyPr vert="horz" lIns="91440" tIns="45720" rIns="822960" bIns="45720" rtlCol="0" anchor="t">
            <a:normAutofit/>
          </a:bodyPr>
          <a:lstStyle/>
          <a:p>
            <a:pPr marL="0" indent="0">
              <a:spcAft>
                <a:spcPts val="600"/>
              </a:spcAft>
              <a:buNone/>
              <a:defRPr/>
            </a:pPr>
            <a:r>
              <a:rPr lang="en-US" sz="2000" b="1" dirty="0"/>
              <a:t>English Language Arts Indicator 9</a:t>
            </a:r>
          </a:p>
          <a:p>
            <a:pPr lvl="1">
              <a:spcAft>
                <a:spcPts val="600"/>
              </a:spcAft>
              <a:defRPr/>
            </a:pPr>
            <a:r>
              <a:rPr lang="en-US" sz="1800" dirty="0"/>
              <a:t>Grade specific K–8</a:t>
            </a:r>
          </a:p>
          <a:p>
            <a:pPr lvl="1">
              <a:spcAft>
                <a:spcPts val="600"/>
              </a:spcAft>
              <a:defRPr/>
            </a:pPr>
            <a:r>
              <a:rPr lang="en-US" sz="1800" dirty="0"/>
              <a:t>Banded 9–10, 11–12</a:t>
            </a:r>
          </a:p>
          <a:p>
            <a:pPr lvl="1">
              <a:spcAft>
                <a:spcPts val="600"/>
              </a:spcAft>
              <a:defRPr/>
            </a:pPr>
            <a:r>
              <a:rPr lang="en-US" sz="1800" dirty="0"/>
              <a:t>Reading Literature Text, Reading Informational Text, Writing, Speaking and Listening and Language must be addressed at each grade level or grade band</a:t>
            </a:r>
          </a:p>
          <a:p>
            <a:pPr lvl="1">
              <a:defRPr/>
            </a:pPr>
            <a:r>
              <a:rPr lang="en-US" sz="1800" dirty="0"/>
              <a:t>Writing must address a variety of purposes outlined in the anchor standards and progress indicators at each grade level.</a:t>
            </a:r>
          </a:p>
          <a:p>
            <a:pPr marL="0" indent="0">
              <a:buNone/>
            </a:pPr>
            <a:r>
              <a:rPr lang="en-US" sz="1800" dirty="0">
                <a:latin typeface="Palatino Linotype"/>
              </a:rPr>
              <a:t>See the </a:t>
            </a:r>
            <a:r>
              <a:rPr lang="en-US" sz="1800" dirty="0">
                <a:solidFill>
                  <a:srgbClr val="000000"/>
                </a:solidFill>
                <a:latin typeface="Palatino Linotype"/>
                <a:hlinkClick r:id="rId3"/>
              </a:rPr>
              <a:t>NJSLS</a:t>
            </a:r>
            <a:r>
              <a:rPr lang="en-US" sz="1800" dirty="0">
                <a:latin typeface="Palatino Linotype"/>
                <a:hlinkClick r:id="rId3"/>
              </a:rPr>
              <a:t> ELA Standards </a:t>
            </a:r>
            <a:r>
              <a:rPr lang="en-US" sz="1800" dirty="0">
                <a:latin typeface="Palatino Linotype"/>
              </a:rPr>
              <a:t>webpage </a:t>
            </a:r>
            <a:endParaRPr lang="en-US" sz="1800" dirty="0"/>
          </a:p>
        </p:txBody>
      </p:sp>
      <p:sp>
        <p:nvSpPr>
          <p:cNvPr id="4" name="Slide Number Placeholder 3">
            <a:extLst>
              <a:ext uri="{FF2B5EF4-FFF2-40B4-BE49-F238E27FC236}">
                <a16:creationId xmlns:a16="http://schemas.microsoft.com/office/drawing/2014/main" id="{2F11AEF6-434D-443F-A383-13420F5B5B7C}"/>
              </a:ext>
            </a:extLst>
          </p:cNvPr>
          <p:cNvSpPr>
            <a:spLocks noGrp="1"/>
          </p:cNvSpPr>
          <p:nvPr>
            <p:ph type="sldNum" sz="quarter" idx="10"/>
          </p:nvPr>
        </p:nvSpPr>
        <p:spPr/>
        <p:txBody>
          <a:bodyPr/>
          <a:lstStyle/>
          <a:p>
            <a:fld id="{A3D1C70C-36A2-44FC-A083-98959550CFF4}" type="slidenum">
              <a:rPr lang="en-US" smtClean="0"/>
              <a:pPr/>
              <a:t>30</a:t>
            </a:fld>
            <a:endParaRPr lang="en-US"/>
          </a:p>
        </p:txBody>
      </p:sp>
    </p:spTree>
    <p:extLst>
      <p:ext uri="{BB962C8B-B14F-4D97-AF65-F5344CB8AC3E}">
        <p14:creationId xmlns:p14="http://schemas.microsoft.com/office/powerpoint/2010/main" val="110840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sz="3400"/>
              <a:t>Content Specific Documentation </a:t>
            </a:r>
            <a:r>
              <a:rPr lang="en-US" sz="2400"/>
              <a:t>(2 of 10)</a:t>
            </a:r>
          </a:p>
        </p:txBody>
      </p:sp>
      <p:sp>
        <p:nvSpPr>
          <p:cNvPr id="3" name="Content Placeholder 2"/>
          <p:cNvSpPr>
            <a:spLocks noGrp="1"/>
          </p:cNvSpPr>
          <p:nvPr>
            <p:ph type="body" sz="quarter" idx="11"/>
          </p:nvPr>
        </p:nvSpPr>
        <p:spPr>
          <a:xfrm>
            <a:off x="355304" y="1453682"/>
            <a:ext cx="11481391" cy="4476308"/>
          </a:xfrm>
        </p:spPr>
        <p:txBody>
          <a:bodyPr>
            <a:noAutofit/>
          </a:bodyPr>
          <a:lstStyle/>
          <a:p>
            <a:pPr marL="0" indent="0">
              <a:lnSpc>
                <a:spcPct val="128000"/>
              </a:lnSpc>
              <a:spcBef>
                <a:spcPts val="0"/>
              </a:spcBef>
              <a:spcAft>
                <a:spcPts val="1200"/>
              </a:spcAft>
              <a:buNone/>
            </a:pPr>
            <a:r>
              <a:rPr lang="en-US" sz="2000" b="1" dirty="0">
                <a:solidFill>
                  <a:prstClr val="black"/>
                </a:solidFill>
              </a:rPr>
              <a:t>Mathematics Indicator 10</a:t>
            </a:r>
          </a:p>
          <a:p>
            <a:pPr lvl="1">
              <a:lnSpc>
                <a:spcPct val="100000"/>
              </a:lnSpc>
              <a:spcBef>
                <a:spcPts val="0"/>
              </a:spcBef>
              <a:spcAft>
                <a:spcPts val="1200"/>
              </a:spcAft>
            </a:pPr>
            <a:r>
              <a:rPr lang="en-US" sz="2000" dirty="0">
                <a:solidFill>
                  <a:prstClr val="black"/>
                </a:solidFill>
              </a:rPr>
              <a:t>Grade specific for K</a:t>
            </a:r>
            <a:r>
              <a:rPr lang="en-US" sz="2000" dirty="0"/>
              <a:t>–</a:t>
            </a:r>
            <a:r>
              <a:rPr lang="en-US" sz="2000" dirty="0">
                <a:solidFill>
                  <a:prstClr val="black"/>
                </a:solidFill>
              </a:rPr>
              <a:t>8</a:t>
            </a:r>
          </a:p>
          <a:p>
            <a:pPr lvl="1">
              <a:lnSpc>
                <a:spcPct val="100000"/>
              </a:lnSpc>
              <a:spcBef>
                <a:spcPts val="600"/>
              </a:spcBef>
              <a:spcAft>
                <a:spcPts val="1800"/>
              </a:spcAft>
            </a:pPr>
            <a:r>
              <a:rPr lang="en-US" sz="2000" dirty="0">
                <a:solidFill>
                  <a:prstClr val="black"/>
                </a:solidFill>
              </a:rPr>
              <a:t>Course specific for 9</a:t>
            </a:r>
            <a:r>
              <a:rPr lang="en-US" sz="2000" dirty="0"/>
              <a:t>–</a:t>
            </a:r>
            <a:r>
              <a:rPr lang="en-US" sz="2000" dirty="0">
                <a:solidFill>
                  <a:prstClr val="black"/>
                </a:solidFill>
              </a:rPr>
              <a:t>12</a:t>
            </a:r>
          </a:p>
          <a:p>
            <a:pPr marL="0" indent="0">
              <a:lnSpc>
                <a:spcPct val="100000"/>
              </a:lnSpc>
              <a:spcBef>
                <a:spcPts val="0"/>
              </a:spcBef>
              <a:spcAft>
                <a:spcPts val="1200"/>
              </a:spcAft>
              <a:buNone/>
            </a:pPr>
            <a:r>
              <a:rPr lang="en-US" sz="2000" dirty="0">
                <a:solidFill>
                  <a:prstClr val="black"/>
                </a:solidFill>
              </a:rPr>
              <a:t>See </a:t>
            </a:r>
            <a:r>
              <a:rPr lang="en-US" sz="2000" dirty="0">
                <a:solidFill>
                  <a:prstClr val="black"/>
                </a:solidFill>
                <a:hlinkClick r:id="rId3"/>
              </a:rPr>
              <a:t>NJSLS Mathematics Standards</a:t>
            </a:r>
            <a:endParaRPr lang="en-US" sz="2000" dirty="0">
              <a:solidFill>
                <a:prstClr val="black"/>
              </a:solidFill>
            </a:endParaRPr>
          </a:p>
        </p:txBody>
      </p:sp>
      <p:sp>
        <p:nvSpPr>
          <p:cNvPr id="4" name="Slide Number Placeholder 3">
            <a:extLst>
              <a:ext uri="{FF2B5EF4-FFF2-40B4-BE49-F238E27FC236}">
                <a16:creationId xmlns:a16="http://schemas.microsoft.com/office/drawing/2014/main" id="{9420A578-44FC-44F5-BEBD-937920047785}"/>
              </a:ext>
            </a:extLst>
          </p:cNvPr>
          <p:cNvSpPr>
            <a:spLocks noGrp="1"/>
          </p:cNvSpPr>
          <p:nvPr>
            <p:ph type="sldNum" sz="quarter" idx="10"/>
          </p:nvPr>
        </p:nvSpPr>
        <p:spPr/>
        <p:txBody>
          <a:bodyPr/>
          <a:lstStyle/>
          <a:p>
            <a:fld id="{A3D1C70C-36A2-44FC-A083-98959550CFF4}" type="slidenum">
              <a:rPr lang="en-US" smtClean="0"/>
              <a:pPr/>
              <a:t>31</a:t>
            </a:fld>
            <a:endParaRPr lang="en-US"/>
          </a:p>
        </p:txBody>
      </p:sp>
    </p:spTree>
    <p:extLst>
      <p:ext uri="{BB962C8B-B14F-4D97-AF65-F5344CB8AC3E}">
        <p14:creationId xmlns:p14="http://schemas.microsoft.com/office/powerpoint/2010/main" val="34324563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3C842-98AA-4797-A5FB-3670652AAEA6}"/>
              </a:ext>
            </a:extLst>
          </p:cNvPr>
          <p:cNvSpPr>
            <a:spLocks noGrp="1"/>
          </p:cNvSpPr>
          <p:nvPr>
            <p:ph type="title"/>
          </p:nvPr>
        </p:nvSpPr>
        <p:spPr/>
        <p:txBody>
          <a:bodyPr/>
          <a:lstStyle/>
          <a:p>
            <a:r>
              <a:rPr lang="en-US" sz="3400"/>
              <a:t>Content Specific Documentation </a:t>
            </a:r>
            <a:r>
              <a:rPr lang="en-US" sz="2400"/>
              <a:t>(3 of 11)</a:t>
            </a:r>
          </a:p>
        </p:txBody>
      </p:sp>
      <p:sp>
        <p:nvSpPr>
          <p:cNvPr id="3" name="Text Placeholder 2">
            <a:extLst>
              <a:ext uri="{FF2B5EF4-FFF2-40B4-BE49-F238E27FC236}">
                <a16:creationId xmlns:a16="http://schemas.microsoft.com/office/drawing/2014/main" id="{DF758348-D8D3-4AF8-81AC-BAB50712BC49}"/>
              </a:ext>
            </a:extLst>
          </p:cNvPr>
          <p:cNvSpPr>
            <a:spLocks noGrp="1"/>
          </p:cNvSpPr>
          <p:nvPr>
            <p:ph type="body" sz="quarter" idx="11"/>
          </p:nvPr>
        </p:nvSpPr>
        <p:spPr>
          <a:xfrm>
            <a:off x="171450" y="1331958"/>
            <a:ext cx="11849100" cy="5034822"/>
          </a:xfrm>
        </p:spPr>
        <p:txBody>
          <a:bodyPr vert="horz" lIns="91440" tIns="45720" rIns="822960" bIns="45720" rtlCol="0" anchor="t">
            <a:normAutofit/>
          </a:bodyPr>
          <a:lstStyle/>
          <a:p>
            <a:pPr marL="0" indent="0">
              <a:lnSpc>
                <a:spcPct val="128000"/>
              </a:lnSpc>
              <a:spcBef>
                <a:spcPts val="0"/>
              </a:spcBef>
              <a:spcAft>
                <a:spcPts val="0"/>
              </a:spcAft>
              <a:buNone/>
            </a:pPr>
            <a:r>
              <a:rPr lang="en-US" sz="2000" b="1" dirty="0">
                <a:solidFill>
                  <a:prstClr val="black"/>
                </a:solidFill>
              </a:rPr>
              <a:t>Science Indicator 11</a:t>
            </a:r>
          </a:p>
          <a:p>
            <a:pPr lvl="1">
              <a:lnSpc>
                <a:spcPct val="100000"/>
              </a:lnSpc>
              <a:spcBef>
                <a:spcPts val="0"/>
              </a:spcBef>
              <a:spcAft>
                <a:spcPts val="0"/>
              </a:spcAft>
            </a:pPr>
            <a:r>
              <a:rPr lang="en-US" sz="1800" dirty="0"/>
              <a:t>Grade specific for K–5</a:t>
            </a:r>
          </a:p>
          <a:p>
            <a:pPr lvl="1">
              <a:lnSpc>
                <a:spcPct val="100000"/>
              </a:lnSpc>
              <a:spcBef>
                <a:spcPts val="600"/>
              </a:spcBef>
              <a:spcAft>
                <a:spcPts val="600"/>
              </a:spcAft>
              <a:defRPr/>
            </a:pPr>
            <a:r>
              <a:rPr lang="en-US" sz="1800" dirty="0">
                <a:solidFill>
                  <a:prstClr val="black"/>
                </a:solidFill>
              </a:rPr>
              <a:t>Banded 6</a:t>
            </a:r>
            <a:r>
              <a:rPr lang="en-US" sz="1800" dirty="0"/>
              <a:t>–</a:t>
            </a:r>
            <a:r>
              <a:rPr lang="en-US" sz="1800" dirty="0">
                <a:solidFill>
                  <a:prstClr val="black"/>
                </a:solidFill>
              </a:rPr>
              <a:t>8 and 9</a:t>
            </a:r>
            <a:r>
              <a:rPr lang="en-US" sz="1800" dirty="0"/>
              <a:t>–</a:t>
            </a:r>
            <a:r>
              <a:rPr lang="en-US" sz="1800" dirty="0">
                <a:solidFill>
                  <a:prstClr val="black"/>
                </a:solidFill>
              </a:rPr>
              <a:t>12</a:t>
            </a:r>
          </a:p>
          <a:p>
            <a:pPr lvl="1">
              <a:lnSpc>
                <a:spcPct val="100000"/>
              </a:lnSpc>
              <a:spcBef>
                <a:spcPts val="600"/>
              </a:spcBef>
              <a:spcAft>
                <a:spcPts val="600"/>
              </a:spcAft>
              <a:defRPr/>
            </a:pPr>
            <a:r>
              <a:rPr lang="en-US" sz="1800" dirty="0">
                <a:solidFill>
                  <a:prstClr val="black"/>
                </a:solidFill>
              </a:rPr>
              <a:t>For banded: standards are organized by Earth and Space Science (ESS), Life Science (LS) and Physical Science (PS). </a:t>
            </a:r>
          </a:p>
          <a:p>
            <a:pPr lvl="2">
              <a:lnSpc>
                <a:spcPct val="100000"/>
              </a:lnSpc>
              <a:spcBef>
                <a:spcPts val="600"/>
              </a:spcBef>
              <a:spcAft>
                <a:spcPts val="600"/>
              </a:spcAft>
              <a:defRPr/>
            </a:pPr>
            <a:r>
              <a:rPr lang="en-US" sz="1800" dirty="0"/>
              <a:t>Science courses in grades 6 through 12 may include standards from one or more of the three disciplines, for example Earth Science and Space Science or Life Science and Physical Science. </a:t>
            </a:r>
          </a:p>
          <a:p>
            <a:pPr lvl="2">
              <a:lnSpc>
                <a:spcPct val="100000"/>
              </a:lnSpc>
              <a:spcBef>
                <a:spcPts val="600"/>
              </a:spcBef>
              <a:spcAft>
                <a:spcPts val="600"/>
              </a:spcAft>
              <a:defRPr/>
            </a:pPr>
            <a:r>
              <a:rPr lang="en-US" sz="1800" dirty="0"/>
              <a:t>Incorporates elements of the science and engineering practices (SEP), disciplinary core ideas (DCI) and crosscutting concepts (CCC).</a:t>
            </a:r>
            <a:endParaRPr lang="en-US" sz="1800" dirty="0">
              <a:highlight>
                <a:srgbClr val="FFFF00"/>
              </a:highlight>
            </a:endParaRPr>
          </a:p>
          <a:p>
            <a:pPr marL="0" indent="0">
              <a:lnSpc>
                <a:spcPct val="100000"/>
              </a:lnSpc>
              <a:spcBef>
                <a:spcPts val="600"/>
              </a:spcBef>
              <a:spcAft>
                <a:spcPts val="600"/>
              </a:spcAft>
              <a:buNone/>
              <a:defRPr/>
            </a:pPr>
            <a:r>
              <a:rPr lang="en-US" sz="1800" dirty="0">
                <a:latin typeface="Palatino Linotype"/>
              </a:rPr>
              <a:t>See </a:t>
            </a:r>
            <a:r>
              <a:rPr lang="en-US" sz="1800" dirty="0">
                <a:latin typeface="Palatino Linotype"/>
                <a:hlinkClick r:id="rId2"/>
              </a:rPr>
              <a:t>NJSLS Science Standards</a:t>
            </a:r>
            <a:endParaRPr lang="en-US" sz="1800" dirty="0"/>
          </a:p>
        </p:txBody>
      </p:sp>
      <p:sp>
        <p:nvSpPr>
          <p:cNvPr id="4" name="Slide Number Placeholder 3">
            <a:extLst>
              <a:ext uri="{FF2B5EF4-FFF2-40B4-BE49-F238E27FC236}">
                <a16:creationId xmlns:a16="http://schemas.microsoft.com/office/drawing/2014/main" id="{705C564D-677A-468F-8262-E83EA8DB5AE0}"/>
              </a:ext>
            </a:extLst>
          </p:cNvPr>
          <p:cNvSpPr>
            <a:spLocks noGrp="1"/>
          </p:cNvSpPr>
          <p:nvPr>
            <p:ph type="sldNum" sz="quarter" idx="10"/>
          </p:nvPr>
        </p:nvSpPr>
        <p:spPr/>
        <p:txBody>
          <a:bodyPr/>
          <a:lstStyle/>
          <a:p>
            <a:fld id="{A3D1C70C-36A2-44FC-A083-98959550CFF4}" type="slidenum">
              <a:rPr lang="en-US" smtClean="0"/>
              <a:pPr/>
              <a:t>32</a:t>
            </a:fld>
            <a:endParaRPr lang="en-US"/>
          </a:p>
        </p:txBody>
      </p:sp>
    </p:spTree>
    <p:extLst>
      <p:ext uri="{BB962C8B-B14F-4D97-AF65-F5344CB8AC3E}">
        <p14:creationId xmlns:p14="http://schemas.microsoft.com/office/powerpoint/2010/main" val="31146053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C605B-56B2-452A-9876-C327B3599CF2}"/>
              </a:ext>
            </a:extLst>
          </p:cNvPr>
          <p:cNvSpPr>
            <a:spLocks noGrp="1"/>
          </p:cNvSpPr>
          <p:nvPr>
            <p:ph type="title"/>
          </p:nvPr>
        </p:nvSpPr>
        <p:spPr>
          <a:xfrm>
            <a:off x="1217002" y="388078"/>
            <a:ext cx="10096959" cy="747579"/>
          </a:xfrm>
        </p:spPr>
        <p:txBody>
          <a:bodyPr/>
          <a:lstStyle/>
          <a:p>
            <a:r>
              <a:rPr lang="en-US" sz="3400"/>
              <a:t>Content Specific Documentation </a:t>
            </a:r>
            <a:r>
              <a:rPr lang="en-US" sz="2400"/>
              <a:t>(4 of 11)</a:t>
            </a:r>
          </a:p>
        </p:txBody>
      </p:sp>
      <p:sp>
        <p:nvSpPr>
          <p:cNvPr id="3" name="Content Placeholder 2">
            <a:extLst>
              <a:ext uri="{FF2B5EF4-FFF2-40B4-BE49-F238E27FC236}">
                <a16:creationId xmlns:a16="http://schemas.microsoft.com/office/drawing/2014/main" id="{7CD6B44C-7C00-4455-8E40-39724177CFCB}"/>
              </a:ext>
            </a:extLst>
          </p:cNvPr>
          <p:cNvSpPr>
            <a:spLocks noGrp="1"/>
          </p:cNvSpPr>
          <p:nvPr>
            <p:ph idx="1"/>
          </p:nvPr>
        </p:nvSpPr>
        <p:spPr>
          <a:xfrm>
            <a:off x="146292" y="1430626"/>
            <a:ext cx="11890272" cy="2905067"/>
          </a:xfrm>
        </p:spPr>
        <p:txBody>
          <a:bodyPr/>
          <a:lstStyle/>
          <a:p>
            <a:pPr marL="0" indent="0">
              <a:spcBef>
                <a:spcPts val="0"/>
              </a:spcBef>
              <a:spcAft>
                <a:spcPts val="0"/>
              </a:spcAft>
              <a:buNone/>
            </a:pPr>
            <a:r>
              <a:rPr lang="en-US" sz="2000" b="1" dirty="0">
                <a:solidFill>
                  <a:prstClr val="black"/>
                </a:solidFill>
              </a:rPr>
              <a:t>Social Studies Indicator 12</a:t>
            </a:r>
          </a:p>
          <a:p>
            <a:pPr lvl="1">
              <a:lnSpc>
                <a:spcPct val="158000"/>
              </a:lnSpc>
              <a:spcBef>
                <a:spcPts val="0"/>
              </a:spcBef>
              <a:spcAft>
                <a:spcPts val="0"/>
              </a:spcAft>
              <a:defRPr/>
            </a:pPr>
            <a:r>
              <a:rPr lang="en-US" sz="2000" dirty="0"/>
              <a:t>Banded </a:t>
            </a:r>
          </a:p>
          <a:p>
            <a:pPr lvl="2">
              <a:spcBef>
                <a:spcPts val="0"/>
              </a:spcBef>
              <a:spcAft>
                <a:spcPts val="0"/>
              </a:spcAft>
              <a:defRPr/>
            </a:pPr>
            <a:r>
              <a:rPr lang="en-US" sz="2000" dirty="0"/>
              <a:t>K–4</a:t>
            </a:r>
          </a:p>
          <a:p>
            <a:pPr lvl="2">
              <a:spcBef>
                <a:spcPts val="0"/>
              </a:spcBef>
              <a:spcAft>
                <a:spcPts val="0"/>
              </a:spcAft>
              <a:defRPr/>
            </a:pPr>
            <a:r>
              <a:rPr lang="en-US" sz="2000" dirty="0"/>
              <a:t>5–8</a:t>
            </a:r>
          </a:p>
          <a:p>
            <a:pPr lvl="2">
              <a:spcBef>
                <a:spcPts val="0"/>
              </a:spcBef>
              <a:spcAft>
                <a:spcPts val="0"/>
              </a:spcAft>
              <a:defRPr/>
            </a:pPr>
            <a:r>
              <a:rPr lang="en-US" sz="2000" dirty="0"/>
              <a:t>9–12</a:t>
            </a:r>
          </a:p>
          <a:p>
            <a:pPr lvl="1">
              <a:spcBef>
                <a:spcPts val="0"/>
              </a:spcBef>
              <a:spcAft>
                <a:spcPts val="1800"/>
              </a:spcAft>
              <a:defRPr/>
            </a:pPr>
            <a:r>
              <a:rPr lang="en-US" sz="2000" dirty="0">
                <a:solidFill>
                  <a:prstClr val="black"/>
                </a:solidFill>
              </a:rPr>
              <a:t>Evidence of the use of primary and secondary sources</a:t>
            </a:r>
          </a:p>
          <a:p>
            <a:pPr marL="0" indent="0">
              <a:spcBef>
                <a:spcPts val="0"/>
              </a:spcBef>
              <a:spcAft>
                <a:spcPts val="500"/>
              </a:spcAft>
              <a:buNone/>
              <a:defRPr/>
            </a:pPr>
            <a:r>
              <a:rPr lang="en-US" sz="2000" dirty="0">
                <a:solidFill>
                  <a:prstClr val="black"/>
                </a:solidFill>
              </a:rPr>
              <a:t>See </a:t>
            </a:r>
            <a:r>
              <a:rPr lang="en-US" sz="2000" dirty="0">
                <a:solidFill>
                  <a:prstClr val="black"/>
                </a:solidFill>
                <a:hlinkClick r:id="rId2"/>
              </a:rPr>
              <a:t>NJSLS Social Studies Standards</a:t>
            </a:r>
            <a:endParaRPr lang="en-US" sz="2000" dirty="0">
              <a:solidFill>
                <a:prstClr val="black"/>
              </a:solidFill>
            </a:endParaRPr>
          </a:p>
        </p:txBody>
      </p:sp>
      <p:sp>
        <p:nvSpPr>
          <p:cNvPr id="5" name="Slide Number Placeholder 4">
            <a:extLst>
              <a:ext uri="{FF2B5EF4-FFF2-40B4-BE49-F238E27FC236}">
                <a16:creationId xmlns:a16="http://schemas.microsoft.com/office/drawing/2014/main" id="{91C0F7E4-004C-4F1E-BAD9-F73CDE7990CD}"/>
              </a:ext>
            </a:extLst>
          </p:cNvPr>
          <p:cNvSpPr>
            <a:spLocks noGrp="1"/>
          </p:cNvSpPr>
          <p:nvPr>
            <p:ph type="sldNum" sz="quarter" idx="12"/>
          </p:nvPr>
        </p:nvSpPr>
        <p:spPr/>
        <p:txBody>
          <a:bodyPr/>
          <a:lstStyle/>
          <a:p>
            <a:fld id="{A3D1C70C-36A2-44FC-A083-98959550CFF4}" type="slidenum">
              <a:rPr lang="en-US" smtClean="0"/>
              <a:t>33</a:t>
            </a:fld>
            <a:endParaRPr lang="en-US"/>
          </a:p>
        </p:txBody>
      </p:sp>
    </p:spTree>
    <p:extLst>
      <p:ext uri="{BB962C8B-B14F-4D97-AF65-F5344CB8AC3E}">
        <p14:creationId xmlns:p14="http://schemas.microsoft.com/office/powerpoint/2010/main" val="4079744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250553" y="378896"/>
            <a:ext cx="10096959" cy="747579"/>
          </a:xfrm>
        </p:spPr>
        <p:txBody>
          <a:bodyPr/>
          <a:lstStyle/>
          <a:p>
            <a:r>
              <a:rPr lang="en-US" sz="3400"/>
              <a:t>Content Specific Documentation </a:t>
            </a:r>
            <a:r>
              <a:rPr lang="en-US" sz="2400"/>
              <a:t>(5 of 11)</a:t>
            </a:r>
          </a:p>
        </p:txBody>
      </p:sp>
      <p:sp>
        <p:nvSpPr>
          <p:cNvPr id="3" name="Content Placeholder 2"/>
          <p:cNvSpPr>
            <a:spLocks noGrp="1"/>
          </p:cNvSpPr>
          <p:nvPr>
            <p:ph type="body" sz="quarter" idx="11"/>
          </p:nvPr>
        </p:nvSpPr>
        <p:spPr>
          <a:xfrm>
            <a:off x="212651" y="1126475"/>
            <a:ext cx="12577957" cy="5287462"/>
          </a:xfrm>
        </p:spPr>
        <p:txBody>
          <a:bodyPr>
            <a:noAutofit/>
          </a:bodyPr>
          <a:lstStyle/>
          <a:p>
            <a:pPr marL="0" lvl="0" indent="0">
              <a:spcBef>
                <a:spcPts val="0"/>
              </a:spcBef>
              <a:spcAft>
                <a:spcPts val="600"/>
              </a:spcAft>
              <a:buNone/>
              <a:defRPr/>
            </a:pPr>
            <a:r>
              <a:rPr lang="en-US" sz="2000" b="1" dirty="0"/>
              <a:t>Social Studies (continued)</a:t>
            </a:r>
            <a:endParaRPr lang="en-US" sz="1400" b="1" dirty="0"/>
          </a:p>
          <a:p>
            <a:pPr marL="0" lvl="0" indent="0">
              <a:spcBef>
                <a:spcPts val="0"/>
              </a:spcBef>
              <a:spcAft>
                <a:spcPts val="0"/>
              </a:spcAft>
              <a:buNone/>
              <a:defRPr/>
            </a:pPr>
            <a:r>
              <a:rPr lang="en-US" sz="1800" b="1" dirty="0"/>
              <a:t>Amistad Commission Mandate:</a:t>
            </a:r>
          </a:p>
          <a:p>
            <a:pPr lvl="1">
              <a:spcBef>
                <a:spcPts val="0"/>
              </a:spcBef>
              <a:spcAft>
                <a:spcPts val="0"/>
              </a:spcAft>
            </a:pPr>
            <a:r>
              <a:rPr lang="en-US" sz="1600" dirty="0"/>
              <a:t>The mandate requires the teaching of the African slave trade, slavery in America, the vestiges of slavery in this country and the contributions of African-Americans to our society.</a:t>
            </a:r>
          </a:p>
          <a:p>
            <a:pPr lvl="1">
              <a:spcBef>
                <a:spcPts val="0"/>
              </a:spcBef>
              <a:spcAft>
                <a:spcPts val="0"/>
              </a:spcAft>
            </a:pPr>
            <a:r>
              <a:rPr lang="en-US" sz="1600" dirty="0"/>
              <a:t>Evidence is found in all grade-bands in the district’s K to 12 social studies curricula, [e.g., units about slavery, civil rights, Contemporary United States History (Era 14)].</a:t>
            </a:r>
          </a:p>
          <a:p>
            <a:pPr lvl="1">
              <a:spcBef>
                <a:spcPts val="0"/>
              </a:spcBef>
              <a:spcAft>
                <a:spcPts val="0"/>
              </a:spcAft>
            </a:pPr>
            <a:r>
              <a:rPr lang="en-US" sz="1600" dirty="0">
                <a:solidFill>
                  <a:prstClr val="black"/>
                </a:solidFill>
              </a:rPr>
              <a:t>Mandate can be met in content areas other than Social Studies. </a:t>
            </a:r>
            <a:endParaRPr lang="en-US" sz="800" dirty="0">
              <a:solidFill>
                <a:prstClr val="black"/>
              </a:solidFill>
            </a:endParaRPr>
          </a:p>
          <a:p>
            <a:pPr marL="0" lvl="0" indent="0">
              <a:spcBef>
                <a:spcPts val="0"/>
              </a:spcBef>
              <a:spcAft>
                <a:spcPts val="0"/>
              </a:spcAft>
              <a:buNone/>
              <a:defRPr/>
            </a:pPr>
            <a:r>
              <a:rPr lang="en-US" sz="1800" b="1" dirty="0">
                <a:solidFill>
                  <a:prstClr val="black"/>
                </a:solidFill>
              </a:rPr>
              <a:t>Holocaust Commission Mandate:</a:t>
            </a:r>
          </a:p>
          <a:p>
            <a:pPr lvl="1">
              <a:spcBef>
                <a:spcPts val="0"/>
              </a:spcBef>
              <a:spcAft>
                <a:spcPts val="0"/>
              </a:spcAft>
              <a:defRPr/>
            </a:pPr>
            <a:r>
              <a:rPr lang="en-US" sz="1600" dirty="0"/>
              <a:t>The curricula address issues of bias, prejudice and bigotry, including bullying through the teaching of the Holocaust and genocides for all children in </a:t>
            </a:r>
            <a:r>
              <a:rPr lang="en-US" sz="1600" b="1" dirty="0"/>
              <a:t>grades K to 12</a:t>
            </a:r>
            <a:r>
              <a:rPr lang="en-US" sz="1600" dirty="0"/>
              <a:t>.</a:t>
            </a:r>
          </a:p>
          <a:p>
            <a:pPr lvl="1">
              <a:spcBef>
                <a:spcPts val="0"/>
              </a:spcBef>
              <a:spcAft>
                <a:spcPts val="0"/>
              </a:spcAft>
            </a:pPr>
            <a:r>
              <a:rPr lang="en-US" sz="1600" dirty="0"/>
              <a:t>The implementation of this mandate will be found in the district’s K to 12 social studies curriculum, specifically in standard 6.3 (K to 4 and 5 to 8) and during the appropriate time periods in grades 9–12 (standard 6.1, Era 11 and 6.2, Era 4)</a:t>
            </a:r>
          </a:p>
          <a:p>
            <a:pPr lvl="1">
              <a:spcBef>
                <a:spcPts val="0"/>
              </a:spcBef>
              <a:spcAft>
                <a:spcPts val="600"/>
              </a:spcAft>
            </a:pPr>
            <a:r>
              <a:rPr lang="en-US" sz="1600" dirty="0">
                <a:solidFill>
                  <a:prstClr val="black"/>
                </a:solidFill>
              </a:rPr>
              <a:t>Mandate can be met in content areas other than Social Studies. Non-compliance with this mandate results in the loss of all points for Social Studies.</a:t>
            </a:r>
          </a:p>
          <a:p>
            <a:pPr marL="0" indent="0">
              <a:spcBef>
                <a:spcPts val="0"/>
              </a:spcBef>
              <a:spcAft>
                <a:spcPts val="0"/>
              </a:spcAft>
              <a:buNone/>
              <a:defRPr/>
            </a:pPr>
            <a:r>
              <a:rPr lang="en-US" sz="1800" b="1" u="none" dirty="0">
                <a:solidFill>
                  <a:prstClr val="black"/>
                </a:solidFill>
              </a:rPr>
              <a:t>Note: </a:t>
            </a:r>
            <a:r>
              <a:rPr lang="en-US" sz="1800" dirty="0">
                <a:solidFill>
                  <a:prstClr val="black"/>
                </a:solidFill>
              </a:rPr>
              <a:t>Non-compliance with these mandates results in the loss of all points for Social Studies.</a:t>
            </a:r>
          </a:p>
          <a:p>
            <a:pPr marL="0" indent="0">
              <a:spcBef>
                <a:spcPts val="0"/>
              </a:spcBef>
              <a:spcAft>
                <a:spcPts val="0"/>
              </a:spcAft>
              <a:buNone/>
              <a:defRPr/>
            </a:pPr>
            <a:r>
              <a:rPr lang="en-US" sz="1800" dirty="0">
                <a:solidFill>
                  <a:prstClr val="black"/>
                </a:solidFill>
              </a:rPr>
              <a:t>See </a:t>
            </a:r>
            <a:r>
              <a:rPr lang="en-US" sz="1800" dirty="0">
                <a:solidFill>
                  <a:prstClr val="black"/>
                </a:solidFill>
                <a:hlinkClick r:id="rId3"/>
              </a:rPr>
              <a:t>NJSLS Social Studies Standards</a:t>
            </a:r>
            <a:endParaRPr lang="en-US" sz="1800" dirty="0">
              <a:solidFill>
                <a:prstClr val="black"/>
              </a:solidFill>
            </a:endParaRPr>
          </a:p>
        </p:txBody>
      </p:sp>
      <p:sp>
        <p:nvSpPr>
          <p:cNvPr id="4" name="Slide Number Placeholder 3">
            <a:extLst>
              <a:ext uri="{FF2B5EF4-FFF2-40B4-BE49-F238E27FC236}">
                <a16:creationId xmlns:a16="http://schemas.microsoft.com/office/drawing/2014/main" id="{8A43E52F-843F-4F7B-ACC3-1AD09987CCB8}"/>
              </a:ext>
            </a:extLst>
          </p:cNvPr>
          <p:cNvSpPr>
            <a:spLocks noGrp="1"/>
          </p:cNvSpPr>
          <p:nvPr>
            <p:ph type="sldNum" sz="quarter" idx="10"/>
          </p:nvPr>
        </p:nvSpPr>
        <p:spPr/>
        <p:txBody>
          <a:bodyPr/>
          <a:lstStyle/>
          <a:p>
            <a:fld id="{A3D1C70C-36A2-44FC-A083-98959550CFF4}" type="slidenum">
              <a:rPr lang="en-US" smtClean="0"/>
              <a:pPr/>
              <a:t>34</a:t>
            </a:fld>
            <a:endParaRPr lang="en-US"/>
          </a:p>
        </p:txBody>
      </p:sp>
    </p:spTree>
    <p:extLst>
      <p:ext uri="{BB962C8B-B14F-4D97-AF65-F5344CB8AC3E}">
        <p14:creationId xmlns:p14="http://schemas.microsoft.com/office/powerpoint/2010/main" val="35111703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C030F-7411-4CDA-A0F7-3CCC6C91AC24}"/>
              </a:ext>
            </a:extLst>
          </p:cNvPr>
          <p:cNvSpPr>
            <a:spLocks noGrp="1"/>
          </p:cNvSpPr>
          <p:nvPr>
            <p:ph type="title"/>
          </p:nvPr>
        </p:nvSpPr>
        <p:spPr/>
        <p:txBody>
          <a:bodyPr/>
          <a:lstStyle/>
          <a:p>
            <a:r>
              <a:rPr lang="en-US" sz="3400"/>
              <a:t>Content Specific Documentation </a:t>
            </a:r>
            <a:r>
              <a:rPr lang="en-US" sz="2400"/>
              <a:t>(6 of 11)</a:t>
            </a:r>
            <a:endParaRPr lang="en-US"/>
          </a:p>
        </p:txBody>
      </p:sp>
      <p:sp>
        <p:nvSpPr>
          <p:cNvPr id="3" name="Text Placeholder 2">
            <a:extLst>
              <a:ext uri="{FF2B5EF4-FFF2-40B4-BE49-F238E27FC236}">
                <a16:creationId xmlns:a16="http://schemas.microsoft.com/office/drawing/2014/main" id="{45249136-3B7B-489A-9A9F-5B0E9DC34623}"/>
              </a:ext>
            </a:extLst>
          </p:cNvPr>
          <p:cNvSpPr>
            <a:spLocks noGrp="1"/>
          </p:cNvSpPr>
          <p:nvPr>
            <p:ph type="body" sz="quarter" idx="11"/>
          </p:nvPr>
        </p:nvSpPr>
        <p:spPr>
          <a:xfrm>
            <a:off x="314325" y="1289948"/>
            <a:ext cx="11563349" cy="4803775"/>
          </a:xfrm>
        </p:spPr>
        <p:txBody>
          <a:bodyPr/>
          <a:lstStyle/>
          <a:p>
            <a:pPr marL="0" indent="0">
              <a:spcBef>
                <a:spcPts val="0"/>
              </a:spcBef>
              <a:spcAft>
                <a:spcPts val="1200"/>
              </a:spcAft>
              <a:buNone/>
              <a:defRPr/>
            </a:pPr>
            <a:r>
              <a:rPr lang="en-US" sz="2000" b="1" dirty="0">
                <a:solidFill>
                  <a:prstClr val="black"/>
                </a:solidFill>
              </a:rPr>
              <a:t>Social Studies Indicator 12 </a:t>
            </a:r>
            <a:r>
              <a:rPr lang="en-US" sz="2000" dirty="0">
                <a:solidFill>
                  <a:prstClr val="black"/>
                </a:solidFill>
              </a:rPr>
              <a:t>(Continued)</a:t>
            </a:r>
            <a:endParaRPr lang="en-US" sz="2000" b="1" dirty="0"/>
          </a:p>
          <a:p>
            <a:pPr marL="0" indent="0">
              <a:spcBef>
                <a:spcPts val="0"/>
              </a:spcBef>
              <a:spcAft>
                <a:spcPts val="0"/>
              </a:spcAft>
              <a:buNone/>
              <a:defRPr/>
            </a:pPr>
            <a:r>
              <a:rPr lang="en-US" sz="2000" b="1" dirty="0"/>
              <a:t>Asian American and Pacific Islander</a:t>
            </a:r>
          </a:p>
          <a:p>
            <a:pPr lvl="1">
              <a:spcBef>
                <a:spcPts val="0"/>
              </a:spcBef>
              <a:spcAft>
                <a:spcPts val="0"/>
              </a:spcAft>
              <a:defRPr/>
            </a:pPr>
            <a:r>
              <a:rPr lang="en-US" sz="2000" dirty="0"/>
              <a:t>Asian American and Pacific Islander history and contributions are incorporated in an appropriate place in kindergarten through grade 12 as part of the social studies curriculum. </a:t>
            </a:r>
          </a:p>
        </p:txBody>
      </p:sp>
      <p:sp>
        <p:nvSpPr>
          <p:cNvPr id="4" name="Slide Number Placeholder 3">
            <a:extLst>
              <a:ext uri="{FF2B5EF4-FFF2-40B4-BE49-F238E27FC236}">
                <a16:creationId xmlns:a16="http://schemas.microsoft.com/office/drawing/2014/main" id="{256E34A7-52D2-4C60-AD24-82FC68AB635B}"/>
              </a:ext>
            </a:extLst>
          </p:cNvPr>
          <p:cNvSpPr>
            <a:spLocks noGrp="1"/>
          </p:cNvSpPr>
          <p:nvPr>
            <p:ph type="sldNum" sz="quarter" idx="10"/>
          </p:nvPr>
        </p:nvSpPr>
        <p:spPr/>
        <p:txBody>
          <a:bodyPr/>
          <a:lstStyle/>
          <a:p>
            <a:fld id="{A3D1C70C-36A2-44FC-A083-98959550CFF4}" type="slidenum">
              <a:rPr lang="en-US" smtClean="0"/>
              <a:pPr/>
              <a:t>35</a:t>
            </a:fld>
            <a:endParaRPr lang="en-US"/>
          </a:p>
        </p:txBody>
      </p:sp>
    </p:spTree>
    <p:extLst>
      <p:ext uri="{BB962C8B-B14F-4D97-AF65-F5344CB8AC3E}">
        <p14:creationId xmlns:p14="http://schemas.microsoft.com/office/powerpoint/2010/main" val="20345843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DEAB95E-BAB0-42A2-8A4E-AE291D5470A4}"/>
              </a:ext>
            </a:extLst>
          </p:cNvPr>
          <p:cNvSpPr>
            <a:spLocks noGrp="1"/>
          </p:cNvSpPr>
          <p:nvPr>
            <p:ph type="title"/>
          </p:nvPr>
        </p:nvSpPr>
        <p:spPr/>
        <p:txBody>
          <a:bodyPr/>
          <a:lstStyle/>
          <a:p>
            <a:r>
              <a:rPr lang="en-US" sz="3400" dirty="0">
                <a:latin typeface="Palatino Linotype"/>
              </a:rPr>
              <a:t>Content Specific Documentation </a:t>
            </a:r>
            <a:r>
              <a:rPr lang="en-US" sz="2400" dirty="0">
                <a:latin typeface="Palatino Linotype"/>
              </a:rPr>
              <a:t>(7 of 11)</a:t>
            </a:r>
            <a:endParaRPr lang="en-US" dirty="0">
              <a:latin typeface="Palatino Linotype"/>
            </a:endParaRPr>
          </a:p>
        </p:txBody>
      </p:sp>
      <p:sp>
        <p:nvSpPr>
          <p:cNvPr id="7" name="Text Placeholder 6">
            <a:extLst>
              <a:ext uri="{FF2B5EF4-FFF2-40B4-BE49-F238E27FC236}">
                <a16:creationId xmlns:a16="http://schemas.microsoft.com/office/drawing/2014/main" id="{4ADAC0C8-7B06-4D2F-A244-3EAA16EC83F9}"/>
              </a:ext>
            </a:extLst>
          </p:cNvPr>
          <p:cNvSpPr>
            <a:spLocks noGrp="1"/>
          </p:cNvSpPr>
          <p:nvPr>
            <p:ph type="body" sz="quarter" idx="11"/>
          </p:nvPr>
        </p:nvSpPr>
        <p:spPr>
          <a:xfrm>
            <a:off x="222250" y="1126475"/>
            <a:ext cx="11747500" cy="4777239"/>
          </a:xfrm>
        </p:spPr>
        <p:txBody>
          <a:bodyPr wrap="square">
            <a:noAutofit/>
          </a:bodyPr>
          <a:lstStyle/>
          <a:p>
            <a:pPr marL="0" indent="0">
              <a:buNone/>
            </a:pPr>
            <a:r>
              <a:rPr lang="en-US" sz="2000" b="1" dirty="0">
                <a:solidFill>
                  <a:prstClr val="black"/>
                </a:solidFill>
              </a:rPr>
              <a:t>Social Studies Indicator 12 </a:t>
            </a:r>
            <a:r>
              <a:rPr lang="en-US" sz="2000" dirty="0">
                <a:solidFill>
                  <a:prstClr val="black"/>
                </a:solidFill>
              </a:rPr>
              <a:t>(Continued)</a:t>
            </a:r>
          </a:p>
          <a:p>
            <a:pPr marL="0" indent="0">
              <a:spcBef>
                <a:spcPts val="0"/>
              </a:spcBef>
              <a:spcAft>
                <a:spcPts val="0"/>
              </a:spcAft>
              <a:buNone/>
            </a:pPr>
            <a:r>
              <a:rPr lang="en-US" sz="1800" b="1" dirty="0">
                <a:solidFill>
                  <a:prstClr val="black"/>
                </a:solidFill>
              </a:rPr>
              <a:t>Middle School Civics:</a:t>
            </a:r>
          </a:p>
          <a:p>
            <a:pPr marL="0" indent="0" fontAlgn="base">
              <a:spcBef>
                <a:spcPts val="0"/>
              </a:spcBef>
              <a:spcAft>
                <a:spcPts val="0"/>
              </a:spcAft>
              <a:buNone/>
            </a:pPr>
            <a:r>
              <a:rPr lang="en-US" sz="1600" dirty="0"/>
              <a:t>Middle School Civics instruction </a:t>
            </a:r>
            <a:r>
              <a:rPr lang="en-US" sz="1600" b="1" dirty="0"/>
              <a:t>does not</a:t>
            </a:r>
            <a:r>
              <a:rPr lang="en-US" sz="1600" dirty="0"/>
              <a:t> need to be scheduled as standalone civics classes, but the civics content must be addressed within the social studies scheduled instructional classes. </a:t>
            </a:r>
          </a:p>
          <a:p>
            <a:pPr lvl="1" fontAlgn="base">
              <a:spcBef>
                <a:spcPts val="0"/>
              </a:spcBef>
              <a:spcAft>
                <a:spcPts val="0"/>
              </a:spcAft>
            </a:pPr>
            <a:r>
              <a:rPr lang="en-US" sz="1600" dirty="0"/>
              <a:t>The law is supported by the New Jersey Student Learning Standards for Social Studies. Coordinating civics-related core ideas and performance expectations can be found in standards 6.1 U.S. History and 6.3 Active Citizenship in the 21st Century.</a:t>
            </a:r>
            <a:r>
              <a:rPr lang="en-US" sz="1600" b="1" dirty="0"/>
              <a:t> </a:t>
            </a:r>
          </a:p>
          <a:p>
            <a:pPr lvl="1" fontAlgn="base">
              <a:spcBef>
                <a:spcPts val="0"/>
              </a:spcBef>
              <a:spcAft>
                <a:spcPts val="0"/>
              </a:spcAft>
            </a:pPr>
            <a:r>
              <a:rPr lang="en-US" sz="1600" dirty="0"/>
              <a:t>Scheduling configuration that provides at least two </a:t>
            </a:r>
            <a:r>
              <a:rPr lang="en-US" sz="1600" b="1" dirty="0"/>
              <a:t>consecutive </a:t>
            </a:r>
            <a:r>
              <a:rPr lang="en-US" sz="1600" dirty="0"/>
              <a:t>quarters (or one semester, if equivalent in a system of four quarters/academic year) of civics instruction across the social studies curriculum in grades 6 through 8. </a:t>
            </a:r>
          </a:p>
          <a:p>
            <a:pPr lvl="2" fontAlgn="base">
              <a:spcBef>
                <a:spcPts val="0"/>
              </a:spcBef>
              <a:spcAft>
                <a:spcPts val="0"/>
              </a:spcAft>
            </a:pPr>
            <a:r>
              <a:rPr lang="en-US" sz="1600" dirty="0"/>
              <a:t>Examples of scheduling configurations can include, but is not limited to: </a:t>
            </a:r>
          </a:p>
          <a:p>
            <a:pPr lvl="3" fontAlgn="base">
              <a:spcBef>
                <a:spcPts val="0"/>
              </a:spcBef>
              <a:spcAft>
                <a:spcPts val="0"/>
              </a:spcAft>
            </a:pPr>
            <a:r>
              <a:rPr lang="en-US" sz="1600" dirty="0"/>
              <a:t>Any two consecutive quarters or one semester, if equivalent in a system of four quarters/academic year in any grade 6 through 8. </a:t>
            </a:r>
          </a:p>
          <a:p>
            <a:pPr lvl="3" fontAlgn="base">
              <a:spcBef>
                <a:spcPts val="0"/>
              </a:spcBef>
              <a:spcAft>
                <a:spcPts val="0"/>
              </a:spcAft>
            </a:pPr>
            <a:r>
              <a:rPr lang="en-US" sz="1600" dirty="0"/>
              <a:t>Consecutive quarters may also mean the fourth quarter of one grade and the first quarter of the next grade. </a:t>
            </a:r>
          </a:p>
        </p:txBody>
      </p:sp>
      <p:sp>
        <p:nvSpPr>
          <p:cNvPr id="5" name="Slide Number Placeholder 4">
            <a:extLst>
              <a:ext uri="{FF2B5EF4-FFF2-40B4-BE49-F238E27FC236}">
                <a16:creationId xmlns:a16="http://schemas.microsoft.com/office/drawing/2014/main" id="{9FB301DE-649C-48BD-89D7-30B03DECF629}"/>
              </a:ext>
            </a:extLst>
          </p:cNvPr>
          <p:cNvSpPr>
            <a:spLocks noGrp="1"/>
          </p:cNvSpPr>
          <p:nvPr>
            <p:ph type="sldNum" sz="quarter" idx="10"/>
          </p:nvPr>
        </p:nvSpPr>
        <p:spPr/>
        <p:txBody>
          <a:bodyPr/>
          <a:lstStyle/>
          <a:p>
            <a:fld id="{A3D1C70C-36A2-44FC-A083-98959550CFF4}" type="slidenum">
              <a:rPr lang="en-US" smtClean="0"/>
              <a:t>36</a:t>
            </a:fld>
            <a:endParaRPr lang="en-US"/>
          </a:p>
        </p:txBody>
      </p:sp>
    </p:spTree>
    <p:extLst>
      <p:ext uri="{BB962C8B-B14F-4D97-AF65-F5344CB8AC3E}">
        <p14:creationId xmlns:p14="http://schemas.microsoft.com/office/powerpoint/2010/main" val="13998940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243394" y="374935"/>
            <a:ext cx="10096959" cy="747579"/>
          </a:xfrm>
        </p:spPr>
        <p:txBody>
          <a:bodyPr/>
          <a:lstStyle/>
          <a:p>
            <a:r>
              <a:rPr lang="en-US" sz="3400" dirty="0">
                <a:latin typeface="Palatino Linotype"/>
              </a:rPr>
              <a:t>Content Specific Documentation </a:t>
            </a:r>
            <a:r>
              <a:rPr lang="en-US" sz="2400" dirty="0">
                <a:latin typeface="Palatino Linotype"/>
              </a:rPr>
              <a:t>(8 of 11)</a:t>
            </a:r>
          </a:p>
        </p:txBody>
      </p:sp>
      <p:sp>
        <p:nvSpPr>
          <p:cNvPr id="3" name="Content Placeholder 2"/>
          <p:cNvSpPr>
            <a:spLocks noGrp="1"/>
          </p:cNvSpPr>
          <p:nvPr>
            <p:ph type="body" sz="quarter" idx="11"/>
          </p:nvPr>
        </p:nvSpPr>
        <p:spPr>
          <a:xfrm>
            <a:off x="682028" y="1231482"/>
            <a:ext cx="11509971" cy="4851817"/>
          </a:xfrm>
        </p:spPr>
        <p:txBody>
          <a:bodyPr vert="horz" lIns="91440" tIns="45720" rIns="822960" bIns="45720" rtlCol="0" anchor="t">
            <a:noAutofit/>
          </a:bodyPr>
          <a:lstStyle/>
          <a:p>
            <a:pPr marL="0" indent="0">
              <a:lnSpc>
                <a:spcPct val="57000"/>
              </a:lnSpc>
              <a:buNone/>
            </a:pPr>
            <a:r>
              <a:rPr lang="en-US" sz="2000" b="1" dirty="0">
                <a:latin typeface="Palatino Linotype"/>
              </a:rPr>
              <a:t>World Languages Indicator 13</a:t>
            </a:r>
          </a:p>
          <a:p>
            <a:pPr>
              <a:lnSpc>
                <a:spcPct val="57000"/>
              </a:lnSpc>
            </a:pPr>
            <a:r>
              <a:rPr lang="en-US" sz="1800" dirty="0">
                <a:latin typeface="Palatino Linotype"/>
              </a:rPr>
              <a:t>Delineated according to proficiency-level benchmarks based on grade bands when instruction begins: </a:t>
            </a:r>
          </a:p>
          <a:p>
            <a:pPr lvl="1">
              <a:lnSpc>
                <a:spcPct val="57000"/>
              </a:lnSpc>
              <a:spcAft>
                <a:spcPts val="600"/>
              </a:spcAft>
            </a:pPr>
            <a:r>
              <a:rPr lang="en-US" sz="1800" dirty="0">
                <a:latin typeface="Palatino Linotype"/>
              </a:rPr>
              <a:t>K-2;</a:t>
            </a:r>
            <a:endParaRPr lang="en-US" sz="1800" u="sng" dirty="0">
              <a:latin typeface="Palatino Linotype"/>
            </a:endParaRPr>
          </a:p>
          <a:p>
            <a:pPr lvl="1">
              <a:lnSpc>
                <a:spcPct val="57000"/>
              </a:lnSpc>
              <a:spcAft>
                <a:spcPts val="600"/>
              </a:spcAft>
            </a:pPr>
            <a:r>
              <a:rPr lang="en-US" sz="1800" dirty="0">
                <a:latin typeface="Palatino Linotype"/>
              </a:rPr>
              <a:t>3 to 4;</a:t>
            </a:r>
          </a:p>
          <a:p>
            <a:pPr lvl="1">
              <a:lnSpc>
                <a:spcPct val="57000"/>
              </a:lnSpc>
              <a:spcAft>
                <a:spcPts val="600"/>
              </a:spcAft>
            </a:pPr>
            <a:r>
              <a:rPr lang="en-US" sz="1800" dirty="0">
                <a:latin typeface="Palatino Linotype"/>
              </a:rPr>
              <a:t>5 to 6;</a:t>
            </a:r>
          </a:p>
          <a:p>
            <a:pPr lvl="1">
              <a:lnSpc>
                <a:spcPct val="57000"/>
              </a:lnSpc>
              <a:spcAft>
                <a:spcPts val="600"/>
              </a:spcAft>
            </a:pPr>
            <a:r>
              <a:rPr lang="en-US" sz="1800" dirty="0">
                <a:latin typeface="Palatino Linotype"/>
              </a:rPr>
              <a:t>7 to 8;</a:t>
            </a:r>
          </a:p>
          <a:p>
            <a:pPr lvl="1">
              <a:lnSpc>
                <a:spcPct val="57000"/>
              </a:lnSpc>
              <a:spcAft>
                <a:spcPts val="600"/>
              </a:spcAft>
            </a:pPr>
            <a:r>
              <a:rPr lang="en-US" sz="1800" dirty="0">
                <a:latin typeface="Palatino Linotype"/>
              </a:rPr>
              <a:t>9 to 10; and </a:t>
            </a:r>
          </a:p>
          <a:p>
            <a:pPr lvl="1">
              <a:lnSpc>
                <a:spcPct val="57000"/>
              </a:lnSpc>
              <a:spcAft>
                <a:spcPts val="600"/>
              </a:spcAft>
            </a:pPr>
            <a:r>
              <a:rPr lang="en-US" sz="1800" dirty="0">
                <a:latin typeface="Palatino Linotype"/>
              </a:rPr>
              <a:t>11 to 12</a:t>
            </a:r>
          </a:p>
          <a:p>
            <a:pPr>
              <a:lnSpc>
                <a:spcPct val="57000"/>
              </a:lnSpc>
              <a:spcAft>
                <a:spcPts val="600"/>
              </a:spcAft>
            </a:pPr>
            <a:r>
              <a:rPr lang="en-US" sz="1800" dirty="0">
                <a:latin typeface="Palatino Linotype"/>
              </a:rPr>
              <a:t>All three modes of communication must be evident within the curriculum: </a:t>
            </a:r>
          </a:p>
          <a:p>
            <a:pPr lvl="1">
              <a:lnSpc>
                <a:spcPct val="100000"/>
              </a:lnSpc>
              <a:spcAft>
                <a:spcPts val="600"/>
              </a:spcAft>
            </a:pPr>
            <a:r>
              <a:rPr lang="en-US" sz="1800" dirty="0">
                <a:latin typeface="Palatino Linotype"/>
              </a:rPr>
              <a:t>Interpretive; </a:t>
            </a:r>
            <a:endParaRPr lang="en-US" sz="1800" dirty="0"/>
          </a:p>
          <a:p>
            <a:pPr lvl="1">
              <a:lnSpc>
                <a:spcPct val="100000"/>
              </a:lnSpc>
              <a:spcAft>
                <a:spcPts val="600"/>
              </a:spcAft>
            </a:pPr>
            <a:r>
              <a:rPr lang="en-US" sz="1800" dirty="0">
                <a:latin typeface="Palatino Linotype"/>
              </a:rPr>
              <a:t>Interpersonal; and </a:t>
            </a:r>
            <a:endParaRPr lang="en-US" sz="1800" dirty="0"/>
          </a:p>
          <a:p>
            <a:pPr lvl="1">
              <a:lnSpc>
                <a:spcPct val="100000"/>
              </a:lnSpc>
              <a:spcAft>
                <a:spcPts val="600"/>
              </a:spcAft>
            </a:pPr>
            <a:r>
              <a:rPr lang="en-US" sz="1800" dirty="0">
                <a:latin typeface="Palatino Linotype"/>
              </a:rPr>
              <a:t>Presentational</a:t>
            </a:r>
            <a:endParaRPr lang="en-US" sz="1800" dirty="0"/>
          </a:p>
          <a:p>
            <a:pPr marL="0" indent="0">
              <a:lnSpc>
                <a:spcPct val="57000"/>
              </a:lnSpc>
              <a:buNone/>
            </a:pPr>
            <a:r>
              <a:rPr lang="en-US" sz="1800" dirty="0">
                <a:latin typeface="Palatino Linotype"/>
              </a:rPr>
              <a:t>See </a:t>
            </a:r>
            <a:r>
              <a:rPr lang="en-US" sz="1800" dirty="0">
                <a:latin typeface="Palatino Linotype"/>
                <a:hlinkClick r:id="rId3"/>
              </a:rPr>
              <a:t>NJSLS World Language Standards</a:t>
            </a:r>
            <a:r>
              <a:rPr lang="en-US" sz="1800" dirty="0">
                <a:latin typeface="Palatino Linotype"/>
              </a:rPr>
              <a:t>  </a:t>
            </a:r>
            <a:endParaRPr lang="en-US" sz="1800" dirty="0"/>
          </a:p>
        </p:txBody>
      </p:sp>
      <p:sp>
        <p:nvSpPr>
          <p:cNvPr id="4" name="Slide Number Placeholder 3">
            <a:extLst>
              <a:ext uri="{FF2B5EF4-FFF2-40B4-BE49-F238E27FC236}">
                <a16:creationId xmlns:a16="http://schemas.microsoft.com/office/drawing/2014/main" id="{823EF791-017E-4A52-9B00-9BE4DB4E3758}"/>
              </a:ext>
            </a:extLst>
          </p:cNvPr>
          <p:cNvSpPr>
            <a:spLocks noGrp="1"/>
          </p:cNvSpPr>
          <p:nvPr>
            <p:ph type="sldNum" sz="quarter" idx="10"/>
          </p:nvPr>
        </p:nvSpPr>
        <p:spPr/>
        <p:txBody>
          <a:bodyPr/>
          <a:lstStyle/>
          <a:p>
            <a:fld id="{A3D1C70C-36A2-44FC-A083-98959550CFF4}" type="slidenum">
              <a:rPr lang="en-US" smtClean="0"/>
              <a:pPr/>
              <a:t>37</a:t>
            </a:fld>
            <a:endParaRPr lang="en-US"/>
          </a:p>
        </p:txBody>
      </p:sp>
    </p:spTree>
    <p:extLst>
      <p:ext uri="{BB962C8B-B14F-4D97-AF65-F5344CB8AC3E}">
        <p14:creationId xmlns:p14="http://schemas.microsoft.com/office/powerpoint/2010/main" val="6779662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333960" y="367615"/>
            <a:ext cx="10096959" cy="747579"/>
          </a:xfrm>
        </p:spPr>
        <p:txBody>
          <a:bodyPr/>
          <a:lstStyle/>
          <a:p>
            <a:r>
              <a:rPr lang="en-US" sz="3400" dirty="0">
                <a:latin typeface="Palatino Linotype"/>
              </a:rPr>
              <a:t>Content Specific Documentation </a:t>
            </a:r>
            <a:r>
              <a:rPr lang="en-US" sz="2400" dirty="0">
                <a:latin typeface="Palatino Linotype"/>
              </a:rPr>
              <a:t>(9 of 11)</a:t>
            </a:r>
          </a:p>
        </p:txBody>
      </p:sp>
      <p:sp>
        <p:nvSpPr>
          <p:cNvPr id="3" name="Content Placeholder 2"/>
          <p:cNvSpPr>
            <a:spLocks noGrp="1"/>
          </p:cNvSpPr>
          <p:nvPr>
            <p:ph type="body" sz="quarter" idx="11"/>
          </p:nvPr>
        </p:nvSpPr>
        <p:spPr>
          <a:xfrm>
            <a:off x="486156" y="1404767"/>
            <a:ext cx="11219688" cy="4562856"/>
          </a:xfrm>
        </p:spPr>
        <p:txBody>
          <a:bodyPr>
            <a:noAutofit/>
          </a:bodyPr>
          <a:lstStyle/>
          <a:p>
            <a:pPr marL="0" indent="0">
              <a:spcBef>
                <a:spcPts val="0"/>
              </a:spcBef>
              <a:spcAft>
                <a:spcPts val="1200"/>
              </a:spcAft>
              <a:buNone/>
            </a:pPr>
            <a:r>
              <a:rPr lang="en-US" sz="2000" b="1" dirty="0"/>
              <a:t>World Languages </a:t>
            </a:r>
            <a:r>
              <a:rPr lang="en-US" sz="2000" b="1" dirty="0">
                <a:solidFill>
                  <a:prstClr val="black"/>
                </a:solidFill>
              </a:rPr>
              <a:t>Indicator 13 </a:t>
            </a:r>
            <a:r>
              <a:rPr lang="en-US" sz="2000" dirty="0">
                <a:solidFill>
                  <a:prstClr val="black"/>
                </a:solidFill>
              </a:rPr>
              <a:t>(Continued)</a:t>
            </a:r>
          </a:p>
          <a:p>
            <a:pPr marL="0" indent="0">
              <a:spcBef>
                <a:spcPts val="0"/>
              </a:spcBef>
              <a:spcAft>
                <a:spcPts val="0"/>
              </a:spcAft>
              <a:buNone/>
            </a:pPr>
            <a:r>
              <a:rPr lang="en-US" sz="1800" dirty="0">
                <a:solidFill>
                  <a:prstClr val="black"/>
                </a:solidFill>
              </a:rPr>
              <a:t>Notes:</a:t>
            </a:r>
          </a:p>
          <a:p>
            <a:pPr marL="740664" lvl="1" indent="-285750">
              <a:spcBef>
                <a:spcPts val="0"/>
              </a:spcBef>
              <a:spcAft>
                <a:spcPts val="0"/>
              </a:spcAft>
            </a:pPr>
            <a:r>
              <a:rPr lang="en-US" sz="1800" dirty="0"/>
              <a:t>Culture and language must be completely embedded into 7.1. </a:t>
            </a:r>
          </a:p>
          <a:p>
            <a:pPr marL="740664" lvl="1" indent="-285750">
              <a:spcBef>
                <a:spcPts val="0"/>
              </a:spcBef>
              <a:spcAft>
                <a:spcPts val="0"/>
              </a:spcAft>
            </a:pPr>
            <a:r>
              <a:rPr lang="en-US" sz="1800" dirty="0"/>
              <a:t>Culture courses taught in English do not meet the expectations of NJSLS for World Languages. Points can only be awarded for curriculum that reflect instruction of a language other than English</a:t>
            </a:r>
          </a:p>
          <a:p>
            <a:pPr marL="740664" lvl="1" indent="-285750">
              <a:spcBef>
                <a:spcPts val="0"/>
              </a:spcBef>
              <a:spcAft>
                <a:spcPts val="0"/>
              </a:spcAft>
            </a:pPr>
            <a:r>
              <a:rPr lang="en-US" sz="1800" dirty="0"/>
              <a:t>If a computer software program (e.g., Rosetta Stone) is used to deliver instruction, the district must demonstrate that there is sufficient evidence of face-to-face interaction (interpersonal mode) with a certified teacher who has demonstrated linguistic proficiency in the language of instruction (see </a:t>
            </a:r>
            <a:r>
              <a:rPr lang="en-US" sz="1800" i="1" dirty="0">
                <a:hlinkClick r:id="rId3"/>
              </a:rPr>
              <a:t>N.J.A.C. </a:t>
            </a:r>
            <a:r>
              <a:rPr lang="en-US" sz="1800" dirty="0">
                <a:hlinkClick r:id="rId3"/>
              </a:rPr>
              <a:t>6A:9B-10.5(b)</a:t>
            </a:r>
            <a:r>
              <a:rPr lang="en-US" sz="1800" dirty="0"/>
              <a:t>).</a:t>
            </a:r>
            <a:endParaRPr lang="en-US" sz="1800" dirty="0">
              <a:solidFill>
                <a:prstClr val="black"/>
              </a:solidFill>
            </a:endParaRPr>
          </a:p>
        </p:txBody>
      </p:sp>
      <p:sp>
        <p:nvSpPr>
          <p:cNvPr id="4" name="Slide Number Placeholder 3">
            <a:extLst>
              <a:ext uri="{FF2B5EF4-FFF2-40B4-BE49-F238E27FC236}">
                <a16:creationId xmlns:a16="http://schemas.microsoft.com/office/drawing/2014/main" id="{643C61F2-23B7-466B-AA38-3FF0A39F8BFA}"/>
              </a:ext>
            </a:extLst>
          </p:cNvPr>
          <p:cNvSpPr>
            <a:spLocks noGrp="1"/>
          </p:cNvSpPr>
          <p:nvPr>
            <p:ph type="sldNum" sz="quarter" idx="10"/>
          </p:nvPr>
        </p:nvSpPr>
        <p:spPr/>
        <p:txBody>
          <a:bodyPr/>
          <a:lstStyle/>
          <a:p>
            <a:fld id="{A3D1C70C-36A2-44FC-A083-98959550CFF4}" type="slidenum">
              <a:rPr lang="en-US" smtClean="0"/>
              <a:pPr/>
              <a:t>38</a:t>
            </a:fld>
            <a:endParaRPr lang="en-US"/>
          </a:p>
        </p:txBody>
      </p:sp>
    </p:spTree>
    <p:extLst>
      <p:ext uri="{BB962C8B-B14F-4D97-AF65-F5344CB8AC3E}">
        <p14:creationId xmlns:p14="http://schemas.microsoft.com/office/powerpoint/2010/main" val="17752082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sz="3400" dirty="0">
                <a:latin typeface="Palatino Linotype"/>
              </a:rPr>
              <a:t>Content Specific Documentation </a:t>
            </a:r>
            <a:r>
              <a:rPr lang="en-US" sz="2400" dirty="0">
                <a:latin typeface="Palatino Linotype"/>
              </a:rPr>
              <a:t>( 10 of 11)</a:t>
            </a:r>
          </a:p>
        </p:txBody>
      </p:sp>
      <p:sp>
        <p:nvSpPr>
          <p:cNvPr id="3" name="Content Placeholder 2"/>
          <p:cNvSpPr>
            <a:spLocks noGrp="1"/>
          </p:cNvSpPr>
          <p:nvPr>
            <p:ph type="body" sz="quarter" idx="11"/>
          </p:nvPr>
        </p:nvSpPr>
        <p:spPr>
          <a:xfrm>
            <a:off x="307796" y="1410408"/>
            <a:ext cx="11576408" cy="4562856"/>
          </a:xfrm>
        </p:spPr>
        <p:txBody>
          <a:bodyPr>
            <a:noAutofit/>
          </a:bodyPr>
          <a:lstStyle/>
          <a:p>
            <a:pPr marL="0" indent="0">
              <a:buNone/>
            </a:pPr>
            <a:r>
              <a:rPr lang="en-US" sz="2000" b="1" dirty="0"/>
              <a:t>Comprehensive Health and Physical Education </a:t>
            </a:r>
            <a:r>
              <a:rPr lang="en-US" sz="2000" b="1" dirty="0">
                <a:solidFill>
                  <a:prstClr val="black"/>
                </a:solidFill>
              </a:rPr>
              <a:t>Indicator 14</a:t>
            </a:r>
          </a:p>
          <a:p>
            <a:pPr>
              <a:spcAft>
                <a:spcPts val="600"/>
              </a:spcAft>
              <a:defRPr/>
            </a:pPr>
            <a:r>
              <a:rPr lang="en-US" sz="1800" dirty="0"/>
              <a:t>Physical education curriculum for grades K through 12 must show alignment with NJSLS topics: movement education, cooperative activities, fitness skills and concepts, individual activities, team activities.</a:t>
            </a:r>
          </a:p>
          <a:p>
            <a:pPr>
              <a:spcAft>
                <a:spcPts val="600"/>
              </a:spcAft>
              <a:defRPr/>
            </a:pPr>
            <a:r>
              <a:rPr lang="en-US" sz="1800" dirty="0"/>
              <a:t>Curriculum must include health education topics for grades K through 12, which can be viewed on the </a:t>
            </a:r>
            <a:r>
              <a:rPr lang="en-US" sz="1800" dirty="0">
                <a:solidFill>
                  <a:srgbClr val="0000FF"/>
                </a:solidFill>
                <a:hlinkClick r:id="rId3">
                  <a:extLst>
                    <a:ext uri="{A12FA001-AC4F-418D-AE19-62706E023703}">
                      <ahyp:hlinkClr xmlns:ahyp="http://schemas.microsoft.com/office/drawing/2018/hyperlinkcolor" val="tx"/>
                    </a:ext>
                  </a:extLst>
                </a:hlinkClick>
              </a:rPr>
              <a:t>NJSLS for Comprehensive Health and Physical Education</a:t>
            </a:r>
            <a:r>
              <a:rPr lang="en-US" sz="1800" dirty="0">
                <a:solidFill>
                  <a:srgbClr val="0000FF"/>
                </a:solidFill>
              </a:rPr>
              <a:t> </a:t>
            </a:r>
            <a:r>
              <a:rPr lang="en-US" sz="1800" dirty="0"/>
              <a:t>webpage </a:t>
            </a:r>
          </a:p>
        </p:txBody>
      </p:sp>
      <p:sp>
        <p:nvSpPr>
          <p:cNvPr id="4" name="Slide Number Placeholder 3">
            <a:extLst>
              <a:ext uri="{FF2B5EF4-FFF2-40B4-BE49-F238E27FC236}">
                <a16:creationId xmlns:a16="http://schemas.microsoft.com/office/drawing/2014/main" id="{B59F889A-C0C6-425B-BFC1-B9D0BB0CBC26}"/>
              </a:ext>
            </a:extLst>
          </p:cNvPr>
          <p:cNvSpPr>
            <a:spLocks noGrp="1"/>
          </p:cNvSpPr>
          <p:nvPr>
            <p:ph type="sldNum" sz="quarter" idx="10"/>
          </p:nvPr>
        </p:nvSpPr>
        <p:spPr/>
        <p:txBody>
          <a:bodyPr/>
          <a:lstStyle/>
          <a:p>
            <a:fld id="{A3D1C70C-36A2-44FC-A083-98959550CFF4}" type="slidenum">
              <a:rPr lang="en-US" smtClean="0"/>
              <a:pPr/>
              <a:t>39</a:t>
            </a:fld>
            <a:endParaRPr lang="en-US"/>
          </a:p>
        </p:txBody>
      </p:sp>
    </p:spTree>
    <p:extLst>
      <p:ext uri="{BB962C8B-B14F-4D97-AF65-F5344CB8AC3E}">
        <p14:creationId xmlns:p14="http://schemas.microsoft.com/office/powerpoint/2010/main" val="2751115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a:t>NJQSAC District Performance Review (DPR)</a:t>
            </a:r>
          </a:p>
        </p:txBody>
      </p:sp>
      <p:sp>
        <p:nvSpPr>
          <p:cNvPr id="3" name="Content Placeholder 2"/>
          <p:cNvSpPr>
            <a:spLocks noGrp="1"/>
          </p:cNvSpPr>
          <p:nvPr>
            <p:ph type="body" sz="quarter" idx="11"/>
          </p:nvPr>
        </p:nvSpPr>
        <p:spPr/>
        <p:txBody>
          <a:bodyPr>
            <a:normAutofit/>
          </a:bodyPr>
          <a:lstStyle/>
          <a:p>
            <a:pPr marL="0" indent="0">
              <a:spcAft>
                <a:spcPts val="600"/>
              </a:spcAft>
              <a:buNone/>
            </a:pPr>
            <a:r>
              <a:rPr lang="en-US" sz="2000"/>
              <a:t>Districts will complete a full self-assessment and submit through homeroom the three required documents (</a:t>
            </a:r>
            <a:r>
              <a:rPr lang="en-US" sz="2000" i="1">
                <a:hlinkClick r:id="rId3"/>
              </a:rPr>
              <a:t>N.J.A.C </a:t>
            </a:r>
            <a:r>
              <a:rPr lang="en-US" sz="2000">
                <a:hlinkClick r:id="rId3"/>
              </a:rPr>
              <a:t>6A: 30-3.3</a:t>
            </a:r>
            <a:r>
              <a:rPr lang="en-US" sz="2000"/>
              <a:t>): </a:t>
            </a:r>
          </a:p>
          <a:p>
            <a:pPr lvl="1"/>
            <a:r>
              <a:rPr lang="en-US" sz="2000"/>
              <a:t>DPR Excel file</a:t>
            </a:r>
          </a:p>
          <a:p>
            <a:pPr lvl="1"/>
            <a:r>
              <a:rPr lang="en-US" sz="2000"/>
              <a:t>PDF file of signed Declaration page</a:t>
            </a:r>
          </a:p>
          <a:p>
            <a:pPr lvl="1"/>
            <a:r>
              <a:rPr lang="en-US" sz="2000"/>
              <a:t>PDF file of board resolution approving the DPR for submission</a:t>
            </a:r>
          </a:p>
          <a:p>
            <a:pPr marL="0" indent="0">
              <a:buNone/>
            </a:pPr>
            <a:r>
              <a:rPr lang="en-US" sz="2000" b="1"/>
              <a:t>Submission is not complete unless all three files are uploaded.</a:t>
            </a:r>
          </a:p>
          <a:p>
            <a:pPr marL="342900" lvl="1" indent="0">
              <a:buNone/>
            </a:pPr>
            <a:endParaRPr lang="en-US" sz="3600"/>
          </a:p>
          <a:p>
            <a:endParaRPr lang="en-US"/>
          </a:p>
        </p:txBody>
      </p:sp>
      <p:sp>
        <p:nvSpPr>
          <p:cNvPr id="4" name="Slide Number Placeholder 3">
            <a:extLst>
              <a:ext uri="{FF2B5EF4-FFF2-40B4-BE49-F238E27FC236}">
                <a16:creationId xmlns:a16="http://schemas.microsoft.com/office/drawing/2014/main" id="{9F26184C-E92B-4532-8914-35CD01B7B9A7}"/>
              </a:ext>
            </a:extLst>
          </p:cNvPr>
          <p:cNvSpPr>
            <a:spLocks noGrp="1"/>
          </p:cNvSpPr>
          <p:nvPr>
            <p:ph type="sldNum" sz="quarter" idx="10"/>
          </p:nvPr>
        </p:nvSpPr>
        <p:spPr/>
        <p:txBody>
          <a:bodyPr/>
          <a:lstStyle/>
          <a:p>
            <a:fld id="{A3D1C70C-36A2-44FC-A083-98959550CFF4}" type="slidenum">
              <a:rPr lang="en-US" smtClean="0"/>
              <a:pPr/>
              <a:t>4</a:t>
            </a:fld>
            <a:endParaRPr lang="en-US"/>
          </a:p>
        </p:txBody>
      </p:sp>
    </p:spTree>
    <p:extLst>
      <p:ext uri="{BB962C8B-B14F-4D97-AF65-F5344CB8AC3E}">
        <p14:creationId xmlns:p14="http://schemas.microsoft.com/office/powerpoint/2010/main" val="3038361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sz="3400" dirty="0">
                <a:latin typeface="Palatino Linotype"/>
              </a:rPr>
              <a:t>Content Specific Documentation </a:t>
            </a:r>
            <a:r>
              <a:rPr lang="en-US" sz="2400" dirty="0">
                <a:latin typeface="Palatino Linotype"/>
              </a:rPr>
              <a:t>(11 of 11)</a:t>
            </a:r>
          </a:p>
        </p:txBody>
      </p:sp>
      <p:sp>
        <p:nvSpPr>
          <p:cNvPr id="3" name="Content Placeholder 2"/>
          <p:cNvSpPr>
            <a:spLocks noGrp="1"/>
          </p:cNvSpPr>
          <p:nvPr>
            <p:ph type="body" sz="quarter" idx="11"/>
          </p:nvPr>
        </p:nvSpPr>
        <p:spPr>
          <a:xfrm>
            <a:off x="486156" y="1247922"/>
            <a:ext cx="11705844" cy="4887828"/>
          </a:xfrm>
        </p:spPr>
        <p:txBody>
          <a:bodyPr vert="horz" lIns="91440" tIns="45720" rIns="822960" bIns="45720" rtlCol="0" anchor="t">
            <a:noAutofit/>
          </a:bodyPr>
          <a:lstStyle/>
          <a:p>
            <a:pPr marL="0" indent="0">
              <a:spcAft>
                <a:spcPts val="1000"/>
              </a:spcAft>
              <a:buNone/>
            </a:pPr>
            <a:r>
              <a:rPr lang="en-US" sz="2000" b="1" dirty="0">
                <a:latin typeface="Palatino Linotype"/>
              </a:rPr>
              <a:t>Visual and Performing Arts Indicator 15</a:t>
            </a:r>
          </a:p>
          <a:p>
            <a:pPr marL="283210" lvl="0" indent="-283210">
              <a:spcAft>
                <a:spcPts val="0"/>
              </a:spcAft>
              <a:defRPr/>
            </a:pPr>
            <a:r>
              <a:rPr lang="en-US" sz="1800" dirty="0">
                <a:latin typeface="Palatino Linotype"/>
              </a:rPr>
              <a:t>Banded: K–2, 3–5, 6–8, and 9–12</a:t>
            </a:r>
          </a:p>
          <a:p>
            <a:pPr marL="283210" indent="-283210">
              <a:spcBef>
                <a:spcPts val="0"/>
              </a:spcBef>
              <a:spcAft>
                <a:spcPts val="0"/>
              </a:spcAft>
              <a:defRPr/>
            </a:pPr>
            <a:r>
              <a:rPr lang="en-US" sz="1800" dirty="0">
                <a:latin typeface="Palatino Linotype"/>
              </a:rPr>
              <a:t>Curriculum shows that all students in grades K through 5 are given broad-based exposure to and are provided opportunities for participation in each of the five arts disciplines: </a:t>
            </a:r>
          </a:p>
          <a:p>
            <a:pPr marL="1026160" lvl="3" indent="-285750">
              <a:spcBef>
                <a:spcPts val="0"/>
              </a:spcBef>
              <a:spcAft>
                <a:spcPts val="0"/>
              </a:spcAft>
              <a:defRPr/>
            </a:pPr>
            <a:r>
              <a:rPr lang="en-US" sz="1800" dirty="0">
                <a:latin typeface="Palatino Linotype"/>
              </a:rPr>
              <a:t>Dance, </a:t>
            </a:r>
          </a:p>
          <a:p>
            <a:pPr marL="1026160" lvl="3" indent="-285750">
              <a:spcBef>
                <a:spcPts val="0"/>
              </a:spcBef>
              <a:spcAft>
                <a:spcPts val="0"/>
              </a:spcAft>
              <a:defRPr/>
            </a:pPr>
            <a:r>
              <a:rPr lang="en-US" sz="1800" dirty="0">
                <a:latin typeface="Palatino Linotype"/>
              </a:rPr>
              <a:t>Media Arts (can be combined with other arts disciplines and not necessarily a standalone class), </a:t>
            </a:r>
          </a:p>
          <a:p>
            <a:pPr marL="1026160" lvl="3" indent="-285750">
              <a:spcBef>
                <a:spcPts val="0"/>
              </a:spcBef>
              <a:spcAft>
                <a:spcPts val="0"/>
              </a:spcAft>
              <a:defRPr/>
            </a:pPr>
            <a:r>
              <a:rPr lang="en-US" sz="1800" dirty="0">
                <a:latin typeface="Palatino Linotype"/>
              </a:rPr>
              <a:t>Music, </a:t>
            </a:r>
          </a:p>
          <a:p>
            <a:pPr marL="1026160" lvl="3" indent="-285750">
              <a:spcBef>
                <a:spcPts val="0"/>
              </a:spcBef>
              <a:spcAft>
                <a:spcPts val="0"/>
              </a:spcAft>
              <a:defRPr/>
            </a:pPr>
            <a:r>
              <a:rPr lang="en-US" sz="1800" dirty="0">
                <a:latin typeface="Palatino Linotype"/>
              </a:rPr>
              <a:t>Theatre </a:t>
            </a:r>
            <a:endParaRPr lang="en-US" sz="1800" dirty="0"/>
          </a:p>
          <a:p>
            <a:pPr marL="1026160" lvl="3" indent="-285750">
              <a:spcBef>
                <a:spcPts val="0"/>
              </a:spcBef>
              <a:spcAft>
                <a:spcPts val="0"/>
              </a:spcAft>
              <a:defRPr/>
            </a:pPr>
            <a:r>
              <a:rPr lang="en-US" sz="1800" dirty="0">
                <a:latin typeface="Palatino Linotype"/>
              </a:rPr>
              <a:t>Visual Art</a:t>
            </a:r>
          </a:p>
          <a:p>
            <a:pPr>
              <a:spcBef>
                <a:spcPts val="0"/>
              </a:spcBef>
              <a:spcAft>
                <a:spcPts val="0"/>
              </a:spcAft>
              <a:defRPr/>
            </a:pPr>
            <a:r>
              <a:rPr lang="en-US" sz="1800" dirty="0">
                <a:latin typeface="Palatino Linotype"/>
              </a:rPr>
              <a:t>Curricula reflect that there is a choice of arts disciplines offered in grades 6 through 8 and 9 through 12.</a:t>
            </a:r>
            <a:endParaRPr lang="en-US" sz="1800" strike="sngStrike" dirty="0">
              <a:latin typeface="Palatino Linotype"/>
            </a:endParaRPr>
          </a:p>
          <a:p>
            <a:pPr>
              <a:spcAft>
                <a:spcPts val="0"/>
              </a:spcAft>
              <a:defRPr/>
            </a:pPr>
            <a:r>
              <a:rPr lang="en-US" sz="1800" dirty="0">
                <a:latin typeface="Palatino Linotype"/>
              </a:rPr>
              <a:t>See </a:t>
            </a:r>
            <a:r>
              <a:rPr lang="en-US" sz="1800" dirty="0">
                <a:solidFill>
                  <a:srgbClr val="0000FF"/>
                </a:solidFill>
                <a:latin typeface="Palatino Linotype"/>
                <a:hlinkClick r:id="rId3"/>
              </a:rPr>
              <a:t>NJSLS Visual &amp; Performing Arts</a:t>
            </a:r>
            <a:r>
              <a:rPr lang="en-US" sz="1800" dirty="0">
                <a:solidFill>
                  <a:srgbClr val="0000FF"/>
                </a:solidFill>
                <a:latin typeface="Palatino Linotype"/>
              </a:rPr>
              <a:t> </a:t>
            </a:r>
            <a:endParaRPr lang="en-US" sz="1800" dirty="0"/>
          </a:p>
          <a:p>
            <a:pPr marL="0" indent="0">
              <a:spcAft>
                <a:spcPts val="0"/>
              </a:spcAft>
              <a:buNone/>
              <a:defRPr/>
            </a:pPr>
            <a:r>
              <a:rPr lang="en-US" sz="1800" b="1" dirty="0">
                <a:latin typeface="Palatino Linotype"/>
              </a:rPr>
              <a:t>Note: </a:t>
            </a:r>
            <a:r>
              <a:rPr lang="en-US" sz="1800" dirty="0">
                <a:latin typeface="Palatino Linotype"/>
              </a:rPr>
              <a:t>consult Frequently Asked Questions for additional guidance</a:t>
            </a:r>
            <a:endParaRPr lang="en-US" sz="1800" dirty="0"/>
          </a:p>
        </p:txBody>
      </p:sp>
      <p:sp>
        <p:nvSpPr>
          <p:cNvPr id="4" name="Slide Number Placeholder 3">
            <a:extLst>
              <a:ext uri="{FF2B5EF4-FFF2-40B4-BE49-F238E27FC236}">
                <a16:creationId xmlns:a16="http://schemas.microsoft.com/office/drawing/2014/main" id="{89BA361C-08CB-4816-A791-DCED86FE1622}"/>
              </a:ext>
            </a:extLst>
          </p:cNvPr>
          <p:cNvSpPr>
            <a:spLocks noGrp="1"/>
          </p:cNvSpPr>
          <p:nvPr>
            <p:ph type="sldNum" sz="quarter" idx="10"/>
          </p:nvPr>
        </p:nvSpPr>
        <p:spPr/>
        <p:txBody>
          <a:bodyPr/>
          <a:lstStyle/>
          <a:p>
            <a:fld id="{A3D1C70C-36A2-44FC-A083-98959550CFF4}" type="slidenum">
              <a:rPr lang="en-US" smtClean="0"/>
              <a:pPr/>
              <a:t>40</a:t>
            </a:fld>
            <a:endParaRPr lang="en-US"/>
          </a:p>
        </p:txBody>
      </p:sp>
    </p:spTree>
    <p:extLst>
      <p:ext uri="{BB962C8B-B14F-4D97-AF65-F5344CB8AC3E}">
        <p14:creationId xmlns:p14="http://schemas.microsoft.com/office/powerpoint/2010/main" val="10309427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7A7D8-7315-57E2-EC2C-E742809FF7D6}"/>
              </a:ext>
            </a:extLst>
          </p:cNvPr>
          <p:cNvSpPr>
            <a:spLocks noGrp="1"/>
          </p:cNvSpPr>
          <p:nvPr>
            <p:ph type="title"/>
          </p:nvPr>
        </p:nvSpPr>
        <p:spPr>
          <a:xfrm>
            <a:off x="1323848" y="547128"/>
            <a:ext cx="10514243" cy="567421"/>
          </a:xfrm>
        </p:spPr>
        <p:txBody>
          <a:bodyPr/>
          <a:lstStyle/>
          <a:p>
            <a:r>
              <a:rPr lang="en-US" sz="3200" dirty="0">
                <a:latin typeface="Palatino Linotype"/>
              </a:rPr>
              <a:t>I&amp;P Indicator 16 </a:t>
            </a:r>
            <a:r>
              <a:rPr lang="en-US" sz="3000" dirty="0"/>
              <a:t>—</a:t>
            </a:r>
            <a:r>
              <a:rPr lang="en-US" sz="3000" dirty="0">
                <a:latin typeface="Palatino Linotype"/>
              </a:rPr>
              <a:t>Policies</a:t>
            </a:r>
            <a:r>
              <a:rPr lang="en-US" sz="3200" dirty="0">
                <a:latin typeface="Palatino Linotype"/>
              </a:rPr>
              <a:t> and Procedures </a:t>
            </a:r>
            <a:r>
              <a:rPr lang="en-US" sz="2100" dirty="0">
                <a:latin typeface="Palatino Linotype"/>
              </a:rPr>
              <a:t>(</a:t>
            </a:r>
            <a:r>
              <a:rPr lang="en-US" sz="2000" dirty="0">
                <a:latin typeface="Palatino Linotype"/>
              </a:rPr>
              <a:t>Total of 6 Points)</a:t>
            </a:r>
          </a:p>
        </p:txBody>
      </p:sp>
      <p:sp>
        <p:nvSpPr>
          <p:cNvPr id="3" name="Text Placeholder 2">
            <a:extLst>
              <a:ext uri="{FF2B5EF4-FFF2-40B4-BE49-F238E27FC236}">
                <a16:creationId xmlns:a16="http://schemas.microsoft.com/office/drawing/2014/main" id="{B797BBAE-FDB7-C185-64D6-AA55B4B1B7AD}"/>
              </a:ext>
            </a:extLst>
          </p:cNvPr>
          <p:cNvSpPr>
            <a:spLocks noGrp="1"/>
          </p:cNvSpPr>
          <p:nvPr>
            <p:ph type="body" idx="1"/>
          </p:nvPr>
        </p:nvSpPr>
        <p:spPr>
          <a:xfrm>
            <a:off x="78780" y="1122384"/>
            <a:ext cx="4021024" cy="707921"/>
          </a:xfrm>
        </p:spPr>
        <p:txBody>
          <a:bodyPr/>
          <a:lstStyle/>
          <a:p>
            <a:pPr marL="283210" indent="-283210"/>
            <a:r>
              <a:rPr lang="en-US" sz="1800" dirty="0">
                <a:latin typeface="Palatino Linotype"/>
              </a:rPr>
              <a:t>1.  Policies and procedures for Interventions and Supports</a:t>
            </a:r>
            <a:endParaRPr lang="en-US" dirty="0"/>
          </a:p>
        </p:txBody>
      </p:sp>
      <p:sp>
        <p:nvSpPr>
          <p:cNvPr id="4" name="Content Placeholder 3">
            <a:extLst>
              <a:ext uri="{FF2B5EF4-FFF2-40B4-BE49-F238E27FC236}">
                <a16:creationId xmlns:a16="http://schemas.microsoft.com/office/drawing/2014/main" id="{DECE7359-BDA7-BEB3-A376-E4080D31B027}"/>
              </a:ext>
            </a:extLst>
          </p:cNvPr>
          <p:cNvSpPr>
            <a:spLocks noGrp="1"/>
          </p:cNvSpPr>
          <p:nvPr>
            <p:ph sz="half" idx="2"/>
          </p:nvPr>
        </p:nvSpPr>
        <p:spPr>
          <a:xfrm>
            <a:off x="78780" y="1838140"/>
            <a:ext cx="4242816" cy="4109144"/>
          </a:xfrm>
        </p:spPr>
        <p:txBody>
          <a:bodyPr vert="horz" lIns="91440" tIns="45720" rIns="91440" bIns="45720" rtlCol="0" anchor="t">
            <a:noAutofit/>
          </a:bodyPr>
          <a:lstStyle/>
          <a:p>
            <a:pPr marL="0" lvl="0" indent="0">
              <a:spcBef>
                <a:spcPts val="0"/>
              </a:spcBef>
              <a:spcAft>
                <a:spcPts val="0"/>
              </a:spcAft>
              <a:buNone/>
              <a:defRPr/>
            </a:pPr>
            <a:r>
              <a:rPr lang="en-US" sz="1500" dirty="0">
                <a:latin typeface="Palatino Linotype"/>
              </a:rPr>
              <a:t>Policies and procedures exist to ensure a coordinated system for planning, delivering, measurement, and modification of intervention and referral services is implemented in each school by a multidisciplinary team to address the learning, behavioral, and health needs of all students. (</a:t>
            </a:r>
            <a:r>
              <a:rPr lang="en-US" sz="1500" i="1" dirty="0">
                <a:latin typeface="Palatino Linotype"/>
                <a:hlinkClick r:id="rId2"/>
              </a:rPr>
              <a:t>N.J.A.C. 6A:16-8</a:t>
            </a:r>
            <a:r>
              <a:rPr lang="en-US" sz="1500" i="1" dirty="0">
                <a:latin typeface="Palatino Linotype"/>
              </a:rPr>
              <a:t>).</a:t>
            </a:r>
            <a:endParaRPr lang="en-US" sz="1500" dirty="0">
              <a:latin typeface="Palatino Linotype"/>
            </a:endParaRPr>
          </a:p>
          <a:p>
            <a:pPr marL="283210" lvl="0" indent="-283210">
              <a:spcBef>
                <a:spcPts val="0"/>
              </a:spcBef>
              <a:spcAft>
                <a:spcPts val="0"/>
              </a:spcAft>
              <a:buAutoNum type="alphaLcPeriod"/>
              <a:defRPr/>
            </a:pPr>
            <a:r>
              <a:rPr lang="en-US" sz="1500" dirty="0">
                <a:latin typeface="Palatino Linotype"/>
              </a:rPr>
              <a:t>A continuum of supports and interventions available in each school to support learning, behavior and health needs;</a:t>
            </a:r>
          </a:p>
          <a:p>
            <a:pPr marL="283210" indent="-283210">
              <a:spcBef>
                <a:spcPts val="0"/>
              </a:spcBef>
              <a:spcAft>
                <a:spcPts val="0"/>
              </a:spcAft>
              <a:buAutoNum type="alphaLcPeriod"/>
              <a:defRPr/>
            </a:pPr>
            <a:r>
              <a:rPr lang="en-US" sz="1500" dirty="0">
                <a:latin typeface="Palatino Linotype"/>
              </a:rPr>
              <a:t>Action plans for interventions based on student data and desired outcomes; </a:t>
            </a:r>
            <a:endParaRPr lang="en-US" sz="1500" dirty="0"/>
          </a:p>
          <a:p>
            <a:pPr marL="283210" lvl="0" indent="-283210">
              <a:spcBef>
                <a:spcPts val="0"/>
              </a:spcBef>
              <a:spcAft>
                <a:spcPts val="0"/>
              </a:spcAft>
              <a:buAutoNum type="alphaLcPeriod"/>
              <a:defRPr/>
            </a:pPr>
            <a:r>
              <a:rPr lang="en-US" sz="1500" dirty="0">
                <a:latin typeface="Palatino Linotype"/>
              </a:rPr>
              <a:t>Professional development for multidisciplinary teams and staff who provide interventions; and</a:t>
            </a:r>
          </a:p>
          <a:p>
            <a:pPr marL="283210" lvl="0" indent="-283210">
              <a:spcBef>
                <a:spcPts val="0"/>
              </a:spcBef>
              <a:spcAft>
                <a:spcPts val="0"/>
              </a:spcAft>
              <a:buAutoNum type="alphaLcPeriod"/>
              <a:defRPr/>
            </a:pPr>
            <a:r>
              <a:rPr lang="en-US" sz="1500" dirty="0">
                <a:latin typeface="Palatino Linotype"/>
              </a:rPr>
              <a:t>Review and assessment of effectiveness of interventions (e.g., progress monitoring).</a:t>
            </a:r>
            <a:endParaRPr lang="en-US" sz="1500" b="1" dirty="0">
              <a:latin typeface="Palatino Linotype"/>
            </a:endParaRPr>
          </a:p>
        </p:txBody>
      </p:sp>
      <p:sp>
        <p:nvSpPr>
          <p:cNvPr id="5" name="Text Placeholder 4">
            <a:extLst>
              <a:ext uri="{FF2B5EF4-FFF2-40B4-BE49-F238E27FC236}">
                <a16:creationId xmlns:a16="http://schemas.microsoft.com/office/drawing/2014/main" id="{248EE2A1-8BDE-6319-4B51-5979F87E98C1}"/>
              </a:ext>
            </a:extLst>
          </p:cNvPr>
          <p:cNvSpPr>
            <a:spLocks noGrp="1"/>
          </p:cNvSpPr>
          <p:nvPr>
            <p:ph type="body" idx="13"/>
          </p:nvPr>
        </p:nvSpPr>
        <p:spPr>
          <a:xfrm>
            <a:off x="4423212" y="1122384"/>
            <a:ext cx="3410337" cy="437845"/>
          </a:xfrm>
        </p:spPr>
        <p:txBody>
          <a:bodyPr/>
          <a:lstStyle/>
          <a:p>
            <a:r>
              <a:rPr lang="en-US" sz="1800"/>
              <a:t>2.  Purpose </a:t>
            </a:r>
          </a:p>
        </p:txBody>
      </p:sp>
      <p:sp>
        <p:nvSpPr>
          <p:cNvPr id="6" name="Content Placeholder 5">
            <a:extLst>
              <a:ext uri="{FF2B5EF4-FFF2-40B4-BE49-F238E27FC236}">
                <a16:creationId xmlns:a16="http://schemas.microsoft.com/office/drawing/2014/main" id="{7D0EFE9A-14C3-3CE4-C1E7-4D983005BBF1}"/>
              </a:ext>
            </a:extLst>
          </p:cNvPr>
          <p:cNvSpPr>
            <a:spLocks noGrp="1"/>
          </p:cNvSpPr>
          <p:nvPr>
            <p:ph sz="half" idx="14"/>
          </p:nvPr>
        </p:nvSpPr>
        <p:spPr>
          <a:xfrm>
            <a:off x="4423214" y="1838140"/>
            <a:ext cx="3323526" cy="3974107"/>
          </a:xfrm>
        </p:spPr>
        <p:txBody>
          <a:bodyPr vert="horz" lIns="91440" tIns="45720" rIns="91440" bIns="45720" rtlCol="0" anchor="t">
            <a:noAutofit/>
          </a:bodyPr>
          <a:lstStyle/>
          <a:p>
            <a:r>
              <a:rPr lang="en-US" sz="1500" dirty="0">
                <a:latin typeface="Palatino Linotype"/>
              </a:rPr>
              <a:t>To ensure that there is a systematic process within each school to: </a:t>
            </a:r>
            <a:endParaRPr lang="en-US" sz="1500" dirty="0"/>
          </a:p>
          <a:p>
            <a:pPr marL="285750" indent="-285750">
              <a:spcBef>
                <a:spcPts val="0"/>
              </a:spcBef>
              <a:spcAft>
                <a:spcPts val="0"/>
              </a:spcAft>
              <a:buChar char="•"/>
            </a:pPr>
            <a:r>
              <a:rPr lang="en-US" sz="1500" dirty="0">
                <a:latin typeface="Palatino Linotype"/>
              </a:rPr>
              <a:t>Identify student needs; </a:t>
            </a:r>
            <a:endParaRPr lang="en-US" sz="1500" dirty="0"/>
          </a:p>
          <a:p>
            <a:pPr marL="285750" indent="-285750">
              <a:spcBef>
                <a:spcPts val="0"/>
              </a:spcBef>
              <a:spcAft>
                <a:spcPts val="0"/>
              </a:spcAft>
              <a:buChar char="•"/>
            </a:pPr>
            <a:r>
              <a:rPr lang="en-US" sz="1500" dirty="0">
                <a:latin typeface="Palatino Linotype"/>
              </a:rPr>
              <a:t>Deliver supports to all students; and, </a:t>
            </a:r>
            <a:endParaRPr lang="en-US" sz="1500" dirty="0"/>
          </a:p>
          <a:p>
            <a:pPr marL="285750" indent="-285750">
              <a:spcBef>
                <a:spcPts val="0"/>
              </a:spcBef>
              <a:spcAft>
                <a:spcPts val="0"/>
              </a:spcAft>
              <a:buChar char="•"/>
            </a:pPr>
            <a:r>
              <a:rPr lang="en-US" sz="1500" dirty="0">
                <a:latin typeface="Palatino Linotype"/>
              </a:rPr>
              <a:t>As necessary, remove barriers to learning.</a:t>
            </a:r>
            <a:endParaRPr lang="en-US" sz="1500" b="1" dirty="0">
              <a:latin typeface="Palatino Linotype"/>
            </a:endParaRPr>
          </a:p>
        </p:txBody>
      </p:sp>
      <p:sp>
        <p:nvSpPr>
          <p:cNvPr id="7" name="Text Placeholder 6">
            <a:extLst>
              <a:ext uri="{FF2B5EF4-FFF2-40B4-BE49-F238E27FC236}">
                <a16:creationId xmlns:a16="http://schemas.microsoft.com/office/drawing/2014/main" id="{23832D9F-98A9-6EC4-C602-91195B3A9A10}"/>
              </a:ext>
            </a:extLst>
          </p:cNvPr>
          <p:cNvSpPr>
            <a:spLocks noGrp="1"/>
          </p:cNvSpPr>
          <p:nvPr>
            <p:ph type="body" idx="15"/>
          </p:nvPr>
        </p:nvSpPr>
        <p:spPr>
          <a:xfrm>
            <a:off x="8107832" y="1124023"/>
            <a:ext cx="3410337" cy="447491"/>
          </a:xfrm>
        </p:spPr>
        <p:txBody>
          <a:bodyPr/>
          <a:lstStyle/>
          <a:p>
            <a:r>
              <a:rPr lang="en-US" sz="1800">
                <a:latin typeface="Palatino Linotype"/>
              </a:rPr>
              <a:t>3.  Documentation</a:t>
            </a:r>
          </a:p>
        </p:txBody>
      </p:sp>
      <p:sp>
        <p:nvSpPr>
          <p:cNvPr id="8" name="Content Placeholder 7">
            <a:extLst>
              <a:ext uri="{FF2B5EF4-FFF2-40B4-BE49-F238E27FC236}">
                <a16:creationId xmlns:a16="http://schemas.microsoft.com/office/drawing/2014/main" id="{AD2A12B1-462D-6B7D-F116-D253F1A120FE}"/>
              </a:ext>
            </a:extLst>
          </p:cNvPr>
          <p:cNvSpPr>
            <a:spLocks noGrp="1"/>
          </p:cNvSpPr>
          <p:nvPr>
            <p:ph sz="half" idx="16"/>
          </p:nvPr>
        </p:nvSpPr>
        <p:spPr>
          <a:xfrm>
            <a:off x="8107833" y="1838140"/>
            <a:ext cx="3410336" cy="3974107"/>
          </a:xfrm>
        </p:spPr>
        <p:txBody>
          <a:bodyPr vert="horz" lIns="91440" tIns="45720" rIns="91440" bIns="45720" rtlCol="0" anchor="t">
            <a:noAutofit/>
          </a:bodyPr>
          <a:lstStyle/>
          <a:p>
            <a:pPr marL="0" indent="0">
              <a:buNone/>
            </a:pPr>
            <a:r>
              <a:rPr lang="en-US" sz="1500" dirty="0">
                <a:latin typeface="Palatino Linotype"/>
              </a:rPr>
              <a:t>Policies and procedures showing:</a:t>
            </a:r>
          </a:p>
          <a:p>
            <a:pPr lvl="0">
              <a:spcBef>
                <a:spcPts val="0"/>
              </a:spcBef>
              <a:spcAft>
                <a:spcPts val="0"/>
              </a:spcAft>
            </a:pPr>
            <a:r>
              <a:rPr lang="en-US" sz="1500" dirty="0">
                <a:latin typeface="Palatino Linotype"/>
              </a:rPr>
              <a:t>Continuum of supports;</a:t>
            </a:r>
          </a:p>
          <a:p>
            <a:pPr lvl="0">
              <a:spcBef>
                <a:spcPts val="0"/>
              </a:spcBef>
              <a:spcAft>
                <a:spcPts val="0"/>
              </a:spcAft>
            </a:pPr>
            <a:r>
              <a:rPr lang="en-US" sz="1500" dirty="0">
                <a:latin typeface="Palatino Linotype"/>
              </a:rPr>
              <a:t>Progress monitoring;</a:t>
            </a:r>
          </a:p>
          <a:p>
            <a:pPr lvl="0">
              <a:spcBef>
                <a:spcPts val="0"/>
              </a:spcBef>
              <a:spcAft>
                <a:spcPts val="0"/>
              </a:spcAft>
            </a:pPr>
            <a:r>
              <a:rPr lang="en-US" sz="1500" dirty="0">
                <a:latin typeface="Palatino Linotype"/>
              </a:rPr>
              <a:t>Action plans; and,</a:t>
            </a:r>
          </a:p>
          <a:p>
            <a:pPr lvl="0">
              <a:spcBef>
                <a:spcPts val="0"/>
              </a:spcBef>
              <a:spcAft>
                <a:spcPts val="0"/>
              </a:spcAft>
            </a:pPr>
            <a:r>
              <a:rPr lang="en-US" sz="1500" dirty="0">
                <a:latin typeface="Palatino Linotype"/>
              </a:rPr>
              <a:t>Professional development for multidisciplinary teams.</a:t>
            </a:r>
          </a:p>
        </p:txBody>
      </p:sp>
      <p:sp>
        <p:nvSpPr>
          <p:cNvPr id="9" name="Slide Number Placeholder 8">
            <a:extLst>
              <a:ext uri="{FF2B5EF4-FFF2-40B4-BE49-F238E27FC236}">
                <a16:creationId xmlns:a16="http://schemas.microsoft.com/office/drawing/2014/main" id="{E1C1E525-6C30-248D-8E6B-581E50516CD3}"/>
              </a:ext>
            </a:extLst>
          </p:cNvPr>
          <p:cNvSpPr>
            <a:spLocks noGrp="1"/>
          </p:cNvSpPr>
          <p:nvPr>
            <p:ph type="sldNum" sz="quarter" idx="12"/>
          </p:nvPr>
        </p:nvSpPr>
        <p:spPr/>
        <p:txBody>
          <a:bodyPr/>
          <a:lstStyle/>
          <a:p>
            <a:fld id="{A3D1C70C-36A2-44FC-A083-98959550CFF4}" type="slidenum">
              <a:rPr lang="en-US" smtClean="0"/>
              <a:t>41</a:t>
            </a:fld>
            <a:endParaRPr lang="en-US"/>
          </a:p>
        </p:txBody>
      </p:sp>
    </p:spTree>
    <p:extLst>
      <p:ext uri="{BB962C8B-B14F-4D97-AF65-F5344CB8AC3E}">
        <p14:creationId xmlns:p14="http://schemas.microsoft.com/office/powerpoint/2010/main" val="10410446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4" descr="Logo:State of New Jersey Department of Education. The great seal of the state of New Jersey, Liberty and Prosperity, 1776.">
            <a:extLst>
              <a:ext uri="{FF2B5EF4-FFF2-40B4-BE49-F238E27FC236}">
                <a16:creationId xmlns:a16="http://schemas.microsoft.com/office/drawing/2014/main" id="{0A1220EC-6489-47F9-BBBA-E635B52B43B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54473" y="1187473"/>
            <a:ext cx="4483054" cy="4483054"/>
          </a:xfrm>
          <a:prstGeom prst="rect">
            <a:avLst/>
          </a:prstGeom>
        </p:spPr>
      </p:pic>
      <p:sp>
        <p:nvSpPr>
          <p:cNvPr id="4" name="Slide Number Placeholder 3">
            <a:extLst>
              <a:ext uri="{FF2B5EF4-FFF2-40B4-BE49-F238E27FC236}">
                <a16:creationId xmlns:a16="http://schemas.microsoft.com/office/drawing/2014/main" id="{C0CDECB1-03E8-42DE-92B0-0AA2FE275E83}"/>
              </a:ext>
            </a:extLst>
          </p:cNvPr>
          <p:cNvSpPr>
            <a:spLocks noGrp="1"/>
          </p:cNvSpPr>
          <p:nvPr>
            <p:ph type="sldNum" sz="quarter" idx="12"/>
          </p:nvPr>
        </p:nvSpPr>
        <p:spPr/>
        <p:txBody>
          <a:bodyPr/>
          <a:lstStyle/>
          <a:p>
            <a:fld id="{063B872D-3AE9-4542-A461-B751CD6BB84C}" type="slidenum">
              <a:rPr lang="en-US" smtClean="0"/>
              <a:t>42</a:t>
            </a:fld>
            <a:endParaRPr lang="en-US"/>
          </a:p>
        </p:txBody>
      </p:sp>
    </p:spTree>
    <p:extLst>
      <p:ext uri="{BB962C8B-B14F-4D97-AF65-F5344CB8AC3E}">
        <p14:creationId xmlns:p14="http://schemas.microsoft.com/office/powerpoint/2010/main" val="15028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a:t>District Submission</a:t>
            </a:r>
          </a:p>
        </p:txBody>
      </p:sp>
      <p:sp>
        <p:nvSpPr>
          <p:cNvPr id="3" name="Content Placeholder 2"/>
          <p:cNvSpPr>
            <a:spLocks noGrp="1"/>
          </p:cNvSpPr>
          <p:nvPr>
            <p:ph type="body" sz="quarter" idx="11"/>
          </p:nvPr>
        </p:nvSpPr>
        <p:spPr/>
        <p:txBody>
          <a:bodyPr/>
          <a:lstStyle/>
          <a:p>
            <a:pPr marL="0" indent="0">
              <a:spcAft>
                <a:spcPts val="1200"/>
              </a:spcAft>
              <a:buNone/>
            </a:pPr>
            <a:r>
              <a:rPr lang="en-US" sz="2000" dirty="0"/>
              <a:t>Upload the </a:t>
            </a:r>
            <a:r>
              <a:rPr lang="en-US" sz="2000" b="1" dirty="0"/>
              <a:t>three</a:t>
            </a:r>
            <a:r>
              <a:rPr lang="en-US" sz="2000" dirty="0"/>
              <a:t> NJQSAC documents via the </a:t>
            </a:r>
            <a:r>
              <a:rPr lang="en-US" sz="2000" dirty="0">
                <a:solidFill>
                  <a:srgbClr val="0000FF"/>
                </a:solidFill>
                <a:hlinkClick r:id="rId3"/>
              </a:rPr>
              <a:t>NJDOE Homeroom Website</a:t>
            </a:r>
            <a:endParaRPr lang="en-US" sz="2000" dirty="0">
              <a:solidFill>
                <a:srgbClr val="0000FF"/>
              </a:solidFill>
            </a:endParaRPr>
          </a:p>
          <a:p>
            <a:pPr lvl="1"/>
            <a:r>
              <a:rPr lang="en-US" sz="2000" dirty="0"/>
              <a:t>Submission is not complete unless all three documents are uploaded. </a:t>
            </a:r>
          </a:p>
          <a:p>
            <a:pPr lvl="1"/>
            <a:r>
              <a:rPr lang="en-US" sz="2000" dirty="0"/>
              <a:t>The staff member responsible for uploading needs a username and password which can be obtained from the district’s Web User Administrator (WUA). To facilitate the submission, the WUA can also upload the files.</a:t>
            </a:r>
          </a:p>
          <a:p>
            <a:endParaRPr lang="en-US" dirty="0"/>
          </a:p>
        </p:txBody>
      </p:sp>
      <p:sp>
        <p:nvSpPr>
          <p:cNvPr id="4" name="Slide Number Placeholder 3">
            <a:extLst>
              <a:ext uri="{FF2B5EF4-FFF2-40B4-BE49-F238E27FC236}">
                <a16:creationId xmlns:a16="http://schemas.microsoft.com/office/drawing/2014/main" id="{C3DD8485-87C1-4A70-9B32-94E379D75A07}"/>
              </a:ext>
            </a:extLst>
          </p:cNvPr>
          <p:cNvSpPr>
            <a:spLocks noGrp="1"/>
          </p:cNvSpPr>
          <p:nvPr>
            <p:ph type="sldNum" sz="quarter" idx="10"/>
          </p:nvPr>
        </p:nvSpPr>
        <p:spPr/>
        <p:txBody>
          <a:bodyPr/>
          <a:lstStyle/>
          <a:p>
            <a:fld id="{A3D1C70C-36A2-44FC-A083-98959550CFF4}" type="slidenum">
              <a:rPr lang="en-US" smtClean="0"/>
              <a:pPr/>
              <a:t>5</a:t>
            </a:fld>
            <a:endParaRPr lang="en-US"/>
          </a:p>
        </p:txBody>
      </p:sp>
    </p:spTree>
    <p:extLst>
      <p:ext uri="{BB962C8B-B14F-4D97-AF65-F5344CB8AC3E}">
        <p14:creationId xmlns:p14="http://schemas.microsoft.com/office/powerpoint/2010/main" val="300941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11BC4-179C-48BA-A7B1-E0651706E496}"/>
              </a:ext>
            </a:extLst>
          </p:cNvPr>
          <p:cNvSpPr>
            <a:spLocks noGrp="1"/>
          </p:cNvSpPr>
          <p:nvPr>
            <p:ph type="title"/>
          </p:nvPr>
        </p:nvSpPr>
        <p:spPr>
          <a:xfrm>
            <a:off x="1256841" y="378896"/>
            <a:ext cx="10096959" cy="747579"/>
          </a:xfrm>
        </p:spPr>
        <p:txBody>
          <a:bodyPr>
            <a:normAutofit/>
          </a:bodyPr>
          <a:lstStyle/>
          <a:p>
            <a:r>
              <a:rPr lang="en-US" sz="3400" dirty="0"/>
              <a:t>District Submission </a:t>
            </a:r>
            <a:r>
              <a:rPr lang="en-US" sz="3400" dirty="0">
                <a:solidFill>
                  <a:srgbClr val="800000"/>
                </a:solidFill>
              </a:rPr>
              <a:t>Due Date</a:t>
            </a:r>
          </a:p>
        </p:txBody>
      </p:sp>
      <p:sp>
        <p:nvSpPr>
          <p:cNvPr id="7" name="Content Placeholder 2">
            <a:extLst>
              <a:ext uri="{FF2B5EF4-FFF2-40B4-BE49-F238E27FC236}">
                <a16:creationId xmlns:a16="http://schemas.microsoft.com/office/drawing/2014/main" id="{78E8EF64-7DBC-4639-86BB-E61C821E28EA}"/>
              </a:ext>
            </a:extLst>
          </p:cNvPr>
          <p:cNvSpPr txBox="1">
            <a:spLocks/>
          </p:cNvSpPr>
          <p:nvPr/>
        </p:nvSpPr>
        <p:spPr>
          <a:xfrm>
            <a:off x="811960" y="1383678"/>
            <a:ext cx="5360239" cy="4351338"/>
          </a:xfrm>
          <a:prstGeom prst="rect">
            <a:avLst/>
          </a:prstGeom>
        </p:spPr>
        <p:txBody>
          <a:bodyPr>
            <a:normAutofit/>
          </a:bodyPr>
          <a:lst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40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6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3000" b="1" dirty="0"/>
              <a:t>Upload the three (3) documents on or before </a:t>
            </a:r>
          </a:p>
          <a:p>
            <a:pPr marL="0" indent="0" algn="ctr">
              <a:buFont typeface="Arial" panose="020B0604020202020204" pitchFamily="34" charset="0"/>
              <a:buNone/>
            </a:pPr>
            <a:r>
              <a:rPr lang="en-US" sz="3000" b="1" dirty="0"/>
              <a:t>November 15</a:t>
            </a:r>
            <a:r>
              <a:rPr lang="en-US" sz="3000" b="1" baseline="30000" dirty="0"/>
              <a:t>th</a:t>
            </a:r>
            <a:endParaRPr lang="en-US" sz="3000" b="1" dirty="0"/>
          </a:p>
        </p:txBody>
      </p:sp>
      <p:pic>
        <p:nvPicPr>
          <p:cNvPr id="5" name="Picture 5" descr="Photo with the due date." title="District Submission Date">
            <a:extLst>
              <a:ext uri="{FF2B5EF4-FFF2-40B4-BE49-F238E27FC236}">
                <a16:creationId xmlns:a16="http://schemas.microsoft.com/office/drawing/2014/main" id="{E8E83530-00E1-4C96-B322-1A745AB8E6C6}"/>
              </a:ext>
              <a:ext uri="{C183D7F6-B498-43B3-948B-1728B52AA6E4}">
                <adec:decorative xmlns:adec="http://schemas.microsoft.com/office/drawing/2017/decorative" val="1"/>
              </a:ext>
            </a:extLst>
          </p:cNvPr>
          <p:cNvPicPr>
            <a:picLocks noGrp="1" noChangeAspect="1" noChangeArrowheads="1"/>
          </p:cNvPicPr>
          <p:nvPr>
            <p:ph sz="half" idx="4294967295"/>
          </p:nvPr>
        </p:nvPicPr>
        <p:blipFill>
          <a:blip r:embed="rId3" cstate="print"/>
          <a:srcRect/>
          <a:stretch>
            <a:fillRect/>
          </a:stretch>
        </p:blipFill>
        <p:spPr bwMode="auto">
          <a:xfrm>
            <a:off x="8393113" y="1343025"/>
            <a:ext cx="3798887" cy="4932363"/>
          </a:xfrm>
          <a:prstGeom prst="rect">
            <a:avLst/>
          </a:prstGeom>
          <a:noFill/>
        </p:spPr>
      </p:pic>
      <p:sp>
        <p:nvSpPr>
          <p:cNvPr id="6" name="Rectangle 5">
            <a:extLst>
              <a:ext uri="{FF2B5EF4-FFF2-40B4-BE49-F238E27FC236}">
                <a16:creationId xmlns:a16="http://schemas.microsoft.com/office/drawing/2014/main" id="{41B150CC-C883-4473-BDEB-078C77898AC4}"/>
              </a:ext>
              <a:ext uri="{C183D7F6-B498-43B3-948B-1728B52AA6E4}">
                <adec:decorative xmlns:adec="http://schemas.microsoft.com/office/drawing/2017/decorative" val="1"/>
              </a:ext>
            </a:extLst>
          </p:cNvPr>
          <p:cNvSpPr/>
          <p:nvPr/>
        </p:nvSpPr>
        <p:spPr>
          <a:xfrm rot="20090290">
            <a:off x="9035485" y="2391354"/>
            <a:ext cx="3073323" cy="553998"/>
          </a:xfrm>
          <a:prstGeom prst="rect">
            <a:avLst/>
          </a:prstGeom>
        </p:spPr>
        <p:txBody>
          <a:bodyPr wrap="square">
            <a:spAutoFit/>
          </a:bodyPr>
          <a:lstStyle/>
          <a:p>
            <a:pPr lvl="0" algn="ctr">
              <a:defRPr/>
            </a:pPr>
            <a:r>
              <a:rPr lang="en-US" sz="3000" b="1">
                <a:solidFill>
                  <a:srgbClr val="800000"/>
                </a:solidFill>
                <a:latin typeface="Palatino Linotype" panose="02040502050505030304" pitchFamily="18" charset="0"/>
              </a:rPr>
              <a:t>November 15</a:t>
            </a:r>
          </a:p>
        </p:txBody>
      </p:sp>
      <p:sp>
        <p:nvSpPr>
          <p:cNvPr id="4" name="Slide Number Placeholder 3">
            <a:extLst>
              <a:ext uri="{FF2B5EF4-FFF2-40B4-BE49-F238E27FC236}">
                <a16:creationId xmlns:a16="http://schemas.microsoft.com/office/drawing/2014/main" id="{89267684-CE21-437F-9CB3-FF6FF2181B95}"/>
              </a:ext>
            </a:extLst>
          </p:cNvPr>
          <p:cNvSpPr>
            <a:spLocks noGrp="1"/>
          </p:cNvSpPr>
          <p:nvPr>
            <p:ph type="sldNum" sz="quarter" idx="10"/>
          </p:nvPr>
        </p:nvSpPr>
        <p:spPr/>
        <p:txBody>
          <a:bodyPr/>
          <a:lstStyle/>
          <a:p>
            <a:fld id="{A3D1C70C-36A2-44FC-A083-98959550CFF4}" type="slidenum">
              <a:rPr lang="en-US" smtClean="0"/>
              <a:pPr/>
              <a:t>6</a:t>
            </a:fld>
            <a:endParaRPr lang="en-US"/>
          </a:p>
        </p:txBody>
      </p:sp>
    </p:spTree>
    <p:extLst>
      <p:ext uri="{BB962C8B-B14F-4D97-AF65-F5344CB8AC3E}">
        <p14:creationId xmlns:p14="http://schemas.microsoft.com/office/powerpoint/2010/main" val="2161729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36455-55B9-44D9-B3AD-0AD9A54F9744}"/>
              </a:ext>
            </a:extLst>
          </p:cNvPr>
          <p:cNvSpPr>
            <a:spLocks noGrp="1"/>
          </p:cNvSpPr>
          <p:nvPr>
            <p:ph type="title"/>
          </p:nvPr>
        </p:nvSpPr>
        <p:spPr>
          <a:xfrm>
            <a:off x="1295776" y="108327"/>
            <a:ext cx="10334249" cy="906722"/>
          </a:xfrm>
        </p:spPr>
        <p:txBody>
          <a:bodyPr>
            <a:noAutofit/>
          </a:bodyPr>
          <a:lstStyle/>
          <a:p>
            <a:pPr algn="l"/>
            <a:r>
              <a:rPr lang="en-US" sz="3200" dirty="0"/>
              <a:t>NJQSAC for County Special Services School Districts </a:t>
            </a:r>
            <a:br>
              <a:rPr lang="en-US" sz="3200" dirty="0"/>
            </a:br>
            <a:r>
              <a:rPr lang="en-US" sz="3200" dirty="0"/>
              <a:t>User Manual</a:t>
            </a:r>
          </a:p>
        </p:txBody>
      </p:sp>
      <p:sp>
        <p:nvSpPr>
          <p:cNvPr id="6" name="Slide Number Placeholder 3">
            <a:extLst>
              <a:ext uri="{FF2B5EF4-FFF2-40B4-BE49-F238E27FC236}">
                <a16:creationId xmlns:a16="http://schemas.microsoft.com/office/drawing/2014/main" id="{E94EE2B6-1457-4584-A508-59D6E60EFCF5}"/>
              </a:ext>
            </a:extLst>
          </p:cNvPr>
          <p:cNvSpPr txBox="1">
            <a:spLocks/>
          </p:cNvSpPr>
          <p:nvPr/>
        </p:nvSpPr>
        <p:spPr>
          <a:xfrm>
            <a:off x="8708984" y="6289505"/>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A3D1C70C-36A2-44FC-A083-98959550CFF4}" type="slidenum">
              <a:rPr lang="en-US" sz="1400" smtClean="0">
                <a:solidFill>
                  <a:schemeClr val="bg1"/>
                </a:solidFill>
              </a:rPr>
              <a:pPr algn="r"/>
              <a:t>7</a:t>
            </a:fld>
            <a:endParaRPr lang="en-US" sz="1400">
              <a:solidFill>
                <a:schemeClr val="bg1"/>
              </a:solidFill>
            </a:endParaRPr>
          </a:p>
        </p:txBody>
      </p:sp>
      <p:sp>
        <p:nvSpPr>
          <p:cNvPr id="8" name="Content Placeholder 2">
            <a:extLst>
              <a:ext uri="{FF2B5EF4-FFF2-40B4-BE49-F238E27FC236}">
                <a16:creationId xmlns:a16="http://schemas.microsoft.com/office/drawing/2014/main" id="{E08E4BBA-80B1-4670-80D7-9C02873B539D}"/>
              </a:ext>
            </a:extLst>
          </p:cNvPr>
          <p:cNvSpPr txBox="1">
            <a:spLocks/>
          </p:cNvSpPr>
          <p:nvPr/>
        </p:nvSpPr>
        <p:spPr>
          <a:xfrm>
            <a:off x="165107" y="1416230"/>
            <a:ext cx="12290209" cy="4068071"/>
          </a:xfrm>
          <a:prstGeom prst="rect">
            <a:avLst/>
          </a:prstGeom>
        </p:spPr>
        <p:txBody>
          <a:bodyPr vert="horz" lIns="91440" tIns="45720" rIns="822960" bIns="45720" rtlCol="0">
            <a:noAutofit/>
          </a:bodyPr>
          <a:lst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40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6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Aft>
                <a:spcPts val="0"/>
              </a:spcAft>
              <a:buFont typeface="Arial" panose="020B0604020202020204" pitchFamily="34" charset="0"/>
              <a:buNone/>
            </a:pPr>
            <a:r>
              <a:rPr lang="en-US" sz="2000" dirty="0">
                <a:latin typeface="Palatino Linotype" panose="02040502050505030304" pitchFamily="18" charset="0"/>
              </a:rPr>
              <a:t>The New Jersey Quality Single Accountability Continuum (NJQSAC) User Manual (</a:t>
            </a:r>
            <a:r>
              <a:rPr lang="en-US" sz="2000" dirty="0">
                <a:latin typeface="Palatino Linotype" panose="02040502050505030304" pitchFamily="18" charset="0"/>
                <a:hlinkClick r:id="rId3"/>
              </a:rPr>
              <a:t>User Manual</a:t>
            </a:r>
            <a:r>
              <a:rPr lang="en-US" sz="2000" dirty="0">
                <a:latin typeface="Palatino Linotype" panose="02040502050505030304" pitchFamily="18" charset="0"/>
              </a:rPr>
              <a:t>) contains guidance for each of the five areas of NJQSAC.  It identifies each indicator in the content area and provides the following information: </a:t>
            </a:r>
          </a:p>
          <a:p>
            <a:pPr lvl="1">
              <a:lnSpc>
                <a:spcPct val="150000"/>
              </a:lnSpc>
              <a:spcAft>
                <a:spcPts val="0"/>
              </a:spcAft>
            </a:pPr>
            <a:r>
              <a:rPr lang="en-US" sz="2000" u="sng" dirty="0">
                <a:latin typeface="Palatino Linotype" panose="02040502050505030304" pitchFamily="18" charset="0"/>
              </a:rPr>
              <a:t>Points</a:t>
            </a:r>
            <a:r>
              <a:rPr lang="en-US" sz="2000" dirty="0">
                <a:latin typeface="Palatino Linotype" panose="02040502050505030304" pitchFamily="18" charset="0"/>
              </a:rPr>
              <a:t> assigned to each indicator;</a:t>
            </a:r>
          </a:p>
          <a:p>
            <a:pPr lvl="1">
              <a:lnSpc>
                <a:spcPct val="150000"/>
              </a:lnSpc>
              <a:spcAft>
                <a:spcPts val="0"/>
              </a:spcAft>
            </a:pPr>
            <a:r>
              <a:rPr lang="en-US" sz="2000" u="sng" dirty="0">
                <a:latin typeface="Palatino Linotype" panose="02040502050505030304" pitchFamily="18" charset="0"/>
              </a:rPr>
              <a:t>Purpose</a:t>
            </a:r>
            <a:r>
              <a:rPr lang="en-US" sz="2000" dirty="0">
                <a:latin typeface="Palatino Linotype" panose="02040502050505030304" pitchFamily="18" charset="0"/>
              </a:rPr>
              <a:t> of the Indicator so all involved understand the requirements; </a:t>
            </a:r>
          </a:p>
          <a:p>
            <a:pPr lvl="1">
              <a:lnSpc>
                <a:spcPct val="150000"/>
              </a:lnSpc>
              <a:spcAft>
                <a:spcPts val="0"/>
              </a:spcAft>
            </a:pPr>
            <a:r>
              <a:rPr lang="en-US" sz="2000" u="sng" dirty="0">
                <a:latin typeface="Palatino Linotype" panose="02040502050505030304" pitchFamily="18" charset="0"/>
              </a:rPr>
              <a:t>Documentation for Verification</a:t>
            </a:r>
            <a:r>
              <a:rPr lang="en-US" sz="2000" dirty="0">
                <a:latin typeface="Palatino Linotype" panose="02040502050505030304" pitchFamily="18" charset="0"/>
              </a:rPr>
              <a:t> identifies the documents to be considered in indicator review;</a:t>
            </a:r>
          </a:p>
          <a:p>
            <a:pPr lvl="1">
              <a:lnSpc>
                <a:spcPct val="150000"/>
              </a:lnSpc>
              <a:spcAft>
                <a:spcPts val="0"/>
              </a:spcAft>
            </a:pPr>
            <a:r>
              <a:rPr lang="en-US" sz="2000" u="sng" dirty="0">
                <a:latin typeface="Palatino Linotype" panose="02040502050505030304" pitchFamily="18" charset="0"/>
              </a:rPr>
              <a:t>Department Review Process</a:t>
            </a:r>
            <a:r>
              <a:rPr lang="en-US" sz="2000" dirty="0">
                <a:latin typeface="Palatino Linotype" panose="02040502050505030304" pitchFamily="18" charset="0"/>
              </a:rPr>
              <a:t> explains how, where and what will be done to see if the district is compliant; and</a:t>
            </a:r>
          </a:p>
          <a:p>
            <a:pPr lvl="1">
              <a:lnSpc>
                <a:spcPct val="150000"/>
              </a:lnSpc>
              <a:spcAft>
                <a:spcPts val="0"/>
              </a:spcAft>
            </a:pPr>
            <a:r>
              <a:rPr lang="en-US" sz="2000" u="sng" dirty="0">
                <a:latin typeface="Palatino Linotype" panose="02040502050505030304" pitchFamily="18" charset="0"/>
              </a:rPr>
              <a:t>Verification of Indicator Compliance</a:t>
            </a:r>
            <a:r>
              <a:rPr lang="en-US" sz="2000" dirty="0">
                <a:latin typeface="Palatino Linotype" panose="02040502050505030304" pitchFamily="18" charset="0"/>
              </a:rPr>
              <a:t> explains the criteria for compliance with the indicator. </a:t>
            </a:r>
          </a:p>
        </p:txBody>
      </p:sp>
    </p:spTree>
    <p:extLst>
      <p:ext uri="{BB962C8B-B14F-4D97-AF65-F5344CB8AC3E}">
        <p14:creationId xmlns:p14="http://schemas.microsoft.com/office/powerpoint/2010/main" val="398719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90E07-9F22-47DC-83D8-9E27C6730894}"/>
              </a:ext>
            </a:extLst>
          </p:cNvPr>
          <p:cNvSpPr>
            <a:spLocks noGrp="1"/>
          </p:cNvSpPr>
          <p:nvPr>
            <p:ph type="title"/>
          </p:nvPr>
        </p:nvSpPr>
        <p:spPr>
          <a:xfrm>
            <a:off x="1312055" y="196399"/>
            <a:ext cx="10096959" cy="747579"/>
          </a:xfrm>
        </p:spPr>
        <p:txBody>
          <a:bodyPr>
            <a:noAutofit/>
          </a:bodyPr>
          <a:lstStyle/>
          <a:p>
            <a:pPr algn="l"/>
            <a:r>
              <a:rPr lang="en-US" sz="3200" dirty="0"/>
              <a:t>NJQSAC Instruction &amp; Program (I&amp;P) </a:t>
            </a:r>
            <a:br>
              <a:rPr lang="en-US" sz="3200" dirty="0"/>
            </a:br>
            <a:r>
              <a:rPr lang="en-US" sz="3200" dirty="0"/>
              <a:t>(CSSSD) District Performance Review (DPR)</a:t>
            </a:r>
          </a:p>
        </p:txBody>
      </p:sp>
      <p:sp>
        <p:nvSpPr>
          <p:cNvPr id="3" name="Content Placeholder 2">
            <a:extLst>
              <a:ext uri="{FF2B5EF4-FFF2-40B4-BE49-F238E27FC236}">
                <a16:creationId xmlns:a16="http://schemas.microsoft.com/office/drawing/2014/main" id="{DADCACA1-91DE-4D91-80EE-679AA9D34F41}"/>
              </a:ext>
            </a:extLst>
          </p:cNvPr>
          <p:cNvSpPr>
            <a:spLocks noGrp="1"/>
          </p:cNvSpPr>
          <p:nvPr>
            <p:ph type="body" sz="quarter" idx="11"/>
          </p:nvPr>
        </p:nvSpPr>
        <p:spPr>
          <a:xfrm>
            <a:off x="184297" y="1050247"/>
            <a:ext cx="11823405" cy="5046072"/>
          </a:xfrm>
        </p:spPr>
        <p:txBody>
          <a:bodyPr vert="horz" lIns="91440" tIns="45720" rIns="822960" bIns="45720" rtlCol="0" anchor="t">
            <a:noAutofit/>
          </a:bodyPr>
          <a:lstStyle/>
          <a:p>
            <a:pPr marL="0" indent="0">
              <a:spcBef>
                <a:spcPts val="0"/>
              </a:spcBef>
              <a:spcAft>
                <a:spcPts val="0"/>
              </a:spcAft>
              <a:buNone/>
            </a:pPr>
            <a:r>
              <a:rPr lang="en-US" sz="2000" dirty="0">
                <a:latin typeface="Palatino Linotype"/>
              </a:rPr>
              <a:t>The purpose of the I&amp;P DPR is to measure a district’s capacity to provide a thorough and efficient education that is compliant with New Jersey Education statutes and regulations. The evidence reviewed demonstrates how the district:</a:t>
            </a:r>
          </a:p>
          <a:p>
            <a:pPr marL="0" indent="0">
              <a:spcBef>
                <a:spcPts val="0"/>
              </a:spcBef>
              <a:spcAft>
                <a:spcPts val="0"/>
              </a:spcAft>
              <a:buNone/>
            </a:pPr>
            <a:endParaRPr lang="en-US" sz="800" dirty="0"/>
          </a:p>
          <a:p>
            <a:pPr lvl="2">
              <a:spcBef>
                <a:spcPts val="0"/>
              </a:spcBef>
            </a:pPr>
            <a:r>
              <a:rPr lang="en-US" sz="2000" dirty="0"/>
              <a:t>Supports and monitors student growth (academic progress)</a:t>
            </a:r>
          </a:p>
          <a:p>
            <a:pPr lvl="2">
              <a:spcBef>
                <a:spcPts val="0"/>
              </a:spcBef>
            </a:pPr>
            <a:r>
              <a:rPr lang="en-US" sz="2000" dirty="0"/>
              <a:t>Monitors and facilitates student progress towards graduation (graduation rate)</a:t>
            </a:r>
          </a:p>
          <a:p>
            <a:pPr lvl="2">
              <a:spcBef>
                <a:spcPts val="0"/>
              </a:spcBef>
            </a:pPr>
            <a:r>
              <a:rPr lang="en-US" sz="2000" dirty="0"/>
              <a:t>Implements strategies and interventions encouraging student attendance (district’s chronic absenteeism rate)</a:t>
            </a:r>
          </a:p>
          <a:p>
            <a:pPr lvl="2">
              <a:spcBef>
                <a:spcPts val="0"/>
              </a:spcBef>
            </a:pPr>
            <a:r>
              <a:rPr lang="en-US" sz="2000" dirty="0"/>
              <a:t>Aligns curriculum to New Jersey Student Learning Standards (NJSLS) </a:t>
            </a:r>
          </a:p>
          <a:p>
            <a:pPr lvl="2">
              <a:spcBef>
                <a:spcPts val="0"/>
              </a:spcBef>
            </a:pPr>
            <a:r>
              <a:rPr lang="en-US" sz="2000" dirty="0"/>
              <a:t>Provides equity and access to learning</a:t>
            </a:r>
          </a:p>
          <a:p>
            <a:pPr lvl="2">
              <a:spcBef>
                <a:spcPts val="0"/>
              </a:spcBef>
              <a:spcAft>
                <a:spcPts val="600"/>
              </a:spcAft>
            </a:pPr>
            <a:r>
              <a:rPr lang="en-US" sz="2000" dirty="0"/>
              <a:t>Provides a tiered system of support </a:t>
            </a:r>
          </a:p>
          <a:p>
            <a:pPr marL="0" indent="0">
              <a:spcBef>
                <a:spcPts val="0"/>
              </a:spcBef>
              <a:spcAft>
                <a:spcPts val="0"/>
              </a:spcAft>
              <a:buNone/>
            </a:pPr>
            <a:endParaRPr lang="en-US" sz="1600" dirty="0"/>
          </a:p>
          <a:p>
            <a:pPr marL="0" indent="0">
              <a:spcBef>
                <a:spcPts val="0"/>
              </a:spcBef>
              <a:spcAft>
                <a:spcPts val="0"/>
              </a:spcAft>
              <a:buNone/>
            </a:pPr>
            <a:r>
              <a:rPr lang="en-US" sz="2000" dirty="0"/>
              <a:t>See </a:t>
            </a:r>
            <a:r>
              <a:rPr lang="en-US" sz="2000" dirty="0">
                <a:hlinkClick r:id="rId3"/>
              </a:rPr>
              <a:t>CSSSD User Manual</a:t>
            </a:r>
            <a:endParaRPr lang="en-US" sz="2000" dirty="0"/>
          </a:p>
        </p:txBody>
      </p:sp>
      <p:sp>
        <p:nvSpPr>
          <p:cNvPr id="4" name="Slide Number Placeholder 3">
            <a:extLst>
              <a:ext uri="{FF2B5EF4-FFF2-40B4-BE49-F238E27FC236}">
                <a16:creationId xmlns:a16="http://schemas.microsoft.com/office/drawing/2014/main" id="{D1B2B978-5029-4FB9-84B9-432314303CDD}"/>
              </a:ext>
            </a:extLst>
          </p:cNvPr>
          <p:cNvSpPr>
            <a:spLocks noGrp="1"/>
          </p:cNvSpPr>
          <p:nvPr>
            <p:ph type="sldNum" sz="quarter" idx="10"/>
          </p:nvPr>
        </p:nvSpPr>
        <p:spPr/>
        <p:txBody>
          <a:bodyPr/>
          <a:lstStyle/>
          <a:p>
            <a:fld id="{A3D1C70C-36A2-44FC-A083-98959550CFF4}" type="slidenum">
              <a:rPr lang="en-US" smtClean="0"/>
              <a:pPr/>
              <a:t>8</a:t>
            </a:fld>
            <a:endParaRPr lang="en-US"/>
          </a:p>
        </p:txBody>
      </p:sp>
    </p:spTree>
    <p:extLst>
      <p:ext uri="{BB962C8B-B14F-4D97-AF65-F5344CB8AC3E}">
        <p14:creationId xmlns:p14="http://schemas.microsoft.com/office/powerpoint/2010/main" val="2462944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sz="3400" dirty="0"/>
              <a:t>I&amp;P Indicator 1 </a:t>
            </a:r>
            <a:r>
              <a:rPr lang="en-US" sz="2400" dirty="0"/>
              <a:t>(Total of 10 Points)</a:t>
            </a:r>
          </a:p>
        </p:txBody>
      </p:sp>
      <p:sp>
        <p:nvSpPr>
          <p:cNvPr id="5" name="Text Placeholder 4">
            <a:extLst>
              <a:ext uri="{FF2B5EF4-FFF2-40B4-BE49-F238E27FC236}">
                <a16:creationId xmlns:a16="http://schemas.microsoft.com/office/drawing/2014/main" id="{BD861BC2-2A11-41DE-AF79-981F8C6A943F}"/>
              </a:ext>
            </a:extLst>
          </p:cNvPr>
          <p:cNvSpPr>
            <a:spLocks noGrp="1"/>
          </p:cNvSpPr>
          <p:nvPr>
            <p:ph type="body" idx="1"/>
          </p:nvPr>
        </p:nvSpPr>
        <p:spPr>
          <a:xfrm>
            <a:off x="308611" y="1361268"/>
            <a:ext cx="3246120" cy="681599"/>
          </a:xfrm>
        </p:spPr>
        <p:txBody>
          <a:bodyPr/>
          <a:lstStyle/>
          <a:p>
            <a:pPr marL="283464" indent="-283464"/>
            <a:r>
              <a:rPr lang="en-US" sz="2000" dirty="0"/>
              <a:t>1. Communication with Case Manager </a:t>
            </a:r>
          </a:p>
        </p:txBody>
      </p:sp>
      <p:sp>
        <p:nvSpPr>
          <p:cNvPr id="12" name="Text Placeholder 11"/>
          <p:cNvSpPr>
            <a:spLocks noGrp="1"/>
          </p:cNvSpPr>
          <p:nvPr>
            <p:ph sz="half" idx="2"/>
          </p:nvPr>
        </p:nvSpPr>
        <p:spPr>
          <a:xfrm>
            <a:off x="308610" y="2120025"/>
            <a:ext cx="3246120" cy="3663285"/>
          </a:xfrm>
        </p:spPr>
        <p:txBody>
          <a:bodyPr>
            <a:normAutofit/>
          </a:bodyPr>
          <a:lstStyle/>
          <a:p>
            <a:pPr marL="0" indent="0">
              <a:buNone/>
            </a:pPr>
            <a:r>
              <a:rPr lang="en-US" dirty="0"/>
              <a:t>Policies and procedures exist to ensure communication with the case manager of the sending school district when it is determined a student would benefit from additional programs and services, including a change to a less-restrictive environment.</a:t>
            </a:r>
          </a:p>
          <a:p>
            <a:endParaRPr lang="en-US" sz="2200" dirty="0"/>
          </a:p>
        </p:txBody>
      </p:sp>
      <p:sp>
        <p:nvSpPr>
          <p:cNvPr id="6" name="Text Placeholder 5">
            <a:extLst>
              <a:ext uri="{FF2B5EF4-FFF2-40B4-BE49-F238E27FC236}">
                <a16:creationId xmlns:a16="http://schemas.microsoft.com/office/drawing/2014/main" id="{244E90C1-E71E-4FF9-AED1-E4BBEE348911}"/>
              </a:ext>
            </a:extLst>
          </p:cNvPr>
          <p:cNvSpPr>
            <a:spLocks noGrp="1"/>
          </p:cNvSpPr>
          <p:nvPr>
            <p:ph type="body" idx="13"/>
          </p:nvPr>
        </p:nvSpPr>
        <p:spPr>
          <a:xfrm>
            <a:off x="4216321" y="1361268"/>
            <a:ext cx="3410337" cy="408908"/>
          </a:xfrm>
        </p:spPr>
        <p:txBody>
          <a:bodyPr/>
          <a:lstStyle/>
          <a:p>
            <a:r>
              <a:rPr lang="en-US" sz="2000" dirty="0"/>
              <a:t>2. Purpose</a:t>
            </a:r>
          </a:p>
        </p:txBody>
      </p:sp>
      <p:sp>
        <p:nvSpPr>
          <p:cNvPr id="14" name="Text Placeholder 13"/>
          <p:cNvSpPr>
            <a:spLocks noGrp="1"/>
          </p:cNvSpPr>
          <p:nvPr>
            <p:ph sz="half" idx="4294967295"/>
          </p:nvPr>
        </p:nvSpPr>
        <p:spPr>
          <a:xfrm>
            <a:off x="4192328" y="2120025"/>
            <a:ext cx="3434330" cy="3663285"/>
          </a:xfrm>
        </p:spPr>
        <p:txBody>
          <a:bodyPr>
            <a:normAutofit/>
          </a:bodyPr>
          <a:lstStyle/>
          <a:p>
            <a:pPr marL="0" indent="0">
              <a:buNone/>
            </a:pPr>
            <a:r>
              <a:rPr lang="en-US" sz="1800" dirty="0"/>
              <a:t>To ensure that consistent communication occurs between sending and receiving districts regarding the appropriateness of student placements.</a:t>
            </a:r>
            <a:endParaRPr lang="en-US" sz="1800" b="1" dirty="0"/>
          </a:p>
        </p:txBody>
      </p:sp>
      <p:sp>
        <p:nvSpPr>
          <p:cNvPr id="7" name="Text Placeholder 6">
            <a:extLst>
              <a:ext uri="{FF2B5EF4-FFF2-40B4-BE49-F238E27FC236}">
                <a16:creationId xmlns:a16="http://schemas.microsoft.com/office/drawing/2014/main" id="{FAAF325D-0143-45DA-97CE-8DBAC59966FB}"/>
              </a:ext>
            </a:extLst>
          </p:cNvPr>
          <p:cNvSpPr>
            <a:spLocks noGrp="1"/>
          </p:cNvSpPr>
          <p:nvPr>
            <p:ph type="body" idx="15"/>
          </p:nvPr>
        </p:nvSpPr>
        <p:spPr>
          <a:xfrm>
            <a:off x="7982604" y="1361268"/>
            <a:ext cx="3410337" cy="408908"/>
          </a:xfrm>
        </p:spPr>
        <p:txBody>
          <a:bodyPr/>
          <a:lstStyle/>
          <a:p>
            <a:r>
              <a:rPr lang="en-US" sz="2000" dirty="0"/>
              <a:t>3. Documentation</a:t>
            </a:r>
          </a:p>
        </p:txBody>
      </p:sp>
      <p:sp>
        <p:nvSpPr>
          <p:cNvPr id="15" name="Text Placeholder 14"/>
          <p:cNvSpPr>
            <a:spLocks noGrp="1"/>
          </p:cNvSpPr>
          <p:nvPr>
            <p:ph sz="half" idx="4294967295"/>
          </p:nvPr>
        </p:nvSpPr>
        <p:spPr>
          <a:xfrm>
            <a:off x="7976516" y="2120025"/>
            <a:ext cx="3410336" cy="3663285"/>
          </a:xfrm>
        </p:spPr>
        <p:txBody>
          <a:bodyPr>
            <a:normAutofit/>
          </a:bodyPr>
          <a:lstStyle/>
          <a:p>
            <a:pPr marL="0" indent="0">
              <a:lnSpc>
                <a:spcPct val="100000"/>
              </a:lnSpc>
              <a:spcBef>
                <a:spcPts val="600"/>
              </a:spcBef>
              <a:spcAft>
                <a:spcPts val="600"/>
              </a:spcAft>
              <a:buNone/>
            </a:pPr>
            <a:r>
              <a:rPr lang="en-US" sz="1800" dirty="0"/>
              <a:t>Provide policies and procedures that ensure communication with the case manager of the sending district.</a:t>
            </a:r>
          </a:p>
          <a:p>
            <a:pPr marL="0" indent="0">
              <a:buNone/>
            </a:pPr>
            <a:r>
              <a:rPr lang="en-US" dirty="0"/>
              <a:t> </a:t>
            </a:r>
          </a:p>
        </p:txBody>
      </p:sp>
      <p:sp>
        <p:nvSpPr>
          <p:cNvPr id="4" name="Slide Number Placeholder 3">
            <a:extLst>
              <a:ext uri="{FF2B5EF4-FFF2-40B4-BE49-F238E27FC236}">
                <a16:creationId xmlns:a16="http://schemas.microsoft.com/office/drawing/2014/main" id="{E3AFA151-07D5-4C69-AB4D-DA4E9D67297A}"/>
              </a:ext>
            </a:extLst>
          </p:cNvPr>
          <p:cNvSpPr>
            <a:spLocks noGrp="1"/>
          </p:cNvSpPr>
          <p:nvPr>
            <p:ph type="sldNum" sz="quarter" idx="12"/>
          </p:nvPr>
        </p:nvSpPr>
        <p:spPr/>
        <p:txBody>
          <a:bodyPr/>
          <a:lstStyle/>
          <a:p>
            <a:fld id="{A3D1C70C-36A2-44FC-A083-98959550CFF4}" type="slidenum">
              <a:rPr lang="en-US" smtClean="0"/>
              <a:t>9</a:t>
            </a:fld>
            <a:endParaRPr lang="en-US"/>
          </a:p>
        </p:txBody>
      </p:sp>
    </p:spTree>
    <p:extLst>
      <p:ext uri="{BB962C8B-B14F-4D97-AF65-F5344CB8AC3E}">
        <p14:creationId xmlns:p14="http://schemas.microsoft.com/office/powerpoint/2010/main" val="1407887653"/>
      </p:ext>
    </p:extLst>
  </p:cSld>
  <p:clrMapOvr>
    <a:masterClrMapping/>
  </p:clrMapOvr>
</p:sld>
</file>

<file path=ppt/theme/theme1.xml><?xml version="1.0" encoding="utf-8"?>
<a:theme xmlns:a="http://schemas.openxmlformats.org/drawingml/2006/main" name="NJDOE_TitleSlide">
  <a:themeElements>
    <a:clrScheme name="Custom 4">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Widescreen  -  Read-Only" id="{C59D137A-502B-4AE3-BFA8-EAB911F90DD9}" vid="{EE194C2B-F6A0-4A4D-8AC1-A456BC781591}"/>
    </a:ext>
  </a:extLst>
</a:theme>
</file>

<file path=ppt/theme/theme2.xml><?xml version="1.0" encoding="utf-8"?>
<a:theme xmlns:a="http://schemas.openxmlformats.org/drawingml/2006/main" name="NDJOE_Main">
  <a:themeElements>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Widescreen  -  Read-Only" id="{C59D137A-502B-4AE3-BFA8-EAB911F90DD9}" vid="{9DF51BEE-0EBD-4C05-BE34-DC7312BF5F9B}"/>
    </a:ext>
  </a:extLst>
</a:theme>
</file>

<file path=ppt/theme/theme3.xml><?xml version="1.0" encoding="utf-8"?>
<a:theme xmlns:a="http://schemas.openxmlformats.org/drawingml/2006/main" name="NJDOE_SectionTitl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Widescreen  -  Read-Only" id="{C59D137A-502B-4AE3-BFA8-EAB911F90DD9}" vid="{F97FB435-3AD5-4F41-810C-DDFBDD65CFF7}"/>
    </a:ext>
  </a:extLst>
</a:theme>
</file>

<file path=ppt/theme/theme4.xml><?xml version="1.0" encoding="utf-8"?>
<a:theme xmlns:a="http://schemas.openxmlformats.org/drawingml/2006/main" name="NDJOE_Main">
  <a:themeElements>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Widescreen  -  Read-Only" id="{C59D137A-502B-4AE3-BFA8-EAB911F90DD9}" vid="{9DF51BEE-0EBD-4C05-BE34-DC7312BF5F9B}"/>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89BF9E8BB6A4748A016E19093DD998D" ma:contentTypeVersion="14" ma:contentTypeDescription="Create a new document." ma:contentTypeScope="" ma:versionID="d275ddbc28a9ae3c24ca6aa30e058e26">
  <xsd:schema xmlns:xsd="http://www.w3.org/2001/XMLSchema" xmlns:xs="http://www.w3.org/2001/XMLSchema" xmlns:p="http://schemas.microsoft.com/office/2006/metadata/properties" xmlns:ns3="15f85ad2-9bdf-4631-b9c1-1030bc73db8e" xmlns:ns4="e22af703-e01e-4c02-bddb-df20c83ff010" targetNamespace="http://schemas.microsoft.com/office/2006/metadata/properties" ma:root="true" ma:fieldsID="2095c77b6e134d38eaefd3f5260abea1" ns3:_="" ns4:_="">
    <xsd:import namespace="15f85ad2-9bdf-4631-b9c1-1030bc73db8e"/>
    <xsd:import namespace="e22af703-e01e-4c02-bddb-df20c83ff010"/>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f85ad2-9bdf-4631-b9c1-1030bc73db8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22af703-e01e-4c02-bddb-df20c83ff01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70DC840-A8A8-4472-A7AE-07EA28CA2DA8}">
  <ds:schemaRefs>
    <ds:schemaRef ds:uri="http://schemas.microsoft.com/sharepoint/v3/contenttype/forms"/>
  </ds:schemaRefs>
</ds:datastoreItem>
</file>

<file path=customXml/itemProps2.xml><?xml version="1.0" encoding="utf-8"?>
<ds:datastoreItem xmlns:ds="http://schemas.openxmlformats.org/officeDocument/2006/customXml" ds:itemID="{4C5DDE41-EECC-4D72-88CF-23043F011D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5f85ad2-9bdf-4631-b9c1-1030bc73db8e"/>
    <ds:schemaRef ds:uri="e22af703-e01e-4c02-bddb-df20c83ff01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FBC2E42-280C-4D72-8BB7-41648B90FC0C}">
  <ds:schemaRefs>
    <ds:schemaRef ds:uri="http://schemas.microsoft.com/office/2006/documentManagement/types"/>
    <ds:schemaRef ds:uri="http://schemas.microsoft.com/office/infopath/2007/PartnerControls"/>
    <ds:schemaRef ds:uri="e22af703-e01e-4c02-bddb-df20c83ff010"/>
    <ds:schemaRef ds:uri="http://purl.org/dc/terms/"/>
    <ds:schemaRef ds:uri="http://schemas.openxmlformats.org/package/2006/metadata/core-properties"/>
    <ds:schemaRef ds:uri="http://www.w3.org/XML/1998/namespace"/>
    <ds:schemaRef ds:uri="http://purl.org/dc/dcmitype/"/>
    <ds:schemaRef ds:uri="http://schemas.microsoft.com/office/2006/metadata/properties"/>
    <ds:schemaRef ds:uri="15f85ad2-9bdf-4631-b9c1-1030bc73db8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2021-2022 PowerPoint Sample_Slides body</Template>
  <TotalTime>53</TotalTime>
  <Words>4442</Words>
  <Application>Microsoft Office PowerPoint</Application>
  <PresentationFormat>Widescreen</PresentationFormat>
  <Paragraphs>411</Paragraphs>
  <Slides>42</Slides>
  <Notes>33</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42</vt:i4>
      </vt:variant>
    </vt:vector>
  </HeadingPairs>
  <TitlesOfParts>
    <vt:vector size="50" baseType="lpstr">
      <vt:lpstr>Arial</vt:lpstr>
      <vt:lpstr>Bell MT</vt:lpstr>
      <vt:lpstr>Calibri</vt:lpstr>
      <vt:lpstr>Palatino Linotype</vt:lpstr>
      <vt:lpstr>NJDOE_TitleSlide</vt:lpstr>
      <vt:lpstr>NDJOE_Main</vt:lpstr>
      <vt:lpstr>NJDOE_SectionTitle</vt:lpstr>
      <vt:lpstr>NDJOE_Main</vt:lpstr>
      <vt:lpstr>Understanding NJQSAC  Instruction and Program  District Performance  Review Indicators  For County Special Services School Districts (CSSSD)</vt:lpstr>
      <vt:lpstr>NJQSAC District Performance Review (DPR)</vt:lpstr>
      <vt:lpstr>District NJQSAC Committee</vt:lpstr>
      <vt:lpstr>NJQSAC District Performance Review (DPR)</vt:lpstr>
      <vt:lpstr>District Submission</vt:lpstr>
      <vt:lpstr>District Submission Due Date</vt:lpstr>
      <vt:lpstr>NJQSAC for County Special Services School Districts  User Manual</vt:lpstr>
      <vt:lpstr>NJQSAC Instruction &amp; Program (I&amp;P)  (CSSSD) District Performance Review (DPR)</vt:lpstr>
      <vt:lpstr>I&amp;P Indicator 1 (Total of 10 Points)</vt:lpstr>
      <vt:lpstr>I&amp;P Indicator 2 (Total of 9 points) (1 of 2)</vt:lpstr>
      <vt:lpstr>I&amp;P Indicator 2 (Total of 9 points) (2 of 2)</vt:lpstr>
      <vt:lpstr>I&amp;P Indicator 3 (Total of 5 points)</vt:lpstr>
      <vt:lpstr>I&amp;P Indicator 4 (Total of 7 points)</vt:lpstr>
      <vt:lpstr>I&amp;P Indicator 5 (Total of 7 Points)</vt:lpstr>
      <vt:lpstr>I&amp;P Indicator 6 (Total of 7 Points)</vt:lpstr>
      <vt:lpstr>I&amp;P Indicator  7 (Total of 10 Points)</vt:lpstr>
      <vt:lpstr>I&amp;P Indicator 8 (Total of 10 Points)</vt:lpstr>
      <vt:lpstr>Overview of I&amp;P Curriculum and Policy Indicators 9–16</vt:lpstr>
      <vt:lpstr>Overview of I&amp;P Curriculum Indicators 9–15</vt:lpstr>
      <vt:lpstr>General Evidence for Indicators 9–15 (1 of 8) </vt:lpstr>
      <vt:lpstr>General Evidence for Indicators 9–15 (2 of 8) </vt:lpstr>
      <vt:lpstr>General Evidence for Indicators 9–15 (3 of 8) </vt:lpstr>
      <vt:lpstr>General Evidence for Indicators 9–15 (4 of 8) </vt:lpstr>
      <vt:lpstr>General Evidence for Indicators 9–15 (5 of 8)</vt:lpstr>
      <vt:lpstr>General Evidence for Indicators 9–15 (6 of 8) </vt:lpstr>
      <vt:lpstr>General Evidence for Indicators 9–15 (7 of 8) </vt:lpstr>
      <vt:lpstr>General Evidence for Indicators 9–15 (8 of 8) </vt:lpstr>
      <vt:lpstr>Diversity, Equity and Inclusion</vt:lpstr>
      <vt:lpstr>History of Disabled and LGBT Persons</vt:lpstr>
      <vt:lpstr>Content Specific Documentation (1 of 11)</vt:lpstr>
      <vt:lpstr>Content Specific Documentation (2 of 10)</vt:lpstr>
      <vt:lpstr>Content Specific Documentation (3 of 11)</vt:lpstr>
      <vt:lpstr>Content Specific Documentation (4 of 11)</vt:lpstr>
      <vt:lpstr>Content Specific Documentation (5 of 11)</vt:lpstr>
      <vt:lpstr>Content Specific Documentation (6 of 11)</vt:lpstr>
      <vt:lpstr>Content Specific Documentation (7 of 11)</vt:lpstr>
      <vt:lpstr>Content Specific Documentation (8 of 11)</vt:lpstr>
      <vt:lpstr>Content Specific Documentation (9 of 11)</vt:lpstr>
      <vt:lpstr>Content Specific Documentation ( 10 of 11)</vt:lpstr>
      <vt:lpstr>Content Specific Documentation (11 of 11)</vt:lpstr>
      <vt:lpstr>I&amp;P Indicator 16 —Policies and Procedures (Total of 6 Points)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NJQSAC I &amp; P Indicators CSSSD</dc:title>
  <dc:creator>New Jersey Department of Education</dc:creator>
  <cp:lastModifiedBy>Bloom, Paula</cp:lastModifiedBy>
  <cp:revision>11</cp:revision>
  <dcterms:created xsi:type="dcterms:W3CDTF">2020-09-29T14:39:07Z</dcterms:created>
  <dcterms:modified xsi:type="dcterms:W3CDTF">2022-08-08T17:30:41Z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0x010100989BF9E8BB6A4748A016E19093DD998D</vt:lpwstr>
  </property>
</Properties>
</file>