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7"/>
  </p:notesMasterIdLst>
  <p:sldIdLst>
    <p:sldId id="258" r:id="rId5"/>
    <p:sldId id="341" r:id="rId6"/>
    <p:sldId id="310" r:id="rId7"/>
    <p:sldId id="327" r:id="rId8"/>
    <p:sldId id="344" r:id="rId9"/>
    <p:sldId id="342" r:id="rId10"/>
    <p:sldId id="355" r:id="rId11"/>
    <p:sldId id="357" r:id="rId12"/>
    <p:sldId id="349" r:id="rId13"/>
    <p:sldId id="350" r:id="rId14"/>
    <p:sldId id="353" r:id="rId15"/>
    <p:sldId id="331" r:id="rId16"/>
    <p:sldId id="352" r:id="rId17"/>
    <p:sldId id="351" r:id="rId18"/>
    <p:sldId id="333" r:id="rId19"/>
    <p:sldId id="334" r:id="rId20"/>
    <p:sldId id="336" r:id="rId21"/>
    <p:sldId id="335" r:id="rId22"/>
    <p:sldId id="338" r:id="rId23"/>
    <p:sldId id="354" r:id="rId24"/>
    <p:sldId id="303" r:id="rId25"/>
    <p:sldId id="311" r:id="rId2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C9F7EB9A-B5F0-4CDF-8051-77DB6485A0D8}">
          <p14:sldIdLst>
            <p14:sldId id="258"/>
            <p14:sldId id="341"/>
          </p14:sldIdLst>
        </p14:section>
        <p14:section name="Presentation" id="{E535A68C-A8BD-4644-85B2-7C86E70BF547}">
          <p14:sldIdLst>
            <p14:sldId id="310"/>
            <p14:sldId id="327"/>
            <p14:sldId id="344"/>
            <p14:sldId id="342"/>
            <p14:sldId id="355"/>
            <p14:sldId id="357"/>
            <p14:sldId id="349"/>
            <p14:sldId id="350"/>
            <p14:sldId id="353"/>
            <p14:sldId id="331"/>
            <p14:sldId id="352"/>
            <p14:sldId id="351"/>
            <p14:sldId id="333"/>
            <p14:sldId id="334"/>
            <p14:sldId id="336"/>
            <p14:sldId id="335"/>
            <p14:sldId id="338"/>
            <p14:sldId id="354"/>
          </p14:sldIdLst>
        </p14:section>
        <p14:section name="Thank You" id="{1959660B-A37F-44F3-AF9E-944D9DFF0A4E}">
          <p14:sldIdLst>
            <p14:sldId id="303"/>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EDB33-E49C-63FE-C6A8-FD4D6DEFEC73}" name="Strege, Tami" initials="TS" userId="S::tstrege@doe.nj.gov::9057e87a-9f56-4c76-bb39-dd5958e4252f" providerId="AD"/>
  <p188:author id="{84A1B241-91A7-D71F-2637-BF0945B4CB23}" name="Bruton, Karen" initials="" userId="S::kbruton@doe.nj.gov::f42c226b-e919-4be2-93bb-24b85f1e2502" providerId="AD"/>
  <p188:author id="{59DDFB41-184C-5325-9C91-3B37B9E0CD50}" name="Barry, Susan" initials="SB" userId="S::sbarry@doe.nj.gov::221d9e1c-b807-4fe3-9495-6eec67339b34" providerId="AD"/>
  <p188:author id="{7CD06546-9DD9-0023-DDD8-EC4F2CAE1FF9}" name="Thomas, Elizabeth" initials="ET" userId="S::ethomas@doe.nj.gov::ecf9b76d-2424-407e-a49b-ad172b417e8c" providerId="AD"/>
  <p188:author id="{23733F8C-896F-19D1-7C40-46412AD4EE6E}" name="Tepedino, Kathryn" initials="TK" userId="S::ktepedin@doe.nj.gov::efb01722-ce18-4b17-8657-df8571ddcf70" providerId="AD"/>
  <p188:author id="{00734097-627B-C522-23D9-7E9C800680EE}" name="Haberl, Lisa" initials="HL" userId="S::lhaberl@doe.nj.gov::b64cb466-aeff-4190-9e2e-da1f32030b77" providerId="AD"/>
  <p188:author id="{65E37EE9-0484-6150-813E-DD7F85BBB803}" name="Specht, Dorothea" initials="DS" userId="S::dspecht@doe.nj.gov::c7adc3ad-3650-425b-8fa9-fe35462436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E80"/>
    <a:srgbClr val="12202C"/>
    <a:srgbClr val="0000FF"/>
    <a:srgbClr val="FEAD15"/>
    <a:srgbClr val="772006"/>
    <a:srgbClr val="004E75"/>
    <a:srgbClr val="345F84"/>
    <a:srgbClr val="000000"/>
    <a:srgbClr val="4179A8"/>
    <a:srgbClr val="D911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49" autoAdjust="0"/>
    <p:restoredTop sz="61823" autoAdjust="0"/>
  </p:normalViewPr>
  <p:slideViewPr>
    <p:cSldViewPr snapToGrid="0">
      <p:cViewPr varScale="1">
        <p:scale>
          <a:sx n="68" d="100"/>
          <a:sy n="68" d="100"/>
        </p:scale>
        <p:origin x="1626" y="72"/>
      </p:cViewPr>
      <p:guideLst/>
    </p:cSldViewPr>
  </p:slideViewPr>
  <p:outlineViewPr>
    <p:cViewPr>
      <p:scale>
        <a:sx n="33" d="100"/>
        <a:sy n="33" d="100"/>
      </p:scale>
      <p:origin x="0" y="-58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3B82D5-CD97-40AE-BE6F-BE07758A9B74}"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US"/>
        </a:p>
      </dgm:t>
    </dgm:pt>
    <dgm:pt modelId="{9D65CBC9-A93B-4089-8EEE-7743D7FEFD4C}">
      <dgm:prSet phldrT="[Text]" phldr="0"/>
      <dgm:spPr/>
      <dgm:t>
        <a:bodyPr/>
        <a:lstStyle/>
        <a:p>
          <a:endParaRPr lang="en-US" dirty="0"/>
        </a:p>
      </dgm:t>
    </dgm:pt>
    <dgm:pt modelId="{B52EAA8D-8CFF-4294-82BC-389B8B22F16F}" type="parTrans" cxnId="{2DE0EAFE-F8BA-4865-8539-DE9B73104653}">
      <dgm:prSet/>
      <dgm:spPr/>
      <dgm:t>
        <a:bodyPr/>
        <a:lstStyle/>
        <a:p>
          <a:endParaRPr lang="en-US"/>
        </a:p>
      </dgm:t>
    </dgm:pt>
    <dgm:pt modelId="{FFAD805A-5492-44A6-BAF6-FBD4D7737572}" type="sibTrans" cxnId="{2DE0EAFE-F8BA-4865-8539-DE9B73104653}">
      <dgm:prSet/>
      <dgm:spPr/>
      <dgm:t>
        <a:bodyPr/>
        <a:lstStyle/>
        <a:p>
          <a:endParaRPr lang="en-US"/>
        </a:p>
      </dgm:t>
    </dgm:pt>
    <dgm:pt modelId="{1176996E-8D34-49EB-9D96-3851331E9104}">
      <dgm:prSet phldrT="[Text]" phldr="0"/>
      <dgm:spPr/>
      <dgm:t>
        <a:bodyPr/>
        <a:lstStyle/>
        <a:p>
          <a:endParaRPr lang="en-US" dirty="0"/>
        </a:p>
      </dgm:t>
    </dgm:pt>
    <dgm:pt modelId="{A90234A9-9C04-4450-B0BE-A6FD3699B3BB}" type="parTrans" cxnId="{C8A2EDC6-7E08-4B76-A4C2-1EED7EACB32A}">
      <dgm:prSet/>
      <dgm:spPr/>
      <dgm:t>
        <a:bodyPr/>
        <a:lstStyle/>
        <a:p>
          <a:endParaRPr lang="en-US"/>
        </a:p>
      </dgm:t>
    </dgm:pt>
    <dgm:pt modelId="{389E7B0A-57EA-45B3-8D4B-635B67F11D95}" type="sibTrans" cxnId="{C8A2EDC6-7E08-4B76-A4C2-1EED7EACB32A}">
      <dgm:prSet/>
      <dgm:spPr/>
      <dgm:t>
        <a:bodyPr/>
        <a:lstStyle/>
        <a:p>
          <a:endParaRPr lang="en-US"/>
        </a:p>
      </dgm:t>
    </dgm:pt>
    <dgm:pt modelId="{14C9C92C-8BB9-4393-94E0-F5EA2DF38E76}">
      <dgm:prSet phldrT="[Text]" phldr="0"/>
      <dgm:spPr/>
      <dgm:t>
        <a:bodyPr/>
        <a:lstStyle/>
        <a:p>
          <a:endParaRPr lang="en-US" dirty="0"/>
        </a:p>
      </dgm:t>
    </dgm:pt>
    <dgm:pt modelId="{4A442626-4BB1-4090-87B4-BF7431267FF5}" type="parTrans" cxnId="{BB1692E6-DCA7-46E7-B16E-9A6F20269246}">
      <dgm:prSet/>
      <dgm:spPr/>
      <dgm:t>
        <a:bodyPr/>
        <a:lstStyle/>
        <a:p>
          <a:endParaRPr lang="en-US"/>
        </a:p>
      </dgm:t>
    </dgm:pt>
    <dgm:pt modelId="{C651E3CB-0CD2-4F6A-9AC5-A5101B7C87F2}" type="sibTrans" cxnId="{BB1692E6-DCA7-46E7-B16E-9A6F20269246}">
      <dgm:prSet/>
      <dgm:spPr/>
      <dgm:t>
        <a:bodyPr/>
        <a:lstStyle/>
        <a:p>
          <a:endParaRPr lang="en-US"/>
        </a:p>
      </dgm:t>
    </dgm:pt>
    <dgm:pt modelId="{492AFCFE-F85A-4335-9F50-5AE42786856A}">
      <dgm:prSet phldrT="[Text]" phldr="0"/>
      <dgm:spPr>
        <a:solidFill>
          <a:srgbClr val="00B0F0"/>
        </a:solidFill>
      </dgm:spPr>
      <dgm:t>
        <a:bodyPr/>
        <a:lstStyle/>
        <a:p>
          <a:endParaRPr lang="en-US" dirty="0"/>
        </a:p>
      </dgm:t>
    </dgm:pt>
    <dgm:pt modelId="{953937CE-9255-4BE8-B371-082A925D486E}" type="parTrans" cxnId="{46A72A16-F249-421A-B3CE-237EAF4E64AF}">
      <dgm:prSet/>
      <dgm:spPr/>
      <dgm:t>
        <a:bodyPr/>
        <a:lstStyle/>
        <a:p>
          <a:endParaRPr lang="en-US"/>
        </a:p>
      </dgm:t>
    </dgm:pt>
    <dgm:pt modelId="{A920E639-35DE-4D1D-8E5C-B2D76F2DC8B6}" type="sibTrans" cxnId="{46A72A16-F249-421A-B3CE-237EAF4E64AF}">
      <dgm:prSet/>
      <dgm:spPr/>
      <dgm:t>
        <a:bodyPr/>
        <a:lstStyle/>
        <a:p>
          <a:endParaRPr lang="en-US"/>
        </a:p>
      </dgm:t>
    </dgm:pt>
    <dgm:pt modelId="{4498F0DE-0A8B-46D6-B10B-4067C144B959}" type="pres">
      <dgm:prSet presAssocID="{C73B82D5-CD97-40AE-BE6F-BE07758A9B74}" presName="CompostProcess" presStyleCnt="0">
        <dgm:presLayoutVars>
          <dgm:dir/>
          <dgm:resizeHandles val="exact"/>
        </dgm:presLayoutVars>
      </dgm:prSet>
      <dgm:spPr/>
    </dgm:pt>
    <dgm:pt modelId="{201E83C6-B238-4D62-B19B-D7A8F3BE36D8}" type="pres">
      <dgm:prSet presAssocID="{C73B82D5-CD97-40AE-BE6F-BE07758A9B74}" presName="arrow" presStyleLbl="bgShp" presStyleIdx="0" presStyleCnt="1" custScaleX="108080" custLinFactNeighborX="-8964" custLinFactNeighborY="639"/>
      <dgm:spPr/>
    </dgm:pt>
    <dgm:pt modelId="{93629885-7B7A-4083-84D0-859BF092D8A5}" type="pres">
      <dgm:prSet presAssocID="{C73B82D5-CD97-40AE-BE6F-BE07758A9B74}" presName="linearProcess" presStyleCnt="0"/>
      <dgm:spPr/>
    </dgm:pt>
    <dgm:pt modelId="{FBDAB570-3C7A-465F-9255-C42CF3C791C2}" type="pres">
      <dgm:prSet presAssocID="{9D65CBC9-A93B-4089-8EEE-7743D7FEFD4C}" presName="textNode" presStyleLbl="node1" presStyleIdx="0" presStyleCnt="4" custLinFactNeighborX="-9104">
        <dgm:presLayoutVars>
          <dgm:bulletEnabled val="1"/>
        </dgm:presLayoutVars>
      </dgm:prSet>
      <dgm:spPr/>
    </dgm:pt>
    <dgm:pt modelId="{A5C96518-8589-413A-B26E-6AB7335F7BAE}" type="pres">
      <dgm:prSet presAssocID="{FFAD805A-5492-44A6-BAF6-FBD4D7737572}" presName="sibTrans" presStyleCnt="0"/>
      <dgm:spPr/>
    </dgm:pt>
    <dgm:pt modelId="{AFADB922-562C-40E5-BCA8-614E6549D27A}" type="pres">
      <dgm:prSet presAssocID="{1176996E-8D34-49EB-9D96-3851331E9104}" presName="textNode" presStyleLbl="node1" presStyleIdx="1" presStyleCnt="4">
        <dgm:presLayoutVars>
          <dgm:bulletEnabled val="1"/>
        </dgm:presLayoutVars>
      </dgm:prSet>
      <dgm:spPr/>
    </dgm:pt>
    <dgm:pt modelId="{F3558B38-D3F6-4CBF-8440-9CF84B3AA536}" type="pres">
      <dgm:prSet presAssocID="{389E7B0A-57EA-45B3-8D4B-635B67F11D95}" presName="sibTrans" presStyleCnt="0"/>
      <dgm:spPr/>
    </dgm:pt>
    <dgm:pt modelId="{F26E2951-638E-4966-9D49-E7670EDA90B9}" type="pres">
      <dgm:prSet presAssocID="{14C9C92C-8BB9-4393-94E0-F5EA2DF38E76}" presName="textNode" presStyleLbl="node1" presStyleIdx="2" presStyleCnt="4">
        <dgm:presLayoutVars>
          <dgm:bulletEnabled val="1"/>
        </dgm:presLayoutVars>
      </dgm:prSet>
      <dgm:spPr/>
    </dgm:pt>
    <dgm:pt modelId="{F64BFDB8-4A19-46D0-8B24-4CE7ED439BDF}" type="pres">
      <dgm:prSet presAssocID="{C651E3CB-0CD2-4F6A-9AC5-A5101B7C87F2}" presName="sibTrans" presStyleCnt="0"/>
      <dgm:spPr/>
    </dgm:pt>
    <dgm:pt modelId="{9728F218-BFF0-4245-8EFD-CDF90B0DCD95}" type="pres">
      <dgm:prSet presAssocID="{492AFCFE-F85A-4335-9F50-5AE42786856A}" presName="textNode" presStyleLbl="node1" presStyleIdx="3" presStyleCnt="4" custLinFactX="6936" custLinFactNeighborX="100000">
        <dgm:presLayoutVars>
          <dgm:bulletEnabled val="1"/>
        </dgm:presLayoutVars>
      </dgm:prSet>
      <dgm:spPr/>
    </dgm:pt>
  </dgm:ptLst>
  <dgm:cxnLst>
    <dgm:cxn modelId="{46A72A16-F249-421A-B3CE-237EAF4E64AF}" srcId="{C73B82D5-CD97-40AE-BE6F-BE07758A9B74}" destId="{492AFCFE-F85A-4335-9F50-5AE42786856A}" srcOrd="3" destOrd="0" parTransId="{953937CE-9255-4BE8-B371-082A925D486E}" sibTransId="{A920E639-35DE-4D1D-8E5C-B2D76F2DC8B6}"/>
    <dgm:cxn modelId="{C7114935-9726-4C55-9F03-1B4E6E8BCF67}" type="presOf" srcId="{492AFCFE-F85A-4335-9F50-5AE42786856A}" destId="{9728F218-BFF0-4245-8EFD-CDF90B0DCD95}" srcOrd="0" destOrd="0" presId="urn:microsoft.com/office/officeart/2005/8/layout/hProcess9"/>
    <dgm:cxn modelId="{3E1A1436-5ABA-4933-917C-D903DD00318C}" type="presOf" srcId="{C73B82D5-CD97-40AE-BE6F-BE07758A9B74}" destId="{4498F0DE-0A8B-46D6-B10B-4067C144B959}" srcOrd="0" destOrd="0" presId="urn:microsoft.com/office/officeart/2005/8/layout/hProcess9"/>
    <dgm:cxn modelId="{098ADF4E-B1FE-49EB-963F-BC68DFEEB48B}" type="presOf" srcId="{1176996E-8D34-49EB-9D96-3851331E9104}" destId="{AFADB922-562C-40E5-BCA8-614E6549D27A}" srcOrd="0" destOrd="0" presId="urn:microsoft.com/office/officeart/2005/8/layout/hProcess9"/>
    <dgm:cxn modelId="{74AC9574-BB16-4BD1-A136-73B56E795F29}" type="presOf" srcId="{14C9C92C-8BB9-4393-94E0-F5EA2DF38E76}" destId="{F26E2951-638E-4966-9D49-E7670EDA90B9}" srcOrd="0" destOrd="0" presId="urn:microsoft.com/office/officeart/2005/8/layout/hProcess9"/>
    <dgm:cxn modelId="{C8A2EDC6-7E08-4B76-A4C2-1EED7EACB32A}" srcId="{C73B82D5-CD97-40AE-BE6F-BE07758A9B74}" destId="{1176996E-8D34-49EB-9D96-3851331E9104}" srcOrd="1" destOrd="0" parTransId="{A90234A9-9C04-4450-B0BE-A6FD3699B3BB}" sibTransId="{389E7B0A-57EA-45B3-8D4B-635B67F11D95}"/>
    <dgm:cxn modelId="{20E0C0D8-CA32-4719-A45C-37B63E3816D4}" type="presOf" srcId="{9D65CBC9-A93B-4089-8EEE-7743D7FEFD4C}" destId="{FBDAB570-3C7A-465F-9255-C42CF3C791C2}" srcOrd="0" destOrd="0" presId="urn:microsoft.com/office/officeart/2005/8/layout/hProcess9"/>
    <dgm:cxn modelId="{BB1692E6-DCA7-46E7-B16E-9A6F20269246}" srcId="{C73B82D5-CD97-40AE-BE6F-BE07758A9B74}" destId="{14C9C92C-8BB9-4393-94E0-F5EA2DF38E76}" srcOrd="2" destOrd="0" parTransId="{4A442626-4BB1-4090-87B4-BF7431267FF5}" sibTransId="{C651E3CB-0CD2-4F6A-9AC5-A5101B7C87F2}"/>
    <dgm:cxn modelId="{2DE0EAFE-F8BA-4865-8539-DE9B73104653}" srcId="{C73B82D5-CD97-40AE-BE6F-BE07758A9B74}" destId="{9D65CBC9-A93B-4089-8EEE-7743D7FEFD4C}" srcOrd="0" destOrd="0" parTransId="{B52EAA8D-8CFF-4294-82BC-389B8B22F16F}" sibTransId="{FFAD805A-5492-44A6-BAF6-FBD4D7737572}"/>
    <dgm:cxn modelId="{274B457C-0997-483C-A402-8DA3413C9BA1}" type="presParOf" srcId="{4498F0DE-0A8B-46D6-B10B-4067C144B959}" destId="{201E83C6-B238-4D62-B19B-D7A8F3BE36D8}" srcOrd="0" destOrd="0" presId="urn:microsoft.com/office/officeart/2005/8/layout/hProcess9"/>
    <dgm:cxn modelId="{1CC4EEF9-71A8-472B-9EAF-324C5E5BCB51}" type="presParOf" srcId="{4498F0DE-0A8B-46D6-B10B-4067C144B959}" destId="{93629885-7B7A-4083-84D0-859BF092D8A5}" srcOrd="1" destOrd="0" presId="urn:microsoft.com/office/officeart/2005/8/layout/hProcess9"/>
    <dgm:cxn modelId="{5F5BE9B3-4D6D-4C33-BE04-32F5D803AD2E}" type="presParOf" srcId="{93629885-7B7A-4083-84D0-859BF092D8A5}" destId="{FBDAB570-3C7A-465F-9255-C42CF3C791C2}" srcOrd="0" destOrd="0" presId="urn:microsoft.com/office/officeart/2005/8/layout/hProcess9"/>
    <dgm:cxn modelId="{CA658FA2-BB4E-4299-86A6-05FDFAD5F5CC}" type="presParOf" srcId="{93629885-7B7A-4083-84D0-859BF092D8A5}" destId="{A5C96518-8589-413A-B26E-6AB7335F7BAE}" srcOrd="1" destOrd="0" presId="urn:microsoft.com/office/officeart/2005/8/layout/hProcess9"/>
    <dgm:cxn modelId="{5865C8B2-A832-4CDC-A316-69BF86D8BD19}" type="presParOf" srcId="{93629885-7B7A-4083-84D0-859BF092D8A5}" destId="{AFADB922-562C-40E5-BCA8-614E6549D27A}" srcOrd="2" destOrd="0" presId="urn:microsoft.com/office/officeart/2005/8/layout/hProcess9"/>
    <dgm:cxn modelId="{9074A0E4-947E-40CC-9690-B0ED2A1BEC46}" type="presParOf" srcId="{93629885-7B7A-4083-84D0-859BF092D8A5}" destId="{F3558B38-D3F6-4CBF-8440-9CF84B3AA536}" srcOrd="3" destOrd="0" presId="urn:microsoft.com/office/officeart/2005/8/layout/hProcess9"/>
    <dgm:cxn modelId="{AA03608A-A5D6-4644-A88E-3545E8976C7B}" type="presParOf" srcId="{93629885-7B7A-4083-84D0-859BF092D8A5}" destId="{F26E2951-638E-4966-9D49-E7670EDA90B9}" srcOrd="4" destOrd="0" presId="urn:microsoft.com/office/officeart/2005/8/layout/hProcess9"/>
    <dgm:cxn modelId="{09A8CF7D-3145-4099-A327-12140982BB81}" type="presParOf" srcId="{93629885-7B7A-4083-84D0-859BF092D8A5}" destId="{F64BFDB8-4A19-46D0-8B24-4CE7ED439BDF}" srcOrd="5" destOrd="0" presId="urn:microsoft.com/office/officeart/2005/8/layout/hProcess9"/>
    <dgm:cxn modelId="{928B3ADA-CE44-46AD-ACBB-C3DBCFECAD23}" type="presParOf" srcId="{93629885-7B7A-4083-84D0-859BF092D8A5}" destId="{9728F218-BFF0-4245-8EFD-CDF90B0DCD9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E83C6-B238-4D62-B19B-D7A8F3BE36D8}">
      <dsp:nvSpPr>
        <dsp:cNvPr id="0" name=""/>
        <dsp:cNvSpPr/>
      </dsp:nvSpPr>
      <dsp:spPr>
        <a:xfrm>
          <a:off x="0" y="0"/>
          <a:ext cx="9998101" cy="354983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DAB570-3C7A-465F-9255-C42CF3C791C2}">
      <dsp:nvSpPr>
        <dsp:cNvPr id="0" name=""/>
        <dsp:cNvSpPr/>
      </dsp:nvSpPr>
      <dsp:spPr>
        <a:xfrm>
          <a:off x="0" y="1064949"/>
          <a:ext cx="2416817" cy="141993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US" sz="5900" kern="1200" dirty="0"/>
        </a:p>
      </dsp:txBody>
      <dsp:txXfrm>
        <a:off x="69315" y="1134264"/>
        <a:ext cx="2278187" cy="1281302"/>
      </dsp:txXfrm>
    </dsp:sp>
    <dsp:sp modelId="{AFADB922-562C-40E5-BCA8-614E6549D27A}">
      <dsp:nvSpPr>
        <dsp:cNvPr id="0" name=""/>
        <dsp:cNvSpPr/>
      </dsp:nvSpPr>
      <dsp:spPr>
        <a:xfrm>
          <a:off x="2823339" y="1064949"/>
          <a:ext cx="2416817" cy="141993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US" sz="5900" kern="1200" dirty="0"/>
        </a:p>
      </dsp:txBody>
      <dsp:txXfrm>
        <a:off x="2892654" y="1134264"/>
        <a:ext cx="2278187" cy="1281302"/>
      </dsp:txXfrm>
    </dsp:sp>
    <dsp:sp modelId="{F26E2951-638E-4966-9D49-E7670EDA90B9}">
      <dsp:nvSpPr>
        <dsp:cNvPr id="0" name=""/>
        <dsp:cNvSpPr/>
      </dsp:nvSpPr>
      <dsp:spPr>
        <a:xfrm>
          <a:off x="5642959" y="1064949"/>
          <a:ext cx="2416817" cy="141993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US" sz="5900" kern="1200" dirty="0"/>
        </a:p>
      </dsp:txBody>
      <dsp:txXfrm>
        <a:off x="5712274" y="1134264"/>
        <a:ext cx="2278187" cy="1281302"/>
      </dsp:txXfrm>
    </dsp:sp>
    <dsp:sp modelId="{9728F218-BFF0-4245-8EFD-CDF90B0DCD95}">
      <dsp:nvSpPr>
        <dsp:cNvPr id="0" name=""/>
        <dsp:cNvSpPr/>
      </dsp:nvSpPr>
      <dsp:spPr>
        <a:xfrm>
          <a:off x="8466299" y="1064949"/>
          <a:ext cx="2416817" cy="1419932"/>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US" sz="5900" kern="1200" dirty="0"/>
        </a:p>
      </dsp:txBody>
      <dsp:txXfrm>
        <a:off x="8535614" y="1134264"/>
        <a:ext cx="2278187" cy="128130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7B811AE-216E-6F44-9DDB-1445BBBA3764}" type="datetimeFigureOut">
              <a:rPr lang="en-US" smtClean="0"/>
              <a:t>8/25/2026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B65AB24-858C-4042-8650-F45BC641C7BA}" type="slidenum">
              <a:rPr lang="en-US" smtClean="0"/>
              <a:t>‹#›</a:t>
            </a:fld>
            <a:endParaRPr lang="en-US"/>
          </a:p>
        </p:txBody>
      </p:sp>
    </p:spTree>
    <p:extLst>
      <p:ext uri="{BB962C8B-B14F-4D97-AF65-F5344CB8AC3E}">
        <p14:creationId xmlns:p14="http://schemas.microsoft.com/office/powerpoint/2010/main" val="3366797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65AB24-858C-4042-8650-F45BC641C7BA}" type="slidenum">
              <a:rPr lang="en-US" smtClean="0"/>
              <a:t>1</a:t>
            </a:fld>
            <a:endParaRPr lang="en-US"/>
          </a:p>
        </p:txBody>
      </p:sp>
    </p:spTree>
    <p:extLst>
      <p:ext uri="{BB962C8B-B14F-4D97-AF65-F5344CB8AC3E}">
        <p14:creationId xmlns:p14="http://schemas.microsoft.com/office/powerpoint/2010/main" val="3044961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2</a:t>
            </a:fld>
            <a:endParaRPr lang="en-US"/>
          </a:p>
        </p:txBody>
      </p:sp>
    </p:spTree>
    <p:extLst>
      <p:ext uri="{BB962C8B-B14F-4D97-AF65-F5344CB8AC3E}">
        <p14:creationId xmlns:p14="http://schemas.microsoft.com/office/powerpoint/2010/main" val="2517086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3</a:t>
            </a:fld>
            <a:endParaRPr lang="en-US"/>
          </a:p>
        </p:txBody>
      </p:sp>
    </p:spTree>
    <p:extLst>
      <p:ext uri="{BB962C8B-B14F-4D97-AF65-F5344CB8AC3E}">
        <p14:creationId xmlns:p14="http://schemas.microsoft.com/office/powerpoint/2010/main" val="3993384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4</a:t>
            </a:fld>
            <a:endParaRPr lang="en-US"/>
          </a:p>
        </p:txBody>
      </p:sp>
    </p:spTree>
    <p:extLst>
      <p:ext uri="{BB962C8B-B14F-4D97-AF65-F5344CB8AC3E}">
        <p14:creationId xmlns:p14="http://schemas.microsoft.com/office/powerpoint/2010/main" val="2928153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5</a:t>
            </a:fld>
            <a:endParaRPr lang="en-US"/>
          </a:p>
        </p:txBody>
      </p:sp>
    </p:spTree>
    <p:extLst>
      <p:ext uri="{BB962C8B-B14F-4D97-AF65-F5344CB8AC3E}">
        <p14:creationId xmlns:p14="http://schemas.microsoft.com/office/powerpoint/2010/main" val="571795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6</a:t>
            </a:fld>
            <a:endParaRPr lang="en-US"/>
          </a:p>
        </p:txBody>
      </p:sp>
    </p:spTree>
    <p:extLst>
      <p:ext uri="{BB962C8B-B14F-4D97-AF65-F5344CB8AC3E}">
        <p14:creationId xmlns:p14="http://schemas.microsoft.com/office/powerpoint/2010/main" val="591128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E538A-F732-FF7D-1B7A-2CE84F6E2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05E2F-D207-8D89-5D4C-94D835396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FEEE3-37B2-C351-6D47-5AC50AE5FEEA}"/>
              </a:ext>
            </a:extLst>
          </p:cNvPr>
          <p:cNvSpPr>
            <a:spLocks noGrp="1"/>
          </p:cNvSpPr>
          <p:nvPr>
            <p:ph type="body" idx="1"/>
          </p:nvPr>
        </p:nvSpPr>
        <p:spPr/>
        <p:txBody>
          <a:bodyPr/>
          <a:lstStyle/>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8CE0855-01E0-1D41-BA6D-E4AD0EDF3ADD}"/>
              </a:ext>
            </a:extLst>
          </p:cNvPr>
          <p:cNvSpPr>
            <a:spLocks noGrp="1"/>
          </p:cNvSpPr>
          <p:nvPr>
            <p:ph type="sldNum" sz="quarter" idx="5"/>
          </p:nvPr>
        </p:nvSpPr>
        <p:spPr/>
        <p:txBody>
          <a:bodyPr/>
          <a:lstStyle/>
          <a:p>
            <a:fld id="{9B65AB24-858C-4042-8650-F45BC641C7BA}" type="slidenum">
              <a:rPr lang="en-US" smtClean="0"/>
              <a:t>7</a:t>
            </a:fld>
            <a:endParaRPr lang="en-US"/>
          </a:p>
        </p:txBody>
      </p:sp>
    </p:spTree>
    <p:extLst>
      <p:ext uri="{BB962C8B-B14F-4D97-AF65-F5344CB8AC3E}">
        <p14:creationId xmlns:p14="http://schemas.microsoft.com/office/powerpoint/2010/main" val="3738290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7B786-2701-7F17-36C1-967A21FD9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B6740-0ACD-D8C7-620D-93FB1AB089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8D6FFB-EA02-8043-238E-375F72D1F268}"/>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821D66B-6A47-6246-2EDB-B98C3AABC38B}"/>
              </a:ext>
            </a:extLst>
          </p:cNvPr>
          <p:cNvSpPr>
            <a:spLocks noGrp="1"/>
          </p:cNvSpPr>
          <p:nvPr>
            <p:ph type="sldNum" sz="quarter" idx="5"/>
          </p:nvPr>
        </p:nvSpPr>
        <p:spPr/>
        <p:txBody>
          <a:bodyPr/>
          <a:lstStyle/>
          <a:p>
            <a:fld id="{9B65AB24-858C-4042-8650-F45BC641C7BA}" type="slidenum">
              <a:rPr lang="en-US" smtClean="0"/>
              <a:t>8</a:t>
            </a:fld>
            <a:endParaRPr lang="en-US"/>
          </a:p>
        </p:txBody>
      </p:sp>
    </p:spTree>
    <p:extLst>
      <p:ext uri="{BB962C8B-B14F-4D97-AF65-F5344CB8AC3E}">
        <p14:creationId xmlns:p14="http://schemas.microsoft.com/office/powerpoint/2010/main" val="313309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69107-61E5-6621-AF38-40876D9CC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CC6886-B64F-692B-E7F3-528C40D3B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59BE6-6FD0-76A5-3248-58290B6EB8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94F85D05-3739-D099-132B-59F0FC55D778}"/>
              </a:ext>
            </a:extLst>
          </p:cNvPr>
          <p:cNvSpPr>
            <a:spLocks noGrp="1"/>
          </p:cNvSpPr>
          <p:nvPr>
            <p:ph type="sldNum" sz="quarter" idx="5"/>
          </p:nvPr>
        </p:nvSpPr>
        <p:spPr/>
        <p:txBody>
          <a:bodyPr/>
          <a:lstStyle/>
          <a:p>
            <a:fld id="{9B65AB24-858C-4042-8650-F45BC641C7BA}" type="slidenum">
              <a:rPr lang="en-US" smtClean="0"/>
              <a:t>9</a:t>
            </a:fld>
            <a:endParaRPr lang="en-US"/>
          </a:p>
        </p:txBody>
      </p:sp>
    </p:spTree>
    <p:extLst>
      <p:ext uri="{BB962C8B-B14F-4D97-AF65-F5344CB8AC3E}">
        <p14:creationId xmlns:p14="http://schemas.microsoft.com/office/powerpoint/2010/main" val="673118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10</a:t>
            </a:fld>
            <a:endParaRPr lang="en-US"/>
          </a:p>
        </p:txBody>
      </p:sp>
    </p:spTree>
    <p:extLst>
      <p:ext uri="{BB962C8B-B14F-4D97-AF65-F5344CB8AC3E}">
        <p14:creationId xmlns:p14="http://schemas.microsoft.com/office/powerpoint/2010/main" val="2402279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11</a:t>
            </a:fld>
            <a:endParaRPr lang="en-US"/>
          </a:p>
        </p:txBody>
      </p:sp>
    </p:spTree>
    <p:extLst>
      <p:ext uri="{BB962C8B-B14F-4D97-AF65-F5344CB8AC3E}">
        <p14:creationId xmlns:p14="http://schemas.microsoft.com/office/powerpoint/2010/main" val="120834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12</a:t>
            </a:fld>
            <a:endParaRPr lang="en-US"/>
          </a:p>
        </p:txBody>
      </p:sp>
    </p:spTree>
    <p:extLst>
      <p:ext uri="{BB962C8B-B14F-4D97-AF65-F5344CB8AC3E}">
        <p14:creationId xmlns:p14="http://schemas.microsoft.com/office/powerpoint/2010/main" val="3412541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13</a:t>
            </a:fld>
            <a:endParaRPr lang="en-US"/>
          </a:p>
        </p:txBody>
      </p:sp>
    </p:spTree>
    <p:extLst>
      <p:ext uri="{BB962C8B-B14F-4D97-AF65-F5344CB8AC3E}">
        <p14:creationId xmlns:p14="http://schemas.microsoft.com/office/powerpoint/2010/main" val="1485145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4A1C9-878C-F5B2-7F8F-30390F0D7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09986-FAB9-B7CD-0483-617F6235E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021F9-3103-923B-67D0-0E63897FD9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7DB8DE-8CA3-4B61-69D9-CD5ACDDC6936}"/>
              </a:ext>
            </a:extLst>
          </p:cNvPr>
          <p:cNvSpPr>
            <a:spLocks noGrp="1"/>
          </p:cNvSpPr>
          <p:nvPr>
            <p:ph type="sldNum" sz="quarter" idx="5"/>
          </p:nvPr>
        </p:nvSpPr>
        <p:spPr/>
        <p:txBody>
          <a:bodyPr/>
          <a:lstStyle/>
          <a:p>
            <a:fld id="{9B65AB24-858C-4042-8650-F45BC641C7BA}" type="slidenum">
              <a:rPr lang="en-US" smtClean="0"/>
              <a:t>14</a:t>
            </a:fld>
            <a:endParaRPr lang="en-US"/>
          </a:p>
        </p:txBody>
      </p:sp>
    </p:spTree>
    <p:extLst>
      <p:ext uri="{BB962C8B-B14F-4D97-AF65-F5344CB8AC3E}">
        <p14:creationId xmlns:p14="http://schemas.microsoft.com/office/powerpoint/2010/main" val="377427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15</a:t>
            </a:fld>
            <a:endParaRPr lang="en-US"/>
          </a:p>
        </p:txBody>
      </p:sp>
    </p:spTree>
    <p:extLst>
      <p:ext uri="{BB962C8B-B14F-4D97-AF65-F5344CB8AC3E}">
        <p14:creationId xmlns:p14="http://schemas.microsoft.com/office/powerpoint/2010/main" val="1052535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16</a:t>
            </a:fld>
            <a:endParaRPr lang="en-US"/>
          </a:p>
        </p:txBody>
      </p:sp>
    </p:spTree>
    <p:extLst>
      <p:ext uri="{BB962C8B-B14F-4D97-AF65-F5344CB8AC3E}">
        <p14:creationId xmlns:p14="http://schemas.microsoft.com/office/powerpoint/2010/main" val="2610464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17</a:t>
            </a:fld>
            <a:endParaRPr lang="en-US"/>
          </a:p>
        </p:txBody>
      </p:sp>
    </p:spTree>
    <p:extLst>
      <p:ext uri="{BB962C8B-B14F-4D97-AF65-F5344CB8AC3E}">
        <p14:creationId xmlns:p14="http://schemas.microsoft.com/office/powerpoint/2010/main" val="3810944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18</a:t>
            </a:fld>
            <a:endParaRPr lang="en-US"/>
          </a:p>
        </p:txBody>
      </p:sp>
    </p:spTree>
    <p:extLst>
      <p:ext uri="{BB962C8B-B14F-4D97-AF65-F5344CB8AC3E}">
        <p14:creationId xmlns:p14="http://schemas.microsoft.com/office/powerpoint/2010/main" val="1255048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19</a:t>
            </a:fld>
            <a:endParaRPr lang="en-US"/>
          </a:p>
        </p:txBody>
      </p:sp>
    </p:spTree>
    <p:extLst>
      <p:ext uri="{BB962C8B-B14F-4D97-AF65-F5344CB8AC3E}">
        <p14:creationId xmlns:p14="http://schemas.microsoft.com/office/powerpoint/2010/main" val="257305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8CEA7-A78F-4706-3DDB-965F43787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FEF52-24D7-FB46-3A35-3B90317CB1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C6EA2-1DC1-0873-4396-E12C6E886FEC}"/>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DA9CA44-AAB2-97EB-AFBD-04CCC38477E3}"/>
              </a:ext>
            </a:extLst>
          </p:cNvPr>
          <p:cNvSpPr>
            <a:spLocks noGrp="1"/>
          </p:cNvSpPr>
          <p:nvPr>
            <p:ph type="sldNum" sz="quarter" idx="5"/>
          </p:nvPr>
        </p:nvSpPr>
        <p:spPr/>
        <p:txBody>
          <a:bodyPr/>
          <a:lstStyle/>
          <a:p>
            <a:fld id="{9B65AB24-858C-4042-8650-F45BC641C7BA}" type="slidenum">
              <a:rPr lang="en-US" smtClean="0"/>
              <a:t>20</a:t>
            </a:fld>
            <a:endParaRPr lang="en-US"/>
          </a:p>
        </p:txBody>
      </p:sp>
    </p:spTree>
    <p:extLst>
      <p:ext uri="{BB962C8B-B14F-4D97-AF65-F5344CB8AC3E}">
        <p14:creationId xmlns:p14="http://schemas.microsoft.com/office/powerpoint/2010/main" val="2663045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21</a:t>
            </a:fld>
            <a:endParaRPr lang="en-US"/>
          </a:p>
        </p:txBody>
      </p:sp>
    </p:spTree>
    <p:extLst>
      <p:ext uri="{BB962C8B-B14F-4D97-AF65-F5344CB8AC3E}">
        <p14:creationId xmlns:p14="http://schemas.microsoft.com/office/powerpoint/2010/main" val="1416143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5AB24-858C-4042-8650-F45BC641C7BA}" type="slidenum">
              <a:rPr lang="en-US" smtClean="0"/>
              <a:t>22</a:t>
            </a:fld>
            <a:endParaRPr lang="en-US"/>
          </a:p>
        </p:txBody>
      </p:sp>
    </p:spTree>
    <p:extLst>
      <p:ext uri="{BB962C8B-B14F-4D97-AF65-F5344CB8AC3E}">
        <p14:creationId xmlns:p14="http://schemas.microsoft.com/office/powerpoint/2010/main" val="3107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Logos + 1 Speakers">
    <p:spTree>
      <p:nvGrpSpPr>
        <p:cNvPr id="1" name=""/>
        <p:cNvGrpSpPr/>
        <p:nvPr/>
      </p:nvGrpSpPr>
      <p:grpSpPr>
        <a:xfrm>
          <a:off x="0" y="0"/>
          <a:ext cx="0" cy="0"/>
          <a:chOff x="0" y="0"/>
          <a:chExt cx="0" cy="0"/>
        </a:xfrm>
      </p:grpSpPr>
      <p:sp>
        <p:nvSpPr>
          <p:cNvPr id="2" name="Blue background">
            <a:extLst>
              <a:ext uri="{FF2B5EF4-FFF2-40B4-BE49-F238E27FC236}">
                <a16:creationId xmlns:a16="http://schemas.microsoft.com/office/drawing/2014/main" id="{0A568C07-F962-95C8-965B-3B3F7FACC00B}"/>
              </a:ext>
              <a:ext uri="{C183D7F6-B498-43B3-948B-1728B52AA6E4}">
                <adec:decorative xmlns:adec="http://schemas.microsoft.com/office/drawing/2017/decorative" val="1"/>
              </a:ext>
            </a:extLst>
          </p:cNvPr>
          <p:cNvSpPr/>
          <p:nvPr userDrawn="1"/>
        </p:nvSpPr>
        <p:spPr>
          <a:xfrm>
            <a:off x="0" y="3490731"/>
            <a:ext cx="12192000" cy="336727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accent6"/>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30" name="Additional logo placeholder left">
            <a:extLst>
              <a:ext uri="{FF2B5EF4-FFF2-40B4-BE49-F238E27FC236}">
                <a16:creationId xmlns:a16="http://schemas.microsoft.com/office/drawing/2014/main" id="{C33396A2-49A6-713C-74A6-8ED3C3C79B84}"/>
              </a:ext>
            </a:extLst>
          </p:cNvPr>
          <p:cNvSpPr>
            <a:spLocks noGrp="1"/>
          </p:cNvSpPr>
          <p:nvPr>
            <p:ph type="pic" sz="quarter" idx="16" hasCustomPrompt="1"/>
          </p:nvPr>
        </p:nvSpPr>
        <p:spPr>
          <a:xfrm>
            <a:off x="2929564" y="1106439"/>
            <a:ext cx="1448642" cy="1448642"/>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Optional agency</a:t>
            </a:r>
            <a:br>
              <a:rPr lang="en-US"/>
            </a:br>
            <a:r>
              <a:rPr lang="en-US"/>
              <a:t>logo</a:t>
            </a:r>
          </a:p>
        </p:txBody>
      </p:sp>
      <p:sp>
        <p:nvSpPr>
          <p:cNvPr id="6" name="NJDOE logo">
            <a:extLst>
              <a:ext uri="{FF2B5EF4-FFF2-40B4-BE49-F238E27FC236}">
                <a16:creationId xmlns:a16="http://schemas.microsoft.com/office/drawing/2014/main" id="{17F906C8-9084-1FE4-9E4E-DF7882097B01}"/>
              </a:ext>
            </a:extLst>
          </p:cNvPr>
          <p:cNvSpPr>
            <a:spLocks noGrp="1"/>
          </p:cNvSpPr>
          <p:nvPr>
            <p:ph type="pic" sz="quarter" idx="18" hasCustomPrompt="1"/>
          </p:nvPr>
        </p:nvSpPr>
        <p:spPr>
          <a:xfrm>
            <a:off x="4930467" y="512877"/>
            <a:ext cx="2304288" cy="2304288"/>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
        <p:nvSpPr>
          <p:cNvPr id="29" name="Additional logo placeholder right">
            <a:extLst>
              <a:ext uri="{FF2B5EF4-FFF2-40B4-BE49-F238E27FC236}">
                <a16:creationId xmlns:a16="http://schemas.microsoft.com/office/drawing/2014/main" id="{F7B36CEB-CE99-AA91-1388-5C8B098EA1AD}"/>
              </a:ext>
            </a:extLst>
          </p:cNvPr>
          <p:cNvSpPr>
            <a:spLocks noGrp="1"/>
          </p:cNvSpPr>
          <p:nvPr>
            <p:ph type="pic" sz="quarter" idx="15" hasCustomPrompt="1"/>
          </p:nvPr>
        </p:nvSpPr>
        <p:spPr>
          <a:xfrm>
            <a:off x="7801375" y="1106439"/>
            <a:ext cx="1448642" cy="1448642"/>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Optional agency</a:t>
            </a:r>
            <a:br>
              <a:rPr lang="en-US"/>
            </a:br>
            <a:r>
              <a:rPr lang="en-US"/>
              <a:t>logo</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6">
                    <a:lumMod val="60000"/>
                    <a:lumOff val="40000"/>
                  </a:schemeClr>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13" name="Presenter">
            <a:extLst>
              <a:ext uri="{FF2B5EF4-FFF2-40B4-BE49-F238E27FC236}">
                <a16:creationId xmlns:a16="http://schemas.microsoft.com/office/drawing/2014/main" id="{12ABF829-B007-CF95-F16F-B7E48D805474}"/>
              </a:ext>
            </a:extLst>
          </p:cNvPr>
          <p:cNvSpPr>
            <a:spLocks noGrp="1"/>
          </p:cNvSpPr>
          <p:nvPr>
            <p:ph type="body" sz="quarter" idx="11" hasCustomPrompt="1"/>
          </p:nvPr>
        </p:nvSpPr>
        <p:spPr>
          <a:xfrm>
            <a:off x="446809" y="5224363"/>
            <a:ext cx="8132182" cy="290478"/>
          </a:xfrm>
          <a:prstGeom prst="rect">
            <a:avLst/>
          </a:prstGeom>
        </p:spPr>
        <p:txBody>
          <a:bodyPr lIns="0" tIns="0" rIns="0" bIns="0"/>
          <a:lstStyle>
            <a:lvl1pPr marL="0" indent="0">
              <a:lnSpc>
                <a:spcPts val="2600"/>
              </a:lnSpc>
              <a:spcBef>
                <a:spcPts val="0"/>
              </a:spcBef>
              <a:buNone/>
              <a:defRPr b="1"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4" name="Title">
            <a:extLst>
              <a:ext uri="{FF2B5EF4-FFF2-40B4-BE49-F238E27FC236}">
                <a16:creationId xmlns:a16="http://schemas.microsoft.com/office/drawing/2014/main" id="{76BB4AAE-5313-54D9-8A37-CCA7799598F8}"/>
              </a:ext>
            </a:extLst>
          </p:cNvPr>
          <p:cNvSpPr>
            <a:spLocks noGrp="1"/>
          </p:cNvSpPr>
          <p:nvPr>
            <p:ph type="body" sz="quarter" idx="12" hasCustomPrompt="1"/>
          </p:nvPr>
        </p:nvSpPr>
        <p:spPr>
          <a:xfrm>
            <a:off x="446809" y="5535623"/>
            <a:ext cx="8132182" cy="290478"/>
          </a:xfrm>
          <a:prstGeom prst="rect">
            <a:avLst/>
          </a:prstGeom>
        </p:spPr>
        <p:txBody>
          <a:bodyPr lIns="0" tIns="0" rIns="0" bIns="0"/>
          <a:lstStyle>
            <a:lvl1pPr marL="0" indent="0">
              <a:lnSpc>
                <a:spcPts val="2600"/>
              </a:lnSpc>
              <a:spcBef>
                <a:spcPts val="0"/>
              </a:spcBef>
              <a:buNone/>
              <a:defRPr b="0"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4" name="Date">
            <a:extLst>
              <a:ext uri="{FF2B5EF4-FFF2-40B4-BE49-F238E27FC236}">
                <a16:creationId xmlns:a16="http://schemas.microsoft.com/office/drawing/2014/main" id="{8C64804E-AA89-5F02-1E53-B04F9D458945}"/>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accent6">
                    <a:lumMod val="60000"/>
                    <a:lumOff val="40000"/>
                  </a:schemeClr>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8" name="Icon placeholder">
            <a:extLst>
              <a:ext uri="{FF2B5EF4-FFF2-40B4-BE49-F238E27FC236}">
                <a16:creationId xmlns:a16="http://schemas.microsoft.com/office/drawing/2014/main" id="{343C8D26-6A67-90FC-0CB5-53B428FCE6F4}"/>
              </a:ext>
            </a:extLst>
          </p:cNvPr>
          <p:cNvSpPr>
            <a:spLocks noGrp="1"/>
          </p:cNvSpPr>
          <p:nvPr>
            <p:ph type="pic" sz="quarter" idx="14" hasCustomPrompt="1"/>
          </p:nvPr>
        </p:nvSpPr>
        <p:spPr>
          <a:xfrm>
            <a:off x="10577706" y="5278719"/>
            <a:ext cx="1157094" cy="1157094"/>
          </a:xfrm>
          <a:prstGeom prst="rect">
            <a:avLst/>
          </a:prstGeom>
        </p:spPr>
        <p:txBody>
          <a:bodyPr/>
          <a:lstStyle>
            <a:lvl1pPr marL="0" indent="0">
              <a:buNone/>
              <a:defRPr sz="2400">
                <a:solidFill>
                  <a:schemeClr val="bg1"/>
                </a:solidFill>
                <a:latin typeface="Aptos Narrow" panose="020B0004020202020204" pitchFamily="34" charset="0"/>
              </a:defRPr>
            </a:lvl1pPr>
          </a:lstStyle>
          <a:p>
            <a:r>
              <a:rPr lang="en-US"/>
              <a:t>Icon</a:t>
            </a:r>
          </a:p>
        </p:txBody>
      </p:sp>
    </p:spTree>
    <p:extLst>
      <p:ext uri="{BB962C8B-B14F-4D97-AF65-F5344CB8AC3E}">
        <p14:creationId xmlns:p14="http://schemas.microsoft.com/office/powerpoint/2010/main" val="3406025277"/>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ogos + 2 Speakers">
    <p:spTree>
      <p:nvGrpSpPr>
        <p:cNvPr id="1" name=""/>
        <p:cNvGrpSpPr/>
        <p:nvPr/>
      </p:nvGrpSpPr>
      <p:grpSpPr>
        <a:xfrm>
          <a:off x="0" y="0"/>
          <a:ext cx="0" cy="0"/>
          <a:chOff x="0" y="0"/>
          <a:chExt cx="0" cy="0"/>
        </a:xfrm>
      </p:grpSpPr>
      <p:sp>
        <p:nvSpPr>
          <p:cNvPr id="30" name="Additional logo placeholder left">
            <a:extLst>
              <a:ext uri="{FF2B5EF4-FFF2-40B4-BE49-F238E27FC236}">
                <a16:creationId xmlns:a16="http://schemas.microsoft.com/office/drawing/2014/main" id="{C33396A2-49A6-713C-74A6-8ED3C3C79B84}"/>
              </a:ext>
            </a:extLst>
          </p:cNvPr>
          <p:cNvSpPr>
            <a:spLocks noGrp="1"/>
          </p:cNvSpPr>
          <p:nvPr>
            <p:ph type="pic" sz="quarter" idx="16" hasCustomPrompt="1"/>
          </p:nvPr>
        </p:nvSpPr>
        <p:spPr>
          <a:xfrm>
            <a:off x="2929564" y="1106439"/>
            <a:ext cx="1448642" cy="1448642"/>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Optional agency</a:t>
            </a:r>
            <a:br>
              <a:rPr lang="en-US"/>
            </a:br>
            <a:r>
              <a:rPr lang="en-US"/>
              <a:t>logo</a:t>
            </a:r>
          </a:p>
        </p:txBody>
      </p:sp>
      <p:sp>
        <p:nvSpPr>
          <p:cNvPr id="6" name="NJDOE logo">
            <a:extLst>
              <a:ext uri="{FF2B5EF4-FFF2-40B4-BE49-F238E27FC236}">
                <a16:creationId xmlns:a16="http://schemas.microsoft.com/office/drawing/2014/main" id="{17F906C8-9084-1FE4-9E4E-DF7882097B01}"/>
              </a:ext>
            </a:extLst>
          </p:cNvPr>
          <p:cNvSpPr>
            <a:spLocks noGrp="1"/>
          </p:cNvSpPr>
          <p:nvPr>
            <p:ph type="pic" sz="quarter" idx="18" hasCustomPrompt="1"/>
          </p:nvPr>
        </p:nvSpPr>
        <p:spPr>
          <a:xfrm>
            <a:off x="4930467" y="512877"/>
            <a:ext cx="2304288" cy="2304288"/>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
        <p:nvSpPr>
          <p:cNvPr id="29" name="Additional logo placeholder right">
            <a:extLst>
              <a:ext uri="{FF2B5EF4-FFF2-40B4-BE49-F238E27FC236}">
                <a16:creationId xmlns:a16="http://schemas.microsoft.com/office/drawing/2014/main" id="{F7B36CEB-CE99-AA91-1388-5C8B098EA1AD}"/>
              </a:ext>
            </a:extLst>
          </p:cNvPr>
          <p:cNvSpPr>
            <a:spLocks noGrp="1"/>
          </p:cNvSpPr>
          <p:nvPr>
            <p:ph type="pic" sz="quarter" idx="15" hasCustomPrompt="1"/>
          </p:nvPr>
        </p:nvSpPr>
        <p:spPr>
          <a:xfrm>
            <a:off x="7801375" y="1106439"/>
            <a:ext cx="1448642" cy="1448642"/>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Optional agency</a:t>
            </a:r>
            <a:br>
              <a:rPr lang="en-US"/>
            </a:br>
            <a:r>
              <a:rPr lang="en-US"/>
              <a:t>logo</a:t>
            </a:r>
          </a:p>
        </p:txBody>
      </p:sp>
      <p:sp>
        <p:nvSpPr>
          <p:cNvPr id="2" name="Blue background">
            <a:extLst>
              <a:ext uri="{FF2B5EF4-FFF2-40B4-BE49-F238E27FC236}">
                <a16:creationId xmlns:a16="http://schemas.microsoft.com/office/drawing/2014/main" id="{0A568C07-F962-95C8-965B-3B3F7FACC00B}"/>
              </a:ext>
              <a:ext uri="{C183D7F6-B498-43B3-948B-1728B52AA6E4}">
                <adec:decorative xmlns:adec="http://schemas.microsoft.com/office/drawing/2017/decorative" val="1"/>
              </a:ext>
            </a:extLst>
          </p:cNvPr>
          <p:cNvSpPr/>
          <p:nvPr userDrawn="1"/>
        </p:nvSpPr>
        <p:spPr>
          <a:xfrm>
            <a:off x="0" y="3490730"/>
            <a:ext cx="12192000" cy="336727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accent6"/>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6">
                    <a:lumMod val="60000"/>
                    <a:lumOff val="40000"/>
                  </a:schemeClr>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13" name="Presenter">
            <a:extLst>
              <a:ext uri="{FF2B5EF4-FFF2-40B4-BE49-F238E27FC236}">
                <a16:creationId xmlns:a16="http://schemas.microsoft.com/office/drawing/2014/main" id="{12ABF829-B007-CF95-F16F-B7E48D805474}"/>
              </a:ext>
            </a:extLst>
          </p:cNvPr>
          <p:cNvSpPr>
            <a:spLocks noGrp="1"/>
          </p:cNvSpPr>
          <p:nvPr>
            <p:ph type="body" sz="quarter" idx="11" hasCustomPrompt="1"/>
          </p:nvPr>
        </p:nvSpPr>
        <p:spPr>
          <a:xfrm>
            <a:off x="446809" y="4966963"/>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4" name="Title">
            <a:extLst>
              <a:ext uri="{FF2B5EF4-FFF2-40B4-BE49-F238E27FC236}">
                <a16:creationId xmlns:a16="http://schemas.microsoft.com/office/drawing/2014/main" id="{76BB4AAE-5313-54D9-8A37-CCA7799598F8}"/>
              </a:ext>
            </a:extLst>
          </p:cNvPr>
          <p:cNvSpPr>
            <a:spLocks noGrp="1"/>
          </p:cNvSpPr>
          <p:nvPr>
            <p:ph type="body" sz="quarter" idx="12" hasCustomPrompt="1"/>
          </p:nvPr>
        </p:nvSpPr>
        <p:spPr>
          <a:xfrm>
            <a:off x="446809" y="5217068"/>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accent6">
                    <a:lumMod val="60000"/>
                    <a:lumOff val="40000"/>
                  </a:schemeClr>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27" name="Icon placeholder">
            <a:extLst>
              <a:ext uri="{FF2B5EF4-FFF2-40B4-BE49-F238E27FC236}">
                <a16:creationId xmlns:a16="http://schemas.microsoft.com/office/drawing/2014/main" id="{6EDC2E4A-F827-7EA9-106D-89E9EAA5F846}"/>
              </a:ext>
            </a:extLst>
          </p:cNvPr>
          <p:cNvSpPr>
            <a:spLocks noGrp="1"/>
          </p:cNvSpPr>
          <p:nvPr>
            <p:ph type="pic" sz="quarter" idx="14" hasCustomPrompt="1"/>
          </p:nvPr>
        </p:nvSpPr>
        <p:spPr>
          <a:xfrm>
            <a:off x="10577706" y="5278719"/>
            <a:ext cx="1157094" cy="1157094"/>
          </a:xfrm>
          <a:prstGeom prst="rect">
            <a:avLst/>
          </a:prstGeom>
        </p:spPr>
        <p:txBody>
          <a:bodyPr/>
          <a:lstStyle>
            <a:lvl1pPr marL="0" indent="0">
              <a:buNone/>
              <a:defRPr sz="2400">
                <a:solidFill>
                  <a:schemeClr val="bg1"/>
                </a:solidFill>
                <a:latin typeface="Aptos Narrow" panose="020B0004020202020204" pitchFamily="34" charset="0"/>
              </a:defRPr>
            </a:lvl1pPr>
          </a:lstStyle>
          <a:p>
            <a:r>
              <a:rPr lang="en-US"/>
              <a:t>Icon</a:t>
            </a:r>
          </a:p>
        </p:txBody>
      </p:sp>
      <p:sp>
        <p:nvSpPr>
          <p:cNvPr id="3" name="Title">
            <a:extLst>
              <a:ext uri="{FF2B5EF4-FFF2-40B4-BE49-F238E27FC236}">
                <a16:creationId xmlns:a16="http://schemas.microsoft.com/office/drawing/2014/main" id="{71291279-17B4-4AC6-176B-C86C0BDAF7CA}"/>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4" name="Presenter">
            <a:extLst>
              <a:ext uri="{FF2B5EF4-FFF2-40B4-BE49-F238E27FC236}">
                <a16:creationId xmlns:a16="http://schemas.microsoft.com/office/drawing/2014/main" id="{D0A1BBD9-D3B5-BD8D-C0B5-04C11F56B7E3}"/>
              </a:ext>
            </a:extLst>
          </p:cNvPr>
          <p:cNvSpPr>
            <a:spLocks noGrp="1"/>
          </p:cNvSpPr>
          <p:nvPr>
            <p:ph type="body" sz="quarter" idx="22" hasCustomPrompt="1"/>
          </p:nvPr>
        </p:nvSpPr>
        <p:spPr>
          <a:xfrm>
            <a:off x="457200" y="5532877"/>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8" name="Title">
            <a:extLst>
              <a:ext uri="{FF2B5EF4-FFF2-40B4-BE49-F238E27FC236}">
                <a16:creationId xmlns:a16="http://schemas.microsoft.com/office/drawing/2014/main" id="{BD52807C-2730-FEB4-B0FA-C4BDE2EC3DDD}"/>
              </a:ext>
            </a:extLst>
          </p:cNvPr>
          <p:cNvSpPr>
            <a:spLocks noGrp="1"/>
          </p:cNvSpPr>
          <p:nvPr>
            <p:ph type="body" sz="quarter" idx="23" hasCustomPrompt="1"/>
          </p:nvPr>
        </p:nvSpPr>
        <p:spPr>
          <a:xfrm>
            <a:off x="457200" y="5778261"/>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bg1"/>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Tree>
    <p:extLst>
      <p:ext uri="{BB962C8B-B14F-4D97-AF65-F5344CB8AC3E}">
        <p14:creationId xmlns:p14="http://schemas.microsoft.com/office/powerpoint/2010/main" val="2033332251"/>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Light image + 1 Speaker">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6" name="NJDOE logo">
            <a:extLst>
              <a:ext uri="{FF2B5EF4-FFF2-40B4-BE49-F238E27FC236}">
                <a16:creationId xmlns:a16="http://schemas.microsoft.com/office/drawing/2014/main" id="{17F906C8-9084-1FE4-9E4E-DF7882097B01}"/>
              </a:ext>
            </a:extLst>
          </p:cNvPr>
          <p:cNvSpPr>
            <a:spLocks noGrp="1"/>
          </p:cNvSpPr>
          <p:nvPr>
            <p:ph type="pic" sz="quarter" idx="18" hasCustomPrompt="1"/>
          </p:nvPr>
        </p:nvSpPr>
        <p:spPr>
          <a:xfrm>
            <a:off x="0" y="0"/>
            <a:ext cx="12192000" cy="3478341"/>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Image</a:t>
            </a:r>
          </a:p>
        </p:txBody>
      </p:sp>
      <p:sp>
        <p:nvSpPr>
          <p:cNvPr id="19" name="image credit">
            <a:extLst>
              <a:ext uri="{FF2B5EF4-FFF2-40B4-BE49-F238E27FC236}">
                <a16:creationId xmlns:a16="http://schemas.microsoft.com/office/drawing/2014/main" id="{116E4157-AD62-200D-90DB-B413407C7205}"/>
              </a:ext>
            </a:extLst>
          </p:cNvPr>
          <p:cNvSpPr>
            <a:spLocks noGrp="1"/>
          </p:cNvSpPr>
          <p:nvPr>
            <p:ph type="body" sz="quarter" idx="22" hasCustomPrompt="1"/>
          </p:nvPr>
        </p:nvSpPr>
        <p:spPr>
          <a:xfrm>
            <a:off x="6577911" y="2962314"/>
            <a:ext cx="5143500" cy="274320"/>
          </a:xfrm>
          <a:prstGeom prst="rect">
            <a:avLst/>
          </a:prstGeom>
        </p:spPr>
        <p:txBody>
          <a:bodyPr lIns="0" tIns="0" rIns="0" bIns="0" anchor="ctr" anchorCtr="0"/>
          <a:lstStyle>
            <a:lvl1pPr marL="0" indent="0" algn="r">
              <a:lnSpc>
                <a:spcPts val="1200"/>
              </a:lnSpc>
              <a:spcBef>
                <a:spcPts val="0"/>
              </a:spcBef>
              <a:buNone/>
              <a:defRPr sz="1100" b="0" i="0">
                <a:solidFill>
                  <a:schemeClr val="accent4"/>
                </a:solidFill>
                <a:latin typeface="Aptos Narrow" panose="020B0004020202020204" pitchFamily="34" charset="0"/>
              </a:defRPr>
            </a:lvl1pPr>
          </a:lstStyle>
          <a:p>
            <a:pPr lvl="0"/>
            <a:r>
              <a:rPr lang="en-US"/>
              <a:t>Optional light photo credit:</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1"/>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12" name="Presenter">
            <a:extLst>
              <a:ext uri="{FF2B5EF4-FFF2-40B4-BE49-F238E27FC236}">
                <a16:creationId xmlns:a16="http://schemas.microsoft.com/office/drawing/2014/main" id="{E55ECAC8-C548-56F1-203F-BAC14D07DAA5}"/>
              </a:ext>
            </a:extLst>
          </p:cNvPr>
          <p:cNvSpPr>
            <a:spLocks noGrp="1"/>
          </p:cNvSpPr>
          <p:nvPr>
            <p:ph type="body" sz="quarter" idx="11" hasCustomPrompt="1"/>
          </p:nvPr>
        </p:nvSpPr>
        <p:spPr>
          <a:xfrm>
            <a:off x="446809" y="5224363"/>
            <a:ext cx="8132182" cy="290478"/>
          </a:xfrm>
          <a:prstGeom prst="rect">
            <a:avLst/>
          </a:prstGeom>
        </p:spPr>
        <p:txBody>
          <a:bodyPr lIns="0" tIns="0" rIns="0" bIns="0"/>
          <a:lstStyle>
            <a:lvl1pPr marL="0" indent="0">
              <a:lnSpc>
                <a:spcPts val="2600"/>
              </a:lnSpc>
              <a:spcBef>
                <a:spcPts val="0"/>
              </a:spcBef>
              <a:buNone/>
              <a:defRPr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6" name="Title">
            <a:extLst>
              <a:ext uri="{FF2B5EF4-FFF2-40B4-BE49-F238E27FC236}">
                <a16:creationId xmlns:a16="http://schemas.microsoft.com/office/drawing/2014/main" id="{67A9F24F-4C8F-B604-65C8-0D9483196BD1}"/>
              </a:ext>
            </a:extLst>
          </p:cNvPr>
          <p:cNvSpPr>
            <a:spLocks noGrp="1"/>
          </p:cNvSpPr>
          <p:nvPr>
            <p:ph type="body" sz="quarter" idx="12" hasCustomPrompt="1"/>
          </p:nvPr>
        </p:nvSpPr>
        <p:spPr>
          <a:xfrm>
            <a:off x="446809" y="5535623"/>
            <a:ext cx="8132182" cy="290478"/>
          </a:xfrm>
          <a:prstGeom prst="rect">
            <a:avLst/>
          </a:prstGeom>
        </p:spPr>
        <p:txBody>
          <a:bodyPr lIns="0" tIns="0" rIns="0" bIns="0"/>
          <a:lstStyle>
            <a:lvl1pPr marL="0" indent="0">
              <a:lnSpc>
                <a:spcPts val="2600"/>
              </a:lnSpc>
              <a:spcBef>
                <a:spcPts val="0"/>
              </a:spcBef>
              <a:buNone/>
              <a:defRPr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4" name="Date">
            <a:extLst>
              <a:ext uri="{FF2B5EF4-FFF2-40B4-BE49-F238E27FC236}">
                <a16:creationId xmlns:a16="http://schemas.microsoft.com/office/drawing/2014/main" id="{EBCCC62B-FDEA-414C-9A38-7AC7501C0E10}"/>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8" name="Icon placeholder">
            <a:extLst>
              <a:ext uri="{FF2B5EF4-FFF2-40B4-BE49-F238E27FC236}">
                <a16:creationId xmlns:a16="http://schemas.microsoft.com/office/drawing/2014/main" id="{E4D494B7-45AC-3DBA-222E-150929B2F3E2}"/>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3899717095"/>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Dark image + 1 Speaker">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6" name="NJDOE logo">
            <a:extLst>
              <a:ext uri="{FF2B5EF4-FFF2-40B4-BE49-F238E27FC236}">
                <a16:creationId xmlns:a16="http://schemas.microsoft.com/office/drawing/2014/main" id="{17F906C8-9084-1FE4-9E4E-DF7882097B01}"/>
              </a:ext>
            </a:extLst>
          </p:cNvPr>
          <p:cNvSpPr>
            <a:spLocks noGrp="1"/>
          </p:cNvSpPr>
          <p:nvPr>
            <p:ph type="pic" sz="quarter" idx="18" hasCustomPrompt="1"/>
          </p:nvPr>
        </p:nvSpPr>
        <p:spPr>
          <a:xfrm>
            <a:off x="0" y="0"/>
            <a:ext cx="12192000" cy="3478341"/>
          </a:xfrm>
          <a:prstGeom prst="rect">
            <a:avLst/>
          </a:prstGeom>
          <a:solidFill>
            <a:schemeClr val="tx2"/>
          </a:solidFill>
        </p:spPr>
        <p:txBody>
          <a:bodyPr/>
          <a:lstStyle>
            <a:lvl1pPr marL="0" indent="0">
              <a:buNone/>
              <a:defRPr sz="2400">
                <a:solidFill>
                  <a:schemeClr val="bg1"/>
                </a:solidFill>
                <a:latin typeface="Aptos Narrow" panose="020B0004020202020204" pitchFamily="34" charset="0"/>
              </a:defRPr>
            </a:lvl1pPr>
          </a:lstStyle>
          <a:p>
            <a:r>
              <a:rPr lang="en-US"/>
              <a:t>Image</a:t>
            </a:r>
          </a:p>
        </p:txBody>
      </p:sp>
      <p:sp>
        <p:nvSpPr>
          <p:cNvPr id="2" name="image credit">
            <a:extLst>
              <a:ext uri="{FF2B5EF4-FFF2-40B4-BE49-F238E27FC236}">
                <a16:creationId xmlns:a16="http://schemas.microsoft.com/office/drawing/2014/main" id="{A2DB8ECC-74BB-2B91-1DD4-A4124A8644E6}"/>
              </a:ext>
            </a:extLst>
          </p:cNvPr>
          <p:cNvSpPr>
            <a:spLocks noGrp="1"/>
          </p:cNvSpPr>
          <p:nvPr>
            <p:ph type="body" sz="quarter" idx="24" hasCustomPrompt="1"/>
          </p:nvPr>
        </p:nvSpPr>
        <p:spPr>
          <a:xfrm>
            <a:off x="6577911" y="2962314"/>
            <a:ext cx="5143500" cy="274320"/>
          </a:xfrm>
          <a:prstGeom prst="rect">
            <a:avLst/>
          </a:prstGeom>
        </p:spPr>
        <p:txBody>
          <a:bodyPr lIns="0" tIns="0" rIns="0" bIns="0" anchor="ctr" anchorCtr="0"/>
          <a:lstStyle>
            <a:lvl1pPr marL="0" indent="0" algn="r">
              <a:lnSpc>
                <a:spcPts val="1200"/>
              </a:lnSpc>
              <a:spcBef>
                <a:spcPts val="0"/>
              </a:spcBef>
              <a:buNone/>
              <a:defRPr sz="1100" b="0" i="0">
                <a:solidFill>
                  <a:schemeClr val="bg1"/>
                </a:solidFill>
                <a:latin typeface="Aptos Narrow" panose="020B0004020202020204" pitchFamily="34" charset="0"/>
              </a:defRPr>
            </a:lvl1pPr>
          </a:lstStyle>
          <a:p>
            <a:pPr lvl="0"/>
            <a:r>
              <a:rPr lang="en-US"/>
              <a:t>Optional dark photo credit:</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1"/>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12" name="Presenter">
            <a:extLst>
              <a:ext uri="{FF2B5EF4-FFF2-40B4-BE49-F238E27FC236}">
                <a16:creationId xmlns:a16="http://schemas.microsoft.com/office/drawing/2014/main" id="{E55ECAC8-C548-56F1-203F-BAC14D07DAA5}"/>
              </a:ext>
            </a:extLst>
          </p:cNvPr>
          <p:cNvSpPr>
            <a:spLocks noGrp="1"/>
          </p:cNvSpPr>
          <p:nvPr>
            <p:ph type="body" sz="quarter" idx="11" hasCustomPrompt="1"/>
          </p:nvPr>
        </p:nvSpPr>
        <p:spPr>
          <a:xfrm>
            <a:off x="446809" y="5224363"/>
            <a:ext cx="8132182" cy="290478"/>
          </a:xfrm>
          <a:prstGeom prst="rect">
            <a:avLst/>
          </a:prstGeom>
        </p:spPr>
        <p:txBody>
          <a:bodyPr lIns="0" tIns="0" rIns="0" bIns="0"/>
          <a:lstStyle>
            <a:lvl1pPr marL="0" indent="0">
              <a:lnSpc>
                <a:spcPts val="2600"/>
              </a:lnSpc>
              <a:spcBef>
                <a:spcPts val="0"/>
              </a:spcBef>
              <a:buNone/>
              <a:defRPr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6" name="Title">
            <a:extLst>
              <a:ext uri="{FF2B5EF4-FFF2-40B4-BE49-F238E27FC236}">
                <a16:creationId xmlns:a16="http://schemas.microsoft.com/office/drawing/2014/main" id="{67A9F24F-4C8F-B604-65C8-0D9483196BD1}"/>
              </a:ext>
            </a:extLst>
          </p:cNvPr>
          <p:cNvSpPr>
            <a:spLocks noGrp="1"/>
          </p:cNvSpPr>
          <p:nvPr>
            <p:ph type="body" sz="quarter" idx="12" hasCustomPrompt="1"/>
          </p:nvPr>
        </p:nvSpPr>
        <p:spPr>
          <a:xfrm>
            <a:off x="446809" y="5535623"/>
            <a:ext cx="8132182" cy="290478"/>
          </a:xfrm>
          <a:prstGeom prst="rect">
            <a:avLst/>
          </a:prstGeom>
        </p:spPr>
        <p:txBody>
          <a:bodyPr lIns="0" tIns="0" rIns="0" bIns="0"/>
          <a:lstStyle>
            <a:lvl1pPr marL="0" indent="0">
              <a:lnSpc>
                <a:spcPts val="2600"/>
              </a:lnSpc>
              <a:spcBef>
                <a:spcPts val="0"/>
              </a:spcBef>
              <a:buNone/>
              <a:defRPr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4" name="Date">
            <a:extLst>
              <a:ext uri="{FF2B5EF4-FFF2-40B4-BE49-F238E27FC236}">
                <a16:creationId xmlns:a16="http://schemas.microsoft.com/office/drawing/2014/main" id="{EBCCC62B-FDEA-414C-9A38-7AC7501C0E10}"/>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8" name="Icon placeholder">
            <a:extLst>
              <a:ext uri="{FF2B5EF4-FFF2-40B4-BE49-F238E27FC236}">
                <a16:creationId xmlns:a16="http://schemas.microsoft.com/office/drawing/2014/main" id="{E4D494B7-45AC-3DBA-222E-150929B2F3E2}"/>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2071366438"/>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Light image +2 Speakers">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6" name="NJDOE logo">
            <a:extLst>
              <a:ext uri="{FF2B5EF4-FFF2-40B4-BE49-F238E27FC236}">
                <a16:creationId xmlns:a16="http://schemas.microsoft.com/office/drawing/2014/main" id="{17F906C8-9084-1FE4-9E4E-DF7882097B01}"/>
              </a:ext>
            </a:extLst>
          </p:cNvPr>
          <p:cNvSpPr>
            <a:spLocks noGrp="1"/>
          </p:cNvSpPr>
          <p:nvPr>
            <p:ph type="pic" sz="quarter" idx="18" hasCustomPrompt="1"/>
          </p:nvPr>
        </p:nvSpPr>
        <p:spPr>
          <a:xfrm>
            <a:off x="0" y="0"/>
            <a:ext cx="12192000" cy="3478341"/>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Image</a:t>
            </a:r>
          </a:p>
        </p:txBody>
      </p:sp>
      <p:sp>
        <p:nvSpPr>
          <p:cNvPr id="16" name="image credit">
            <a:extLst>
              <a:ext uri="{FF2B5EF4-FFF2-40B4-BE49-F238E27FC236}">
                <a16:creationId xmlns:a16="http://schemas.microsoft.com/office/drawing/2014/main" id="{B2037A74-9F03-523B-2DA1-DD9F4EC55E9E}"/>
              </a:ext>
            </a:extLst>
          </p:cNvPr>
          <p:cNvSpPr>
            <a:spLocks noGrp="1"/>
          </p:cNvSpPr>
          <p:nvPr>
            <p:ph type="body" sz="quarter" idx="24" hasCustomPrompt="1"/>
          </p:nvPr>
        </p:nvSpPr>
        <p:spPr>
          <a:xfrm>
            <a:off x="6577911" y="2962314"/>
            <a:ext cx="5143500" cy="274320"/>
          </a:xfrm>
          <a:prstGeom prst="rect">
            <a:avLst/>
          </a:prstGeom>
        </p:spPr>
        <p:txBody>
          <a:bodyPr lIns="0" tIns="0" rIns="0" bIns="0" anchor="ctr" anchorCtr="0"/>
          <a:lstStyle>
            <a:lvl1pPr marL="0" indent="0" algn="r">
              <a:lnSpc>
                <a:spcPts val="1200"/>
              </a:lnSpc>
              <a:spcBef>
                <a:spcPts val="0"/>
              </a:spcBef>
              <a:buNone/>
              <a:defRPr sz="1100" b="0" i="0">
                <a:solidFill>
                  <a:schemeClr val="accent4"/>
                </a:solidFill>
                <a:latin typeface="Aptos Narrow" panose="020B0004020202020204" pitchFamily="34" charset="0"/>
              </a:defRPr>
            </a:lvl1pPr>
          </a:lstStyle>
          <a:p>
            <a:pPr lvl="0"/>
            <a:r>
              <a:rPr lang="en-US"/>
              <a:t>Optional light photo credit:</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1"/>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2" name="Presenter">
            <a:extLst>
              <a:ext uri="{FF2B5EF4-FFF2-40B4-BE49-F238E27FC236}">
                <a16:creationId xmlns:a16="http://schemas.microsoft.com/office/drawing/2014/main" id="{6B2D55E7-A753-EC75-AF0F-436F4A89CEE1}"/>
              </a:ext>
            </a:extLst>
          </p:cNvPr>
          <p:cNvSpPr>
            <a:spLocks noGrp="1"/>
          </p:cNvSpPr>
          <p:nvPr>
            <p:ph type="body" sz="quarter" idx="11" hasCustomPrompt="1"/>
          </p:nvPr>
        </p:nvSpPr>
        <p:spPr>
          <a:xfrm>
            <a:off x="446809" y="4966963"/>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8" name="Title">
            <a:extLst>
              <a:ext uri="{FF2B5EF4-FFF2-40B4-BE49-F238E27FC236}">
                <a16:creationId xmlns:a16="http://schemas.microsoft.com/office/drawing/2014/main" id="{D1714A6A-C84E-D3C4-1D1E-F2F8C789CEDB}"/>
              </a:ext>
            </a:extLst>
          </p:cNvPr>
          <p:cNvSpPr>
            <a:spLocks noGrp="1"/>
          </p:cNvSpPr>
          <p:nvPr>
            <p:ph type="body" sz="quarter" idx="12" hasCustomPrompt="1"/>
          </p:nvPr>
        </p:nvSpPr>
        <p:spPr>
          <a:xfrm>
            <a:off x="446809" y="5217068"/>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9" name="Presenter">
            <a:extLst>
              <a:ext uri="{FF2B5EF4-FFF2-40B4-BE49-F238E27FC236}">
                <a16:creationId xmlns:a16="http://schemas.microsoft.com/office/drawing/2014/main" id="{58C3F9FD-CBBD-F972-F30B-B15995F749A3}"/>
              </a:ext>
            </a:extLst>
          </p:cNvPr>
          <p:cNvSpPr>
            <a:spLocks noGrp="1"/>
          </p:cNvSpPr>
          <p:nvPr>
            <p:ph type="body" sz="quarter" idx="22" hasCustomPrompt="1"/>
          </p:nvPr>
        </p:nvSpPr>
        <p:spPr>
          <a:xfrm>
            <a:off x="457200" y="5532877"/>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0" name="Title">
            <a:extLst>
              <a:ext uri="{FF2B5EF4-FFF2-40B4-BE49-F238E27FC236}">
                <a16:creationId xmlns:a16="http://schemas.microsoft.com/office/drawing/2014/main" id="{4F15C5C5-608C-7456-7091-0CEFB9C9830C}"/>
              </a:ext>
            </a:extLst>
          </p:cNvPr>
          <p:cNvSpPr>
            <a:spLocks noGrp="1"/>
          </p:cNvSpPr>
          <p:nvPr>
            <p:ph type="body" sz="quarter" idx="23" hasCustomPrompt="1"/>
          </p:nvPr>
        </p:nvSpPr>
        <p:spPr>
          <a:xfrm>
            <a:off x="457200" y="5778261"/>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4" name="Date">
            <a:extLst>
              <a:ext uri="{FF2B5EF4-FFF2-40B4-BE49-F238E27FC236}">
                <a16:creationId xmlns:a16="http://schemas.microsoft.com/office/drawing/2014/main" id="{EBCCC62B-FDEA-414C-9A38-7AC7501C0E10}"/>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1" name="Icon placeholder">
            <a:extLst>
              <a:ext uri="{FF2B5EF4-FFF2-40B4-BE49-F238E27FC236}">
                <a16:creationId xmlns:a16="http://schemas.microsoft.com/office/drawing/2014/main" id="{936A628E-7C5B-D724-BB2F-8DE2EDCD8970}"/>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4045678532"/>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Dark image + 2 Speakers">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79D06998-05F3-2905-D9E3-3B666456E60E}"/>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3" name="NJDOE logo">
            <a:extLst>
              <a:ext uri="{FF2B5EF4-FFF2-40B4-BE49-F238E27FC236}">
                <a16:creationId xmlns:a16="http://schemas.microsoft.com/office/drawing/2014/main" id="{B0D76B9C-60DB-FEB0-7137-CC1FF8837A08}"/>
              </a:ext>
            </a:extLst>
          </p:cNvPr>
          <p:cNvSpPr>
            <a:spLocks noGrp="1"/>
          </p:cNvSpPr>
          <p:nvPr>
            <p:ph type="pic" sz="quarter" idx="18" hasCustomPrompt="1"/>
          </p:nvPr>
        </p:nvSpPr>
        <p:spPr>
          <a:xfrm>
            <a:off x="0" y="0"/>
            <a:ext cx="12192000" cy="3478341"/>
          </a:xfrm>
          <a:prstGeom prst="rect">
            <a:avLst/>
          </a:prstGeom>
          <a:solidFill>
            <a:schemeClr val="tx2"/>
          </a:solidFill>
        </p:spPr>
        <p:txBody>
          <a:bodyPr/>
          <a:lstStyle>
            <a:lvl1pPr marL="0" indent="0">
              <a:buNone/>
              <a:defRPr sz="2400">
                <a:solidFill>
                  <a:schemeClr val="bg1"/>
                </a:solidFill>
                <a:latin typeface="Aptos Narrow" panose="020B0004020202020204" pitchFamily="34" charset="0"/>
              </a:defRPr>
            </a:lvl1pPr>
          </a:lstStyle>
          <a:p>
            <a:r>
              <a:rPr lang="en-US"/>
              <a:t>Image</a:t>
            </a:r>
          </a:p>
        </p:txBody>
      </p:sp>
      <p:sp>
        <p:nvSpPr>
          <p:cNvPr id="12" name="image credit">
            <a:extLst>
              <a:ext uri="{FF2B5EF4-FFF2-40B4-BE49-F238E27FC236}">
                <a16:creationId xmlns:a16="http://schemas.microsoft.com/office/drawing/2014/main" id="{FCFA3048-0E5A-1F51-7EBD-372986224787}"/>
              </a:ext>
            </a:extLst>
          </p:cNvPr>
          <p:cNvSpPr>
            <a:spLocks noGrp="1"/>
          </p:cNvSpPr>
          <p:nvPr>
            <p:ph type="body" sz="quarter" idx="24" hasCustomPrompt="1"/>
          </p:nvPr>
        </p:nvSpPr>
        <p:spPr>
          <a:xfrm>
            <a:off x="6577911" y="2962314"/>
            <a:ext cx="5143500" cy="274320"/>
          </a:xfrm>
          <a:prstGeom prst="rect">
            <a:avLst/>
          </a:prstGeom>
        </p:spPr>
        <p:txBody>
          <a:bodyPr lIns="0" tIns="0" rIns="0" bIns="0" anchor="ctr" anchorCtr="0"/>
          <a:lstStyle>
            <a:lvl1pPr marL="0" indent="0" algn="r">
              <a:lnSpc>
                <a:spcPts val="1200"/>
              </a:lnSpc>
              <a:spcBef>
                <a:spcPts val="0"/>
              </a:spcBef>
              <a:buNone/>
              <a:defRPr sz="1100" b="0" i="0">
                <a:solidFill>
                  <a:schemeClr val="bg1"/>
                </a:solidFill>
                <a:latin typeface="Aptos Narrow" panose="020B0004020202020204" pitchFamily="34" charset="0"/>
              </a:defRPr>
            </a:lvl1pPr>
          </a:lstStyle>
          <a:p>
            <a:pPr lvl="0"/>
            <a:r>
              <a:rPr lang="en-US"/>
              <a:t>Optional dark photo credit:</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1"/>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2" name="Presenter">
            <a:extLst>
              <a:ext uri="{FF2B5EF4-FFF2-40B4-BE49-F238E27FC236}">
                <a16:creationId xmlns:a16="http://schemas.microsoft.com/office/drawing/2014/main" id="{6B2D55E7-A753-EC75-AF0F-436F4A89CEE1}"/>
              </a:ext>
            </a:extLst>
          </p:cNvPr>
          <p:cNvSpPr>
            <a:spLocks noGrp="1"/>
          </p:cNvSpPr>
          <p:nvPr>
            <p:ph type="body" sz="quarter" idx="11" hasCustomPrompt="1"/>
          </p:nvPr>
        </p:nvSpPr>
        <p:spPr>
          <a:xfrm>
            <a:off x="446809" y="4966963"/>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8" name="Title">
            <a:extLst>
              <a:ext uri="{FF2B5EF4-FFF2-40B4-BE49-F238E27FC236}">
                <a16:creationId xmlns:a16="http://schemas.microsoft.com/office/drawing/2014/main" id="{D1714A6A-C84E-D3C4-1D1E-F2F8C789CEDB}"/>
              </a:ext>
            </a:extLst>
          </p:cNvPr>
          <p:cNvSpPr>
            <a:spLocks noGrp="1"/>
          </p:cNvSpPr>
          <p:nvPr>
            <p:ph type="body" sz="quarter" idx="12" hasCustomPrompt="1"/>
          </p:nvPr>
        </p:nvSpPr>
        <p:spPr>
          <a:xfrm>
            <a:off x="446809" y="5217068"/>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9" name="Presenter">
            <a:extLst>
              <a:ext uri="{FF2B5EF4-FFF2-40B4-BE49-F238E27FC236}">
                <a16:creationId xmlns:a16="http://schemas.microsoft.com/office/drawing/2014/main" id="{58C3F9FD-CBBD-F972-F30B-B15995F749A3}"/>
              </a:ext>
            </a:extLst>
          </p:cNvPr>
          <p:cNvSpPr>
            <a:spLocks noGrp="1"/>
          </p:cNvSpPr>
          <p:nvPr>
            <p:ph type="body" sz="quarter" idx="22" hasCustomPrompt="1"/>
          </p:nvPr>
        </p:nvSpPr>
        <p:spPr>
          <a:xfrm>
            <a:off x="457200" y="5532877"/>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0" name="Title">
            <a:extLst>
              <a:ext uri="{FF2B5EF4-FFF2-40B4-BE49-F238E27FC236}">
                <a16:creationId xmlns:a16="http://schemas.microsoft.com/office/drawing/2014/main" id="{4F15C5C5-608C-7456-7091-0CEFB9C9830C}"/>
              </a:ext>
            </a:extLst>
          </p:cNvPr>
          <p:cNvSpPr>
            <a:spLocks noGrp="1"/>
          </p:cNvSpPr>
          <p:nvPr>
            <p:ph type="body" sz="quarter" idx="23" hasCustomPrompt="1"/>
          </p:nvPr>
        </p:nvSpPr>
        <p:spPr>
          <a:xfrm>
            <a:off x="457200" y="5778261"/>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4" name="Date">
            <a:extLst>
              <a:ext uri="{FF2B5EF4-FFF2-40B4-BE49-F238E27FC236}">
                <a16:creationId xmlns:a16="http://schemas.microsoft.com/office/drawing/2014/main" id="{EBCCC62B-FDEA-414C-9A38-7AC7501C0E10}"/>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5" name="URL">
            <a:extLst>
              <a:ext uri="{FF2B5EF4-FFF2-40B4-BE49-F238E27FC236}">
                <a16:creationId xmlns:a16="http://schemas.microsoft.com/office/drawing/2014/main" id="{CCE75B7E-5575-1B09-C9D5-441BD5ACBF19}"/>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1" name="Icon placeholder">
            <a:extLst>
              <a:ext uri="{FF2B5EF4-FFF2-40B4-BE49-F238E27FC236}">
                <a16:creationId xmlns:a16="http://schemas.microsoft.com/office/drawing/2014/main" id="{936A628E-7C5B-D724-BB2F-8DE2EDCD8970}"/>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75803411"/>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Video BG">
    <p:spTree>
      <p:nvGrpSpPr>
        <p:cNvPr id="1" name=""/>
        <p:cNvGrpSpPr/>
        <p:nvPr/>
      </p:nvGrpSpPr>
      <p:grpSpPr>
        <a:xfrm>
          <a:off x="0" y="0"/>
          <a:ext cx="0" cy="0"/>
          <a:chOff x="0" y="0"/>
          <a:chExt cx="0" cy="0"/>
        </a:xfrm>
      </p:grpSpPr>
      <p:sp>
        <p:nvSpPr>
          <p:cNvPr id="2" name="Yellow background">
            <a:extLst>
              <a:ext uri="{FF2B5EF4-FFF2-40B4-BE49-F238E27FC236}">
                <a16:creationId xmlns:a16="http://schemas.microsoft.com/office/drawing/2014/main" id="{0A568C07-F962-95C8-965B-3B3F7FACC00B}"/>
              </a:ext>
              <a:ext uri="{C183D7F6-B498-43B3-948B-1728B52AA6E4}">
                <adec:decorative xmlns:adec="http://schemas.microsoft.com/office/drawing/2017/decorative" val="1"/>
              </a:ext>
            </a:extLst>
          </p:cNvPr>
          <p:cNvSpPr/>
          <p:nvPr userDrawn="1"/>
        </p:nvSpPr>
        <p:spPr>
          <a:xfrm>
            <a:off x="0" y="3490731"/>
            <a:ext cx="12192000" cy="3367270"/>
          </a:xfrm>
          <a:prstGeom prst="rect">
            <a:avLst/>
          </a:prstGeom>
          <a:solidFill>
            <a:srgbClr val="FEAD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a:extLst>
              <a:ext uri="{FF2B5EF4-FFF2-40B4-BE49-F238E27FC236}">
                <a16:creationId xmlns:a16="http://schemas.microsoft.com/office/drawing/2014/main" id="{B396F7CC-293E-D5DF-C3D7-1B8065564382}"/>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5" name="Video/image placeholder">
            <a:extLst>
              <a:ext uri="{FF2B5EF4-FFF2-40B4-BE49-F238E27FC236}">
                <a16:creationId xmlns:a16="http://schemas.microsoft.com/office/drawing/2014/main" id="{2F835FD6-1B73-DE7E-1B68-67AD60110AA6}"/>
              </a:ext>
            </a:extLst>
          </p:cNvPr>
          <p:cNvSpPr>
            <a:spLocks noGrp="1"/>
          </p:cNvSpPr>
          <p:nvPr>
            <p:ph type="pic" sz="quarter" idx="15" hasCustomPrompt="1"/>
          </p:nvPr>
        </p:nvSpPr>
        <p:spPr>
          <a:xfrm>
            <a:off x="0" y="0"/>
            <a:ext cx="12192000" cy="3490913"/>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Video</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3"/>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16" name="Presenter">
            <a:extLst>
              <a:ext uri="{FF2B5EF4-FFF2-40B4-BE49-F238E27FC236}">
                <a16:creationId xmlns:a16="http://schemas.microsoft.com/office/drawing/2014/main" id="{2DFFBF8F-1C53-D88B-AD87-E54BE95FDB8D}"/>
              </a:ext>
            </a:extLst>
          </p:cNvPr>
          <p:cNvSpPr>
            <a:spLocks noGrp="1"/>
          </p:cNvSpPr>
          <p:nvPr>
            <p:ph type="body" sz="quarter" idx="11" hasCustomPrompt="1"/>
          </p:nvPr>
        </p:nvSpPr>
        <p:spPr>
          <a:xfrm>
            <a:off x="446809" y="5224363"/>
            <a:ext cx="8132182" cy="290478"/>
          </a:xfrm>
          <a:prstGeom prst="rect">
            <a:avLst/>
          </a:prstGeom>
        </p:spPr>
        <p:txBody>
          <a:bodyPr lIns="0" tIns="0" rIns="0" bIns="0"/>
          <a:lstStyle>
            <a:lvl1pPr marL="0" indent="0">
              <a:lnSpc>
                <a:spcPts val="2600"/>
              </a:lnSpc>
              <a:spcBef>
                <a:spcPts val="0"/>
              </a:spcBef>
              <a:buNone/>
              <a:defRPr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7" name="Title">
            <a:extLst>
              <a:ext uri="{FF2B5EF4-FFF2-40B4-BE49-F238E27FC236}">
                <a16:creationId xmlns:a16="http://schemas.microsoft.com/office/drawing/2014/main" id="{B1C53619-F3E4-DD02-F3A1-3C2CD9439D47}"/>
              </a:ext>
            </a:extLst>
          </p:cNvPr>
          <p:cNvSpPr>
            <a:spLocks noGrp="1"/>
          </p:cNvSpPr>
          <p:nvPr>
            <p:ph type="body" sz="quarter" idx="12" hasCustomPrompt="1"/>
          </p:nvPr>
        </p:nvSpPr>
        <p:spPr>
          <a:xfrm>
            <a:off x="446809" y="5535623"/>
            <a:ext cx="8132182" cy="290478"/>
          </a:xfrm>
          <a:prstGeom prst="rect">
            <a:avLst/>
          </a:prstGeom>
        </p:spPr>
        <p:txBody>
          <a:bodyPr lIns="0" tIns="0" rIns="0" bIns="0"/>
          <a:lstStyle>
            <a:lvl1pPr marL="0" indent="0">
              <a:lnSpc>
                <a:spcPts val="2600"/>
              </a:lnSpc>
              <a:spcBef>
                <a:spcPts val="0"/>
              </a:spcBef>
              <a:buNone/>
              <a:defRPr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8" name="Date">
            <a:extLst>
              <a:ext uri="{FF2B5EF4-FFF2-40B4-BE49-F238E27FC236}">
                <a16:creationId xmlns:a16="http://schemas.microsoft.com/office/drawing/2014/main" id="{720F8FE9-B957-3744-725F-FF9B828B61AA}"/>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7" name="URL">
            <a:extLst>
              <a:ext uri="{FF2B5EF4-FFF2-40B4-BE49-F238E27FC236}">
                <a16:creationId xmlns:a16="http://schemas.microsoft.com/office/drawing/2014/main" id="{42723FEF-AC93-945F-6A5B-1D47487C4CD1}"/>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8" name="Icon placeholder">
            <a:extLst>
              <a:ext uri="{FF2B5EF4-FFF2-40B4-BE49-F238E27FC236}">
                <a16:creationId xmlns:a16="http://schemas.microsoft.com/office/drawing/2014/main" id="{2A3EA163-7849-8169-45C0-720626AD4B2A}"/>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2539524674"/>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Video BG + 2 Speakers">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396F7CC-293E-D5DF-C3D7-1B8065564382}"/>
              </a:ext>
            </a:extLst>
          </p:cNvPr>
          <p:cNvSpPr>
            <a:spLocks noGrp="1"/>
          </p:cNvSpPr>
          <p:nvPr>
            <p:ph type="title" hasCustomPrompt="1"/>
          </p:nvPr>
        </p:nvSpPr>
        <p:spPr>
          <a:xfrm>
            <a:off x="443812" y="3919514"/>
            <a:ext cx="11277599" cy="364583"/>
          </a:xfrm>
          <a:prstGeom prst="rect">
            <a:avLst/>
          </a:prstGeom>
        </p:spPr>
        <p:txBody>
          <a:bodyPr lIns="0" tIns="0" rIns="0" bIns="0"/>
          <a:lstStyle>
            <a:lvl1pPr>
              <a:defRPr lang="en-US" sz="3600" b="1" i="0" kern="1200" dirty="0">
                <a:solidFill>
                  <a:schemeClr val="tx2"/>
                </a:solidFill>
                <a:latin typeface="Aptos Narrow" panose="020B0004020202020204" pitchFamily="34" charset="0"/>
                <a:ea typeface="+mn-ea"/>
                <a:cs typeface="+mn-cs"/>
              </a:defRPr>
            </a:lvl1pPr>
          </a:lstStyle>
          <a:p>
            <a:pPr marL="0" lvl="0" indent="0" algn="l" defTabSz="914400" rtl="0" eaLnBrk="1" latinLnBrk="0" hangingPunct="1">
              <a:lnSpc>
                <a:spcPts val="3200"/>
              </a:lnSpc>
              <a:spcBef>
                <a:spcPts val="0"/>
              </a:spcBef>
              <a:buFont typeface="Arial" panose="020B0604020202020204" pitchFamily="34" charset="0"/>
              <a:buNone/>
            </a:pPr>
            <a:r>
              <a:rPr lang="en-US"/>
              <a:t>Presentation Title</a:t>
            </a:r>
          </a:p>
        </p:txBody>
      </p:sp>
      <p:sp>
        <p:nvSpPr>
          <p:cNvPr id="2" name="Yellow background">
            <a:extLst>
              <a:ext uri="{FF2B5EF4-FFF2-40B4-BE49-F238E27FC236}">
                <a16:creationId xmlns:a16="http://schemas.microsoft.com/office/drawing/2014/main" id="{0A568C07-F962-95C8-965B-3B3F7FACC00B}"/>
              </a:ext>
              <a:ext uri="{C183D7F6-B498-43B3-948B-1728B52AA6E4}">
                <adec:decorative xmlns:adec="http://schemas.microsoft.com/office/drawing/2017/decorative" val="1"/>
              </a:ext>
            </a:extLst>
          </p:cNvPr>
          <p:cNvSpPr/>
          <p:nvPr userDrawn="1"/>
        </p:nvSpPr>
        <p:spPr>
          <a:xfrm>
            <a:off x="0" y="3490731"/>
            <a:ext cx="12192000" cy="3367270"/>
          </a:xfrm>
          <a:prstGeom prst="rect">
            <a:avLst/>
          </a:prstGeom>
          <a:solidFill>
            <a:srgbClr val="FEAD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Video/image placeholder">
            <a:extLst>
              <a:ext uri="{FF2B5EF4-FFF2-40B4-BE49-F238E27FC236}">
                <a16:creationId xmlns:a16="http://schemas.microsoft.com/office/drawing/2014/main" id="{2F835FD6-1B73-DE7E-1B68-67AD60110AA6}"/>
              </a:ext>
            </a:extLst>
          </p:cNvPr>
          <p:cNvSpPr>
            <a:spLocks noGrp="1"/>
          </p:cNvSpPr>
          <p:nvPr>
            <p:ph type="pic" sz="quarter" idx="15" hasCustomPrompt="1"/>
          </p:nvPr>
        </p:nvSpPr>
        <p:spPr>
          <a:xfrm>
            <a:off x="0" y="0"/>
            <a:ext cx="12192000" cy="3490913"/>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Video</a:t>
            </a:r>
          </a:p>
        </p:txBody>
      </p:sp>
      <p:sp>
        <p:nvSpPr>
          <p:cNvPr id="15" name="Subtitle">
            <a:extLst>
              <a:ext uri="{FF2B5EF4-FFF2-40B4-BE49-F238E27FC236}">
                <a16:creationId xmlns:a16="http://schemas.microsoft.com/office/drawing/2014/main" id="{F9A84BCC-5578-40B6-7EC2-4B0498FE5FA9}"/>
              </a:ext>
            </a:extLst>
          </p:cNvPr>
          <p:cNvSpPr>
            <a:spLocks noGrp="1"/>
          </p:cNvSpPr>
          <p:nvPr>
            <p:ph type="body" sz="quarter" idx="13" hasCustomPrompt="1"/>
          </p:nvPr>
        </p:nvSpPr>
        <p:spPr>
          <a:xfrm>
            <a:off x="444782" y="4413991"/>
            <a:ext cx="11290018" cy="364583"/>
          </a:xfrm>
          <a:prstGeom prst="rect">
            <a:avLst/>
          </a:prstGeom>
        </p:spPr>
        <p:txBody>
          <a:bodyPr lIns="0" tIns="0" rIns="0" bIns="0"/>
          <a:lstStyle>
            <a:lvl1pPr marL="0" indent="0">
              <a:lnSpc>
                <a:spcPts val="3200"/>
              </a:lnSpc>
              <a:spcBef>
                <a:spcPts val="0"/>
              </a:spcBef>
              <a:buNone/>
              <a:defRPr sz="3600" b="0" i="0">
                <a:solidFill>
                  <a:schemeClr val="accent3"/>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Presentation Subtitle</a:t>
            </a:r>
          </a:p>
        </p:txBody>
      </p:sp>
      <p:sp>
        <p:nvSpPr>
          <p:cNvPr id="4" name="Presenter">
            <a:extLst>
              <a:ext uri="{FF2B5EF4-FFF2-40B4-BE49-F238E27FC236}">
                <a16:creationId xmlns:a16="http://schemas.microsoft.com/office/drawing/2014/main" id="{90DE049E-840C-2F16-39B2-9401AADF12E4}"/>
              </a:ext>
            </a:extLst>
          </p:cNvPr>
          <p:cNvSpPr>
            <a:spLocks noGrp="1"/>
          </p:cNvSpPr>
          <p:nvPr>
            <p:ph type="body" sz="quarter" idx="11" hasCustomPrompt="1"/>
          </p:nvPr>
        </p:nvSpPr>
        <p:spPr>
          <a:xfrm>
            <a:off x="446809" y="4966963"/>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9" name="Title">
            <a:extLst>
              <a:ext uri="{FF2B5EF4-FFF2-40B4-BE49-F238E27FC236}">
                <a16:creationId xmlns:a16="http://schemas.microsoft.com/office/drawing/2014/main" id="{20D88414-9A96-F289-9DD5-2F5DB25A357B}"/>
              </a:ext>
            </a:extLst>
          </p:cNvPr>
          <p:cNvSpPr>
            <a:spLocks noGrp="1"/>
          </p:cNvSpPr>
          <p:nvPr>
            <p:ph type="body" sz="quarter" idx="12" hasCustomPrompt="1"/>
          </p:nvPr>
        </p:nvSpPr>
        <p:spPr>
          <a:xfrm>
            <a:off x="446809" y="5217068"/>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10" name="Presenter">
            <a:extLst>
              <a:ext uri="{FF2B5EF4-FFF2-40B4-BE49-F238E27FC236}">
                <a16:creationId xmlns:a16="http://schemas.microsoft.com/office/drawing/2014/main" id="{E3FEC403-5B58-D5F5-0758-C05B6BF71FA2}"/>
              </a:ext>
            </a:extLst>
          </p:cNvPr>
          <p:cNvSpPr>
            <a:spLocks noGrp="1"/>
          </p:cNvSpPr>
          <p:nvPr>
            <p:ph type="body" sz="quarter" idx="22" hasCustomPrompt="1"/>
          </p:nvPr>
        </p:nvSpPr>
        <p:spPr>
          <a:xfrm>
            <a:off x="457200" y="5532877"/>
            <a:ext cx="8132182" cy="232393"/>
          </a:xfrm>
          <a:prstGeom prst="rect">
            <a:avLst/>
          </a:prstGeom>
        </p:spPr>
        <p:txBody>
          <a:bodyPr lIns="0" tIns="0" rIns="0" bIns="0" anchor="ctr" anchorCtr="0"/>
          <a:lstStyle>
            <a:lvl1pPr marL="0" indent="0">
              <a:lnSpc>
                <a:spcPts val="2000"/>
              </a:lnSpc>
              <a:spcBef>
                <a:spcPts val="0"/>
              </a:spcBef>
              <a:buNone/>
              <a:defRPr sz="1800" b="1"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Presenter</a:t>
            </a:r>
          </a:p>
        </p:txBody>
      </p:sp>
      <p:sp>
        <p:nvSpPr>
          <p:cNvPr id="11" name="Title">
            <a:extLst>
              <a:ext uri="{FF2B5EF4-FFF2-40B4-BE49-F238E27FC236}">
                <a16:creationId xmlns:a16="http://schemas.microsoft.com/office/drawing/2014/main" id="{73810354-32F0-44FB-E03B-5B81353DBEFC}"/>
              </a:ext>
            </a:extLst>
          </p:cNvPr>
          <p:cNvSpPr>
            <a:spLocks noGrp="1"/>
          </p:cNvSpPr>
          <p:nvPr>
            <p:ph type="body" sz="quarter" idx="23" hasCustomPrompt="1"/>
          </p:nvPr>
        </p:nvSpPr>
        <p:spPr>
          <a:xfrm>
            <a:off x="457200" y="5778261"/>
            <a:ext cx="8132182" cy="232393"/>
          </a:xfrm>
          <a:prstGeom prst="rect">
            <a:avLst/>
          </a:prstGeom>
        </p:spPr>
        <p:txBody>
          <a:bodyPr lIns="0" tIns="0" rIns="0" bIns="0" anchor="ctr" anchorCtr="0"/>
          <a:lstStyle>
            <a:lvl1pPr marL="0" indent="0">
              <a:lnSpc>
                <a:spcPts val="2000"/>
              </a:lnSpc>
              <a:spcBef>
                <a:spcPts val="0"/>
              </a:spcBef>
              <a:buNone/>
              <a:defRPr sz="18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Title</a:t>
            </a:r>
          </a:p>
        </p:txBody>
      </p:sp>
      <p:sp>
        <p:nvSpPr>
          <p:cNvPr id="8" name="Date">
            <a:extLst>
              <a:ext uri="{FF2B5EF4-FFF2-40B4-BE49-F238E27FC236}">
                <a16:creationId xmlns:a16="http://schemas.microsoft.com/office/drawing/2014/main" id="{720F8FE9-B957-3744-725F-FF9B828B61AA}"/>
              </a:ext>
            </a:extLst>
          </p:cNvPr>
          <p:cNvSpPr>
            <a:spLocks noGrp="1"/>
          </p:cNvSpPr>
          <p:nvPr>
            <p:ph type="body" sz="quarter" idx="21" hasCustomPrompt="1"/>
          </p:nvPr>
        </p:nvSpPr>
        <p:spPr>
          <a:xfrm>
            <a:off x="457200" y="6248345"/>
            <a:ext cx="1815412" cy="290478"/>
          </a:xfrm>
          <a:prstGeom prst="rect">
            <a:avLst/>
          </a:prstGeom>
        </p:spPr>
        <p:txBody>
          <a:bodyPr lIns="0" tIns="0" rIns="0" bIns="0" anchor="ctr" anchorCtr="0"/>
          <a:lstStyle>
            <a:lvl1pPr marL="0" indent="0" algn="l">
              <a:lnSpc>
                <a:spcPts val="1400"/>
              </a:lnSpc>
              <a:spcBef>
                <a:spcPts val="0"/>
              </a:spcBef>
              <a:buNone/>
              <a:defRPr sz="1400" b="0" i="0">
                <a:solidFill>
                  <a:schemeClr val="accent3"/>
                </a:solidFill>
                <a:latin typeface="Aptos Narrow" panose="020B00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Month XX, XXXX</a:t>
            </a:r>
          </a:p>
        </p:txBody>
      </p:sp>
      <p:sp>
        <p:nvSpPr>
          <p:cNvPr id="7" name="URL">
            <a:extLst>
              <a:ext uri="{FF2B5EF4-FFF2-40B4-BE49-F238E27FC236}">
                <a16:creationId xmlns:a16="http://schemas.microsoft.com/office/drawing/2014/main" id="{42723FEF-AC93-945F-6A5B-1D47487C4CD1}"/>
              </a:ext>
            </a:extLst>
          </p:cNvPr>
          <p:cNvSpPr>
            <a:spLocks noGrp="1"/>
          </p:cNvSpPr>
          <p:nvPr>
            <p:ph type="body" sz="quarter" idx="20" hasCustomPrompt="1"/>
          </p:nvPr>
        </p:nvSpPr>
        <p:spPr>
          <a:xfrm>
            <a:off x="3600591" y="6193620"/>
            <a:ext cx="4978400" cy="365125"/>
          </a:xfrm>
          <a:prstGeom prst="rect">
            <a:avLst/>
          </a:prstGeom>
        </p:spPr>
        <p:txBody>
          <a:bodyPr lIns="0" tIns="0" rIns="0" bIns="0" anchor="ctr" anchorCtr="0"/>
          <a:lstStyle>
            <a:lvl1pPr marL="0" indent="0" algn="ctr">
              <a:buNone/>
              <a:defRPr sz="2000" b="1" i="0">
                <a:solidFill>
                  <a:schemeClr val="tx2"/>
                </a:solidFill>
                <a:latin typeface="Aptos Narrow" panose="020B0004020202020204" pitchFamily="34" charset="0"/>
              </a:defRPr>
            </a:lvl1pPr>
            <a:lvl2pPr marL="457200" indent="0" algn="ctr">
              <a:buNone/>
              <a:defRPr sz="1600" b="1" i="0">
                <a:solidFill>
                  <a:schemeClr val="accent6">
                    <a:lumMod val="60000"/>
                    <a:lumOff val="40000"/>
                  </a:schemeClr>
                </a:solidFill>
                <a:latin typeface="Aptos Narrow" panose="020B0004020202020204" pitchFamily="34" charset="0"/>
              </a:defRPr>
            </a:lvl2pPr>
            <a:lvl3pPr marL="914400" indent="0" algn="ctr">
              <a:buNone/>
              <a:defRPr sz="1600" b="1" i="0">
                <a:solidFill>
                  <a:schemeClr val="accent6">
                    <a:lumMod val="60000"/>
                    <a:lumOff val="40000"/>
                  </a:schemeClr>
                </a:solidFill>
                <a:latin typeface="Aptos Narrow" panose="020B0004020202020204" pitchFamily="34" charset="0"/>
              </a:defRPr>
            </a:lvl3pPr>
            <a:lvl4pPr marL="1371600" indent="0" algn="ctr">
              <a:buNone/>
              <a:defRPr sz="1600" b="1" i="0">
                <a:solidFill>
                  <a:schemeClr val="accent6">
                    <a:lumMod val="60000"/>
                    <a:lumOff val="40000"/>
                  </a:schemeClr>
                </a:solidFill>
                <a:latin typeface="Aptos Narrow" panose="020B0004020202020204" pitchFamily="34" charset="0"/>
              </a:defRPr>
            </a:lvl4pPr>
            <a:lvl5pPr marL="1828800" indent="0" algn="ctr">
              <a:buNone/>
              <a:defRPr sz="1600" b="1" i="0">
                <a:solidFill>
                  <a:schemeClr val="accent6">
                    <a:lumMod val="60000"/>
                    <a:lumOff val="40000"/>
                  </a:schemeClr>
                </a:solidFill>
                <a:latin typeface="Aptos Narrow" panose="020B0004020202020204" pitchFamily="34" charset="0"/>
              </a:defRPr>
            </a:lvl5pPr>
          </a:lstStyle>
          <a:p>
            <a:pPr lvl="0"/>
            <a:r>
              <a:rPr lang="en-US"/>
              <a:t>URL</a:t>
            </a:r>
          </a:p>
        </p:txBody>
      </p:sp>
      <p:sp>
        <p:nvSpPr>
          <p:cNvPr id="16" name="Icon placeholder">
            <a:extLst>
              <a:ext uri="{FF2B5EF4-FFF2-40B4-BE49-F238E27FC236}">
                <a16:creationId xmlns:a16="http://schemas.microsoft.com/office/drawing/2014/main" id="{D1A2BDCD-1705-2BEC-C1CD-E3E37C37E194}"/>
              </a:ext>
            </a:extLst>
          </p:cNvPr>
          <p:cNvSpPr>
            <a:spLocks noGrp="1"/>
          </p:cNvSpPr>
          <p:nvPr>
            <p:ph type="pic" sz="quarter" idx="14" hasCustomPrompt="1"/>
          </p:nvPr>
        </p:nvSpPr>
        <p:spPr>
          <a:xfrm>
            <a:off x="10350631" y="5059389"/>
            <a:ext cx="1384169" cy="1384169"/>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Logo</a:t>
            </a:r>
          </a:p>
        </p:txBody>
      </p:sp>
    </p:spTree>
    <p:extLst>
      <p:ext uri="{BB962C8B-B14F-4D97-AF65-F5344CB8AC3E}">
        <p14:creationId xmlns:p14="http://schemas.microsoft.com/office/powerpoint/2010/main" val="1211789103"/>
      </p:ext>
    </p:extLst>
  </p:cSld>
  <p:clrMapOvr>
    <a:masterClrMapping/>
  </p:clrMapOvr>
  <p:extLst>
    <p:ext uri="{DCECCB84-F9BA-43D5-87BE-67443E8EF086}">
      <p15:sldGuideLst xmlns:p15="http://schemas.microsoft.com/office/powerpoint/2012/main">
        <p15:guide id="1" orient="horz" pos="2484"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Text Box">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DDEF7B5-4E69-591B-66CB-E7D41715BB2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7E687CA2-78B0-4204-F1A0-01ADB26A4655}"/>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One Text Box</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0" y="831251"/>
            <a:ext cx="1127759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2" name="Text box">
            <a:extLst>
              <a:ext uri="{FF2B5EF4-FFF2-40B4-BE49-F238E27FC236}">
                <a16:creationId xmlns:a16="http://schemas.microsoft.com/office/drawing/2014/main" id="{D5531057-6D8A-31C1-E72F-9F906B688FEA}"/>
              </a:ext>
            </a:extLst>
          </p:cNvPr>
          <p:cNvSpPr>
            <a:spLocks noGrp="1"/>
          </p:cNvSpPr>
          <p:nvPr>
            <p:ph type="body" sz="quarter" idx="12"/>
          </p:nvPr>
        </p:nvSpPr>
        <p:spPr>
          <a:xfrm>
            <a:off x="457200" y="1819273"/>
            <a:ext cx="11251780" cy="3977640"/>
          </a:xfrm>
          <a:prstGeom prst="rect">
            <a:avLst/>
          </a:prstGeom>
        </p:spPr>
        <p:txBody>
          <a:bodyPr lIns="0" tIns="0" rIns="0" bIns="0"/>
          <a:lstStyle>
            <a:lvl1pPr marL="342900" indent="-342900">
              <a:buSzPct val="100000"/>
              <a:buFont typeface="Arial" panose="020B0604020202020204" pitchFamily="34" charset="0"/>
              <a:buChar char="•"/>
              <a:tabLst/>
              <a:defRPr lang="en-US" sz="2400" b="0" i="0" kern="1200" dirty="0" smtClean="0">
                <a:solidFill>
                  <a:schemeClr val="accent4"/>
                </a:solidFill>
                <a:latin typeface="Aptos Narrow" panose="020B0004020202020204" pitchFamily="34" charset="0"/>
                <a:ea typeface="+mn-ea"/>
                <a:cs typeface="+mn-cs"/>
              </a:defRPr>
            </a:lvl1pPr>
            <a:lvl2pPr marL="352425" indent="-123825">
              <a:buFont typeface="Arial" panose="020B0604020202020204" pitchFamily="34" charset="0"/>
              <a:buChar char="•"/>
              <a:tabLst/>
              <a:defRPr sz="2200" b="0" i="0">
                <a:solidFill>
                  <a:schemeClr val="accent4"/>
                </a:solidFill>
                <a:latin typeface="Aptos Narrow" panose="020B0004020202020204" pitchFamily="34" charset="0"/>
              </a:defRPr>
            </a:lvl2pPr>
            <a:lvl3pPr marL="804863" indent="-223838">
              <a:buFont typeface="Arial" panose="020B0604020202020204" pitchFamily="34" charset="0"/>
              <a:buChar char="•"/>
              <a:tabLst/>
              <a:defRPr sz="2000" b="0" i="0">
                <a:solidFill>
                  <a:schemeClr val="accent4"/>
                </a:solidFill>
                <a:latin typeface="Aptos Narrow" panose="020B0004020202020204" pitchFamily="34" charset="0"/>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1775" lvl="0" indent="-231775">
              <a:buSzPct val="85000"/>
            </a:pPr>
            <a:r>
              <a:rPr lang="en-US"/>
              <a:t>Click to edit Master text styles</a:t>
            </a:r>
          </a:p>
        </p:txBody>
      </p:sp>
      <p:pic>
        <p:nvPicPr>
          <p:cNvPr id="14" name="Logo">
            <a:extLst>
              <a:ext uri="{FF2B5EF4-FFF2-40B4-BE49-F238E27FC236}">
                <a16:creationId xmlns:a16="http://schemas.microsoft.com/office/drawing/2014/main" id="{64139A27-7E24-EEB7-5649-59C59EAA05F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7C5A9B7E-D95F-7D03-833D-7B98F64AA923}"/>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9787123B-FAB8-76E2-7CC2-F668696EF13A}"/>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spTree>
    <p:extLst>
      <p:ext uri="{BB962C8B-B14F-4D97-AF65-F5344CB8AC3E}">
        <p14:creationId xmlns:p14="http://schemas.microsoft.com/office/powerpoint/2010/main" val="293509816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Text + Icon">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852A4A84-448D-3336-870C-2412493A05DA}"/>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One Text Box + Icon</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7" name="Icon">
            <a:extLst>
              <a:ext uri="{FF2B5EF4-FFF2-40B4-BE49-F238E27FC236}">
                <a16:creationId xmlns:a16="http://schemas.microsoft.com/office/drawing/2014/main" id="{6031B1A7-58CB-5ABF-96A8-19F62DAD1288}"/>
              </a:ext>
            </a:extLst>
          </p:cNvPr>
          <p:cNvSpPr>
            <a:spLocks noGrp="1"/>
          </p:cNvSpPr>
          <p:nvPr>
            <p:ph type="pic" sz="quarter" idx="13" hasCustomPrompt="1"/>
          </p:nvPr>
        </p:nvSpPr>
        <p:spPr>
          <a:xfrm>
            <a:off x="10831513" y="370307"/>
            <a:ext cx="877467" cy="877467"/>
          </a:xfrm>
          <a:prstGeom prst="rect">
            <a:avLst/>
          </a:prstGeom>
        </p:spPr>
        <p:txBody>
          <a:bodyPr/>
          <a:lstStyle>
            <a:lvl1pPr marL="0" indent="0">
              <a:buNone/>
              <a:defRPr sz="1600"/>
            </a:lvl1pPr>
          </a:lstStyle>
          <a:p>
            <a:r>
              <a:rPr lang="en-US"/>
              <a:t>Icon</a:t>
            </a:r>
          </a:p>
        </p:txBody>
      </p:sp>
      <p:sp>
        <p:nvSpPr>
          <p:cNvPr id="2" name="Text box">
            <a:extLst>
              <a:ext uri="{FF2B5EF4-FFF2-40B4-BE49-F238E27FC236}">
                <a16:creationId xmlns:a16="http://schemas.microsoft.com/office/drawing/2014/main" id="{FB2CDBC7-07C2-9EE5-80C1-81B91BB90DF6}"/>
              </a:ext>
            </a:extLst>
          </p:cNvPr>
          <p:cNvSpPr>
            <a:spLocks noGrp="1"/>
          </p:cNvSpPr>
          <p:nvPr>
            <p:ph type="body" sz="quarter" idx="12"/>
          </p:nvPr>
        </p:nvSpPr>
        <p:spPr>
          <a:xfrm>
            <a:off x="457200" y="1819273"/>
            <a:ext cx="11251780" cy="3977640"/>
          </a:xfrm>
          <a:prstGeom prst="rect">
            <a:avLst/>
          </a:prstGeom>
        </p:spPr>
        <p:txBody>
          <a:bodyPr lIns="0" tIns="0" rIns="0" bIns="0"/>
          <a:lstStyle>
            <a:lvl1pPr marL="342900" indent="-342900">
              <a:buFont typeface="Arial" panose="020B0604020202020204" pitchFamily="34" charset="0"/>
              <a:buChar char="•"/>
              <a:tabLst/>
              <a:defRPr lang="en-US" sz="2400" b="0" i="0" kern="1200" dirty="0" smtClean="0">
                <a:solidFill>
                  <a:schemeClr val="accent4"/>
                </a:solidFill>
                <a:latin typeface="Aptos Narrow" panose="020B0004020202020204" pitchFamily="34" charset="0"/>
                <a:ea typeface="+mn-ea"/>
                <a:cs typeface="+mn-cs"/>
              </a:defRPr>
            </a:lvl1pPr>
            <a:lvl2pPr marL="465138" indent="-227013">
              <a:buSzPct val="90000"/>
              <a:buFont typeface="Arial" panose="020B0604020202020204" pitchFamily="34" charset="0"/>
              <a:buChar char="•"/>
              <a:tabLst/>
              <a:defRPr sz="2200" b="0" i="0">
                <a:solidFill>
                  <a:schemeClr val="accent4"/>
                </a:solidFill>
                <a:latin typeface="Aptos Narrow" panose="020B0004020202020204" pitchFamily="34" charset="0"/>
              </a:defRPr>
            </a:lvl2pPr>
            <a:lvl3pPr marL="695325" indent="-231775">
              <a:buFont typeface="Arial" panose="020B0604020202020204" pitchFamily="34" charset="0"/>
              <a:buChar char="•"/>
              <a:tabLst/>
              <a:defRPr sz="2000" b="0" i="0">
                <a:solidFill>
                  <a:schemeClr val="accent4"/>
                </a:solidFill>
                <a:latin typeface="Aptos Narrow" panose="020B0004020202020204" pitchFamily="34" charset="0"/>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1775" lvl="0" indent="-231775">
              <a:buSzPct val="85000"/>
            </a:pPr>
            <a:r>
              <a:rPr lang="en-US"/>
              <a:t>Click to edit Master text styles</a:t>
            </a:r>
          </a:p>
        </p:txBody>
      </p:sp>
      <p:pic>
        <p:nvPicPr>
          <p:cNvPr id="18" name="Logo">
            <a:extLst>
              <a:ext uri="{FF2B5EF4-FFF2-40B4-BE49-F238E27FC236}">
                <a16:creationId xmlns:a16="http://schemas.microsoft.com/office/drawing/2014/main" id="{F454D7D9-AEAC-7505-8F4F-71063F530C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1BB63A3A-C0D3-EACE-3677-E8C4F8134E79}"/>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8CF42D81-C713-6027-6A1B-91AA1C8231D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CFED6052-F687-EDC9-5AAB-49BD50738E8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70817862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rocess">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BEE21BCA-1EE2-6462-FAE9-4BB0A79E9538}"/>
              </a:ext>
            </a:extLst>
          </p:cNvPr>
          <p:cNvCxnSpPr/>
          <p:nvPr userDrawn="1"/>
        </p:nvCxnSpPr>
        <p:spPr>
          <a:xfrm flipV="1">
            <a:off x="5748151"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7DEF7AF-D42C-5050-1AFF-72E4FFC36DE0}"/>
              </a:ext>
            </a:extLst>
          </p:cNvPr>
          <p:cNvCxnSpPr/>
          <p:nvPr userDrawn="1"/>
        </p:nvCxnSpPr>
        <p:spPr>
          <a:xfrm flipV="1">
            <a:off x="8624915"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pic>
        <p:nvPicPr>
          <p:cNvPr id="4" name="Graphic 3">
            <a:extLst>
              <a:ext uri="{FF2B5EF4-FFF2-40B4-BE49-F238E27FC236}">
                <a16:creationId xmlns:a16="http://schemas.microsoft.com/office/drawing/2014/main" id="{CFED6052-F687-EDC9-5AAB-49BD50738E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16" name="Title 4">
            <a:extLst>
              <a:ext uri="{FF2B5EF4-FFF2-40B4-BE49-F238E27FC236}">
                <a16:creationId xmlns:a16="http://schemas.microsoft.com/office/drawing/2014/main" id="{852A4A84-448D-3336-870C-2412493A05DA}"/>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dirty="0"/>
              <a:t>Smart Art Process + Text</a:t>
            </a:r>
          </a:p>
        </p:txBody>
      </p:sp>
      <p:pic>
        <p:nvPicPr>
          <p:cNvPr id="18" name="Logo">
            <a:extLst>
              <a:ext uri="{FF2B5EF4-FFF2-40B4-BE49-F238E27FC236}">
                <a16:creationId xmlns:a16="http://schemas.microsoft.com/office/drawing/2014/main" id="{F454D7D9-AEAC-7505-8F4F-71063F530C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1BB63A3A-C0D3-EACE-3677-E8C4F8134E79}"/>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8CF42D81-C713-6027-6A1B-91AA1C8231D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cxnSp>
        <p:nvCxnSpPr>
          <p:cNvPr id="19" name="Straight Arrow Connector 18">
            <a:extLst>
              <a:ext uri="{FF2B5EF4-FFF2-40B4-BE49-F238E27FC236}">
                <a16:creationId xmlns:a16="http://schemas.microsoft.com/office/drawing/2014/main" id="{D8F3B25E-A652-423E-DF1A-70C2F7B2E0A1}"/>
              </a:ext>
            </a:extLst>
          </p:cNvPr>
          <p:cNvCxnSpPr>
            <a:cxnSpLocks/>
          </p:cNvCxnSpPr>
          <p:nvPr userDrawn="1"/>
        </p:nvCxnSpPr>
        <p:spPr>
          <a:xfrm flipV="1">
            <a:off x="2884639"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sp>
        <p:nvSpPr>
          <p:cNvPr id="13" name="Text Placeholder 4">
            <a:extLst>
              <a:ext uri="{FF2B5EF4-FFF2-40B4-BE49-F238E27FC236}">
                <a16:creationId xmlns:a16="http://schemas.microsoft.com/office/drawing/2014/main" id="{E6559658-0B6A-6E96-CCAE-7A265C8ECAB9}"/>
              </a:ext>
            </a:extLst>
          </p:cNvPr>
          <p:cNvSpPr>
            <a:spLocks noGrp="1"/>
          </p:cNvSpPr>
          <p:nvPr>
            <p:ph type="body" sz="quarter" idx="21"/>
          </p:nvPr>
        </p:nvSpPr>
        <p:spPr>
          <a:xfrm>
            <a:off x="9057730" y="2158011"/>
            <a:ext cx="2451100" cy="1436687"/>
          </a:xfrm>
          <a:prstGeom prst="roundRect">
            <a:avLst>
              <a:gd name="adj" fmla="val 10302"/>
            </a:avLst>
          </a:prstGeom>
          <a:solidFill>
            <a:schemeClr val="accent3">
              <a:lumMod val="60000"/>
              <a:lumOff val="40000"/>
            </a:schemeClr>
          </a:solidFill>
          <a:ln w="31750">
            <a:solidFill>
              <a:schemeClr val="accent3">
                <a:lumMod val="60000"/>
                <a:lumOff val="40000"/>
              </a:schemeClr>
            </a:solidFill>
          </a:ln>
        </p:spPr>
        <p:txBody>
          <a:bodyPr lIns="182880" tIns="182880"/>
          <a:lstStyle>
            <a:lvl1pPr marL="9525" indent="-9525">
              <a:buNone/>
              <a:tabLst/>
              <a:defRPr lang="en-US" sz="2400" kern="1200" dirty="0">
                <a:solidFill>
                  <a:schemeClr val="tx1"/>
                </a:solidFill>
                <a:latin typeface="+mn-lt"/>
                <a:ea typeface="+mn-ea"/>
                <a:cs typeface="+mn-cs"/>
              </a:defRPr>
            </a:lvl1pPr>
          </a:lstStyle>
          <a:p>
            <a:pPr lvl="0"/>
            <a:endParaRPr lang="en-US" dirty="0"/>
          </a:p>
        </p:txBody>
      </p:sp>
      <p:sp>
        <p:nvSpPr>
          <p:cNvPr id="2" name="Text Placeholder 5">
            <a:extLst>
              <a:ext uri="{FF2B5EF4-FFF2-40B4-BE49-F238E27FC236}">
                <a16:creationId xmlns:a16="http://schemas.microsoft.com/office/drawing/2014/main" id="{B76BA122-AC3D-A6E4-A12E-79BF2F57960E}"/>
              </a:ext>
            </a:extLst>
          </p:cNvPr>
          <p:cNvSpPr>
            <a:spLocks noGrp="1"/>
          </p:cNvSpPr>
          <p:nvPr>
            <p:ph type="body" sz="quarter" idx="22"/>
          </p:nvPr>
        </p:nvSpPr>
        <p:spPr>
          <a:xfrm>
            <a:off x="457200" y="4264678"/>
            <a:ext cx="11051630" cy="942975"/>
          </a:xfrm>
          <a:prstGeom prst="rect">
            <a:avLst/>
          </a:prstGeom>
        </p:spPr>
        <p:txBody>
          <a:bodyPr/>
          <a:lstStyle>
            <a:lvl1pPr marL="0" indent="0">
              <a:buNone/>
              <a:defRPr/>
            </a:lvl1pPr>
          </a:lstStyle>
          <a:p>
            <a:pPr lvl="0"/>
            <a:endParaRPr lang="en-US" dirty="0"/>
          </a:p>
        </p:txBody>
      </p:sp>
      <p:sp>
        <p:nvSpPr>
          <p:cNvPr id="5" name="Text Placeholder 4">
            <a:extLst>
              <a:ext uri="{FF2B5EF4-FFF2-40B4-BE49-F238E27FC236}">
                <a16:creationId xmlns:a16="http://schemas.microsoft.com/office/drawing/2014/main" id="{72E757FD-382E-573E-0B76-9BE954AD850A}"/>
              </a:ext>
            </a:extLst>
          </p:cNvPr>
          <p:cNvSpPr>
            <a:spLocks noGrp="1"/>
          </p:cNvSpPr>
          <p:nvPr>
            <p:ph type="body" sz="quarter" idx="18"/>
          </p:nvPr>
        </p:nvSpPr>
        <p:spPr>
          <a:xfrm>
            <a:off x="443813" y="2158011"/>
            <a:ext cx="2451100" cy="1436687"/>
          </a:xfrm>
          <a:prstGeom prst="roundRect">
            <a:avLst>
              <a:gd name="adj" fmla="val 10302"/>
            </a:avLst>
          </a:prstGeom>
          <a:solidFill>
            <a:schemeClr val="bg1"/>
          </a:solidFill>
          <a:ln w="12700">
            <a:solidFill>
              <a:schemeClr val="accent3">
                <a:lumMod val="60000"/>
                <a:lumOff val="40000"/>
              </a:schemeClr>
            </a:solidFill>
          </a:ln>
        </p:spPr>
        <p:txBody>
          <a:bodyPr lIns="182880" tIns="182880"/>
          <a:lstStyle>
            <a:lvl1pPr marL="9525" indent="-9525">
              <a:buFont typeface="Arial" panose="020B0604020202020204" pitchFamily="34" charset="0"/>
              <a:buNone/>
              <a:tabLst/>
              <a:defRPr>
                <a:solidFill>
                  <a:schemeClr val="tx1"/>
                </a:solidFill>
              </a:defRPr>
            </a:lvl1pPr>
          </a:lstStyle>
          <a:p>
            <a:pPr lvl="0"/>
            <a:endParaRPr lang="en-US" dirty="0"/>
          </a:p>
        </p:txBody>
      </p:sp>
      <p:sp>
        <p:nvSpPr>
          <p:cNvPr id="7" name="Text Placeholder 4">
            <a:extLst>
              <a:ext uri="{FF2B5EF4-FFF2-40B4-BE49-F238E27FC236}">
                <a16:creationId xmlns:a16="http://schemas.microsoft.com/office/drawing/2014/main" id="{AEE369E6-74CE-E312-E6B3-BB0330EC7C42}"/>
              </a:ext>
            </a:extLst>
          </p:cNvPr>
          <p:cNvSpPr>
            <a:spLocks noGrp="1"/>
          </p:cNvSpPr>
          <p:nvPr>
            <p:ph type="body" sz="quarter" idx="19"/>
          </p:nvPr>
        </p:nvSpPr>
        <p:spPr>
          <a:xfrm>
            <a:off x="3315119" y="2158011"/>
            <a:ext cx="2451100" cy="1436687"/>
          </a:xfrm>
          <a:prstGeom prst="roundRect">
            <a:avLst>
              <a:gd name="adj" fmla="val 10302"/>
            </a:avLst>
          </a:prstGeom>
          <a:solidFill>
            <a:schemeClr val="bg1"/>
          </a:solidFill>
          <a:ln w="12700">
            <a:solidFill>
              <a:schemeClr val="accent3">
                <a:lumMod val="60000"/>
                <a:lumOff val="40000"/>
              </a:schemeClr>
            </a:solidFill>
          </a:ln>
        </p:spPr>
        <p:txBody>
          <a:bodyPr lIns="182880" tIns="182880"/>
          <a:lstStyle>
            <a:lvl1pPr marL="9525" indent="-9525">
              <a:buNone/>
              <a:tabLst/>
              <a:defRPr lang="en-US" sz="2400" kern="1200" dirty="0">
                <a:solidFill>
                  <a:schemeClr val="tx1"/>
                </a:solidFill>
                <a:latin typeface="+mn-lt"/>
                <a:ea typeface="+mn-ea"/>
                <a:cs typeface="+mn-cs"/>
              </a:defRPr>
            </a:lvl1pPr>
          </a:lstStyle>
          <a:p>
            <a:pPr lvl="0"/>
            <a:endParaRPr lang="en-US" dirty="0"/>
          </a:p>
        </p:txBody>
      </p:sp>
      <p:sp>
        <p:nvSpPr>
          <p:cNvPr id="11" name="Text Placeholder 4">
            <a:extLst>
              <a:ext uri="{FF2B5EF4-FFF2-40B4-BE49-F238E27FC236}">
                <a16:creationId xmlns:a16="http://schemas.microsoft.com/office/drawing/2014/main" id="{4F93DBFD-17A2-7E00-32A1-A29540AFAD42}"/>
              </a:ext>
            </a:extLst>
          </p:cNvPr>
          <p:cNvSpPr>
            <a:spLocks noGrp="1"/>
          </p:cNvSpPr>
          <p:nvPr>
            <p:ph type="body" sz="quarter" idx="20"/>
          </p:nvPr>
        </p:nvSpPr>
        <p:spPr>
          <a:xfrm>
            <a:off x="6186425" y="2158011"/>
            <a:ext cx="2451100" cy="1436687"/>
          </a:xfrm>
          <a:prstGeom prst="roundRect">
            <a:avLst>
              <a:gd name="adj" fmla="val 10302"/>
            </a:avLst>
          </a:prstGeom>
          <a:solidFill>
            <a:schemeClr val="bg1"/>
          </a:solidFill>
          <a:ln w="12700">
            <a:solidFill>
              <a:schemeClr val="accent3">
                <a:lumMod val="60000"/>
                <a:lumOff val="40000"/>
              </a:schemeClr>
            </a:solidFill>
          </a:ln>
        </p:spPr>
        <p:txBody>
          <a:bodyPr lIns="182880" tIns="182880"/>
          <a:lstStyle>
            <a:lvl1pPr marL="9525" indent="-9525">
              <a:buNone/>
              <a:tabLst/>
              <a:defRPr lang="en-US" sz="2400" kern="1200" dirty="0">
                <a:solidFill>
                  <a:schemeClr val="tx1"/>
                </a:solidFill>
                <a:latin typeface="+mn-lt"/>
                <a:ea typeface="+mn-ea"/>
                <a:cs typeface="+mn-cs"/>
              </a:defRPr>
            </a:lvl1pPr>
          </a:lstStyle>
          <a:p>
            <a:pPr lvl="0"/>
            <a:endParaRPr lang="en-US" dirty="0"/>
          </a:p>
        </p:txBody>
      </p:sp>
    </p:spTree>
    <p:extLst>
      <p:ext uri="{BB962C8B-B14F-4D97-AF65-F5344CB8AC3E}">
        <p14:creationId xmlns:p14="http://schemas.microsoft.com/office/powerpoint/2010/main" val="1748181027"/>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rocess">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BEE21BCA-1EE2-6462-FAE9-4BB0A79E9538}"/>
              </a:ext>
            </a:extLst>
          </p:cNvPr>
          <p:cNvCxnSpPr/>
          <p:nvPr userDrawn="1"/>
        </p:nvCxnSpPr>
        <p:spPr>
          <a:xfrm flipV="1">
            <a:off x="5748151"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7DEF7AF-D42C-5050-1AFF-72E4FFC36DE0}"/>
              </a:ext>
            </a:extLst>
          </p:cNvPr>
          <p:cNvCxnSpPr/>
          <p:nvPr userDrawn="1"/>
        </p:nvCxnSpPr>
        <p:spPr>
          <a:xfrm flipV="1">
            <a:off x="8624915"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pic>
        <p:nvPicPr>
          <p:cNvPr id="4" name="Graphic 3">
            <a:extLst>
              <a:ext uri="{FF2B5EF4-FFF2-40B4-BE49-F238E27FC236}">
                <a16:creationId xmlns:a16="http://schemas.microsoft.com/office/drawing/2014/main" id="{CFED6052-F687-EDC9-5AAB-49BD50738E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16" name="Title 4">
            <a:extLst>
              <a:ext uri="{FF2B5EF4-FFF2-40B4-BE49-F238E27FC236}">
                <a16:creationId xmlns:a16="http://schemas.microsoft.com/office/drawing/2014/main" id="{852A4A84-448D-3336-870C-2412493A05DA}"/>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dirty="0"/>
              <a:t>Smart Art Process</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8" name="Logo">
            <a:extLst>
              <a:ext uri="{FF2B5EF4-FFF2-40B4-BE49-F238E27FC236}">
                <a16:creationId xmlns:a16="http://schemas.microsoft.com/office/drawing/2014/main" id="{F454D7D9-AEAC-7505-8F4F-71063F530C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1BB63A3A-C0D3-EACE-3677-E8C4F8134E79}"/>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8CF42D81-C713-6027-6A1B-91AA1C8231D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sp>
        <p:nvSpPr>
          <p:cNvPr id="5" name="Text Placeholder 4">
            <a:extLst>
              <a:ext uri="{FF2B5EF4-FFF2-40B4-BE49-F238E27FC236}">
                <a16:creationId xmlns:a16="http://schemas.microsoft.com/office/drawing/2014/main" id="{72E757FD-382E-573E-0B76-9BE954AD850A}"/>
              </a:ext>
            </a:extLst>
          </p:cNvPr>
          <p:cNvSpPr>
            <a:spLocks noGrp="1"/>
          </p:cNvSpPr>
          <p:nvPr>
            <p:ph type="body" sz="quarter" idx="18"/>
          </p:nvPr>
        </p:nvSpPr>
        <p:spPr>
          <a:xfrm>
            <a:off x="443813" y="2158011"/>
            <a:ext cx="2451100" cy="1436687"/>
          </a:xfrm>
          <a:prstGeom prst="roundRect">
            <a:avLst>
              <a:gd name="adj" fmla="val 10302"/>
            </a:avLst>
          </a:prstGeom>
          <a:solidFill>
            <a:schemeClr val="accent1"/>
          </a:solidFill>
          <a:ln>
            <a:noFill/>
          </a:ln>
        </p:spPr>
        <p:txBody>
          <a:bodyPr lIns="182880" tIns="182880"/>
          <a:lstStyle>
            <a:lvl1pPr marL="9525" indent="-9525">
              <a:buFont typeface="Arial" panose="020B0604020202020204" pitchFamily="34" charset="0"/>
              <a:buNone/>
              <a:tabLst/>
              <a:defRPr>
                <a:solidFill>
                  <a:schemeClr val="bg1"/>
                </a:solidFill>
              </a:defRPr>
            </a:lvl1pPr>
          </a:lstStyle>
          <a:p>
            <a:pPr lvl="0"/>
            <a:endParaRPr lang="en-US" dirty="0"/>
          </a:p>
        </p:txBody>
      </p:sp>
      <p:sp>
        <p:nvSpPr>
          <p:cNvPr id="7" name="Text Placeholder 4">
            <a:extLst>
              <a:ext uri="{FF2B5EF4-FFF2-40B4-BE49-F238E27FC236}">
                <a16:creationId xmlns:a16="http://schemas.microsoft.com/office/drawing/2014/main" id="{AEE369E6-74CE-E312-E6B3-BB0330EC7C42}"/>
              </a:ext>
            </a:extLst>
          </p:cNvPr>
          <p:cNvSpPr>
            <a:spLocks noGrp="1"/>
          </p:cNvSpPr>
          <p:nvPr>
            <p:ph type="body" sz="quarter" idx="19"/>
          </p:nvPr>
        </p:nvSpPr>
        <p:spPr>
          <a:xfrm>
            <a:off x="3315119" y="2158011"/>
            <a:ext cx="2451100" cy="1436687"/>
          </a:xfrm>
          <a:prstGeom prst="roundRect">
            <a:avLst>
              <a:gd name="adj" fmla="val 10302"/>
            </a:avLst>
          </a:prstGeom>
          <a:solidFill>
            <a:schemeClr val="accent1"/>
          </a:solidFill>
          <a:ln>
            <a:noFill/>
          </a:ln>
        </p:spPr>
        <p:txBody>
          <a:bodyPr lIns="182880" tIns="182880"/>
          <a:lstStyle>
            <a:lvl1pPr marL="9525" indent="-9525">
              <a:buNone/>
              <a:tabLst/>
              <a:defRPr lang="en-US" sz="2400" kern="1200" dirty="0">
                <a:solidFill>
                  <a:schemeClr val="bg1"/>
                </a:solidFill>
                <a:latin typeface="+mn-lt"/>
                <a:ea typeface="+mn-ea"/>
                <a:cs typeface="+mn-cs"/>
              </a:defRPr>
            </a:lvl1pPr>
          </a:lstStyle>
          <a:p>
            <a:pPr lvl="0"/>
            <a:endParaRPr lang="en-US" dirty="0"/>
          </a:p>
        </p:txBody>
      </p:sp>
      <p:sp>
        <p:nvSpPr>
          <p:cNvPr id="11" name="Text Placeholder 4">
            <a:extLst>
              <a:ext uri="{FF2B5EF4-FFF2-40B4-BE49-F238E27FC236}">
                <a16:creationId xmlns:a16="http://schemas.microsoft.com/office/drawing/2014/main" id="{4F93DBFD-17A2-7E00-32A1-A29540AFAD42}"/>
              </a:ext>
            </a:extLst>
          </p:cNvPr>
          <p:cNvSpPr>
            <a:spLocks noGrp="1"/>
          </p:cNvSpPr>
          <p:nvPr>
            <p:ph type="body" sz="quarter" idx="20"/>
          </p:nvPr>
        </p:nvSpPr>
        <p:spPr>
          <a:xfrm>
            <a:off x="6186425" y="2158011"/>
            <a:ext cx="2451100" cy="1436687"/>
          </a:xfrm>
          <a:prstGeom prst="roundRect">
            <a:avLst>
              <a:gd name="adj" fmla="val 10302"/>
            </a:avLst>
          </a:prstGeom>
          <a:solidFill>
            <a:schemeClr val="accent1"/>
          </a:solidFill>
          <a:ln>
            <a:noFill/>
          </a:ln>
        </p:spPr>
        <p:txBody>
          <a:bodyPr lIns="182880" tIns="182880"/>
          <a:lstStyle>
            <a:lvl1pPr marL="9525" indent="-9525">
              <a:buNone/>
              <a:tabLst/>
              <a:defRPr lang="en-US" sz="2400" kern="1200" dirty="0">
                <a:solidFill>
                  <a:schemeClr val="bg1"/>
                </a:solidFill>
                <a:latin typeface="+mn-lt"/>
                <a:ea typeface="+mn-ea"/>
                <a:cs typeface="+mn-cs"/>
              </a:defRPr>
            </a:lvl1pPr>
          </a:lstStyle>
          <a:p>
            <a:pPr lvl="0"/>
            <a:endParaRPr lang="en-US" dirty="0"/>
          </a:p>
        </p:txBody>
      </p:sp>
      <p:cxnSp>
        <p:nvCxnSpPr>
          <p:cNvPr id="19" name="Straight Arrow Connector 18">
            <a:extLst>
              <a:ext uri="{FF2B5EF4-FFF2-40B4-BE49-F238E27FC236}">
                <a16:creationId xmlns:a16="http://schemas.microsoft.com/office/drawing/2014/main" id="{D8F3B25E-A652-423E-DF1A-70C2F7B2E0A1}"/>
              </a:ext>
            </a:extLst>
          </p:cNvPr>
          <p:cNvCxnSpPr>
            <a:cxnSpLocks/>
          </p:cNvCxnSpPr>
          <p:nvPr userDrawn="1"/>
        </p:nvCxnSpPr>
        <p:spPr>
          <a:xfrm flipV="1">
            <a:off x="2884639"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sp>
        <p:nvSpPr>
          <p:cNvPr id="13" name="Text Placeholder 4">
            <a:extLst>
              <a:ext uri="{FF2B5EF4-FFF2-40B4-BE49-F238E27FC236}">
                <a16:creationId xmlns:a16="http://schemas.microsoft.com/office/drawing/2014/main" id="{E6559658-0B6A-6E96-CCAE-7A265C8ECAB9}"/>
              </a:ext>
            </a:extLst>
          </p:cNvPr>
          <p:cNvSpPr>
            <a:spLocks noGrp="1"/>
          </p:cNvSpPr>
          <p:nvPr>
            <p:ph type="body" sz="quarter" idx="21"/>
          </p:nvPr>
        </p:nvSpPr>
        <p:spPr>
          <a:xfrm>
            <a:off x="9057730" y="2158011"/>
            <a:ext cx="2451100" cy="1436687"/>
          </a:xfrm>
          <a:prstGeom prst="roundRect">
            <a:avLst>
              <a:gd name="adj" fmla="val 10302"/>
            </a:avLst>
          </a:prstGeom>
          <a:noFill/>
          <a:ln w="12700">
            <a:solidFill>
              <a:schemeClr val="accent3">
                <a:lumMod val="60000"/>
                <a:lumOff val="40000"/>
              </a:schemeClr>
            </a:solidFill>
          </a:ln>
        </p:spPr>
        <p:txBody>
          <a:bodyPr lIns="182880" tIns="182880"/>
          <a:lstStyle>
            <a:lvl1pPr marL="9525" indent="-9525">
              <a:buNone/>
              <a:tabLst/>
              <a:defRPr lang="en-US" sz="2400" kern="1200" dirty="0">
                <a:solidFill>
                  <a:schemeClr val="tx1"/>
                </a:solidFill>
                <a:latin typeface="+mn-lt"/>
                <a:ea typeface="+mn-ea"/>
                <a:cs typeface="+mn-cs"/>
              </a:defRPr>
            </a:lvl1pPr>
          </a:lstStyle>
          <a:p>
            <a:pPr lvl="0"/>
            <a:endParaRPr lang="en-US" dirty="0"/>
          </a:p>
        </p:txBody>
      </p:sp>
      <p:sp>
        <p:nvSpPr>
          <p:cNvPr id="2" name="Text Placeholder 5">
            <a:extLst>
              <a:ext uri="{FF2B5EF4-FFF2-40B4-BE49-F238E27FC236}">
                <a16:creationId xmlns:a16="http://schemas.microsoft.com/office/drawing/2014/main" id="{8C9AE5E5-D8D9-C503-800D-F9F419115E7E}"/>
              </a:ext>
            </a:extLst>
          </p:cNvPr>
          <p:cNvSpPr>
            <a:spLocks noGrp="1"/>
          </p:cNvSpPr>
          <p:nvPr>
            <p:ph type="body" sz="quarter" idx="22"/>
          </p:nvPr>
        </p:nvSpPr>
        <p:spPr>
          <a:xfrm>
            <a:off x="457200" y="4264678"/>
            <a:ext cx="11051630" cy="942975"/>
          </a:xfrm>
          <a:prstGeom prst="rect">
            <a:avLst/>
          </a:prstGeom>
        </p:spPr>
        <p:txBody>
          <a:bodyPr/>
          <a:lstStyle>
            <a:lvl1pPr marL="0" indent="0">
              <a:buNone/>
              <a:defRPr/>
            </a:lvl1pPr>
          </a:lstStyle>
          <a:p>
            <a:pPr lvl="0"/>
            <a:endParaRPr lang="en-US" dirty="0"/>
          </a:p>
        </p:txBody>
      </p:sp>
    </p:spTree>
    <p:extLst>
      <p:ext uri="{BB962C8B-B14F-4D97-AF65-F5344CB8AC3E}">
        <p14:creationId xmlns:p14="http://schemas.microsoft.com/office/powerpoint/2010/main" val="4040690236"/>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BEE21BCA-1EE2-6462-FAE9-4BB0A79E9538}"/>
              </a:ext>
            </a:extLst>
          </p:cNvPr>
          <p:cNvCxnSpPr/>
          <p:nvPr userDrawn="1"/>
        </p:nvCxnSpPr>
        <p:spPr>
          <a:xfrm flipV="1">
            <a:off x="5748151"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7DEF7AF-D42C-5050-1AFF-72E4FFC36DE0}"/>
              </a:ext>
            </a:extLst>
          </p:cNvPr>
          <p:cNvCxnSpPr/>
          <p:nvPr userDrawn="1"/>
        </p:nvCxnSpPr>
        <p:spPr>
          <a:xfrm flipV="1">
            <a:off x="8624915"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pic>
        <p:nvPicPr>
          <p:cNvPr id="4" name="Graphic 3">
            <a:extLst>
              <a:ext uri="{FF2B5EF4-FFF2-40B4-BE49-F238E27FC236}">
                <a16:creationId xmlns:a16="http://schemas.microsoft.com/office/drawing/2014/main" id="{CFED6052-F687-EDC9-5AAB-49BD50738E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16" name="Title 4">
            <a:extLst>
              <a:ext uri="{FF2B5EF4-FFF2-40B4-BE49-F238E27FC236}">
                <a16:creationId xmlns:a16="http://schemas.microsoft.com/office/drawing/2014/main" id="{852A4A84-448D-3336-870C-2412493A05DA}"/>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dirty="0"/>
              <a:t>Smart Art Process</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pic>
        <p:nvPicPr>
          <p:cNvPr id="18" name="Logo">
            <a:extLst>
              <a:ext uri="{FF2B5EF4-FFF2-40B4-BE49-F238E27FC236}">
                <a16:creationId xmlns:a16="http://schemas.microsoft.com/office/drawing/2014/main" id="{F454D7D9-AEAC-7505-8F4F-71063F530C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1BB63A3A-C0D3-EACE-3677-E8C4F8134E79}"/>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8CF42D81-C713-6027-6A1B-91AA1C8231D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cxnSp>
        <p:nvCxnSpPr>
          <p:cNvPr id="19" name="Straight Arrow Connector 18">
            <a:extLst>
              <a:ext uri="{FF2B5EF4-FFF2-40B4-BE49-F238E27FC236}">
                <a16:creationId xmlns:a16="http://schemas.microsoft.com/office/drawing/2014/main" id="{D8F3B25E-A652-423E-DF1A-70C2F7B2E0A1}"/>
              </a:ext>
            </a:extLst>
          </p:cNvPr>
          <p:cNvCxnSpPr>
            <a:cxnSpLocks/>
          </p:cNvCxnSpPr>
          <p:nvPr userDrawn="1"/>
        </p:nvCxnSpPr>
        <p:spPr>
          <a:xfrm flipV="1">
            <a:off x="2884639" y="2860766"/>
            <a:ext cx="279361" cy="0"/>
          </a:xfrm>
          <a:prstGeom prst="straightConnector1">
            <a:avLst/>
          </a:prstGeom>
          <a:ln w="47625">
            <a:tailEnd type="arrow" w="med" len="sm"/>
          </a:ln>
        </p:spPr>
        <p:style>
          <a:lnRef idx="2">
            <a:schemeClr val="accent1"/>
          </a:lnRef>
          <a:fillRef idx="0">
            <a:schemeClr val="accent1"/>
          </a:fillRef>
          <a:effectRef idx="1">
            <a:schemeClr val="accent1"/>
          </a:effectRef>
          <a:fontRef idx="minor">
            <a:schemeClr val="tx1"/>
          </a:fontRef>
        </p:style>
      </p:cxnSp>
      <p:sp>
        <p:nvSpPr>
          <p:cNvPr id="13" name="Text Placeholder 4">
            <a:extLst>
              <a:ext uri="{FF2B5EF4-FFF2-40B4-BE49-F238E27FC236}">
                <a16:creationId xmlns:a16="http://schemas.microsoft.com/office/drawing/2014/main" id="{E6559658-0B6A-6E96-CCAE-7A265C8ECAB9}"/>
              </a:ext>
            </a:extLst>
          </p:cNvPr>
          <p:cNvSpPr>
            <a:spLocks noGrp="1"/>
          </p:cNvSpPr>
          <p:nvPr>
            <p:ph type="body" sz="quarter" idx="21"/>
          </p:nvPr>
        </p:nvSpPr>
        <p:spPr>
          <a:xfrm>
            <a:off x="9057730" y="2158011"/>
            <a:ext cx="2451100" cy="1436687"/>
          </a:xfrm>
          <a:prstGeom prst="roundRect">
            <a:avLst>
              <a:gd name="adj" fmla="val 10302"/>
            </a:avLst>
          </a:prstGeom>
          <a:solidFill>
            <a:schemeClr val="accent3">
              <a:lumMod val="60000"/>
              <a:lumOff val="40000"/>
            </a:schemeClr>
          </a:solidFill>
          <a:ln w="31750">
            <a:solidFill>
              <a:schemeClr val="accent3">
                <a:lumMod val="60000"/>
                <a:lumOff val="40000"/>
              </a:schemeClr>
            </a:solidFill>
          </a:ln>
        </p:spPr>
        <p:txBody>
          <a:bodyPr lIns="182880" tIns="182880"/>
          <a:lstStyle>
            <a:lvl1pPr marL="9525" indent="-9525">
              <a:buNone/>
              <a:tabLst/>
              <a:defRPr lang="en-US" sz="2400" kern="1200" dirty="0">
                <a:solidFill>
                  <a:schemeClr val="tx1"/>
                </a:solidFill>
                <a:latin typeface="+mn-lt"/>
                <a:ea typeface="+mn-ea"/>
                <a:cs typeface="+mn-cs"/>
              </a:defRPr>
            </a:lvl1pPr>
          </a:lstStyle>
          <a:p>
            <a:pPr lvl="0"/>
            <a:endParaRPr lang="en-US" dirty="0"/>
          </a:p>
        </p:txBody>
      </p:sp>
      <p:sp>
        <p:nvSpPr>
          <p:cNvPr id="5" name="Text Placeholder 4">
            <a:extLst>
              <a:ext uri="{FF2B5EF4-FFF2-40B4-BE49-F238E27FC236}">
                <a16:creationId xmlns:a16="http://schemas.microsoft.com/office/drawing/2014/main" id="{72E757FD-382E-573E-0B76-9BE954AD850A}"/>
              </a:ext>
            </a:extLst>
          </p:cNvPr>
          <p:cNvSpPr>
            <a:spLocks noGrp="1"/>
          </p:cNvSpPr>
          <p:nvPr>
            <p:ph type="body" sz="quarter" idx="18"/>
          </p:nvPr>
        </p:nvSpPr>
        <p:spPr>
          <a:xfrm>
            <a:off x="443813" y="2158011"/>
            <a:ext cx="2451100" cy="1436687"/>
          </a:xfrm>
          <a:prstGeom prst="roundRect">
            <a:avLst>
              <a:gd name="adj" fmla="val 10302"/>
            </a:avLst>
          </a:prstGeom>
          <a:solidFill>
            <a:schemeClr val="accent3"/>
          </a:solidFill>
          <a:ln w="31750">
            <a:noFill/>
          </a:ln>
        </p:spPr>
        <p:txBody>
          <a:bodyPr lIns="182880" tIns="182880"/>
          <a:lstStyle>
            <a:lvl1pPr marL="9525" indent="-9525">
              <a:buFont typeface="Arial" panose="020B0604020202020204" pitchFamily="34" charset="0"/>
              <a:buNone/>
              <a:tabLst/>
              <a:defRPr>
                <a:solidFill>
                  <a:schemeClr val="bg1"/>
                </a:solidFill>
              </a:defRPr>
            </a:lvl1pPr>
          </a:lstStyle>
          <a:p>
            <a:pPr lvl="0"/>
            <a:endParaRPr lang="en-US" dirty="0"/>
          </a:p>
        </p:txBody>
      </p:sp>
      <p:sp>
        <p:nvSpPr>
          <p:cNvPr id="7" name="Text Placeholder 4">
            <a:extLst>
              <a:ext uri="{FF2B5EF4-FFF2-40B4-BE49-F238E27FC236}">
                <a16:creationId xmlns:a16="http://schemas.microsoft.com/office/drawing/2014/main" id="{AEE369E6-74CE-E312-E6B3-BB0330EC7C42}"/>
              </a:ext>
            </a:extLst>
          </p:cNvPr>
          <p:cNvSpPr>
            <a:spLocks noGrp="1"/>
          </p:cNvSpPr>
          <p:nvPr>
            <p:ph type="body" sz="quarter" idx="19"/>
          </p:nvPr>
        </p:nvSpPr>
        <p:spPr>
          <a:xfrm>
            <a:off x="3315119" y="2158011"/>
            <a:ext cx="2451100" cy="1436687"/>
          </a:xfrm>
          <a:prstGeom prst="roundRect">
            <a:avLst>
              <a:gd name="adj" fmla="val 10302"/>
            </a:avLst>
          </a:prstGeom>
          <a:solidFill>
            <a:schemeClr val="accent3"/>
          </a:solidFill>
          <a:ln w="31750">
            <a:noFill/>
          </a:ln>
        </p:spPr>
        <p:txBody>
          <a:bodyPr lIns="182880" tIns="182880"/>
          <a:lstStyle>
            <a:lvl1pPr marL="9525" indent="-9525">
              <a:buNone/>
              <a:tabLst/>
              <a:defRPr lang="en-US" sz="2400" kern="1200" dirty="0">
                <a:solidFill>
                  <a:schemeClr val="bg1"/>
                </a:solidFill>
                <a:latin typeface="+mn-lt"/>
                <a:ea typeface="+mn-ea"/>
                <a:cs typeface="+mn-cs"/>
              </a:defRPr>
            </a:lvl1pPr>
          </a:lstStyle>
          <a:p>
            <a:pPr lvl="0"/>
            <a:endParaRPr lang="en-US" dirty="0"/>
          </a:p>
        </p:txBody>
      </p:sp>
      <p:sp>
        <p:nvSpPr>
          <p:cNvPr id="11" name="Text Placeholder 4">
            <a:extLst>
              <a:ext uri="{FF2B5EF4-FFF2-40B4-BE49-F238E27FC236}">
                <a16:creationId xmlns:a16="http://schemas.microsoft.com/office/drawing/2014/main" id="{4F93DBFD-17A2-7E00-32A1-A29540AFAD42}"/>
              </a:ext>
            </a:extLst>
          </p:cNvPr>
          <p:cNvSpPr>
            <a:spLocks noGrp="1"/>
          </p:cNvSpPr>
          <p:nvPr>
            <p:ph type="body" sz="quarter" idx="20"/>
          </p:nvPr>
        </p:nvSpPr>
        <p:spPr>
          <a:xfrm>
            <a:off x="6186425" y="2158011"/>
            <a:ext cx="2451100" cy="1436687"/>
          </a:xfrm>
          <a:prstGeom prst="roundRect">
            <a:avLst>
              <a:gd name="adj" fmla="val 10302"/>
            </a:avLst>
          </a:prstGeom>
          <a:solidFill>
            <a:schemeClr val="accent3"/>
          </a:solidFill>
          <a:ln w="31750">
            <a:noFill/>
          </a:ln>
        </p:spPr>
        <p:txBody>
          <a:bodyPr lIns="182880" tIns="182880"/>
          <a:lstStyle>
            <a:lvl1pPr marL="9525" indent="-9525">
              <a:buNone/>
              <a:tabLst/>
              <a:defRPr lang="en-US" sz="2400" kern="1200" dirty="0">
                <a:solidFill>
                  <a:schemeClr val="bg1"/>
                </a:solidFill>
                <a:latin typeface="+mn-lt"/>
                <a:ea typeface="+mn-ea"/>
                <a:cs typeface="+mn-cs"/>
              </a:defRPr>
            </a:lvl1pPr>
          </a:lstStyle>
          <a:p>
            <a:pPr lvl="0"/>
            <a:endParaRPr lang="en-US" dirty="0"/>
          </a:p>
        </p:txBody>
      </p:sp>
    </p:spTree>
    <p:extLst>
      <p:ext uri="{BB962C8B-B14F-4D97-AF65-F5344CB8AC3E}">
        <p14:creationId xmlns:p14="http://schemas.microsoft.com/office/powerpoint/2010/main" val="167955440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cess + tex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CFED6052-F687-EDC9-5AAB-49BD50738E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16" name="Title 4">
            <a:extLst>
              <a:ext uri="{FF2B5EF4-FFF2-40B4-BE49-F238E27FC236}">
                <a16:creationId xmlns:a16="http://schemas.microsoft.com/office/drawing/2014/main" id="{852A4A84-448D-3336-870C-2412493A05DA}"/>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dirty="0"/>
              <a:t>Smart Art Process + Text</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graphicFrame>
        <p:nvGraphicFramePr>
          <p:cNvPr id="3" name="Diagram 2" descr="A graphic of an arrow going right with the following topics in each of 4 boxes: &#10;Explicit instruction&#10;Consistent formation&#10;Appropriate materials&#10;Accurate letter formation">
            <a:extLst>
              <a:ext uri="{FF2B5EF4-FFF2-40B4-BE49-F238E27FC236}">
                <a16:creationId xmlns:a16="http://schemas.microsoft.com/office/drawing/2014/main" id="{00928AFC-8BF3-04FF-EFA5-F22F6A8EBBD4}"/>
              </a:ext>
            </a:extLst>
          </p:cNvPr>
          <p:cNvGraphicFramePr/>
          <p:nvPr userDrawn="1">
            <p:extLst>
              <p:ext uri="{D42A27DB-BD31-4B8C-83A1-F6EECF244321}">
                <p14:modId xmlns:p14="http://schemas.microsoft.com/office/powerpoint/2010/main" val="2768587067"/>
              </p:ext>
            </p:extLst>
          </p:nvPr>
        </p:nvGraphicFramePr>
        <p:xfrm>
          <a:off x="619760" y="1584961"/>
          <a:ext cx="10883117" cy="3549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1">
            <a:extLst>
              <a:ext uri="{FF2B5EF4-FFF2-40B4-BE49-F238E27FC236}">
                <a16:creationId xmlns:a16="http://schemas.microsoft.com/office/drawing/2014/main" id="{A9592FE8-A9FF-10FB-B327-A350E65D2B6C}"/>
              </a:ext>
            </a:extLst>
          </p:cNvPr>
          <p:cNvSpPr>
            <a:spLocks noGrp="1"/>
          </p:cNvSpPr>
          <p:nvPr>
            <p:ph type="body" sz="quarter" idx="14"/>
          </p:nvPr>
        </p:nvSpPr>
        <p:spPr>
          <a:xfrm>
            <a:off x="746125" y="2836863"/>
            <a:ext cx="2155825" cy="1044575"/>
          </a:xfrm>
          <a:prstGeom prst="rect">
            <a:avLst/>
          </a:prstGeom>
        </p:spPr>
        <p:txBody>
          <a:bodyPr/>
          <a:lstStyle>
            <a:lvl1pPr marL="0" indent="0">
              <a:buNone/>
              <a:defRPr>
                <a:solidFill>
                  <a:schemeClr val="bg1"/>
                </a:solidFill>
              </a:defRPr>
            </a:lvl1pPr>
          </a:lstStyle>
          <a:p>
            <a:pPr lvl="0"/>
            <a:endParaRPr lang="en-US" dirty="0"/>
          </a:p>
        </p:txBody>
      </p:sp>
      <p:sp>
        <p:nvSpPr>
          <p:cNvPr id="8" name="Text Placeholder 2">
            <a:extLst>
              <a:ext uri="{FF2B5EF4-FFF2-40B4-BE49-F238E27FC236}">
                <a16:creationId xmlns:a16="http://schemas.microsoft.com/office/drawing/2014/main" id="{FD286E48-D257-74B2-0694-F5D1A5B6BC1E}"/>
              </a:ext>
            </a:extLst>
          </p:cNvPr>
          <p:cNvSpPr>
            <a:spLocks noGrp="1"/>
          </p:cNvSpPr>
          <p:nvPr>
            <p:ph type="body" sz="quarter" idx="15"/>
          </p:nvPr>
        </p:nvSpPr>
        <p:spPr>
          <a:xfrm>
            <a:off x="3521710" y="2836863"/>
            <a:ext cx="2155825" cy="1044575"/>
          </a:xfrm>
          <a:prstGeom prst="rect">
            <a:avLst/>
          </a:prstGeom>
        </p:spPr>
        <p:txBody>
          <a:bodyPr/>
          <a:lstStyle>
            <a:lvl1pPr marL="0" indent="0">
              <a:buNone/>
              <a:defRPr>
                <a:solidFill>
                  <a:schemeClr val="bg1"/>
                </a:solidFill>
              </a:defRPr>
            </a:lvl1pPr>
          </a:lstStyle>
          <a:p>
            <a:pPr lvl="0"/>
            <a:endParaRPr lang="en-US" dirty="0"/>
          </a:p>
        </p:txBody>
      </p:sp>
      <p:sp>
        <p:nvSpPr>
          <p:cNvPr id="9" name="Text Placeholder 3">
            <a:extLst>
              <a:ext uri="{FF2B5EF4-FFF2-40B4-BE49-F238E27FC236}">
                <a16:creationId xmlns:a16="http://schemas.microsoft.com/office/drawing/2014/main" id="{FCDCC5E8-4C90-C40B-058B-72D27BDEB364}"/>
              </a:ext>
            </a:extLst>
          </p:cNvPr>
          <p:cNvSpPr>
            <a:spLocks noGrp="1"/>
          </p:cNvSpPr>
          <p:nvPr>
            <p:ph type="body" sz="quarter" idx="16"/>
          </p:nvPr>
        </p:nvSpPr>
        <p:spPr>
          <a:xfrm>
            <a:off x="6366264" y="2832772"/>
            <a:ext cx="2155825" cy="1044575"/>
          </a:xfrm>
          <a:prstGeom prst="rect">
            <a:avLst/>
          </a:prstGeom>
        </p:spPr>
        <p:txBody>
          <a:bodyPr/>
          <a:lstStyle>
            <a:lvl1pPr marL="0" indent="0">
              <a:buNone/>
              <a:defRPr>
                <a:solidFill>
                  <a:schemeClr val="bg1"/>
                </a:solidFill>
              </a:defRPr>
            </a:lvl1pPr>
          </a:lstStyle>
          <a:p>
            <a:pPr lvl="0"/>
            <a:endParaRPr lang="en-US" dirty="0"/>
          </a:p>
        </p:txBody>
      </p:sp>
      <p:sp>
        <p:nvSpPr>
          <p:cNvPr id="10" name="Text Placeholder 4">
            <a:extLst>
              <a:ext uri="{FF2B5EF4-FFF2-40B4-BE49-F238E27FC236}">
                <a16:creationId xmlns:a16="http://schemas.microsoft.com/office/drawing/2014/main" id="{4A182037-FCA8-0D10-3E8E-F14618680562}"/>
              </a:ext>
            </a:extLst>
          </p:cNvPr>
          <p:cNvSpPr>
            <a:spLocks noGrp="1"/>
          </p:cNvSpPr>
          <p:nvPr>
            <p:ph type="body" sz="quarter" idx="17"/>
          </p:nvPr>
        </p:nvSpPr>
        <p:spPr>
          <a:xfrm>
            <a:off x="9210818" y="2788963"/>
            <a:ext cx="2155825" cy="1044575"/>
          </a:xfrm>
          <a:prstGeom prst="rect">
            <a:avLst/>
          </a:prstGeom>
        </p:spPr>
        <p:txBody>
          <a:bodyPr/>
          <a:lstStyle>
            <a:lvl1pPr marL="0" indent="0">
              <a:buNone/>
              <a:defRPr>
                <a:solidFill>
                  <a:schemeClr val="tx1"/>
                </a:solidFill>
              </a:defRPr>
            </a:lvl1pPr>
          </a:lstStyle>
          <a:p>
            <a:pPr lvl="0"/>
            <a:endParaRPr lang="en-US" dirty="0"/>
          </a:p>
        </p:txBody>
      </p:sp>
      <p:sp>
        <p:nvSpPr>
          <p:cNvPr id="5" name="Text Placeholder 5">
            <a:extLst>
              <a:ext uri="{FF2B5EF4-FFF2-40B4-BE49-F238E27FC236}">
                <a16:creationId xmlns:a16="http://schemas.microsoft.com/office/drawing/2014/main" id="{5BE8B56B-652E-FBF2-1B8B-6C1118ABC7B3}"/>
              </a:ext>
            </a:extLst>
          </p:cNvPr>
          <p:cNvSpPr>
            <a:spLocks noGrp="1"/>
          </p:cNvSpPr>
          <p:nvPr>
            <p:ph type="body" sz="quarter" idx="18"/>
          </p:nvPr>
        </p:nvSpPr>
        <p:spPr>
          <a:xfrm>
            <a:off x="696912" y="5224463"/>
            <a:ext cx="10798176" cy="942975"/>
          </a:xfrm>
          <a:prstGeom prst="rect">
            <a:avLst/>
          </a:prstGeom>
        </p:spPr>
        <p:txBody>
          <a:bodyPr/>
          <a:lstStyle>
            <a:lvl1pPr marL="0" indent="0">
              <a:buNone/>
              <a:defRPr/>
            </a:lvl1pPr>
          </a:lstStyle>
          <a:p>
            <a:pPr lvl="0"/>
            <a:endParaRPr lang="en-US" dirty="0"/>
          </a:p>
        </p:txBody>
      </p:sp>
      <p:pic>
        <p:nvPicPr>
          <p:cNvPr id="18" name="Logo">
            <a:extLst>
              <a:ext uri="{FF2B5EF4-FFF2-40B4-BE49-F238E27FC236}">
                <a16:creationId xmlns:a16="http://schemas.microsoft.com/office/drawing/2014/main" id="{F454D7D9-AEAC-7505-8F4F-71063F530C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1BB63A3A-C0D3-EACE-3677-E8C4F8134E79}"/>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8CF42D81-C713-6027-6A1B-91AA1C8231D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spTree>
    <p:extLst>
      <p:ext uri="{BB962C8B-B14F-4D97-AF65-F5344CB8AC3E}">
        <p14:creationId xmlns:p14="http://schemas.microsoft.com/office/powerpoint/2010/main" val="89112313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3BAFBF22-0E83-D180-5EB7-5272BA2D0DB4}"/>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Two Text Boxes</a:t>
            </a:r>
          </a:p>
        </p:txBody>
      </p:sp>
      <p:sp>
        <p:nvSpPr>
          <p:cNvPr id="12" name="Subtitle">
            <a:extLst>
              <a:ext uri="{FF2B5EF4-FFF2-40B4-BE49-F238E27FC236}">
                <a16:creationId xmlns:a16="http://schemas.microsoft.com/office/drawing/2014/main" id="{B8F9CA11-C09D-2FB7-D08C-7D1F33F21630}"/>
              </a:ext>
            </a:extLst>
          </p:cNvPr>
          <p:cNvSpPr>
            <a:spLocks noGrp="1"/>
          </p:cNvSpPr>
          <p:nvPr>
            <p:ph type="body" sz="quarter" idx="11" hasCustomPrompt="1"/>
          </p:nvPr>
        </p:nvSpPr>
        <p:spPr>
          <a:xfrm>
            <a:off x="444031" y="831251"/>
            <a:ext cx="1127738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7" name="Placeholder 1">
            <a:extLst>
              <a:ext uri="{FF2B5EF4-FFF2-40B4-BE49-F238E27FC236}">
                <a16:creationId xmlns:a16="http://schemas.microsoft.com/office/drawing/2014/main" id="{AAA0E45E-7BC7-5267-FB52-369C03C511C6}"/>
              </a:ext>
            </a:extLst>
          </p:cNvPr>
          <p:cNvSpPr>
            <a:spLocks noGrp="1"/>
          </p:cNvSpPr>
          <p:nvPr>
            <p:ph type="body" sz="quarter" idx="12"/>
          </p:nvPr>
        </p:nvSpPr>
        <p:spPr>
          <a:xfrm>
            <a:off x="457200" y="1819275"/>
            <a:ext cx="5400675" cy="3977640"/>
          </a:xfrm>
          <a:prstGeom prst="rect">
            <a:avLst/>
          </a:prstGeom>
        </p:spPr>
        <p:txBody>
          <a:bodyPr lIns="0" tIns="0" rIns="0" bIns="0"/>
          <a:lstStyle>
            <a:lvl1pPr marL="239713" indent="-239713">
              <a:buSzPct val="80000"/>
              <a:buFont typeface="Arial" panose="020B0604020202020204" pitchFamily="34" charset="0"/>
              <a:buChar char="•"/>
              <a:tabLst/>
              <a:defRPr b="0" i="0">
                <a:solidFill>
                  <a:schemeClr val="accent4"/>
                </a:solidFill>
                <a:latin typeface="Aptos Narrow" panose="020B0004020202020204" pitchFamily="34" charset="0"/>
              </a:defRPr>
            </a:lvl1pPr>
            <a:lvl2pPr marL="465138" indent="-227013">
              <a:buSzPct val="90000"/>
              <a:buFont typeface="Arial" panose="020B0604020202020204" pitchFamily="34" charset="0"/>
              <a:buChar char="•"/>
              <a:tabLst/>
              <a:defRPr lang="en-US" sz="2200" b="0" i="0" kern="1200" dirty="0" smtClean="0">
                <a:solidFill>
                  <a:schemeClr val="accent4"/>
                </a:solidFill>
                <a:latin typeface="Aptos Narrow" panose="020B0004020202020204" pitchFamily="34" charset="0"/>
                <a:ea typeface="+mn-ea"/>
                <a:cs typeface="+mn-cs"/>
              </a:defRPr>
            </a:lvl2pPr>
            <a:lvl3pPr marL="868362" indent="-285750">
              <a:buFont typeface="Arial" panose="020B0604020202020204" pitchFamily="34" charset="0"/>
              <a:buChar char="•"/>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lvl="0"/>
            <a:r>
              <a:rPr lang="en-US"/>
              <a:t>Click to edit Master text styles</a:t>
            </a:r>
          </a:p>
        </p:txBody>
      </p:sp>
      <p:sp>
        <p:nvSpPr>
          <p:cNvPr id="7" name="Placeholder 2">
            <a:extLst>
              <a:ext uri="{FF2B5EF4-FFF2-40B4-BE49-F238E27FC236}">
                <a16:creationId xmlns:a16="http://schemas.microsoft.com/office/drawing/2014/main" id="{DDC38092-D51E-5457-6D0C-CA10AC3674F4}"/>
              </a:ext>
            </a:extLst>
          </p:cNvPr>
          <p:cNvSpPr>
            <a:spLocks noGrp="1"/>
          </p:cNvSpPr>
          <p:nvPr>
            <p:ph type="body" sz="quarter" idx="13"/>
          </p:nvPr>
        </p:nvSpPr>
        <p:spPr>
          <a:xfrm>
            <a:off x="6334127" y="1819275"/>
            <a:ext cx="5400675" cy="3977640"/>
          </a:xfrm>
          <a:prstGeom prst="rect">
            <a:avLst/>
          </a:prstGeom>
        </p:spPr>
        <p:txBody>
          <a:bodyPr lIns="0" tIns="0" rIns="0" bIns="0"/>
          <a:lstStyle>
            <a:lvl1pPr marL="231775" indent="-231775">
              <a:buSzPct val="80000"/>
              <a:buFont typeface="Arial" panose="020B0604020202020204" pitchFamily="34" charset="0"/>
              <a:buChar char="•"/>
              <a:tabLst/>
              <a:defRPr lang="en-US" sz="2400" b="0" i="0" kern="1200" dirty="0">
                <a:solidFill>
                  <a:schemeClr val="accent4"/>
                </a:solidFill>
                <a:latin typeface="Aptos Narrow" panose="020B0004020202020204" pitchFamily="34" charset="0"/>
                <a:ea typeface="+mn-ea"/>
                <a:cs typeface="+mn-cs"/>
              </a:defRPr>
            </a:lvl1pPr>
            <a:lvl2pPr marL="465138" indent="-227013">
              <a:buSzPct val="90000"/>
              <a:buFont typeface="Arial" panose="020B0604020202020204" pitchFamily="34" charset="0"/>
              <a:buChar char="•"/>
              <a:tabLst/>
              <a:defRPr lang="en-US" sz="2200" b="0" i="0" kern="1200" dirty="0" smtClean="0">
                <a:solidFill>
                  <a:schemeClr val="accent4"/>
                </a:solidFill>
                <a:latin typeface="Aptos Narrow" panose="020B0004020202020204" pitchFamily="34" charset="0"/>
                <a:ea typeface="+mn-ea"/>
                <a:cs typeface="+mn-cs"/>
              </a:defRPr>
            </a:lvl2pPr>
            <a:lvl3pPr marL="868362" indent="-285750">
              <a:buFont typeface="Arial" panose="020B0604020202020204" pitchFamily="34" charset="0"/>
              <a:buChar char="•"/>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lvl="0"/>
            <a:r>
              <a:rPr lang="en-US"/>
              <a:t>Click to edit Master text styles</a:t>
            </a:r>
          </a:p>
        </p:txBody>
      </p:sp>
      <p:pic>
        <p:nvPicPr>
          <p:cNvPr id="22" name="Logo">
            <a:extLst>
              <a:ext uri="{FF2B5EF4-FFF2-40B4-BE49-F238E27FC236}">
                <a16:creationId xmlns:a16="http://schemas.microsoft.com/office/drawing/2014/main" id="{5C4A6666-6C63-A66E-67D2-7F413D6D636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21" name="URL">
            <a:extLst>
              <a:ext uri="{FF2B5EF4-FFF2-40B4-BE49-F238E27FC236}">
                <a16:creationId xmlns:a16="http://schemas.microsoft.com/office/drawing/2014/main" id="{CDB6D8A0-853B-A530-63F5-AA8F51D7D4D0}"/>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8" name="Slide #">
            <a:extLst>
              <a:ext uri="{FF2B5EF4-FFF2-40B4-BE49-F238E27FC236}">
                <a16:creationId xmlns:a16="http://schemas.microsoft.com/office/drawing/2014/main" id="{47A11BEC-4EAA-3537-27C9-DF7B02CAE290}"/>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3" name="Graphic 2">
            <a:extLst>
              <a:ext uri="{FF2B5EF4-FFF2-40B4-BE49-F238E27FC236}">
                <a16:creationId xmlns:a16="http://schemas.microsoft.com/office/drawing/2014/main" id="{4CE2DABD-9C8F-7AEA-10EE-EAFAB89F5FD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20204527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Text Boxes (vertical)">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7E687CA2-78B0-4204-F1A0-01ADB26A4655}"/>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Two Text Boxes - Vertical</a:t>
            </a:r>
          </a:p>
        </p:txBody>
      </p:sp>
      <p:sp>
        <p:nvSpPr>
          <p:cNvPr id="15" name="Subtitle">
            <a:extLst>
              <a:ext uri="{FF2B5EF4-FFF2-40B4-BE49-F238E27FC236}">
                <a16:creationId xmlns:a16="http://schemas.microsoft.com/office/drawing/2014/main" id="{3E1EE41B-8AFD-3F5F-D494-9059C24903F0}"/>
              </a:ext>
            </a:extLst>
          </p:cNvPr>
          <p:cNvSpPr>
            <a:spLocks noGrp="1"/>
          </p:cNvSpPr>
          <p:nvPr>
            <p:ph type="body" sz="quarter" idx="11" hasCustomPrompt="1"/>
          </p:nvPr>
        </p:nvSpPr>
        <p:spPr>
          <a:xfrm>
            <a:off x="444030" y="831251"/>
            <a:ext cx="1127759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Text box">
            <a:extLst>
              <a:ext uri="{FF2B5EF4-FFF2-40B4-BE49-F238E27FC236}">
                <a16:creationId xmlns:a16="http://schemas.microsoft.com/office/drawing/2014/main" id="{36D0A72B-CBC3-466D-E288-0C694F3645A7}"/>
              </a:ext>
            </a:extLst>
          </p:cNvPr>
          <p:cNvSpPr>
            <a:spLocks noGrp="1"/>
          </p:cNvSpPr>
          <p:nvPr>
            <p:ph type="body" sz="quarter" idx="12"/>
          </p:nvPr>
        </p:nvSpPr>
        <p:spPr>
          <a:xfrm>
            <a:off x="457200" y="1819276"/>
            <a:ext cx="11251780" cy="1911742"/>
          </a:xfrm>
          <a:prstGeom prst="rect">
            <a:avLst/>
          </a:prstGeom>
        </p:spPr>
        <p:txBody>
          <a:bodyPr lIns="0" tIns="0" rIns="0" bIns="0"/>
          <a:lstStyle>
            <a:lvl1pPr marL="342900" indent="-342900">
              <a:buSzPct val="100000"/>
              <a:buFont typeface="Arial" panose="020B0604020202020204" pitchFamily="34" charset="0"/>
              <a:buChar char="•"/>
              <a:tabLst/>
              <a:defRPr lang="en-US" sz="2400" b="0" i="0" kern="1200" dirty="0" smtClean="0">
                <a:solidFill>
                  <a:schemeClr val="accent4"/>
                </a:solidFill>
                <a:latin typeface="Aptos Narrow" panose="020B0004020202020204" pitchFamily="34" charset="0"/>
                <a:ea typeface="+mn-ea"/>
                <a:cs typeface="+mn-cs"/>
              </a:defRPr>
            </a:lvl1pPr>
            <a:lvl2pPr marL="463550" indent="-225425">
              <a:buFont typeface="Arial" panose="020B0604020202020204" pitchFamily="34" charset="0"/>
              <a:buChar char="•"/>
              <a:tabLst/>
              <a:defRPr sz="2200" b="0" i="0">
                <a:solidFill>
                  <a:schemeClr val="accent4"/>
                </a:solidFill>
                <a:latin typeface="Aptos Narrow" panose="020B0004020202020204" pitchFamily="34" charset="0"/>
              </a:defRPr>
            </a:lvl2pPr>
            <a:lvl3pPr marL="804863" indent="-223838">
              <a:buFont typeface="Arial" panose="020B0604020202020204" pitchFamily="34" charset="0"/>
              <a:buChar char="•"/>
              <a:tabLst/>
              <a:defRPr sz="2000" b="0" i="0">
                <a:solidFill>
                  <a:schemeClr val="accent4"/>
                </a:solidFill>
                <a:latin typeface="Aptos Narrow" panose="020B0004020202020204" pitchFamily="34" charset="0"/>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1775" lvl="0" indent="-231775">
              <a:buSzPct val="85000"/>
            </a:pPr>
            <a:r>
              <a:rPr lang="en-US"/>
              <a:t>Click to edit Master text styles</a:t>
            </a:r>
          </a:p>
        </p:txBody>
      </p:sp>
      <p:sp>
        <p:nvSpPr>
          <p:cNvPr id="8" name="Text box">
            <a:extLst>
              <a:ext uri="{FF2B5EF4-FFF2-40B4-BE49-F238E27FC236}">
                <a16:creationId xmlns:a16="http://schemas.microsoft.com/office/drawing/2014/main" id="{065B6FDE-9E70-DB02-2195-D2810A0EC50B}"/>
              </a:ext>
            </a:extLst>
          </p:cNvPr>
          <p:cNvSpPr>
            <a:spLocks noGrp="1"/>
          </p:cNvSpPr>
          <p:nvPr>
            <p:ph type="body" sz="quarter" idx="13"/>
          </p:nvPr>
        </p:nvSpPr>
        <p:spPr>
          <a:xfrm>
            <a:off x="457200" y="3879458"/>
            <a:ext cx="11251780" cy="1911742"/>
          </a:xfrm>
          <a:prstGeom prst="rect">
            <a:avLst/>
          </a:prstGeom>
        </p:spPr>
        <p:txBody>
          <a:bodyPr lIns="0" tIns="0" rIns="0" bIns="0"/>
          <a:lstStyle>
            <a:lvl1pPr marL="342900" indent="-342900">
              <a:buSzPct val="100000"/>
              <a:buFont typeface="Arial" panose="020B0604020202020204" pitchFamily="34" charset="0"/>
              <a:buChar char="•"/>
              <a:tabLst/>
              <a:defRPr lang="en-US" sz="2400" b="0" i="0" kern="1200" dirty="0" smtClean="0">
                <a:solidFill>
                  <a:schemeClr val="accent4"/>
                </a:solidFill>
                <a:latin typeface="Aptos Narrow" panose="020B0004020202020204" pitchFamily="34" charset="0"/>
                <a:ea typeface="+mn-ea"/>
                <a:cs typeface="+mn-cs"/>
              </a:defRPr>
            </a:lvl1pPr>
            <a:lvl2pPr marL="463550" indent="-225425">
              <a:buFont typeface="Arial" panose="020B0604020202020204" pitchFamily="34" charset="0"/>
              <a:buChar char="•"/>
              <a:tabLst/>
              <a:defRPr sz="2200" b="0" i="0">
                <a:solidFill>
                  <a:schemeClr val="accent4"/>
                </a:solidFill>
                <a:latin typeface="Aptos Narrow" panose="020B0004020202020204" pitchFamily="34" charset="0"/>
              </a:defRPr>
            </a:lvl2pPr>
            <a:lvl3pPr marL="804863" indent="-223838">
              <a:buFont typeface="Arial" panose="020B0604020202020204" pitchFamily="34" charset="0"/>
              <a:buChar char="•"/>
              <a:tabLst/>
              <a:defRPr sz="2000" b="0" i="0">
                <a:solidFill>
                  <a:schemeClr val="accent4"/>
                </a:solidFill>
                <a:latin typeface="Aptos Narrow" panose="020B0004020202020204" pitchFamily="34" charset="0"/>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1775" lvl="0" indent="-231775">
              <a:buSzPct val="85000"/>
            </a:pPr>
            <a:r>
              <a:rPr lang="en-US"/>
              <a:t>Click to edit Master text styles</a:t>
            </a:r>
          </a:p>
        </p:txBody>
      </p:sp>
      <p:pic>
        <p:nvPicPr>
          <p:cNvPr id="21" name="Logo">
            <a:extLst>
              <a:ext uri="{FF2B5EF4-FFF2-40B4-BE49-F238E27FC236}">
                <a16:creationId xmlns:a16="http://schemas.microsoft.com/office/drawing/2014/main" id="{7EA50772-5F79-C0F9-465E-B40FD32DDC1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9" name="URL">
            <a:extLst>
              <a:ext uri="{FF2B5EF4-FFF2-40B4-BE49-F238E27FC236}">
                <a16:creationId xmlns:a16="http://schemas.microsoft.com/office/drawing/2014/main" id="{99E07166-501A-0367-2C26-9F5AEEF47D76}"/>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6" name="Slide #">
            <a:extLst>
              <a:ext uri="{FF2B5EF4-FFF2-40B4-BE49-F238E27FC236}">
                <a16:creationId xmlns:a16="http://schemas.microsoft.com/office/drawing/2014/main" id="{C3F283E6-5890-92C5-5422-837BCDB358FD}"/>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E884FBA9-6B2E-80AF-10AF-C49ACEC3C1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731959365"/>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ext Boxes + Icon">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460991F3-CEB1-901A-C079-0BB7568C31EF}"/>
              </a:ext>
            </a:extLst>
          </p:cNvPr>
          <p:cNvSpPr>
            <a:spLocks noGrp="1"/>
          </p:cNvSpPr>
          <p:nvPr>
            <p:ph type="title" hasCustomPrompt="1"/>
          </p:nvPr>
        </p:nvSpPr>
        <p:spPr>
          <a:xfrm>
            <a:off x="443813" y="392517"/>
            <a:ext cx="10131290"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Two Text Boxes + Icon</a:t>
            </a:r>
          </a:p>
        </p:txBody>
      </p:sp>
      <p:sp>
        <p:nvSpPr>
          <p:cNvPr id="12" name="Subtitle">
            <a:extLst>
              <a:ext uri="{FF2B5EF4-FFF2-40B4-BE49-F238E27FC236}">
                <a16:creationId xmlns:a16="http://schemas.microsoft.com/office/drawing/2014/main" id="{B8F9CA11-C09D-2FB7-D08C-7D1F33F21630}"/>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Icon">
            <a:extLst>
              <a:ext uri="{FF2B5EF4-FFF2-40B4-BE49-F238E27FC236}">
                <a16:creationId xmlns:a16="http://schemas.microsoft.com/office/drawing/2014/main" id="{4BEF8622-BA38-3D59-73F5-A2B29F576F3D}"/>
              </a:ext>
            </a:extLst>
          </p:cNvPr>
          <p:cNvSpPr>
            <a:spLocks noGrp="1"/>
          </p:cNvSpPr>
          <p:nvPr>
            <p:ph type="pic" sz="quarter" idx="14" hasCustomPrompt="1"/>
          </p:nvPr>
        </p:nvSpPr>
        <p:spPr>
          <a:xfrm>
            <a:off x="10831513" y="370307"/>
            <a:ext cx="877467" cy="877467"/>
          </a:xfrm>
          <a:prstGeom prst="rect">
            <a:avLst/>
          </a:prstGeom>
        </p:spPr>
        <p:txBody>
          <a:bodyPr/>
          <a:lstStyle>
            <a:lvl1pPr marL="0" indent="0">
              <a:buNone/>
              <a:defRPr sz="1600"/>
            </a:lvl1pPr>
          </a:lstStyle>
          <a:p>
            <a:r>
              <a:rPr lang="en-US"/>
              <a:t>Icon</a:t>
            </a:r>
          </a:p>
        </p:txBody>
      </p:sp>
      <p:sp>
        <p:nvSpPr>
          <p:cNvPr id="6" name="Placeholder 1">
            <a:extLst>
              <a:ext uri="{FF2B5EF4-FFF2-40B4-BE49-F238E27FC236}">
                <a16:creationId xmlns:a16="http://schemas.microsoft.com/office/drawing/2014/main" id="{DA76E35C-FF02-E4C4-4B8B-C60DA4F7F903}"/>
              </a:ext>
            </a:extLst>
          </p:cNvPr>
          <p:cNvSpPr>
            <a:spLocks noGrp="1"/>
          </p:cNvSpPr>
          <p:nvPr>
            <p:ph type="body" sz="quarter" idx="12"/>
          </p:nvPr>
        </p:nvSpPr>
        <p:spPr>
          <a:xfrm>
            <a:off x="457200"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2" name="Plaecholder 2">
            <a:extLst>
              <a:ext uri="{FF2B5EF4-FFF2-40B4-BE49-F238E27FC236}">
                <a16:creationId xmlns:a16="http://schemas.microsoft.com/office/drawing/2014/main" id="{0B7BD48C-1A61-342B-5240-9EC4A36BC042}"/>
              </a:ext>
            </a:extLst>
          </p:cNvPr>
          <p:cNvSpPr>
            <a:spLocks noGrp="1"/>
          </p:cNvSpPr>
          <p:nvPr>
            <p:ph type="body" sz="quarter" idx="13"/>
          </p:nvPr>
        </p:nvSpPr>
        <p:spPr>
          <a:xfrm>
            <a:off x="6334127"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9" name="Logo">
            <a:extLst>
              <a:ext uri="{FF2B5EF4-FFF2-40B4-BE49-F238E27FC236}">
                <a16:creationId xmlns:a16="http://schemas.microsoft.com/office/drawing/2014/main" id="{2AD1C2CB-D5B7-FB5E-F325-9718EA836A0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8" name="URL">
            <a:extLst>
              <a:ext uri="{FF2B5EF4-FFF2-40B4-BE49-F238E27FC236}">
                <a16:creationId xmlns:a16="http://schemas.microsoft.com/office/drawing/2014/main" id="{C0736343-1155-BE90-C12A-6D9DA96670BA}"/>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4" name="Slide #">
            <a:extLst>
              <a:ext uri="{FF2B5EF4-FFF2-40B4-BE49-F238E27FC236}">
                <a16:creationId xmlns:a16="http://schemas.microsoft.com/office/drawing/2014/main" id="{B650D346-2CA1-3FDD-459A-13B6BA51F7F6}"/>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5" name="Graphic 4">
            <a:extLst>
              <a:ext uri="{FF2B5EF4-FFF2-40B4-BE49-F238E27FC236}">
                <a16:creationId xmlns:a16="http://schemas.microsoft.com/office/drawing/2014/main" id="{1F511390-7DA2-8946-D406-91934210917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25850739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One Image</a:t>
            </a:r>
          </a:p>
        </p:txBody>
      </p:sp>
      <p:sp>
        <p:nvSpPr>
          <p:cNvPr id="14" name="Text Placeholder 13">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0" name="Picture Placeholder 9">
            <a:extLst>
              <a:ext uri="{FF2B5EF4-FFF2-40B4-BE49-F238E27FC236}">
                <a16:creationId xmlns:a16="http://schemas.microsoft.com/office/drawing/2014/main" id="{8DF1EC9C-EE4A-1832-9ECA-7817822CFD2B}"/>
              </a:ext>
            </a:extLst>
          </p:cNvPr>
          <p:cNvSpPr>
            <a:spLocks noGrp="1"/>
          </p:cNvSpPr>
          <p:nvPr>
            <p:ph type="pic" sz="quarter" idx="13"/>
          </p:nvPr>
        </p:nvSpPr>
        <p:spPr>
          <a:xfrm>
            <a:off x="457200" y="1819276"/>
            <a:ext cx="11290988"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pic>
        <p:nvPicPr>
          <p:cNvPr id="17" name="Logo">
            <a:extLst>
              <a:ext uri="{FF2B5EF4-FFF2-40B4-BE49-F238E27FC236}">
                <a16:creationId xmlns:a16="http://schemas.microsoft.com/office/drawing/2014/main" id="{39661295-EFCC-CC8D-809D-2354B3B2115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5BAAA60F-91AC-B98F-F22F-36BDB7B83B60}"/>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3" name="image credit">
            <a:extLst>
              <a:ext uri="{FF2B5EF4-FFF2-40B4-BE49-F238E27FC236}">
                <a16:creationId xmlns:a16="http://schemas.microsoft.com/office/drawing/2014/main" id="{EA014D34-4C9E-6D94-4DD2-6B78201710CA}"/>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12" name="Slide #">
            <a:extLst>
              <a:ext uri="{FF2B5EF4-FFF2-40B4-BE49-F238E27FC236}">
                <a16:creationId xmlns:a16="http://schemas.microsoft.com/office/drawing/2014/main" id="{0E1FD744-E109-9C20-050A-34E388EC8A4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F5EF7391-B080-8580-60FF-40768FA9616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64375779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Image Righ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Right</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2" name="Text left">
            <a:extLst>
              <a:ext uri="{FF2B5EF4-FFF2-40B4-BE49-F238E27FC236}">
                <a16:creationId xmlns:a16="http://schemas.microsoft.com/office/drawing/2014/main" id="{97A4690C-9288-9F85-AA79-4A71434D3B54}"/>
              </a:ext>
            </a:extLst>
          </p:cNvPr>
          <p:cNvSpPr>
            <a:spLocks noGrp="1"/>
          </p:cNvSpPr>
          <p:nvPr>
            <p:ph type="body" sz="quarter" idx="14"/>
          </p:nvPr>
        </p:nvSpPr>
        <p:spPr>
          <a:xfrm>
            <a:off x="457200"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10" name="Picture right">
            <a:extLst>
              <a:ext uri="{FF2B5EF4-FFF2-40B4-BE49-F238E27FC236}">
                <a16:creationId xmlns:a16="http://schemas.microsoft.com/office/drawing/2014/main" id="{8DF1EC9C-EE4A-1832-9ECA-7817822CFD2B}"/>
              </a:ext>
            </a:extLst>
          </p:cNvPr>
          <p:cNvSpPr>
            <a:spLocks noGrp="1"/>
          </p:cNvSpPr>
          <p:nvPr>
            <p:ph type="pic" sz="quarter" idx="13"/>
          </p:nvPr>
        </p:nvSpPr>
        <p:spPr>
          <a:xfrm>
            <a:off x="6324600"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pic>
        <p:nvPicPr>
          <p:cNvPr id="16" name="Logo">
            <a:extLst>
              <a:ext uri="{FF2B5EF4-FFF2-40B4-BE49-F238E27FC236}">
                <a16:creationId xmlns:a16="http://schemas.microsoft.com/office/drawing/2014/main" id="{8202A07B-9B73-E40C-1692-58BA6002EF8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5" name="URL">
            <a:extLst>
              <a:ext uri="{FF2B5EF4-FFF2-40B4-BE49-F238E27FC236}">
                <a16:creationId xmlns:a16="http://schemas.microsoft.com/office/drawing/2014/main" id="{97D3830E-C208-FE80-92C7-2C21660F1B50}"/>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image credit">
            <a:extLst>
              <a:ext uri="{FF2B5EF4-FFF2-40B4-BE49-F238E27FC236}">
                <a16:creationId xmlns:a16="http://schemas.microsoft.com/office/drawing/2014/main" id="{909D353B-B81C-3984-F191-98A88D071A99}"/>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11" name="Slide #">
            <a:extLst>
              <a:ext uri="{FF2B5EF4-FFF2-40B4-BE49-F238E27FC236}">
                <a16:creationId xmlns:a16="http://schemas.microsoft.com/office/drawing/2014/main" id="{D1E93F33-AD44-6D3D-E142-C4C900014AD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5" name="Graphic 4">
            <a:extLst>
              <a:ext uri="{FF2B5EF4-FFF2-40B4-BE49-F238E27FC236}">
                <a16:creationId xmlns:a16="http://schemas.microsoft.com/office/drawing/2014/main" id="{7CDCE345-B968-0724-D25D-C422BE18F5F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94136562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Right + credi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Right + Caption</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2" name="Text left">
            <a:extLst>
              <a:ext uri="{FF2B5EF4-FFF2-40B4-BE49-F238E27FC236}">
                <a16:creationId xmlns:a16="http://schemas.microsoft.com/office/drawing/2014/main" id="{97A4690C-9288-9F85-AA79-4A71434D3B54}"/>
              </a:ext>
            </a:extLst>
          </p:cNvPr>
          <p:cNvSpPr>
            <a:spLocks noGrp="1"/>
          </p:cNvSpPr>
          <p:nvPr>
            <p:ph type="body" sz="quarter" idx="14"/>
          </p:nvPr>
        </p:nvSpPr>
        <p:spPr>
          <a:xfrm>
            <a:off x="457200"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10" name="Picture right">
            <a:extLst>
              <a:ext uri="{FF2B5EF4-FFF2-40B4-BE49-F238E27FC236}">
                <a16:creationId xmlns:a16="http://schemas.microsoft.com/office/drawing/2014/main" id="{8DF1EC9C-EE4A-1832-9ECA-7817822CFD2B}"/>
              </a:ext>
            </a:extLst>
          </p:cNvPr>
          <p:cNvSpPr>
            <a:spLocks noGrp="1"/>
          </p:cNvSpPr>
          <p:nvPr>
            <p:ph type="pic" sz="quarter" idx="13"/>
          </p:nvPr>
        </p:nvSpPr>
        <p:spPr>
          <a:xfrm>
            <a:off x="6324600" y="1819276"/>
            <a:ext cx="5410200"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9" name="image caption">
            <a:extLst>
              <a:ext uri="{FF2B5EF4-FFF2-40B4-BE49-F238E27FC236}">
                <a16:creationId xmlns:a16="http://schemas.microsoft.com/office/drawing/2014/main" id="{B4E03243-98B4-0D03-33E3-373A7D1D2597}"/>
              </a:ext>
            </a:extLst>
          </p:cNvPr>
          <p:cNvSpPr>
            <a:spLocks noGrp="1"/>
          </p:cNvSpPr>
          <p:nvPr>
            <p:ph type="body" sz="quarter" idx="15" hasCustomPrompt="1"/>
          </p:nvPr>
        </p:nvSpPr>
        <p:spPr>
          <a:xfrm>
            <a:off x="6324600" y="5504705"/>
            <a:ext cx="5397500"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pic>
        <p:nvPicPr>
          <p:cNvPr id="19" name="Logo">
            <a:extLst>
              <a:ext uri="{FF2B5EF4-FFF2-40B4-BE49-F238E27FC236}">
                <a16:creationId xmlns:a16="http://schemas.microsoft.com/office/drawing/2014/main" id="{E46E4C10-A106-EB6E-3645-C38A447F680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8" name="URL">
            <a:extLst>
              <a:ext uri="{FF2B5EF4-FFF2-40B4-BE49-F238E27FC236}">
                <a16:creationId xmlns:a16="http://schemas.microsoft.com/office/drawing/2014/main" id="{7A5F7ED3-2563-863A-FFF5-D150978BA07D}"/>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image credit">
            <a:extLst>
              <a:ext uri="{FF2B5EF4-FFF2-40B4-BE49-F238E27FC236}">
                <a16:creationId xmlns:a16="http://schemas.microsoft.com/office/drawing/2014/main" id="{4D76BA49-C824-3730-854D-AFEA5270C5DC}"/>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15" name="Slide #">
            <a:extLst>
              <a:ext uri="{FF2B5EF4-FFF2-40B4-BE49-F238E27FC236}">
                <a16:creationId xmlns:a16="http://schemas.microsoft.com/office/drawing/2014/main" id="{380F1254-B706-FF31-7B3E-6D01700C00B7}"/>
              </a:ext>
            </a:extLst>
          </p:cNvPr>
          <p:cNvSpPr txBox="1"/>
          <p:nvPr userDrawn="1"/>
        </p:nvSpPr>
        <p:spPr>
          <a:xfrm>
            <a:off x="11493672" y="6171439"/>
            <a:ext cx="227739"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5" name="Graphic 4">
            <a:extLst>
              <a:ext uri="{FF2B5EF4-FFF2-40B4-BE49-F238E27FC236}">
                <a16:creationId xmlns:a16="http://schemas.microsoft.com/office/drawing/2014/main" id="{9B7D4506-5499-0198-B5B3-4B862EB0480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823840797"/>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Image Left + credi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Left + Caption</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Picture Placeholder 9">
            <a:extLst>
              <a:ext uri="{FF2B5EF4-FFF2-40B4-BE49-F238E27FC236}">
                <a16:creationId xmlns:a16="http://schemas.microsoft.com/office/drawing/2014/main" id="{6836D55E-8391-A6BC-29C5-9344667DB26F}"/>
              </a:ext>
            </a:extLst>
          </p:cNvPr>
          <p:cNvSpPr>
            <a:spLocks noGrp="1"/>
          </p:cNvSpPr>
          <p:nvPr>
            <p:ph type="pic" sz="quarter" idx="13"/>
          </p:nvPr>
        </p:nvSpPr>
        <p:spPr>
          <a:xfrm>
            <a:off x="443812" y="1819276"/>
            <a:ext cx="5410200"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4" name="image credit">
            <a:extLst>
              <a:ext uri="{FF2B5EF4-FFF2-40B4-BE49-F238E27FC236}">
                <a16:creationId xmlns:a16="http://schemas.microsoft.com/office/drawing/2014/main" id="{B23F8ABF-E2AC-2478-02B8-8E0007259F89}"/>
              </a:ext>
            </a:extLst>
          </p:cNvPr>
          <p:cNvSpPr>
            <a:spLocks noGrp="1"/>
          </p:cNvSpPr>
          <p:nvPr>
            <p:ph type="body" sz="quarter" idx="15" hasCustomPrompt="1"/>
          </p:nvPr>
        </p:nvSpPr>
        <p:spPr>
          <a:xfrm>
            <a:off x="443812" y="5504705"/>
            <a:ext cx="5397500"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sp>
        <p:nvSpPr>
          <p:cNvPr id="2" name="Text Placeholder 15">
            <a:extLst>
              <a:ext uri="{FF2B5EF4-FFF2-40B4-BE49-F238E27FC236}">
                <a16:creationId xmlns:a16="http://schemas.microsoft.com/office/drawing/2014/main" id="{97A4690C-9288-9F85-AA79-4A71434D3B54}"/>
              </a:ext>
            </a:extLst>
          </p:cNvPr>
          <p:cNvSpPr>
            <a:spLocks noGrp="1"/>
          </p:cNvSpPr>
          <p:nvPr>
            <p:ph type="body" sz="quarter" idx="14"/>
          </p:nvPr>
        </p:nvSpPr>
        <p:spPr>
          <a:xfrm>
            <a:off x="6324600"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9" name="Logo">
            <a:extLst>
              <a:ext uri="{FF2B5EF4-FFF2-40B4-BE49-F238E27FC236}">
                <a16:creationId xmlns:a16="http://schemas.microsoft.com/office/drawing/2014/main" id="{E46E4C10-A106-EB6E-3645-C38A447F680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8" name="URL">
            <a:extLst>
              <a:ext uri="{FF2B5EF4-FFF2-40B4-BE49-F238E27FC236}">
                <a16:creationId xmlns:a16="http://schemas.microsoft.com/office/drawing/2014/main" id="{7A5F7ED3-2563-863A-FFF5-D150978BA07D}"/>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5" name="Slide #">
            <a:extLst>
              <a:ext uri="{FF2B5EF4-FFF2-40B4-BE49-F238E27FC236}">
                <a16:creationId xmlns:a16="http://schemas.microsoft.com/office/drawing/2014/main" id="{380F1254-B706-FF31-7B3E-6D01700C00B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4FD62166-5988-D0A6-F0DA-E10739C15F4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9" name="image credit">
            <a:extLst>
              <a:ext uri="{FF2B5EF4-FFF2-40B4-BE49-F238E27FC236}">
                <a16:creationId xmlns:a16="http://schemas.microsoft.com/office/drawing/2014/main" id="{B4CDA505-380F-325A-2289-8EB3B9A03681}"/>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Tree>
    <p:extLst>
      <p:ext uri="{BB962C8B-B14F-4D97-AF65-F5344CB8AC3E}">
        <p14:creationId xmlns:p14="http://schemas.microsoft.com/office/powerpoint/2010/main" val="221792548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Image Right + Icon">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86D1578D-6E32-9322-1B2F-B78599F234A1}"/>
              </a:ext>
            </a:extLst>
          </p:cNvPr>
          <p:cNvSpPr>
            <a:spLocks noGrp="1"/>
          </p:cNvSpPr>
          <p:nvPr>
            <p:ph type="title" hasCustomPrompt="1"/>
          </p:nvPr>
        </p:nvSpPr>
        <p:spPr>
          <a:xfrm>
            <a:off x="443812" y="392517"/>
            <a:ext cx="10131291"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Right + Icon</a:t>
            </a:r>
          </a:p>
        </p:txBody>
      </p:sp>
      <p:sp>
        <p:nvSpPr>
          <p:cNvPr id="14" name="Text Placeholder 13">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7" name="Icon">
            <a:extLst>
              <a:ext uri="{FF2B5EF4-FFF2-40B4-BE49-F238E27FC236}">
                <a16:creationId xmlns:a16="http://schemas.microsoft.com/office/drawing/2014/main" id="{12DD0547-79CE-6D93-7D52-5FC6D1886767}"/>
              </a:ext>
            </a:extLst>
          </p:cNvPr>
          <p:cNvSpPr>
            <a:spLocks noGrp="1"/>
          </p:cNvSpPr>
          <p:nvPr>
            <p:ph type="pic" sz="quarter" idx="14" hasCustomPrompt="1"/>
          </p:nvPr>
        </p:nvSpPr>
        <p:spPr>
          <a:xfrm>
            <a:off x="10831513" y="370307"/>
            <a:ext cx="877467" cy="877467"/>
          </a:xfrm>
          <a:prstGeom prst="rect">
            <a:avLst/>
          </a:prstGeom>
        </p:spPr>
        <p:txBody>
          <a:bodyPr/>
          <a:lstStyle>
            <a:lvl1pPr marL="0" indent="0">
              <a:buNone/>
              <a:defRPr sz="1600"/>
            </a:lvl1pPr>
          </a:lstStyle>
          <a:p>
            <a:r>
              <a:rPr lang="en-US"/>
              <a:t>Icon</a:t>
            </a:r>
          </a:p>
        </p:txBody>
      </p:sp>
      <p:sp>
        <p:nvSpPr>
          <p:cNvPr id="3" name="Text left">
            <a:extLst>
              <a:ext uri="{FF2B5EF4-FFF2-40B4-BE49-F238E27FC236}">
                <a16:creationId xmlns:a16="http://schemas.microsoft.com/office/drawing/2014/main" id="{DCED16DD-5A01-8213-0F8F-F41C5E80902A}"/>
              </a:ext>
            </a:extLst>
          </p:cNvPr>
          <p:cNvSpPr>
            <a:spLocks noGrp="1"/>
          </p:cNvSpPr>
          <p:nvPr>
            <p:ph type="body" sz="quarter" idx="15"/>
          </p:nvPr>
        </p:nvSpPr>
        <p:spPr>
          <a:xfrm>
            <a:off x="457200"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2" name="Image right">
            <a:extLst>
              <a:ext uri="{FF2B5EF4-FFF2-40B4-BE49-F238E27FC236}">
                <a16:creationId xmlns:a16="http://schemas.microsoft.com/office/drawing/2014/main" id="{59235F44-910F-020E-17CC-13F7CFA879CB}"/>
              </a:ext>
            </a:extLst>
          </p:cNvPr>
          <p:cNvSpPr>
            <a:spLocks noGrp="1"/>
          </p:cNvSpPr>
          <p:nvPr>
            <p:ph type="pic" sz="quarter" idx="13"/>
          </p:nvPr>
        </p:nvSpPr>
        <p:spPr>
          <a:xfrm>
            <a:off x="6324600"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pic>
        <p:nvPicPr>
          <p:cNvPr id="13" name="Logo">
            <a:extLst>
              <a:ext uri="{FF2B5EF4-FFF2-40B4-BE49-F238E27FC236}">
                <a16:creationId xmlns:a16="http://schemas.microsoft.com/office/drawing/2014/main" id="{07EB129A-9425-C0F6-1F65-83B93F4ACA9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2" name="URL">
            <a:extLst>
              <a:ext uri="{FF2B5EF4-FFF2-40B4-BE49-F238E27FC236}">
                <a16:creationId xmlns:a16="http://schemas.microsoft.com/office/drawing/2014/main" id="{CC6C0415-2EFC-C2A7-F91D-C3E9DFCD4686}"/>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5" name="image credit">
            <a:extLst>
              <a:ext uri="{FF2B5EF4-FFF2-40B4-BE49-F238E27FC236}">
                <a16:creationId xmlns:a16="http://schemas.microsoft.com/office/drawing/2014/main" id="{37994C30-8080-1C89-B4CA-980040E5D2C0}"/>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9" name="Slide #">
            <a:extLst>
              <a:ext uri="{FF2B5EF4-FFF2-40B4-BE49-F238E27FC236}">
                <a16:creationId xmlns:a16="http://schemas.microsoft.com/office/drawing/2014/main" id="{FF577572-7E19-F14F-B37B-F2E55E06570A}"/>
              </a:ext>
            </a:extLst>
          </p:cNvPr>
          <p:cNvSpPr txBox="1"/>
          <p:nvPr userDrawn="1"/>
        </p:nvSpPr>
        <p:spPr>
          <a:xfrm>
            <a:off x="11493672" y="6171439"/>
            <a:ext cx="227739"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6" name="Graphic 5">
            <a:extLst>
              <a:ext uri="{FF2B5EF4-FFF2-40B4-BE49-F238E27FC236}">
                <a16:creationId xmlns:a16="http://schemas.microsoft.com/office/drawing/2014/main" id="{320DA935-CED4-14EB-3720-50DCDA45B7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12047340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Image Left">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963809E4-CB28-7557-0CC5-30637C701D96}"/>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Left</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Image left">
            <a:extLst>
              <a:ext uri="{FF2B5EF4-FFF2-40B4-BE49-F238E27FC236}">
                <a16:creationId xmlns:a16="http://schemas.microsoft.com/office/drawing/2014/main" id="{24550568-CC83-0345-437F-158339A543CA}"/>
              </a:ext>
            </a:extLst>
          </p:cNvPr>
          <p:cNvSpPr>
            <a:spLocks noGrp="1"/>
          </p:cNvSpPr>
          <p:nvPr>
            <p:ph type="pic" sz="quarter" idx="13"/>
          </p:nvPr>
        </p:nvSpPr>
        <p:spPr>
          <a:xfrm>
            <a:off x="443813"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6" name="Text right">
            <a:extLst>
              <a:ext uri="{FF2B5EF4-FFF2-40B4-BE49-F238E27FC236}">
                <a16:creationId xmlns:a16="http://schemas.microsoft.com/office/drawing/2014/main" id="{C5D08D6B-B7DE-50B4-14B5-29324A0B3B1A}"/>
              </a:ext>
            </a:extLst>
          </p:cNvPr>
          <p:cNvSpPr>
            <a:spLocks noGrp="1"/>
          </p:cNvSpPr>
          <p:nvPr>
            <p:ph type="body" sz="quarter" idx="14"/>
          </p:nvPr>
        </p:nvSpPr>
        <p:spPr>
          <a:xfrm>
            <a:off x="6334125"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4" name="Logo">
            <a:extLst>
              <a:ext uri="{FF2B5EF4-FFF2-40B4-BE49-F238E27FC236}">
                <a16:creationId xmlns:a16="http://schemas.microsoft.com/office/drawing/2014/main" id="{4712ABE6-6B0B-7218-026F-C02CBE604FE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1" name="URL">
            <a:extLst>
              <a:ext uri="{FF2B5EF4-FFF2-40B4-BE49-F238E27FC236}">
                <a16:creationId xmlns:a16="http://schemas.microsoft.com/office/drawing/2014/main" id="{C69B8BCD-C090-AD7E-B273-5C5A134C6B1A}"/>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7" name="image credit">
            <a:extLst>
              <a:ext uri="{FF2B5EF4-FFF2-40B4-BE49-F238E27FC236}">
                <a16:creationId xmlns:a16="http://schemas.microsoft.com/office/drawing/2014/main" id="{A4C915B1-F74E-9744-9B6E-5EF4D0A71050}"/>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2" name="Slide #">
            <a:extLst>
              <a:ext uri="{FF2B5EF4-FFF2-40B4-BE49-F238E27FC236}">
                <a16:creationId xmlns:a16="http://schemas.microsoft.com/office/drawing/2014/main" id="{CE12CDD1-92DB-92E2-9530-0220D135020B}"/>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8" name="Graphic 7">
            <a:extLst>
              <a:ext uri="{FF2B5EF4-FFF2-40B4-BE49-F238E27FC236}">
                <a16:creationId xmlns:a16="http://schemas.microsoft.com/office/drawing/2014/main" id="{E1010864-C6C4-D22E-0553-44158F4BEE8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2318520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Image Left + Icon">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34314961-57B6-8DC6-4832-6D9FFBF25983}"/>
              </a:ext>
            </a:extLst>
          </p:cNvPr>
          <p:cNvSpPr>
            <a:spLocks noGrp="1"/>
          </p:cNvSpPr>
          <p:nvPr>
            <p:ph type="title" hasCustomPrompt="1"/>
          </p:nvPr>
        </p:nvSpPr>
        <p:spPr>
          <a:xfrm>
            <a:off x="443812" y="392517"/>
            <a:ext cx="10131291"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Image Left + Icon</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0131290"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Icon">
            <a:extLst>
              <a:ext uri="{FF2B5EF4-FFF2-40B4-BE49-F238E27FC236}">
                <a16:creationId xmlns:a16="http://schemas.microsoft.com/office/drawing/2014/main" id="{DDCD7DA9-AA4E-F6FC-4EF8-E04CE2004507}"/>
              </a:ext>
            </a:extLst>
          </p:cNvPr>
          <p:cNvSpPr>
            <a:spLocks noGrp="1"/>
          </p:cNvSpPr>
          <p:nvPr>
            <p:ph type="pic" sz="quarter" idx="14" hasCustomPrompt="1"/>
          </p:nvPr>
        </p:nvSpPr>
        <p:spPr>
          <a:xfrm>
            <a:off x="10831513" y="370307"/>
            <a:ext cx="877467" cy="877467"/>
          </a:xfrm>
          <a:prstGeom prst="rect">
            <a:avLst/>
          </a:prstGeom>
        </p:spPr>
        <p:txBody>
          <a:bodyPr/>
          <a:lstStyle>
            <a:lvl1pPr marL="0" indent="0">
              <a:buNone/>
              <a:defRPr sz="1600">
                <a:latin typeface="Aptos Narrow" panose="020B0004020202020204" pitchFamily="34" charset="0"/>
              </a:defRPr>
            </a:lvl1pPr>
          </a:lstStyle>
          <a:p>
            <a:r>
              <a:rPr lang="en-US"/>
              <a:t>Icon</a:t>
            </a:r>
          </a:p>
        </p:txBody>
      </p:sp>
      <p:sp>
        <p:nvSpPr>
          <p:cNvPr id="6" name="Image left">
            <a:extLst>
              <a:ext uri="{FF2B5EF4-FFF2-40B4-BE49-F238E27FC236}">
                <a16:creationId xmlns:a16="http://schemas.microsoft.com/office/drawing/2014/main" id="{74D75943-794A-6803-866B-940B1EE13C27}"/>
              </a:ext>
            </a:extLst>
          </p:cNvPr>
          <p:cNvSpPr>
            <a:spLocks noGrp="1"/>
          </p:cNvSpPr>
          <p:nvPr>
            <p:ph type="pic" sz="quarter" idx="13"/>
          </p:nvPr>
        </p:nvSpPr>
        <p:spPr>
          <a:xfrm>
            <a:off x="443813"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8" name="Text Placeholder right">
            <a:extLst>
              <a:ext uri="{FF2B5EF4-FFF2-40B4-BE49-F238E27FC236}">
                <a16:creationId xmlns:a16="http://schemas.microsoft.com/office/drawing/2014/main" id="{5112270E-8D7A-AAAC-30DA-55D97532140D}"/>
              </a:ext>
            </a:extLst>
          </p:cNvPr>
          <p:cNvSpPr>
            <a:spLocks noGrp="1"/>
          </p:cNvSpPr>
          <p:nvPr>
            <p:ph type="body" sz="quarter" idx="15"/>
          </p:nvPr>
        </p:nvSpPr>
        <p:spPr>
          <a:xfrm>
            <a:off x="6334125" y="1819275"/>
            <a:ext cx="5400675" cy="3977640"/>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1" name="Logo">
            <a:extLst>
              <a:ext uri="{FF2B5EF4-FFF2-40B4-BE49-F238E27FC236}">
                <a16:creationId xmlns:a16="http://schemas.microsoft.com/office/drawing/2014/main" id="{2943DC69-12CF-2DAF-A5C2-A7B5646BB0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0" name="URL">
            <a:extLst>
              <a:ext uri="{FF2B5EF4-FFF2-40B4-BE49-F238E27FC236}">
                <a16:creationId xmlns:a16="http://schemas.microsoft.com/office/drawing/2014/main" id="{F27CE9AB-46E2-1F93-7B4A-CBFD8FE9BFA7}"/>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9" name="image credit">
            <a:extLst>
              <a:ext uri="{FF2B5EF4-FFF2-40B4-BE49-F238E27FC236}">
                <a16:creationId xmlns:a16="http://schemas.microsoft.com/office/drawing/2014/main" id="{98625F8B-769F-57DD-BBF2-7E4760E7880C}"/>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a:t>
            </a:r>
          </a:p>
        </p:txBody>
      </p:sp>
      <p:sp>
        <p:nvSpPr>
          <p:cNvPr id="2" name="Slide #">
            <a:extLst>
              <a:ext uri="{FF2B5EF4-FFF2-40B4-BE49-F238E27FC236}">
                <a16:creationId xmlns:a16="http://schemas.microsoft.com/office/drawing/2014/main" id="{42D0F047-6970-E277-C63E-5D95324E3A0B}"/>
              </a:ext>
            </a:extLst>
          </p:cNvPr>
          <p:cNvSpPr txBox="1"/>
          <p:nvPr userDrawn="1"/>
        </p:nvSpPr>
        <p:spPr>
          <a:xfrm>
            <a:off x="11493672" y="6171439"/>
            <a:ext cx="227739"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8B8FA030-D849-EC60-D431-E7990BF962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783325285"/>
      </p:ext>
    </p:extLst>
  </p:cSld>
  <p:clrMapOvr>
    <a:masterClrMapping/>
  </p:clrMapOvr>
  <p:extLst>
    <p:ext uri="{DCECCB84-F9BA-43D5-87BE-67443E8EF086}">
      <p15:sldGuideLst xmlns:p15="http://schemas.microsoft.com/office/powerpoint/2012/main">
        <p15:guide id="1" orient="horz" pos="2448"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34314961-57B6-8DC6-4832-6D9FFBF25983}"/>
              </a:ext>
            </a:extLst>
          </p:cNvPr>
          <p:cNvSpPr>
            <a:spLocks noGrp="1"/>
          </p:cNvSpPr>
          <p:nvPr>
            <p:ph type="title" hasCustomPrompt="1"/>
          </p:nvPr>
        </p:nvSpPr>
        <p:spPr>
          <a:xfrm>
            <a:off x="443812" y="392517"/>
            <a:ext cx="11290988"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Two Images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0" y="831251"/>
            <a:ext cx="11290987"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6" name="Image left">
            <a:extLst>
              <a:ext uri="{FF2B5EF4-FFF2-40B4-BE49-F238E27FC236}">
                <a16:creationId xmlns:a16="http://schemas.microsoft.com/office/drawing/2014/main" id="{74D75943-794A-6803-866B-940B1EE13C27}"/>
              </a:ext>
            </a:extLst>
          </p:cNvPr>
          <p:cNvSpPr>
            <a:spLocks noGrp="1"/>
          </p:cNvSpPr>
          <p:nvPr>
            <p:ph type="pic" sz="quarter" idx="13"/>
          </p:nvPr>
        </p:nvSpPr>
        <p:spPr>
          <a:xfrm>
            <a:off x="443813"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2" name="Image right">
            <a:extLst>
              <a:ext uri="{FF2B5EF4-FFF2-40B4-BE49-F238E27FC236}">
                <a16:creationId xmlns:a16="http://schemas.microsoft.com/office/drawing/2014/main" id="{0991BC1F-9C87-4F49-2909-FCA7EDC27184}"/>
              </a:ext>
            </a:extLst>
          </p:cNvPr>
          <p:cNvSpPr>
            <a:spLocks noGrp="1"/>
          </p:cNvSpPr>
          <p:nvPr>
            <p:ph type="pic" sz="quarter" idx="14"/>
          </p:nvPr>
        </p:nvSpPr>
        <p:spPr>
          <a:xfrm>
            <a:off x="6320506" y="1819276"/>
            <a:ext cx="5410200"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pic>
        <p:nvPicPr>
          <p:cNvPr id="10" name="Logo">
            <a:extLst>
              <a:ext uri="{FF2B5EF4-FFF2-40B4-BE49-F238E27FC236}">
                <a16:creationId xmlns:a16="http://schemas.microsoft.com/office/drawing/2014/main" id="{520427BB-119E-0845-4EDA-0E6E9D08A0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2B2FA50E-0667-1D0A-AD3F-2FBE1B4ECE84}"/>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image credit">
            <a:extLst>
              <a:ext uri="{FF2B5EF4-FFF2-40B4-BE49-F238E27FC236}">
                <a16:creationId xmlns:a16="http://schemas.microsoft.com/office/drawing/2014/main" id="{922E5B88-8571-4656-CE10-342A6196B6C8}"/>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left: / Photo credit right:</a:t>
            </a:r>
          </a:p>
        </p:txBody>
      </p:sp>
      <p:sp>
        <p:nvSpPr>
          <p:cNvPr id="3" name="Slide #">
            <a:extLst>
              <a:ext uri="{FF2B5EF4-FFF2-40B4-BE49-F238E27FC236}">
                <a16:creationId xmlns:a16="http://schemas.microsoft.com/office/drawing/2014/main" id="{D7751E1B-30F0-167C-978B-F63A8488347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03E49F6E-1697-13F6-7670-DF3CEE92E3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120843816"/>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images + caption">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34314961-57B6-8DC6-4832-6D9FFBF25983}"/>
              </a:ext>
            </a:extLst>
          </p:cNvPr>
          <p:cNvSpPr>
            <a:spLocks noGrp="1"/>
          </p:cNvSpPr>
          <p:nvPr>
            <p:ph type="title" hasCustomPrompt="1"/>
          </p:nvPr>
        </p:nvSpPr>
        <p:spPr>
          <a:xfrm>
            <a:off x="443812" y="392517"/>
            <a:ext cx="11290988"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Two Images + Caption</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0" y="831251"/>
            <a:ext cx="11290987"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4" name="Image left">
            <a:extLst>
              <a:ext uri="{FF2B5EF4-FFF2-40B4-BE49-F238E27FC236}">
                <a16:creationId xmlns:a16="http://schemas.microsoft.com/office/drawing/2014/main" id="{2396F1C7-CACD-B421-FD78-040392D0DAE3}"/>
              </a:ext>
            </a:extLst>
          </p:cNvPr>
          <p:cNvSpPr>
            <a:spLocks noGrp="1"/>
          </p:cNvSpPr>
          <p:nvPr>
            <p:ph type="pic" sz="quarter" idx="13"/>
          </p:nvPr>
        </p:nvSpPr>
        <p:spPr>
          <a:xfrm>
            <a:off x="443812" y="1819276"/>
            <a:ext cx="5410200"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8" name="Credit left">
            <a:extLst>
              <a:ext uri="{FF2B5EF4-FFF2-40B4-BE49-F238E27FC236}">
                <a16:creationId xmlns:a16="http://schemas.microsoft.com/office/drawing/2014/main" id="{022B5B10-5EA7-32FC-6DDA-F70140BE1D7E}"/>
              </a:ext>
            </a:extLst>
          </p:cNvPr>
          <p:cNvSpPr>
            <a:spLocks noGrp="1"/>
          </p:cNvSpPr>
          <p:nvPr>
            <p:ph type="body" sz="quarter" idx="15" hasCustomPrompt="1"/>
          </p:nvPr>
        </p:nvSpPr>
        <p:spPr>
          <a:xfrm>
            <a:off x="443812" y="5504705"/>
            <a:ext cx="5397500"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sp>
        <p:nvSpPr>
          <p:cNvPr id="11" name="Image right">
            <a:extLst>
              <a:ext uri="{FF2B5EF4-FFF2-40B4-BE49-F238E27FC236}">
                <a16:creationId xmlns:a16="http://schemas.microsoft.com/office/drawing/2014/main" id="{91429197-442B-2E3E-7D3D-0C1E04D89DB8}"/>
              </a:ext>
            </a:extLst>
          </p:cNvPr>
          <p:cNvSpPr>
            <a:spLocks noGrp="1"/>
          </p:cNvSpPr>
          <p:nvPr>
            <p:ph type="pic" sz="quarter" idx="16"/>
          </p:nvPr>
        </p:nvSpPr>
        <p:spPr>
          <a:xfrm>
            <a:off x="6324600" y="1819276"/>
            <a:ext cx="5410200"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12" name="credit right">
            <a:extLst>
              <a:ext uri="{FF2B5EF4-FFF2-40B4-BE49-F238E27FC236}">
                <a16:creationId xmlns:a16="http://schemas.microsoft.com/office/drawing/2014/main" id="{87C48AA8-18E2-50FF-8C22-CCFC1497B9D0}"/>
              </a:ext>
            </a:extLst>
          </p:cNvPr>
          <p:cNvSpPr>
            <a:spLocks noGrp="1"/>
          </p:cNvSpPr>
          <p:nvPr>
            <p:ph type="body" sz="quarter" idx="17" hasCustomPrompt="1"/>
          </p:nvPr>
        </p:nvSpPr>
        <p:spPr>
          <a:xfrm>
            <a:off x="6324600" y="5504705"/>
            <a:ext cx="5397500"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pic>
        <p:nvPicPr>
          <p:cNvPr id="10" name="Logo">
            <a:extLst>
              <a:ext uri="{FF2B5EF4-FFF2-40B4-BE49-F238E27FC236}">
                <a16:creationId xmlns:a16="http://schemas.microsoft.com/office/drawing/2014/main" id="{520427BB-119E-0845-4EDA-0E6E9D08A0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2B2FA50E-0667-1D0A-AD3F-2FBE1B4ECE84}"/>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3" name="Slide #">
            <a:extLst>
              <a:ext uri="{FF2B5EF4-FFF2-40B4-BE49-F238E27FC236}">
                <a16:creationId xmlns:a16="http://schemas.microsoft.com/office/drawing/2014/main" id="{D7751E1B-30F0-167C-978B-F63A84883477}"/>
              </a:ext>
            </a:extLst>
          </p:cNvPr>
          <p:cNvSpPr txBox="1"/>
          <p:nvPr userDrawn="1"/>
        </p:nvSpPr>
        <p:spPr>
          <a:xfrm>
            <a:off x="11493672" y="6171439"/>
            <a:ext cx="227739"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6" name="Graphic 5">
            <a:extLst>
              <a:ext uri="{FF2B5EF4-FFF2-40B4-BE49-F238E27FC236}">
                <a16:creationId xmlns:a16="http://schemas.microsoft.com/office/drawing/2014/main" id="{16E91C17-D166-9332-7343-3A5B0866522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7" name="image credit">
            <a:extLst>
              <a:ext uri="{FF2B5EF4-FFF2-40B4-BE49-F238E27FC236}">
                <a16:creationId xmlns:a16="http://schemas.microsoft.com/office/drawing/2014/main" id="{55EFECE9-F051-D824-2AD5-09F5DB91A223}"/>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left: / Photo credit right:</a:t>
            </a:r>
          </a:p>
        </p:txBody>
      </p:sp>
    </p:spTree>
    <p:extLst>
      <p:ext uri="{BB962C8B-B14F-4D97-AF65-F5344CB8AC3E}">
        <p14:creationId xmlns:p14="http://schemas.microsoft.com/office/powerpoint/2010/main" val="177233855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34314961-57B6-8DC6-4832-6D9FFBF25983}"/>
              </a:ext>
            </a:extLst>
          </p:cNvPr>
          <p:cNvSpPr>
            <a:spLocks noGrp="1"/>
          </p:cNvSpPr>
          <p:nvPr>
            <p:ph type="title" hasCustomPrompt="1"/>
          </p:nvPr>
        </p:nvSpPr>
        <p:spPr>
          <a:xfrm>
            <a:off x="443812" y="392517"/>
            <a:ext cx="11290988"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Images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0" y="831251"/>
            <a:ext cx="11290987"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6" name="Image left">
            <a:extLst>
              <a:ext uri="{FF2B5EF4-FFF2-40B4-BE49-F238E27FC236}">
                <a16:creationId xmlns:a16="http://schemas.microsoft.com/office/drawing/2014/main" id="{74D75943-794A-6803-866B-940B1EE13C27}"/>
              </a:ext>
            </a:extLst>
          </p:cNvPr>
          <p:cNvSpPr>
            <a:spLocks noGrp="1"/>
          </p:cNvSpPr>
          <p:nvPr>
            <p:ph type="pic" sz="quarter" idx="13"/>
          </p:nvPr>
        </p:nvSpPr>
        <p:spPr>
          <a:xfrm>
            <a:off x="443813" y="1819276"/>
            <a:ext cx="3374136"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11" name="Image middle">
            <a:extLst>
              <a:ext uri="{FF2B5EF4-FFF2-40B4-BE49-F238E27FC236}">
                <a16:creationId xmlns:a16="http://schemas.microsoft.com/office/drawing/2014/main" id="{12C3B5F5-7F62-D7EE-2EFA-58F0A78CF8F8}"/>
              </a:ext>
            </a:extLst>
          </p:cNvPr>
          <p:cNvSpPr>
            <a:spLocks noGrp="1"/>
          </p:cNvSpPr>
          <p:nvPr>
            <p:ph type="pic" sz="quarter" idx="20"/>
          </p:nvPr>
        </p:nvSpPr>
        <p:spPr>
          <a:xfrm>
            <a:off x="4408932" y="1819276"/>
            <a:ext cx="3374136"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8" name="Image right">
            <a:extLst>
              <a:ext uri="{FF2B5EF4-FFF2-40B4-BE49-F238E27FC236}">
                <a16:creationId xmlns:a16="http://schemas.microsoft.com/office/drawing/2014/main" id="{FFFBEE25-A02A-B608-7252-74A7B32346C0}"/>
              </a:ext>
            </a:extLst>
          </p:cNvPr>
          <p:cNvSpPr>
            <a:spLocks noGrp="1"/>
          </p:cNvSpPr>
          <p:nvPr>
            <p:ph type="pic" sz="quarter" idx="19"/>
          </p:nvPr>
        </p:nvSpPr>
        <p:spPr>
          <a:xfrm>
            <a:off x="8360664" y="1819276"/>
            <a:ext cx="3374136" cy="397764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pic>
        <p:nvPicPr>
          <p:cNvPr id="10" name="Logo">
            <a:extLst>
              <a:ext uri="{FF2B5EF4-FFF2-40B4-BE49-F238E27FC236}">
                <a16:creationId xmlns:a16="http://schemas.microsoft.com/office/drawing/2014/main" id="{520427BB-119E-0845-4EDA-0E6E9D08A0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2B2FA50E-0667-1D0A-AD3F-2FBE1B4ECE84}"/>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image credit">
            <a:extLst>
              <a:ext uri="{FF2B5EF4-FFF2-40B4-BE49-F238E27FC236}">
                <a16:creationId xmlns:a16="http://schemas.microsoft.com/office/drawing/2014/main" id="{922E5B88-8571-4656-CE10-342A6196B6C8}"/>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left: / Photo credit middle: / Photo credit right: </a:t>
            </a:r>
          </a:p>
        </p:txBody>
      </p:sp>
      <p:sp>
        <p:nvSpPr>
          <p:cNvPr id="3" name="Slide #">
            <a:extLst>
              <a:ext uri="{FF2B5EF4-FFF2-40B4-BE49-F238E27FC236}">
                <a16:creationId xmlns:a16="http://schemas.microsoft.com/office/drawing/2014/main" id="{D7751E1B-30F0-167C-978B-F63A8488347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A1420BF6-7EF8-49BC-9697-279329B3FC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023873017"/>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images + caption">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34314961-57B6-8DC6-4832-6D9FFBF25983}"/>
              </a:ext>
            </a:extLst>
          </p:cNvPr>
          <p:cNvSpPr>
            <a:spLocks noGrp="1"/>
          </p:cNvSpPr>
          <p:nvPr>
            <p:ph type="title" hasCustomPrompt="1"/>
          </p:nvPr>
        </p:nvSpPr>
        <p:spPr>
          <a:xfrm>
            <a:off x="443812" y="392517"/>
            <a:ext cx="11290988"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Images + Caption</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0" y="831251"/>
            <a:ext cx="11290987"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6" name="Image left">
            <a:extLst>
              <a:ext uri="{FF2B5EF4-FFF2-40B4-BE49-F238E27FC236}">
                <a16:creationId xmlns:a16="http://schemas.microsoft.com/office/drawing/2014/main" id="{74D75943-794A-6803-866B-940B1EE13C27}"/>
              </a:ext>
            </a:extLst>
          </p:cNvPr>
          <p:cNvSpPr>
            <a:spLocks noGrp="1"/>
          </p:cNvSpPr>
          <p:nvPr>
            <p:ph type="pic" sz="quarter" idx="13"/>
          </p:nvPr>
        </p:nvSpPr>
        <p:spPr>
          <a:xfrm>
            <a:off x="443813" y="1819276"/>
            <a:ext cx="3374136"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2" name="credit left">
            <a:extLst>
              <a:ext uri="{FF2B5EF4-FFF2-40B4-BE49-F238E27FC236}">
                <a16:creationId xmlns:a16="http://schemas.microsoft.com/office/drawing/2014/main" id="{CD11B56D-2A1F-9028-605E-47CA03BCE189}"/>
              </a:ext>
            </a:extLst>
          </p:cNvPr>
          <p:cNvSpPr>
            <a:spLocks noGrp="1"/>
          </p:cNvSpPr>
          <p:nvPr>
            <p:ph type="body" sz="quarter" idx="15" hasCustomPrompt="1"/>
          </p:nvPr>
        </p:nvSpPr>
        <p:spPr>
          <a:xfrm>
            <a:off x="457200" y="5504705"/>
            <a:ext cx="3360749"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sp>
        <p:nvSpPr>
          <p:cNvPr id="11" name="Image middle">
            <a:extLst>
              <a:ext uri="{FF2B5EF4-FFF2-40B4-BE49-F238E27FC236}">
                <a16:creationId xmlns:a16="http://schemas.microsoft.com/office/drawing/2014/main" id="{12C3B5F5-7F62-D7EE-2EFA-58F0A78CF8F8}"/>
              </a:ext>
            </a:extLst>
          </p:cNvPr>
          <p:cNvSpPr>
            <a:spLocks noGrp="1"/>
          </p:cNvSpPr>
          <p:nvPr>
            <p:ph type="pic" sz="quarter" idx="20"/>
          </p:nvPr>
        </p:nvSpPr>
        <p:spPr>
          <a:xfrm>
            <a:off x="4408932" y="1819276"/>
            <a:ext cx="3374136"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12" name="credit middle">
            <a:extLst>
              <a:ext uri="{FF2B5EF4-FFF2-40B4-BE49-F238E27FC236}">
                <a16:creationId xmlns:a16="http://schemas.microsoft.com/office/drawing/2014/main" id="{E0F630AA-A14B-CCB5-E7FF-597D776DB79F}"/>
              </a:ext>
            </a:extLst>
          </p:cNvPr>
          <p:cNvSpPr>
            <a:spLocks noGrp="1"/>
          </p:cNvSpPr>
          <p:nvPr>
            <p:ph type="body" sz="quarter" idx="21" hasCustomPrompt="1"/>
          </p:nvPr>
        </p:nvSpPr>
        <p:spPr>
          <a:xfrm>
            <a:off x="4408932" y="5504705"/>
            <a:ext cx="3360749"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sp>
        <p:nvSpPr>
          <p:cNvPr id="8" name="Image right">
            <a:extLst>
              <a:ext uri="{FF2B5EF4-FFF2-40B4-BE49-F238E27FC236}">
                <a16:creationId xmlns:a16="http://schemas.microsoft.com/office/drawing/2014/main" id="{FFFBEE25-A02A-B608-7252-74A7B32346C0}"/>
              </a:ext>
            </a:extLst>
          </p:cNvPr>
          <p:cNvSpPr>
            <a:spLocks noGrp="1"/>
          </p:cNvSpPr>
          <p:nvPr>
            <p:ph type="pic" sz="quarter" idx="19"/>
          </p:nvPr>
        </p:nvSpPr>
        <p:spPr>
          <a:xfrm>
            <a:off x="8360664" y="1819276"/>
            <a:ext cx="3374136" cy="3474720"/>
          </a:xfrm>
          <a:prstGeom prst="rect">
            <a:avLst/>
          </a:prstGeom>
          <a:ln>
            <a:solidFill>
              <a:schemeClr val="bg2"/>
            </a:solidFill>
          </a:ln>
        </p:spPr>
        <p:txBody>
          <a:bodyPr/>
          <a:lstStyle>
            <a:lvl1pPr marL="0" indent="0">
              <a:buNone/>
              <a:defRPr>
                <a:solidFill>
                  <a:schemeClr val="accent4"/>
                </a:solidFill>
                <a:latin typeface="Aptos Narrow" panose="020B0004020202020204" pitchFamily="34" charset="0"/>
              </a:defRPr>
            </a:lvl1pPr>
          </a:lstStyle>
          <a:p>
            <a:r>
              <a:rPr lang="en-US"/>
              <a:t>Click icon to add picture</a:t>
            </a:r>
          </a:p>
        </p:txBody>
      </p:sp>
      <p:sp>
        <p:nvSpPr>
          <p:cNvPr id="13" name="credit right">
            <a:extLst>
              <a:ext uri="{FF2B5EF4-FFF2-40B4-BE49-F238E27FC236}">
                <a16:creationId xmlns:a16="http://schemas.microsoft.com/office/drawing/2014/main" id="{8B61DD87-244B-80DB-4F65-A9F7346DBDA9}"/>
              </a:ext>
            </a:extLst>
          </p:cNvPr>
          <p:cNvSpPr>
            <a:spLocks noGrp="1"/>
          </p:cNvSpPr>
          <p:nvPr>
            <p:ph type="body" sz="quarter" idx="22" hasCustomPrompt="1"/>
          </p:nvPr>
        </p:nvSpPr>
        <p:spPr>
          <a:xfrm>
            <a:off x="8360663" y="5504705"/>
            <a:ext cx="3360749" cy="274320"/>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Image caption</a:t>
            </a:r>
          </a:p>
        </p:txBody>
      </p:sp>
      <p:pic>
        <p:nvPicPr>
          <p:cNvPr id="10" name="Logo">
            <a:extLst>
              <a:ext uri="{FF2B5EF4-FFF2-40B4-BE49-F238E27FC236}">
                <a16:creationId xmlns:a16="http://schemas.microsoft.com/office/drawing/2014/main" id="{520427BB-119E-0845-4EDA-0E6E9D08A0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2B2FA50E-0667-1D0A-AD3F-2FBE1B4ECE84}"/>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image credit">
            <a:extLst>
              <a:ext uri="{FF2B5EF4-FFF2-40B4-BE49-F238E27FC236}">
                <a16:creationId xmlns:a16="http://schemas.microsoft.com/office/drawing/2014/main" id="{922E5B88-8571-4656-CE10-342A6196B6C8}"/>
              </a:ext>
            </a:extLst>
          </p:cNvPr>
          <p:cNvSpPr>
            <a:spLocks noGrp="1"/>
          </p:cNvSpPr>
          <p:nvPr>
            <p:ph type="body" sz="quarter" idx="18" hasCustomPrompt="1"/>
          </p:nvPr>
        </p:nvSpPr>
        <p:spPr>
          <a:xfrm>
            <a:off x="6324600" y="6123195"/>
            <a:ext cx="5143500" cy="274320"/>
          </a:xfrm>
          <a:prstGeom prst="rect">
            <a:avLst/>
          </a:prstGeom>
        </p:spPr>
        <p:txBody>
          <a:bodyPr lIns="0" tIns="0" rIns="0" bIns="0" anchor="ctr" anchorCtr="0"/>
          <a:lstStyle>
            <a:lvl1pPr marL="0" indent="0">
              <a:lnSpc>
                <a:spcPts val="1200"/>
              </a:lnSpc>
              <a:spcBef>
                <a:spcPts val="0"/>
              </a:spcBef>
              <a:buNone/>
              <a:defRPr sz="1100" b="0" i="0">
                <a:solidFill>
                  <a:schemeClr val="accent4"/>
                </a:solidFill>
                <a:latin typeface="Aptos Narrow" panose="020B0004020202020204" pitchFamily="34" charset="0"/>
              </a:defRPr>
            </a:lvl1pPr>
          </a:lstStyle>
          <a:p>
            <a:pPr lvl="0"/>
            <a:r>
              <a:rPr lang="en-US"/>
              <a:t>Photo credit left: / Photo credit middle: / Photo credit right: </a:t>
            </a:r>
          </a:p>
        </p:txBody>
      </p:sp>
      <p:sp>
        <p:nvSpPr>
          <p:cNvPr id="3" name="Slide #">
            <a:extLst>
              <a:ext uri="{FF2B5EF4-FFF2-40B4-BE49-F238E27FC236}">
                <a16:creationId xmlns:a16="http://schemas.microsoft.com/office/drawing/2014/main" id="{D7751E1B-30F0-167C-978B-F63A8488347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C89F8835-B0FE-CB5E-4F37-248634F0EE4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65547174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Text Boxe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6BC23B01-9263-C146-D1F9-182CEF281FF6}"/>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Text Boxes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6" name="Text 1">
            <a:extLst>
              <a:ext uri="{FF2B5EF4-FFF2-40B4-BE49-F238E27FC236}">
                <a16:creationId xmlns:a16="http://schemas.microsoft.com/office/drawing/2014/main" id="{DF0BC787-ECAF-44DC-F290-B063C0E7399B}"/>
              </a:ext>
            </a:extLst>
          </p:cNvPr>
          <p:cNvSpPr>
            <a:spLocks noGrp="1"/>
          </p:cNvSpPr>
          <p:nvPr>
            <p:ph type="body" sz="quarter" idx="12"/>
          </p:nvPr>
        </p:nvSpPr>
        <p:spPr>
          <a:xfrm>
            <a:off x="461844" y="1824035"/>
            <a:ext cx="3369927" cy="3967165"/>
          </a:xfrm>
          <a:prstGeom prst="rect">
            <a:avLst/>
          </a:prstGeom>
        </p:spPr>
        <p:txBody>
          <a:bodyPr lIns="0" tIns="0" rIns="0" bIns="0"/>
          <a:lstStyle>
            <a:lvl1pPr marL="342900" indent="-342900">
              <a:buFont typeface="Arial" panose="020B0604020202020204" pitchFamily="34" charset="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925512" indent="-342900">
              <a:buFont typeface="Arial" panose="020B0604020202020204" pitchFamily="34" charset="0"/>
              <a:buChar char="•"/>
              <a:tabLst/>
              <a:defRPr lang="en-US" sz="2000" b="0" i="0" kern="1200" dirty="0">
                <a:solidFill>
                  <a:schemeClr val="accent4"/>
                </a:solidFill>
                <a:latin typeface="Aptos Narrow" panose="020B0004020202020204" pitchFamily="34" charset="0"/>
                <a:ea typeface="+mn-ea"/>
                <a:cs typeface="+mn-cs"/>
              </a:defRPr>
            </a:lvl3pPr>
            <a:lvl4pPr marL="860425" indent="-285750">
              <a:buFont typeface="Arial" panose="020B0604020202020204" pitchFamily="34" charset="0"/>
              <a:buChar char="•"/>
              <a:tabLst/>
              <a:defRPr sz="1800" b="0" i="0">
                <a:solidFill>
                  <a:schemeClr val="accent4"/>
                </a:solidFill>
                <a:latin typeface="Aptos Narrow" panose="020B0004020202020204" pitchFamily="34" charset="0"/>
              </a:defRPr>
            </a:lvl4pPr>
            <a:lvl5pPr marL="1095375" indent="-238125">
              <a:buFont typeface="Arial" panose="020B0604020202020204" pitchFamily="34" charset="0"/>
              <a:buChar char="•"/>
              <a:tabLst/>
              <a:defRPr sz="1800" b="0" i="0">
                <a:solidFill>
                  <a:schemeClr val="accent4"/>
                </a:solidFill>
                <a:latin typeface="Aptos Narrow" panose="020B0004020202020204" pitchFamily="34" charset="0"/>
              </a:defRPr>
            </a:lvl5pPr>
            <a:lvl6pPr marL="1323975" indent="-228600">
              <a:buFont typeface="Arial" panose="020B0604020202020204" pitchFamily="34" charset="0"/>
              <a:buChar char="•"/>
              <a:tabLst/>
              <a:defRPr/>
            </a:lvl6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3" name="Text 2">
            <a:extLst>
              <a:ext uri="{FF2B5EF4-FFF2-40B4-BE49-F238E27FC236}">
                <a16:creationId xmlns:a16="http://schemas.microsoft.com/office/drawing/2014/main" id="{D7C5F0AB-93CC-FF58-A6D7-A49E06885864}"/>
              </a:ext>
            </a:extLst>
          </p:cNvPr>
          <p:cNvSpPr>
            <a:spLocks noGrp="1"/>
          </p:cNvSpPr>
          <p:nvPr>
            <p:ph type="body" sz="quarter" idx="13"/>
          </p:nvPr>
        </p:nvSpPr>
        <p:spPr>
          <a:xfrm>
            <a:off x="4413359" y="1824035"/>
            <a:ext cx="3369927" cy="396716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lang="en-US" sz="1800" b="0" i="0" kern="1200" dirty="0">
                <a:solidFill>
                  <a:schemeClr val="accent4"/>
                </a:solidFill>
                <a:latin typeface="Aptos Narrow" panose="020B0004020202020204" pitchFamily="34" charset="0"/>
                <a:ea typeface="+mn-ea"/>
                <a:cs typeface="+mn-cs"/>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6" name="Text 3">
            <a:extLst>
              <a:ext uri="{FF2B5EF4-FFF2-40B4-BE49-F238E27FC236}">
                <a16:creationId xmlns:a16="http://schemas.microsoft.com/office/drawing/2014/main" id="{FF97CB53-F6C5-6315-B36F-236EB331C267}"/>
              </a:ext>
            </a:extLst>
          </p:cNvPr>
          <p:cNvSpPr>
            <a:spLocks noGrp="1"/>
          </p:cNvSpPr>
          <p:nvPr>
            <p:ph type="body" sz="quarter" idx="14"/>
          </p:nvPr>
        </p:nvSpPr>
        <p:spPr>
          <a:xfrm>
            <a:off x="8364874" y="1824035"/>
            <a:ext cx="3369927" cy="396716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0" name="Logo">
            <a:extLst>
              <a:ext uri="{FF2B5EF4-FFF2-40B4-BE49-F238E27FC236}">
                <a16:creationId xmlns:a16="http://schemas.microsoft.com/office/drawing/2014/main" id="{498337CB-42A7-3AEB-E254-3B50B1F0689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7B938209-1BAD-7A18-7E7E-BD5EB8B43DAB}"/>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917A45DF-1D62-770C-07A2-E22A6F8E784E}"/>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8D26F9A5-704F-C954-2B60-DEEF87A1768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58269628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Text Boxes + Header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6BC23B01-9263-C146-D1F9-182CEF281FF6}"/>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Text Boxes + Headers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7" name="subtitle 1">
            <a:extLst>
              <a:ext uri="{FF2B5EF4-FFF2-40B4-BE49-F238E27FC236}">
                <a16:creationId xmlns:a16="http://schemas.microsoft.com/office/drawing/2014/main" id="{52FAC335-7C2C-3709-B6CD-781B2410DAB0}"/>
              </a:ext>
            </a:extLst>
          </p:cNvPr>
          <p:cNvSpPr>
            <a:spLocks noGrp="1"/>
          </p:cNvSpPr>
          <p:nvPr>
            <p:ph type="body" sz="quarter" idx="15"/>
          </p:nvPr>
        </p:nvSpPr>
        <p:spPr>
          <a:xfrm>
            <a:off x="461841" y="1819275"/>
            <a:ext cx="3370384" cy="461962"/>
          </a:xfrm>
          <a:prstGeom prst="rect">
            <a:avLst/>
          </a:prstGeom>
        </p:spPr>
        <p:txBody>
          <a:bodyPr lIns="0" tIns="0" rIns="0" bIns="0"/>
          <a:lstStyle>
            <a:lvl1pPr marL="0" indent="0">
              <a:buNone/>
              <a:defRPr b="1" i="0">
                <a:solidFill>
                  <a:schemeClr val="accent4"/>
                </a:solidFill>
                <a:latin typeface="Aptos Narrow" panose="020B0004020202020204" pitchFamily="34" charset="0"/>
              </a:defRPr>
            </a:lvl1pPr>
          </a:lstStyle>
          <a:p>
            <a:pPr lvl="0"/>
            <a:r>
              <a:rPr lang="en-US"/>
              <a:t>Click to edit Master text styles</a:t>
            </a:r>
          </a:p>
        </p:txBody>
      </p:sp>
      <p:sp>
        <p:nvSpPr>
          <p:cNvPr id="16" name="Text 1">
            <a:extLst>
              <a:ext uri="{FF2B5EF4-FFF2-40B4-BE49-F238E27FC236}">
                <a16:creationId xmlns:a16="http://schemas.microsoft.com/office/drawing/2014/main" id="{DF0BC787-ECAF-44DC-F290-B063C0E7399B}"/>
              </a:ext>
            </a:extLst>
          </p:cNvPr>
          <p:cNvSpPr>
            <a:spLocks noGrp="1"/>
          </p:cNvSpPr>
          <p:nvPr>
            <p:ph type="body" sz="quarter" idx="12"/>
          </p:nvPr>
        </p:nvSpPr>
        <p:spPr>
          <a:xfrm>
            <a:off x="461841" y="2367151"/>
            <a:ext cx="3369927" cy="3424049"/>
          </a:xfrm>
          <a:prstGeom prst="rect">
            <a:avLst/>
          </a:prstGeom>
        </p:spPr>
        <p:txBody>
          <a:bodyPr lIns="0" tIns="0" rIns="0" bIns="0"/>
          <a:lstStyle>
            <a:lvl1pPr marL="342900" indent="-342900">
              <a:buFont typeface="Arial" panose="020B0604020202020204" pitchFamily="34" charset="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925512" indent="-342900">
              <a:buFont typeface="Arial" panose="020B0604020202020204" pitchFamily="34" charset="0"/>
              <a:buChar char="•"/>
              <a:tabLst/>
              <a:defRPr lang="en-US" sz="2000" b="0" i="0" kern="1200" dirty="0">
                <a:solidFill>
                  <a:schemeClr val="accent4"/>
                </a:solidFill>
                <a:latin typeface="Aptos Narrow" panose="020B0004020202020204" pitchFamily="34" charset="0"/>
                <a:ea typeface="+mn-ea"/>
                <a:cs typeface="+mn-cs"/>
              </a:defRPr>
            </a:lvl3pPr>
            <a:lvl4pPr marL="860425" indent="-285750">
              <a:buFont typeface="Arial" panose="020B0604020202020204" pitchFamily="34" charset="0"/>
              <a:buChar char="•"/>
              <a:tabLst/>
              <a:defRPr sz="1800" b="0" i="0">
                <a:solidFill>
                  <a:schemeClr val="accent4"/>
                </a:solidFill>
                <a:latin typeface="Aptos Narrow" panose="020B0004020202020204" pitchFamily="34" charset="0"/>
              </a:defRPr>
            </a:lvl4pPr>
            <a:lvl5pPr marL="1095375" indent="-238125">
              <a:buFont typeface="Arial" panose="020B0604020202020204" pitchFamily="34" charset="0"/>
              <a:buChar char="•"/>
              <a:tabLst/>
              <a:defRPr sz="1800" b="0" i="0">
                <a:solidFill>
                  <a:schemeClr val="accent4"/>
                </a:solidFill>
                <a:latin typeface="Aptos Narrow" panose="020B0004020202020204" pitchFamily="34" charset="0"/>
              </a:defRPr>
            </a:lvl5pPr>
            <a:lvl6pPr marL="1323975" indent="-228600">
              <a:buFont typeface="Arial" panose="020B0604020202020204" pitchFamily="34" charset="0"/>
              <a:buChar char="•"/>
              <a:tabLst/>
              <a:defRPr/>
            </a:lvl6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8" name="subtitle 2">
            <a:extLst>
              <a:ext uri="{FF2B5EF4-FFF2-40B4-BE49-F238E27FC236}">
                <a16:creationId xmlns:a16="http://schemas.microsoft.com/office/drawing/2014/main" id="{65832C69-B3CA-1674-794F-C11263D0C281}"/>
              </a:ext>
            </a:extLst>
          </p:cNvPr>
          <p:cNvSpPr>
            <a:spLocks noGrp="1"/>
          </p:cNvSpPr>
          <p:nvPr>
            <p:ph type="body" sz="quarter" idx="16"/>
          </p:nvPr>
        </p:nvSpPr>
        <p:spPr>
          <a:xfrm>
            <a:off x="4404113" y="1819275"/>
            <a:ext cx="3370384" cy="461962"/>
          </a:xfrm>
          <a:prstGeom prst="rect">
            <a:avLst/>
          </a:prstGeom>
        </p:spPr>
        <p:txBody>
          <a:bodyPr lIns="0" tIns="0" rIns="0" bIns="0"/>
          <a:lstStyle>
            <a:lvl1pPr marL="0" indent="0">
              <a:buNone/>
              <a:defRPr b="1" i="0">
                <a:solidFill>
                  <a:schemeClr val="accent4"/>
                </a:solidFill>
                <a:latin typeface="Aptos Narrow" panose="020B0004020202020204" pitchFamily="34" charset="0"/>
              </a:defRPr>
            </a:lvl1pPr>
          </a:lstStyle>
          <a:p>
            <a:pPr lvl="0"/>
            <a:r>
              <a:rPr lang="en-US"/>
              <a:t>Click to edit Master text styles</a:t>
            </a:r>
          </a:p>
        </p:txBody>
      </p:sp>
      <p:sp>
        <p:nvSpPr>
          <p:cNvPr id="3" name="Text 2">
            <a:extLst>
              <a:ext uri="{FF2B5EF4-FFF2-40B4-BE49-F238E27FC236}">
                <a16:creationId xmlns:a16="http://schemas.microsoft.com/office/drawing/2014/main" id="{D7C5F0AB-93CC-FF58-A6D7-A49E06885864}"/>
              </a:ext>
            </a:extLst>
          </p:cNvPr>
          <p:cNvSpPr>
            <a:spLocks noGrp="1"/>
          </p:cNvSpPr>
          <p:nvPr>
            <p:ph type="body" sz="quarter" idx="13"/>
          </p:nvPr>
        </p:nvSpPr>
        <p:spPr>
          <a:xfrm>
            <a:off x="4413356" y="2367151"/>
            <a:ext cx="3369927" cy="3424049"/>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lang="en-US" sz="1800" b="0" i="0" kern="1200" dirty="0">
                <a:solidFill>
                  <a:schemeClr val="accent4"/>
                </a:solidFill>
                <a:latin typeface="Aptos Narrow" panose="020B0004020202020204" pitchFamily="34" charset="0"/>
                <a:ea typeface="+mn-ea"/>
                <a:cs typeface="+mn-cs"/>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9" name="subtitle 3">
            <a:extLst>
              <a:ext uri="{FF2B5EF4-FFF2-40B4-BE49-F238E27FC236}">
                <a16:creationId xmlns:a16="http://schemas.microsoft.com/office/drawing/2014/main" id="{8D1B5AF7-9DB9-9F62-80CC-EB6E7565BCFE}"/>
              </a:ext>
            </a:extLst>
          </p:cNvPr>
          <p:cNvSpPr>
            <a:spLocks noGrp="1"/>
          </p:cNvSpPr>
          <p:nvPr>
            <p:ph type="body" sz="quarter" idx="17"/>
          </p:nvPr>
        </p:nvSpPr>
        <p:spPr>
          <a:xfrm>
            <a:off x="8351028" y="1819275"/>
            <a:ext cx="3370384" cy="461962"/>
          </a:xfrm>
          <a:prstGeom prst="rect">
            <a:avLst/>
          </a:prstGeom>
        </p:spPr>
        <p:txBody>
          <a:bodyPr lIns="0" tIns="0" rIns="0" bIns="0"/>
          <a:lstStyle>
            <a:lvl1pPr marL="0" indent="0">
              <a:buNone/>
              <a:defRPr b="1" i="0">
                <a:solidFill>
                  <a:schemeClr val="accent4"/>
                </a:solidFill>
                <a:latin typeface="Aptos Narrow" panose="020B0004020202020204" pitchFamily="34" charset="0"/>
              </a:defRPr>
            </a:lvl1pPr>
          </a:lstStyle>
          <a:p>
            <a:pPr lvl="0"/>
            <a:r>
              <a:rPr lang="en-US"/>
              <a:t>Click to edit Master text styles</a:t>
            </a:r>
          </a:p>
        </p:txBody>
      </p:sp>
      <p:sp>
        <p:nvSpPr>
          <p:cNvPr id="6" name="Text 3">
            <a:extLst>
              <a:ext uri="{FF2B5EF4-FFF2-40B4-BE49-F238E27FC236}">
                <a16:creationId xmlns:a16="http://schemas.microsoft.com/office/drawing/2014/main" id="{FF97CB53-F6C5-6315-B36F-236EB331C267}"/>
              </a:ext>
            </a:extLst>
          </p:cNvPr>
          <p:cNvSpPr>
            <a:spLocks noGrp="1"/>
          </p:cNvSpPr>
          <p:nvPr>
            <p:ph type="body" sz="quarter" idx="14"/>
          </p:nvPr>
        </p:nvSpPr>
        <p:spPr>
          <a:xfrm>
            <a:off x="8364871" y="2367151"/>
            <a:ext cx="3369927" cy="3424049"/>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8" name="Logo">
            <a:extLst>
              <a:ext uri="{FF2B5EF4-FFF2-40B4-BE49-F238E27FC236}">
                <a16:creationId xmlns:a16="http://schemas.microsoft.com/office/drawing/2014/main" id="{F132FE47-5009-6554-5003-1CF56AFB5F0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7" name="URL">
            <a:extLst>
              <a:ext uri="{FF2B5EF4-FFF2-40B4-BE49-F238E27FC236}">
                <a16:creationId xmlns:a16="http://schemas.microsoft.com/office/drawing/2014/main" id="{08C324A9-6A9C-A375-EC71-61E03B75EC18}"/>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49B7FAAC-DFA1-1C14-5B2F-AB73418A1B6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10" name="Graphic 9">
            <a:extLst>
              <a:ext uri="{FF2B5EF4-FFF2-40B4-BE49-F238E27FC236}">
                <a16:creationId xmlns:a16="http://schemas.microsoft.com/office/drawing/2014/main" id="{B7FDE63A-2A68-2BE5-C700-A53B349006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971177277"/>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guide id="12" orient="horz" pos="364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Exampl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Table Example</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2" name="Table Placeholder 2">
            <a:extLst>
              <a:ext uri="{FF2B5EF4-FFF2-40B4-BE49-F238E27FC236}">
                <a16:creationId xmlns:a16="http://schemas.microsoft.com/office/drawing/2014/main" id="{69C3C073-7E4E-5EEE-97E2-D10C4DF4B33E}"/>
              </a:ext>
            </a:extLst>
          </p:cNvPr>
          <p:cNvSpPr>
            <a:spLocks noGrp="1"/>
          </p:cNvSpPr>
          <p:nvPr>
            <p:ph type="tbl" sz="quarter" idx="12"/>
          </p:nvPr>
        </p:nvSpPr>
        <p:spPr>
          <a:xfrm>
            <a:off x="457200" y="1819274"/>
            <a:ext cx="11270908" cy="3971926"/>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Click icon to add table</a:t>
            </a:r>
          </a:p>
        </p:txBody>
      </p:sp>
      <p:pic>
        <p:nvPicPr>
          <p:cNvPr id="17" name="Logo">
            <a:extLst>
              <a:ext uri="{FF2B5EF4-FFF2-40B4-BE49-F238E27FC236}">
                <a16:creationId xmlns:a16="http://schemas.microsoft.com/office/drawing/2014/main" id="{2279EC52-E987-6499-4AFD-A91D8AF38F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FB22CAF2-9293-64E1-0137-3F3FB0267BA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6159022F-E7C8-39E4-46FF-D3FA8B922D5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4F5E40EC-1B0C-0A09-F9F1-B9FA48E14B7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7663217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 Table + Text (top bottom)">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Table + Text</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Top/bottom</a:t>
            </a:r>
          </a:p>
        </p:txBody>
      </p:sp>
      <p:sp>
        <p:nvSpPr>
          <p:cNvPr id="3" name="Placeholder 1">
            <a:extLst>
              <a:ext uri="{FF2B5EF4-FFF2-40B4-BE49-F238E27FC236}">
                <a16:creationId xmlns:a16="http://schemas.microsoft.com/office/drawing/2014/main" id="{1CABB636-F0E0-5035-E980-859A1F239D0C}"/>
              </a:ext>
            </a:extLst>
          </p:cNvPr>
          <p:cNvSpPr>
            <a:spLocks noGrp="1"/>
          </p:cNvSpPr>
          <p:nvPr>
            <p:ph type="body" sz="quarter" idx="13"/>
          </p:nvPr>
        </p:nvSpPr>
        <p:spPr>
          <a:xfrm>
            <a:off x="457200" y="1819275"/>
            <a:ext cx="11277599" cy="569839"/>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2" name="Table Placeholder">
            <a:extLst>
              <a:ext uri="{FF2B5EF4-FFF2-40B4-BE49-F238E27FC236}">
                <a16:creationId xmlns:a16="http://schemas.microsoft.com/office/drawing/2014/main" id="{69C3C073-7E4E-5EEE-97E2-D10C4DF4B33E}"/>
              </a:ext>
            </a:extLst>
          </p:cNvPr>
          <p:cNvSpPr>
            <a:spLocks noGrp="1"/>
          </p:cNvSpPr>
          <p:nvPr>
            <p:ph type="tbl" sz="quarter" idx="12"/>
          </p:nvPr>
        </p:nvSpPr>
        <p:spPr>
          <a:xfrm>
            <a:off x="457200" y="2555277"/>
            <a:ext cx="11270908" cy="2504632"/>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Click icon to add table</a:t>
            </a:r>
          </a:p>
        </p:txBody>
      </p:sp>
      <p:sp>
        <p:nvSpPr>
          <p:cNvPr id="4" name="Placeholder 2">
            <a:extLst>
              <a:ext uri="{FF2B5EF4-FFF2-40B4-BE49-F238E27FC236}">
                <a16:creationId xmlns:a16="http://schemas.microsoft.com/office/drawing/2014/main" id="{BC8619D8-A69C-69E2-FF3F-4250A4329301}"/>
              </a:ext>
            </a:extLst>
          </p:cNvPr>
          <p:cNvSpPr>
            <a:spLocks noGrp="1"/>
          </p:cNvSpPr>
          <p:nvPr>
            <p:ph type="body" sz="quarter" idx="14"/>
          </p:nvPr>
        </p:nvSpPr>
        <p:spPr>
          <a:xfrm>
            <a:off x="457200" y="5226072"/>
            <a:ext cx="11277599" cy="569839"/>
          </a:xfrm>
          <a:prstGeom prst="rect">
            <a:avLst/>
          </a:prstGeom>
        </p:spPr>
        <p:txBody>
          <a:bodyPr lIns="0" tIns="0" rIns="0" bIns="0"/>
          <a:lstStyle>
            <a:lvl1pPr marL="0" indent="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7" name="Logo">
            <a:extLst>
              <a:ext uri="{FF2B5EF4-FFF2-40B4-BE49-F238E27FC236}">
                <a16:creationId xmlns:a16="http://schemas.microsoft.com/office/drawing/2014/main" id="{2279EC52-E987-6499-4AFD-A91D8AF38F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FB22CAF2-9293-64E1-0137-3F3FB0267BA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6159022F-E7C8-39E4-46FF-D3FA8B922D5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6" name="Graphic 5">
            <a:extLst>
              <a:ext uri="{FF2B5EF4-FFF2-40B4-BE49-F238E27FC236}">
                <a16:creationId xmlns:a16="http://schemas.microsoft.com/office/drawing/2014/main" id="{0AB0777A-C06A-5BB8-8860-0D5D0689483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84090885"/>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 Table + Text (left righ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Table + Text</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Left/right</a:t>
            </a:r>
          </a:p>
        </p:txBody>
      </p:sp>
      <p:sp>
        <p:nvSpPr>
          <p:cNvPr id="3" name="Text Left">
            <a:extLst>
              <a:ext uri="{FF2B5EF4-FFF2-40B4-BE49-F238E27FC236}">
                <a16:creationId xmlns:a16="http://schemas.microsoft.com/office/drawing/2014/main" id="{1CABB636-F0E0-5035-E980-859A1F239D0C}"/>
              </a:ext>
            </a:extLst>
          </p:cNvPr>
          <p:cNvSpPr>
            <a:spLocks noGrp="1"/>
          </p:cNvSpPr>
          <p:nvPr>
            <p:ph type="body" sz="quarter" idx="13"/>
          </p:nvPr>
        </p:nvSpPr>
        <p:spPr>
          <a:xfrm>
            <a:off x="457199" y="1819275"/>
            <a:ext cx="2382253" cy="397192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2" name="Table">
            <a:extLst>
              <a:ext uri="{FF2B5EF4-FFF2-40B4-BE49-F238E27FC236}">
                <a16:creationId xmlns:a16="http://schemas.microsoft.com/office/drawing/2014/main" id="{69C3C073-7E4E-5EEE-97E2-D10C4DF4B33E}"/>
              </a:ext>
            </a:extLst>
          </p:cNvPr>
          <p:cNvSpPr>
            <a:spLocks noGrp="1"/>
          </p:cNvSpPr>
          <p:nvPr>
            <p:ph type="tbl" sz="quarter" idx="12"/>
          </p:nvPr>
        </p:nvSpPr>
        <p:spPr>
          <a:xfrm>
            <a:off x="3003082" y="1819276"/>
            <a:ext cx="6169794" cy="3971924"/>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Click icon to add table</a:t>
            </a:r>
          </a:p>
        </p:txBody>
      </p:sp>
      <p:sp>
        <p:nvSpPr>
          <p:cNvPr id="5" name="Text right">
            <a:extLst>
              <a:ext uri="{FF2B5EF4-FFF2-40B4-BE49-F238E27FC236}">
                <a16:creationId xmlns:a16="http://schemas.microsoft.com/office/drawing/2014/main" id="{14698F9D-ED4D-D7C9-8ABF-DFBDD375DA30}"/>
              </a:ext>
            </a:extLst>
          </p:cNvPr>
          <p:cNvSpPr>
            <a:spLocks noGrp="1"/>
          </p:cNvSpPr>
          <p:nvPr>
            <p:ph type="body" sz="quarter" idx="14"/>
          </p:nvPr>
        </p:nvSpPr>
        <p:spPr>
          <a:xfrm>
            <a:off x="9336506" y="1819275"/>
            <a:ext cx="2384905" cy="397192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7" name="Logo">
            <a:extLst>
              <a:ext uri="{FF2B5EF4-FFF2-40B4-BE49-F238E27FC236}">
                <a16:creationId xmlns:a16="http://schemas.microsoft.com/office/drawing/2014/main" id="{2279EC52-E987-6499-4AFD-A91D8AF38F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FB22CAF2-9293-64E1-0137-3F3FB0267BA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6159022F-E7C8-39E4-46FF-D3FA8B922D5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6" name="Graphic 5">
            <a:extLst>
              <a:ext uri="{FF2B5EF4-FFF2-40B4-BE49-F238E27FC236}">
                <a16:creationId xmlns:a16="http://schemas.microsoft.com/office/drawing/2014/main" id="{FD89087A-E0E8-8061-1521-D9890EBC7E3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81529855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with not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Table Example + Note </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Table Placeholder 2">
            <a:extLst>
              <a:ext uri="{FF2B5EF4-FFF2-40B4-BE49-F238E27FC236}">
                <a16:creationId xmlns:a16="http://schemas.microsoft.com/office/drawing/2014/main" id="{62D59228-484F-AB7E-2578-34E7FF9BD1F8}"/>
              </a:ext>
            </a:extLst>
          </p:cNvPr>
          <p:cNvSpPr>
            <a:spLocks noGrp="1"/>
          </p:cNvSpPr>
          <p:nvPr>
            <p:ph type="tbl" sz="quarter" idx="12"/>
          </p:nvPr>
        </p:nvSpPr>
        <p:spPr>
          <a:xfrm>
            <a:off x="457200" y="1819274"/>
            <a:ext cx="11270908" cy="3474720"/>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Click icon to add table</a:t>
            </a:r>
          </a:p>
        </p:txBody>
      </p:sp>
      <p:sp>
        <p:nvSpPr>
          <p:cNvPr id="2" name="Text below table">
            <a:extLst>
              <a:ext uri="{FF2B5EF4-FFF2-40B4-BE49-F238E27FC236}">
                <a16:creationId xmlns:a16="http://schemas.microsoft.com/office/drawing/2014/main" id="{D6B3638A-E14C-832A-3DF9-369E0C7119B9}"/>
              </a:ext>
            </a:extLst>
          </p:cNvPr>
          <p:cNvSpPr>
            <a:spLocks noGrp="1"/>
          </p:cNvSpPr>
          <p:nvPr>
            <p:ph type="body" sz="quarter" idx="13" hasCustomPrompt="1"/>
          </p:nvPr>
        </p:nvSpPr>
        <p:spPr>
          <a:xfrm>
            <a:off x="463892" y="5485701"/>
            <a:ext cx="11264211" cy="305499"/>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Note for table</a:t>
            </a:r>
          </a:p>
        </p:txBody>
      </p:sp>
      <p:pic>
        <p:nvPicPr>
          <p:cNvPr id="16" name="Logo">
            <a:extLst>
              <a:ext uri="{FF2B5EF4-FFF2-40B4-BE49-F238E27FC236}">
                <a16:creationId xmlns:a16="http://schemas.microsoft.com/office/drawing/2014/main" id="{8534EF66-687F-9567-0829-9157F28D604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5" name="URL">
            <a:extLst>
              <a:ext uri="{FF2B5EF4-FFF2-40B4-BE49-F238E27FC236}">
                <a16:creationId xmlns:a16="http://schemas.microsoft.com/office/drawing/2014/main" id="{1D66DD01-3AE8-C62B-C68B-27AB247F315D}"/>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1" name="Slide #">
            <a:extLst>
              <a:ext uri="{FF2B5EF4-FFF2-40B4-BE49-F238E27FC236}">
                <a16:creationId xmlns:a16="http://schemas.microsoft.com/office/drawing/2014/main" id="{C6A19B48-4C7D-CC65-DCCE-3CF352DB0722}"/>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5" name="Graphic 4">
            <a:extLst>
              <a:ext uri="{FF2B5EF4-FFF2-40B4-BE49-F238E27FC236}">
                <a16:creationId xmlns:a16="http://schemas.microsoft.com/office/drawing/2014/main" id="{847E28EA-056C-C23C-91AE-3C61236B9A2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80735438"/>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Exampl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Chart Example</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Chart Placeholder 2">
            <a:extLst>
              <a:ext uri="{FF2B5EF4-FFF2-40B4-BE49-F238E27FC236}">
                <a16:creationId xmlns:a16="http://schemas.microsoft.com/office/drawing/2014/main" id="{AD9C128B-3AD9-74D0-510C-C7598F91119A}"/>
              </a:ext>
            </a:extLst>
          </p:cNvPr>
          <p:cNvSpPr>
            <a:spLocks noGrp="1"/>
          </p:cNvSpPr>
          <p:nvPr>
            <p:ph type="chart" sz="quarter" idx="12"/>
          </p:nvPr>
        </p:nvSpPr>
        <p:spPr>
          <a:xfrm>
            <a:off x="457200" y="1819274"/>
            <a:ext cx="11277599" cy="3971925"/>
          </a:xfrm>
          <a:prstGeom prst="rect">
            <a:avLst/>
          </a:prstGeom>
        </p:spPr>
        <p:txBody>
          <a:bodyPr/>
          <a:lstStyle>
            <a:lvl1pPr marL="0" indent="0">
              <a:buNone/>
              <a:defRPr sz="2400" b="0" i="0">
                <a:solidFill>
                  <a:schemeClr val="accent4"/>
                </a:solidFill>
                <a:latin typeface="Aptos Narrow" panose="020B0004020202020204" pitchFamily="34" charset="0"/>
              </a:defRPr>
            </a:lvl1pPr>
          </a:lstStyle>
          <a:p>
            <a:r>
              <a:rPr lang="en-US"/>
              <a:t>Click icon to add chart</a:t>
            </a:r>
          </a:p>
        </p:txBody>
      </p:sp>
      <p:pic>
        <p:nvPicPr>
          <p:cNvPr id="15" name="Logo">
            <a:extLst>
              <a:ext uri="{FF2B5EF4-FFF2-40B4-BE49-F238E27FC236}">
                <a16:creationId xmlns:a16="http://schemas.microsoft.com/office/drawing/2014/main" id="{42EE2A2A-4439-5F58-EE48-709EFE07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3" name="URL">
            <a:extLst>
              <a:ext uri="{FF2B5EF4-FFF2-40B4-BE49-F238E27FC236}">
                <a16:creationId xmlns:a16="http://schemas.microsoft.com/office/drawing/2014/main" id="{AA039960-9CC7-3F96-1011-DE0D1308EF4A}"/>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0" name="Slide #">
            <a:extLst>
              <a:ext uri="{FF2B5EF4-FFF2-40B4-BE49-F238E27FC236}">
                <a16:creationId xmlns:a16="http://schemas.microsoft.com/office/drawing/2014/main" id="{9EF69FDD-646E-BA3F-7613-7B2916D31018}"/>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2498E71D-79F1-15FF-9252-9F86D9484C7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03007910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note">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Chart Example + Note</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Chart Placeholder 2">
            <a:extLst>
              <a:ext uri="{FF2B5EF4-FFF2-40B4-BE49-F238E27FC236}">
                <a16:creationId xmlns:a16="http://schemas.microsoft.com/office/drawing/2014/main" id="{AD9C128B-3AD9-74D0-510C-C7598F91119A}"/>
              </a:ext>
            </a:extLst>
          </p:cNvPr>
          <p:cNvSpPr>
            <a:spLocks noGrp="1"/>
          </p:cNvSpPr>
          <p:nvPr>
            <p:ph type="chart" sz="quarter" idx="12"/>
          </p:nvPr>
        </p:nvSpPr>
        <p:spPr>
          <a:xfrm>
            <a:off x="457201" y="1819275"/>
            <a:ext cx="11277598" cy="3474720"/>
          </a:xfrm>
          <a:prstGeom prst="rect">
            <a:avLst/>
          </a:prstGeom>
        </p:spPr>
        <p:txBody>
          <a:bodyPr/>
          <a:lstStyle>
            <a:lvl1pPr marL="0" indent="0">
              <a:buNone/>
              <a:defRPr sz="2400">
                <a:solidFill>
                  <a:schemeClr val="accent4"/>
                </a:solidFill>
                <a:latin typeface="Aptos Narrow" panose="020B0004020202020204" pitchFamily="34" charset="0"/>
              </a:defRPr>
            </a:lvl1pPr>
          </a:lstStyle>
          <a:p>
            <a:r>
              <a:rPr lang="en-US"/>
              <a:t>Click icon to add chart</a:t>
            </a:r>
          </a:p>
        </p:txBody>
      </p:sp>
      <p:sp>
        <p:nvSpPr>
          <p:cNvPr id="16" name="Text below table">
            <a:extLst>
              <a:ext uri="{FF2B5EF4-FFF2-40B4-BE49-F238E27FC236}">
                <a16:creationId xmlns:a16="http://schemas.microsoft.com/office/drawing/2014/main" id="{DF7E13ED-4611-2474-AF71-A36B5443CB28}"/>
              </a:ext>
            </a:extLst>
          </p:cNvPr>
          <p:cNvSpPr>
            <a:spLocks noGrp="1"/>
          </p:cNvSpPr>
          <p:nvPr>
            <p:ph type="body" sz="quarter" idx="13" hasCustomPrompt="1"/>
          </p:nvPr>
        </p:nvSpPr>
        <p:spPr>
          <a:xfrm>
            <a:off x="463892" y="5485701"/>
            <a:ext cx="11264211" cy="305499"/>
          </a:xfrm>
          <a:prstGeom prst="rect">
            <a:avLst/>
          </a:prstGeom>
        </p:spPr>
        <p:txBody>
          <a:bodyPr lIns="0" tIns="0" rIns="0" bIns="0"/>
          <a:lstStyle>
            <a:lvl1pPr marL="0" indent="0">
              <a:buNone/>
              <a:defRPr sz="1800" b="0" i="0">
                <a:solidFill>
                  <a:schemeClr val="accent4"/>
                </a:solidFill>
                <a:latin typeface="Aptos Narrow" panose="020B0004020202020204" pitchFamily="34" charset="0"/>
              </a:defRPr>
            </a:lvl1pPr>
          </a:lstStyle>
          <a:p>
            <a:pPr lvl="0"/>
            <a:r>
              <a:rPr lang="en-US"/>
              <a:t>Note for chart</a:t>
            </a:r>
          </a:p>
        </p:txBody>
      </p:sp>
      <p:pic>
        <p:nvPicPr>
          <p:cNvPr id="17" name="Logo">
            <a:extLst>
              <a:ext uri="{FF2B5EF4-FFF2-40B4-BE49-F238E27FC236}">
                <a16:creationId xmlns:a16="http://schemas.microsoft.com/office/drawing/2014/main" id="{5DC5C415-51BB-991E-2F90-A788C8FACB4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5" name="URL">
            <a:extLst>
              <a:ext uri="{FF2B5EF4-FFF2-40B4-BE49-F238E27FC236}">
                <a16:creationId xmlns:a16="http://schemas.microsoft.com/office/drawing/2014/main" id="{6FDA4144-4DE4-C185-5F83-33BD989B0ED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1" name="Slide #">
            <a:extLst>
              <a:ext uri="{FF2B5EF4-FFF2-40B4-BE49-F238E27FC236}">
                <a16:creationId xmlns:a16="http://schemas.microsoft.com/office/drawing/2014/main" id="{81FD5D68-34D6-8795-9314-5BD08A663FA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97951BD0-A068-1DDE-F1A1-FD5CB8CC7CD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3460514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 Chart + Text (top bottom)">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Chart + Text</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Top/bottom</a:t>
            </a:r>
          </a:p>
        </p:txBody>
      </p:sp>
      <p:sp>
        <p:nvSpPr>
          <p:cNvPr id="3" name="Placeholder 1">
            <a:extLst>
              <a:ext uri="{FF2B5EF4-FFF2-40B4-BE49-F238E27FC236}">
                <a16:creationId xmlns:a16="http://schemas.microsoft.com/office/drawing/2014/main" id="{1CABB636-F0E0-5035-E980-859A1F239D0C}"/>
              </a:ext>
            </a:extLst>
          </p:cNvPr>
          <p:cNvSpPr>
            <a:spLocks noGrp="1"/>
          </p:cNvSpPr>
          <p:nvPr>
            <p:ph type="body" sz="quarter" idx="13"/>
          </p:nvPr>
        </p:nvSpPr>
        <p:spPr>
          <a:xfrm>
            <a:off x="457200" y="1819275"/>
            <a:ext cx="11277599" cy="569839"/>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7" name="Chart Placeholder">
            <a:extLst>
              <a:ext uri="{FF2B5EF4-FFF2-40B4-BE49-F238E27FC236}">
                <a16:creationId xmlns:a16="http://schemas.microsoft.com/office/drawing/2014/main" id="{06F1939D-75AB-B187-8E3A-3E8E1B2A350C}"/>
              </a:ext>
            </a:extLst>
          </p:cNvPr>
          <p:cNvSpPr>
            <a:spLocks noGrp="1"/>
          </p:cNvSpPr>
          <p:nvPr>
            <p:ph type="chart" sz="quarter" idx="15"/>
          </p:nvPr>
        </p:nvSpPr>
        <p:spPr>
          <a:xfrm>
            <a:off x="444500" y="2554731"/>
            <a:ext cx="11290300" cy="2504632"/>
          </a:xfrm>
          <a:prstGeom prst="rect">
            <a:avLst/>
          </a:prstGeom>
        </p:spPr>
        <p:txBody>
          <a:bodyPr/>
          <a:lstStyle/>
          <a:p>
            <a:r>
              <a:rPr lang="en-US"/>
              <a:t>Click icon to add chart</a:t>
            </a:r>
          </a:p>
        </p:txBody>
      </p:sp>
      <p:sp>
        <p:nvSpPr>
          <p:cNvPr id="4" name="Placeholder 2">
            <a:extLst>
              <a:ext uri="{FF2B5EF4-FFF2-40B4-BE49-F238E27FC236}">
                <a16:creationId xmlns:a16="http://schemas.microsoft.com/office/drawing/2014/main" id="{BC8619D8-A69C-69E2-FF3F-4250A4329301}"/>
              </a:ext>
            </a:extLst>
          </p:cNvPr>
          <p:cNvSpPr>
            <a:spLocks noGrp="1"/>
          </p:cNvSpPr>
          <p:nvPr>
            <p:ph type="body" sz="quarter" idx="14"/>
          </p:nvPr>
        </p:nvSpPr>
        <p:spPr>
          <a:xfrm>
            <a:off x="457200" y="5226072"/>
            <a:ext cx="11277599" cy="569839"/>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7" name="Logo">
            <a:extLst>
              <a:ext uri="{FF2B5EF4-FFF2-40B4-BE49-F238E27FC236}">
                <a16:creationId xmlns:a16="http://schemas.microsoft.com/office/drawing/2014/main" id="{2279EC52-E987-6499-4AFD-A91D8AF38F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FB22CAF2-9293-64E1-0137-3F3FB0267BA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6159022F-E7C8-39E4-46FF-D3FA8B922D5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5" name="Graphic 4">
            <a:extLst>
              <a:ext uri="{FF2B5EF4-FFF2-40B4-BE49-F238E27FC236}">
                <a16:creationId xmlns:a16="http://schemas.microsoft.com/office/drawing/2014/main" id="{B98D9A5B-53B6-026F-09D6-D38999E32D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5588794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Chart + Text (left righ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0DC95695-9752-A00C-C9C9-232251999AA3}"/>
              </a:ext>
            </a:extLst>
          </p:cNvPr>
          <p:cNvSpPr>
            <a:spLocks noGrp="1"/>
          </p:cNvSpPr>
          <p:nvPr>
            <p:ph type="title" hasCustomPrompt="1"/>
          </p:nvPr>
        </p:nvSpPr>
        <p:spPr>
          <a:xfrm>
            <a:off x="443812" y="392517"/>
            <a:ext cx="11277599"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Text + Chart + Text</a:t>
            </a:r>
          </a:p>
        </p:txBody>
      </p:sp>
      <p:sp>
        <p:nvSpPr>
          <p:cNvPr id="14" name="Subtitle">
            <a:extLst>
              <a:ext uri="{FF2B5EF4-FFF2-40B4-BE49-F238E27FC236}">
                <a16:creationId xmlns:a16="http://schemas.microsoft.com/office/drawing/2014/main" id="{38C56026-0393-35A8-6FC0-37C18BF22FD6}"/>
              </a:ext>
            </a:extLst>
          </p:cNvPr>
          <p:cNvSpPr>
            <a:spLocks noGrp="1"/>
          </p:cNvSpPr>
          <p:nvPr>
            <p:ph type="body" sz="quarter" idx="11" hasCustomPrompt="1"/>
          </p:nvPr>
        </p:nvSpPr>
        <p:spPr>
          <a:xfrm>
            <a:off x="444030" y="831251"/>
            <a:ext cx="11290769"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Left/right</a:t>
            </a:r>
          </a:p>
        </p:txBody>
      </p:sp>
      <p:sp>
        <p:nvSpPr>
          <p:cNvPr id="3" name="Placeholder Left">
            <a:extLst>
              <a:ext uri="{FF2B5EF4-FFF2-40B4-BE49-F238E27FC236}">
                <a16:creationId xmlns:a16="http://schemas.microsoft.com/office/drawing/2014/main" id="{1CABB636-F0E0-5035-E980-859A1F239D0C}"/>
              </a:ext>
            </a:extLst>
          </p:cNvPr>
          <p:cNvSpPr>
            <a:spLocks noGrp="1"/>
          </p:cNvSpPr>
          <p:nvPr>
            <p:ph type="body" sz="quarter" idx="13"/>
          </p:nvPr>
        </p:nvSpPr>
        <p:spPr>
          <a:xfrm>
            <a:off x="457199" y="1819275"/>
            <a:ext cx="2382253" cy="397192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7" name="Chart Placeholder">
            <a:extLst>
              <a:ext uri="{FF2B5EF4-FFF2-40B4-BE49-F238E27FC236}">
                <a16:creationId xmlns:a16="http://schemas.microsoft.com/office/drawing/2014/main" id="{DE9CC969-C151-D5C1-CB86-0FB3021025E9}"/>
              </a:ext>
            </a:extLst>
          </p:cNvPr>
          <p:cNvSpPr>
            <a:spLocks noGrp="1"/>
          </p:cNvSpPr>
          <p:nvPr>
            <p:ph type="chart" sz="quarter" idx="15"/>
          </p:nvPr>
        </p:nvSpPr>
        <p:spPr>
          <a:xfrm>
            <a:off x="3002781" y="1819275"/>
            <a:ext cx="6169794" cy="3971925"/>
          </a:xfrm>
          <a:prstGeom prst="rect">
            <a:avLst/>
          </a:prstGeom>
        </p:spPr>
        <p:txBody>
          <a:bodyPr/>
          <a:lstStyle/>
          <a:p>
            <a:r>
              <a:rPr lang="en-US"/>
              <a:t>Click icon to add chart</a:t>
            </a:r>
          </a:p>
        </p:txBody>
      </p:sp>
      <p:sp>
        <p:nvSpPr>
          <p:cNvPr id="5" name="Placeholder Right">
            <a:extLst>
              <a:ext uri="{FF2B5EF4-FFF2-40B4-BE49-F238E27FC236}">
                <a16:creationId xmlns:a16="http://schemas.microsoft.com/office/drawing/2014/main" id="{14698F9D-ED4D-D7C9-8ABF-DFBDD375DA30}"/>
              </a:ext>
            </a:extLst>
          </p:cNvPr>
          <p:cNvSpPr>
            <a:spLocks noGrp="1"/>
          </p:cNvSpPr>
          <p:nvPr>
            <p:ph type="body" sz="quarter" idx="14"/>
          </p:nvPr>
        </p:nvSpPr>
        <p:spPr>
          <a:xfrm>
            <a:off x="9336506" y="1819275"/>
            <a:ext cx="2384905" cy="3971925"/>
          </a:xfrm>
          <a:prstGeom prst="rect">
            <a:avLst/>
          </a:prstGeom>
        </p:spPr>
        <p:txBody>
          <a:bodyPr lIns="0" tIns="0" rIns="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581025" indent="-342900">
              <a:buSzPct val="90000"/>
              <a:buNone/>
              <a:tabLst/>
              <a:defRPr lang="en-US" sz="2200" b="0" i="0" kern="1200" dirty="0" smtClean="0">
                <a:solidFill>
                  <a:schemeClr val="accent4"/>
                </a:solidFill>
                <a:latin typeface="Aptos Narrow" panose="020B0004020202020204" pitchFamily="34" charset="0"/>
                <a:ea typeface="+mn-ea"/>
                <a:cs typeface="+mn-cs"/>
              </a:defRPr>
            </a:lvl2pPr>
            <a:lvl3pPr marL="868362" indent="-285750">
              <a:buNone/>
              <a:tabLst/>
              <a:defRPr lang="en-US" sz="2000" b="0" i="0" kern="1200" dirty="0">
                <a:solidFill>
                  <a:schemeClr val="accent4"/>
                </a:solidFill>
                <a:latin typeface="Aptos Narrow" panose="020B0004020202020204" pitchFamily="34" charset="0"/>
                <a:ea typeface="+mn-ea"/>
                <a:cs typeface="+mn-cs"/>
              </a:defRPr>
            </a:lvl3pPr>
            <a:lvl4pPr marL="574675" indent="0">
              <a:buNone/>
              <a:tabLst/>
              <a:defRPr b="0" i="0">
                <a:solidFill>
                  <a:schemeClr val="accent4"/>
                </a:solidFill>
                <a:latin typeface="Aptos Narrow" panose="020B0004020202020204" pitchFamily="34" charset="0"/>
              </a:defRPr>
            </a:lvl4pPr>
            <a:lvl5pPr marL="801688" indent="0">
              <a:buNone/>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7" name="Logo">
            <a:extLst>
              <a:ext uri="{FF2B5EF4-FFF2-40B4-BE49-F238E27FC236}">
                <a16:creationId xmlns:a16="http://schemas.microsoft.com/office/drawing/2014/main" id="{2279EC52-E987-6499-4AFD-A91D8AF38F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6" name="URL">
            <a:extLst>
              <a:ext uri="{FF2B5EF4-FFF2-40B4-BE49-F238E27FC236}">
                <a16:creationId xmlns:a16="http://schemas.microsoft.com/office/drawing/2014/main" id="{FB22CAF2-9293-64E1-0137-3F3FB0267BA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12" name="Slide #">
            <a:extLst>
              <a:ext uri="{FF2B5EF4-FFF2-40B4-BE49-F238E27FC236}">
                <a16:creationId xmlns:a16="http://schemas.microsoft.com/office/drawing/2014/main" id="{6159022F-E7C8-39E4-46FF-D3FA8B922D53}"/>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67602C3F-9D20-FEEB-3FF2-5CE0018017A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29550206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Outlined Text Boxes">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62AA799A-839F-F1EF-061B-B792A8C6B8CA}"/>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Outline Text Boxes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6" name="Text Placeholder 1">
            <a:extLst>
              <a:ext uri="{FF2B5EF4-FFF2-40B4-BE49-F238E27FC236}">
                <a16:creationId xmlns:a16="http://schemas.microsoft.com/office/drawing/2014/main" id="{DF0BC787-ECAF-44DC-F290-B063C0E7399B}"/>
              </a:ext>
            </a:extLst>
          </p:cNvPr>
          <p:cNvSpPr>
            <a:spLocks noGrp="1"/>
          </p:cNvSpPr>
          <p:nvPr>
            <p:ph type="body" sz="quarter" idx="12"/>
          </p:nvPr>
        </p:nvSpPr>
        <p:spPr>
          <a:xfrm>
            <a:off x="461844" y="1824036"/>
            <a:ext cx="3369927" cy="3967163"/>
          </a:xfrm>
          <a:prstGeom prst="roundRect">
            <a:avLst>
              <a:gd name="adj" fmla="val 6653"/>
            </a:avLst>
          </a:prstGeom>
          <a:ln>
            <a:solidFill>
              <a:schemeClr val="accent6"/>
            </a:solidFill>
          </a:ln>
        </p:spPr>
        <p:txBody>
          <a:bodyPr lIns="182880" tIns="182880" rIns="18288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buSzPct val="90000"/>
              <a:tabLst/>
              <a:defRPr lang="en-US" sz="2200" b="0" i="0" kern="1200" dirty="0" smtClean="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8" name="Text Placeholder 1">
            <a:extLst>
              <a:ext uri="{FF2B5EF4-FFF2-40B4-BE49-F238E27FC236}">
                <a16:creationId xmlns:a16="http://schemas.microsoft.com/office/drawing/2014/main" id="{017C2D9E-047E-FB49-6CF4-AB9447E6A9B1}"/>
              </a:ext>
            </a:extLst>
          </p:cNvPr>
          <p:cNvSpPr>
            <a:spLocks noGrp="1"/>
          </p:cNvSpPr>
          <p:nvPr>
            <p:ph type="body" sz="quarter" idx="14"/>
          </p:nvPr>
        </p:nvSpPr>
        <p:spPr>
          <a:xfrm>
            <a:off x="4413358" y="1824036"/>
            <a:ext cx="3369927" cy="3967163"/>
          </a:xfrm>
          <a:prstGeom prst="roundRect">
            <a:avLst>
              <a:gd name="adj" fmla="val 6653"/>
            </a:avLst>
          </a:prstGeom>
          <a:ln>
            <a:solidFill>
              <a:schemeClr val="accent6"/>
            </a:solidFill>
          </a:ln>
        </p:spPr>
        <p:txBody>
          <a:bodyPr lIns="182880" tIns="182880" rIns="18288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buSzPct val="90000"/>
              <a:tabLst/>
              <a:defRPr lang="en-US" sz="2200" b="0" i="0" kern="1200" dirty="0" smtClean="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7" name="Text Placeholder 2">
            <a:extLst>
              <a:ext uri="{FF2B5EF4-FFF2-40B4-BE49-F238E27FC236}">
                <a16:creationId xmlns:a16="http://schemas.microsoft.com/office/drawing/2014/main" id="{D5400B7E-7E64-0FA1-B4CD-08B1EA75B2C8}"/>
              </a:ext>
            </a:extLst>
          </p:cNvPr>
          <p:cNvSpPr>
            <a:spLocks noGrp="1"/>
          </p:cNvSpPr>
          <p:nvPr>
            <p:ph type="body" sz="quarter" idx="13"/>
          </p:nvPr>
        </p:nvSpPr>
        <p:spPr>
          <a:xfrm>
            <a:off x="8364873" y="1824036"/>
            <a:ext cx="3369927" cy="3967163"/>
          </a:xfrm>
          <a:prstGeom prst="roundRect">
            <a:avLst>
              <a:gd name="adj" fmla="val 6653"/>
            </a:avLst>
          </a:prstGeom>
          <a:ln>
            <a:solidFill>
              <a:schemeClr val="accent6"/>
            </a:solidFill>
          </a:ln>
        </p:spPr>
        <p:txBody>
          <a:bodyPr lIns="182880" tIns="182880" rIns="182880" bIns="0"/>
          <a:lstStyle>
            <a:lvl1pPr marL="342900" indent="-342900">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buSzPct val="90000"/>
              <a:tabLst/>
              <a:defRPr lang="en-US" sz="2200" b="0" i="0" kern="1200" dirty="0" smtClean="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4" name="Logo">
            <a:extLst>
              <a:ext uri="{FF2B5EF4-FFF2-40B4-BE49-F238E27FC236}">
                <a16:creationId xmlns:a16="http://schemas.microsoft.com/office/drawing/2014/main" id="{DF654927-6FD8-40B8-8647-AE7A8F944DF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2" name="URL">
            <a:extLst>
              <a:ext uri="{FF2B5EF4-FFF2-40B4-BE49-F238E27FC236}">
                <a16:creationId xmlns:a16="http://schemas.microsoft.com/office/drawing/2014/main" id="{DEE37801-C792-CC75-59C2-CB8EAB764E4B}"/>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B23CE81C-4400-8C26-7DEB-6F263D56E930}"/>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97AB631B-8CB1-44AA-B5A4-3D3B4B0533E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686097935"/>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Outlined Text Boxes + Icons">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3972D10D-B40E-040C-FC3B-4409E10F33BB}"/>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Three Outline Text Boxes + Icons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3" name="Icon 1">
            <a:extLst>
              <a:ext uri="{FF2B5EF4-FFF2-40B4-BE49-F238E27FC236}">
                <a16:creationId xmlns:a16="http://schemas.microsoft.com/office/drawing/2014/main" id="{1B0F0247-E32F-B736-2E79-1FE3CC84C5BE}"/>
              </a:ext>
            </a:extLst>
          </p:cNvPr>
          <p:cNvSpPr>
            <a:spLocks noGrp="1"/>
          </p:cNvSpPr>
          <p:nvPr>
            <p:ph type="pic" sz="quarter" idx="15" hasCustomPrompt="1"/>
          </p:nvPr>
        </p:nvSpPr>
        <p:spPr>
          <a:xfrm>
            <a:off x="1708073" y="1928035"/>
            <a:ext cx="877467" cy="877467"/>
          </a:xfrm>
          <a:prstGeom prst="rect">
            <a:avLst/>
          </a:prstGeom>
        </p:spPr>
        <p:txBody>
          <a:bodyPr/>
          <a:lstStyle>
            <a:lvl1pPr marL="0" indent="0">
              <a:buNone/>
              <a:defRPr sz="1600">
                <a:solidFill>
                  <a:schemeClr val="accent4"/>
                </a:solidFill>
              </a:defRPr>
            </a:lvl1pPr>
          </a:lstStyle>
          <a:p>
            <a:r>
              <a:rPr lang="en-US"/>
              <a:t>Icon</a:t>
            </a:r>
          </a:p>
        </p:txBody>
      </p:sp>
      <p:sp>
        <p:nvSpPr>
          <p:cNvPr id="17" name="text 1">
            <a:extLst>
              <a:ext uri="{FF2B5EF4-FFF2-40B4-BE49-F238E27FC236}">
                <a16:creationId xmlns:a16="http://schemas.microsoft.com/office/drawing/2014/main" id="{12107409-F9E3-37FA-DFAE-EAEFC45DC21E}"/>
              </a:ext>
            </a:extLst>
          </p:cNvPr>
          <p:cNvSpPr>
            <a:spLocks noGrp="1"/>
          </p:cNvSpPr>
          <p:nvPr>
            <p:ph type="body" sz="quarter" idx="18"/>
          </p:nvPr>
        </p:nvSpPr>
        <p:spPr>
          <a:xfrm>
            <a:off x="461844" y="3222171"/>
            <a:ext cx="3369927" cy="2569028"/>
          </a:xfrm>
          <a:prstGeom prst="roundRect">
            <a:avLst>
              <a:gd name="adj" fmla="val 6653"/>
            </a:avLst>
          </a:prstGeom>
          <a:ln>
            <a:solidFill>
              <a:schemeClr val="accent6"/>
            </a:solidFill>
          </a:ln>
        </p:spPr>
        <p:txBody>
          <a:bodyPr lIns="182880" tIns="182880" rIns="182880" bIns="0"/>
          <a:lstStyle>
            <a:lvl1pPr marL="342900" indent="-342900" algn="ctr">
              <a:buSzPct val="90000"/>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buSzPct val="90000"/>
              <a:tabLst/>
              <a:defRPr lang="en-US" sz="2200" b="0" i="0" kern="1200" dirty="0" smtClean="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6" name="Icon 2">
            <a:extLst>
              <a:ext uri="{FF2B5EF4-FFF2-40B4-BE49-F238E27FC236}">
                <a16:creationId xmlns:a16="http://schemas.microsoft.com/office/drawing/2014/main" id="{5F18AB0B-73E2-E194-57C1-82DDA45AAEBF}"/>
              </a:ext>
            </a:extLst>
          </p:cNvPr>
          <p:cNvSpPr>
            <a:spLocks noGrp="1"/>
          </p:cNvSpPr>
          <p:nvPr>
            <p:ph type="pic" sz="quarter" idx="16" hasCustomPrompt="1"/>
          </p:nvPr>
        </p:nvSpPr>
        <p:spPr>
          <a:xfrm>
            <a:off x="5659587" y="1928035"/>
            <a:ext cx="877467" cy="877467"/>
          </a:xfrm>
          <a:prstGeom prst="rect">
            <a:avLst/>
          </a:prstGeom>
        </p:spPr>
        <p:txBody>
          <a:bodyPr/>
          <a:lstStyle>
            <a:lvl1pPr marL="0" indent="0">
              <a:buNone/>
              <a:defRPr sz="1600">
                <a:solidFill>
                  <a:schemeClr val="accent4"/>
                </a:solidFill>
              </a:defRPr>
            </a:lvl1pPr>
          </a:lstStyle>
          <a:p>
            <a:r>
              <a:rPr lang="en-US"/>
              <a:t>Icon</a:t>
            </a:r>
          </a:p>
        </p:txBody>
      </p:sp>
      <p:sp>
        <p:nvSpPr>
          <p:cNvPr id="8" name="text 2">
            <a:extLst>
              <a:ext uri="{FF2B5EF4-FFF2-40B4-BE49-F238E27FC236}">
                <a16:creationId xmlns:a16="http://schemas.microsoft.com/office/drawing/2014/main" id="{017C2D9E-047E-FB49-6CF4-AB9447E6A9B1}"/>
              </a:ext>
            </a:extLst>
          </p:cNvPr>
          <p:cNvSpPr>
            <a:spLocks noGrp="1"/>
          </p:cNvSpPr>
          <p:nvPr>
            <p:ph type="body" sz="quarter" idx="14"/>
          </p:nvPr>
        </p:nvSpPr>
        <p:spPr>
          <a:xfrm>
            <a:off x="4413358" y="3222170"/>
            <a:ext cx="3369927" cy="2569029"/>
          </a:xfrm>
          <a:prstGeom prst="roundRect">
            <a:avLst>
              <a:gd name="adj" fmla="val 6653"/>
            </a:avLst>
          </a:prstGeom>
          <a:ln>
            <a:solidFill>
              <a:schemeClr val="accent6"/>
            </a:solidFill>
          </a:ln>
        </p:spPr>
        <p:txBody>
          <a:bodyPr lIns="182880" tIns="182880" rIns="182880" bIns="0"/>
          <a:lstStyle>
            <a:lvl1pPr marL="342900" indent="-342900" algn="ctr">
              <a:buSzPct val="90000"/>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tabLst/>
              <a:defRPr lang="en-US" sz="2200" b="0" i="0" kern="1200" dirty="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10" name="Icon 3">
            <a:extLst>
              <a:ext uri="{FF2B5EF4-FFF2-40B4-BE49-F238E27FC236}">
                <a16:creationId xmlns:a16="http://schemas.microsoft.com/office/drawing/2014/main" id="{0D5A29D0-810A-BC66-DAFB-CFE96CD87742}"/>
              </a:ext>
            </a:extLst>
          </p:cNvPr>
          <p:cNvSpPr>
            <a:spLocks noGrp="1"/>
          </p:cNvSpPr>
          <p:nvPr>
            <p:ph type="pic" sz="quarter" idx="17" hasCustomPrompt="1"/>
          </p:nvPr>
        </p:nvSpPr>
        <p:spPr>
          <a:xfrm>
            <a:off x="9611101" y="1928035"/>
            <a:ext cx="877467" cy="877467"/>
          </a:xfrm>
          <a:prstGeom prst="rect">
            <a:avLst/>
          </a:prstGeom>
        </p:spPr>
        <p:txBody>
          <a:bodyPr/>
          <a:lstStyle>
            <a:lvl1pPr marL="0" indent="0">
              <a:buNone/>
              <a:defRPr sz="1600">
                <a:solidFill>
                  <a:schemeClr val="accent4"/>
                </a:solidFill>
              </a:defRPr>
            </a:lvl1pPr>
          </a:lstStyle>
          <a:p>
            <a:r>
              <a:rPr lang="en-US"/>
              <a:t>Icon</a:t>
            </a:r>
          </a:p>
        </p:txBody>
      </p:sp>
      <p:sp>
        <p:nvSpPr>
          <p:cNvPr id="7" name="Text 3">
            <a:extLst>
              <a:ext uri="{FF2B5EF4-FFF2-40B4-BE49-F238E27FC236}">
                <a16:creationId xmlns:a16="http://schemas.microsoft.com/office/drawing/2014/main" id="{D5400B7E-7E64-0FA1-B4CD-08B1EA75B2C8}"/>
              </a:ext>
            </a:extLst>
          </p:cNvPr>
          <p:cNvSpPr>
            <a:spLocks noGrp="1"/>
          </p:cNvSpPr>
          <p:nvPr>
            <p:ph type="body" sz="quarter" idx="13"/>
          </p:nvPr>
        </p:nvSpPr>
        <p:spPr>
          <a:xfrm>
            <a:off x="8364873" y="3222170"/>
            <a:ext cx="3369927" cy="2569029"/>
          </a:xfrm>
          <a:prstGeom prst="roundRect">
            <a:avLst>
              <a:gd name="adj" fmla="val 6653"/>
            </a:avLst>
          </a:prstGeom>
          <a:ln>
            <a:solidFill>
              <a:schemeClr val="accent6"/>
            </a:solidFill>
          </a:ln>
        </p:spPr>
        <p:txBody>
          <a:bodyPr lIns="182880" tIns="182880" rIns="182880" bIns="0"/>
          <a:lstStyle>
            <a:lvl1pPr marL="342900" indent="-342900" algn="ctr">
              <a:buNone/>
              <a:tabLst/>
              <a:defRPr lang="en-US" sz="2400" b="0" i="0" kern="1200" dirty="0" smtClean="0">
                <a:solidFill>
                  <a:schemeClr val="accent4"/>
                </a:solidFill>
                <a:latin typeface="Aptos Narrow" panose="020B0004020202020204" pitchFamily="34" charset="0"/>
                <a:ea typeface="+mn-ea"/>
                <a:cs typeface="+mn-cs"/>
              </a:defRPr>
            </a:lvl1pPr>
            <a:lvl2pPr marL="400050" indent="-161925">
              <a:tabLst/>
              <a:defRPr lang="en-US" sz="2200" b="0" i="0" kern="1200" dirty="0">
                <a:solidFill>
                  <a:schemeClr val="accent4"/>
                </a:solidFill>
                <a:latin typeface="Aptos Narrow" panose="020B0004020202020204" pitchFamily="34" charset="0"/>
                <a:ea typeface="+mn-ea"/>
                <a:cs typeface="+mn-cs"/>
              </a:defRPr>
            </a:lvl2pPr>
            <a:lvl3pPr marL="868362" indent="-285750">
              <a:tabLst/>
              <a:defRPr lang="en-US" sz="2000" b="0" i="0" kern="1200" dirty="0">
                <a:solidFill>
                  <a:schemeClr val="accent4"/>
                </a:solidFill>
                <a:latin typeface="Aptos Narrow" panose="020B0004020202020204" pitchFamily="34" charset="0"/>
                <a:ea typeface="+mn-ea"/>
                <a:cs typeface="+mn-cs"/>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12" name="URL">
            <a:extLst>
              <a:ext uri="{FF2B5EF4-FFF2-40B4-BE49-F238E27FC236}">
                <a16:creationId xmlns:a16="http://schemas.microsoft.com/office/drawing/2014/main" id="{18E2C6E6-E3B0-8C33-9AC8-E930E08FCF16}"/>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pic>
        <p:nvPicPr>
          <p:cNvPr id="16" name="Logo">
            <a:extLst>
              <a:ext uri="{FF2B5EF4-FFF2-40B4-BE49-F238E27FC236}">
                <a16:creationId xmlns:a16="http://schemas.microsoft.com/office/drawing/2014/main" id="{0872B1D9-A645-39FE-F780-CA40FAD1152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2" name="Slide #">
            <a:extLst>
              <a:ext uri="{FF2B5EF4-FFF2-40B4-BE49-F238E27FC236}">
                <a16:creationId xmlns:a16="http://schemas.microsoft.com/office/drawing/2014/main" id="{2234A0FE-BDAC-27D7-54F5-F55F6F7E3FA4}"/>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9" name="Graphic 8">
            <a:extLst>
              <a:ext uri="{FF2B5EF4-FFF2-40B4-BE49-F238E27FC236}">
                <a16:creationId xmlns:a16="http://schemas.microsoft.com/office/drawing/2014/main" id="{9FAAD441-5135-704E-C1EE-890E4A842C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8675837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Outlined Text Boxes">
    <p:spTree>
      <p:nvGrpSpPr>
        <p:cNvPr id="1" name=""/>
        <p:cNvGrpSpPr/>
        <p:nvPr/>
      </p:nvGrpSpPr>
      <p:grpSpPr>
        <a:xfrm>
          <a:off x="0" y="0"/>
          <a:ext cx="0" cy="0"/>
          <a:chOff x="0" y="0"/>
          <a:chExt cx="0" cy="0"/>
        </a:xfrm>
      </p:grpSpPr>
      <p:sp>
        <p:nvSpPr>
          <p:cNvPr id="14" name="Title 4">
            <a:extLst>
              <a:ext uri="{FF2B5EF4-FFF2-40B4-BE49-F238E27FC236}">
                <a16:creationId xmlns:a16="http://schemas.microsoft.com/office/drawing/2014/main" id="{5A2D4DB9-C06A-B88B-EACF-9A08AEC5D59B}"/>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Four Outlined Text Boxes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6" name="text 1">
            <a:extLst>
              <a:ext uri="{FF2B5EF4-FFF2-40B4-BE49-F238E27FC236}">
                <a16:creationId xmlns:a16="http://schemas.microsoft.com/office/drawing/2014/main" id="{DF0BC787-ECAF-44DC-F290-B063C0E7399B}"/>
              </a:ext>
            </a:extLst>
          </p:cNvPr>
          <p:cNvSpPr>
            <a:spLocks noGrp="1"/>
          </p:cNvSpPr>
          <p:nvPr>
            <p:ph type="body" sz="quarter" idx="12"/>
          </p:nvPr>
        </p:nvSpPr>
        <p:spPr>
          <a:xfrm>
            <a:off x="461844" y="1824038"/>
            <a:ext cx="5396031" cy="1809105"/>
          </a:xfrm>
          <a:prstGeom prst="roundRect">
            <a:avLst>
              <a:gd name="adj" fmla="val 6653"/>
            </a:avLst>
          </a:prstGeom>
          <a:ln>
            <a:solidFill>
              <a:schemeClr val="accent3"/>
            </a:solidFill>
          </a:ln>
        </p:spPr>
        <p:txBody>
          <a:bodyPr lIns="182880" tIns="182880" rIns="182880" bIns="0"/>
          <a:lstStyle>
            <a:lvl1pPr marL="342900" indent="-342900">
              <a:buSzPct val="80000"/>
              <a:buNone/>
              <a:tabLst/>
              <a:defRPr lang="en-US" sz="2400" b="0" i="0" kern="1200" dirty="0">
                <a:solidFill>
                  <a:schemeClr val="accent4"/>
                </a:solidFill>
                <a:latin typeface="Aptos Narrow" panose="020B0004020202020204" pitchFamily="34" charset="0"/>
                <a:ea typeface="+mn-ea"/>
                <a:cs typeface="+mn-cs"/>
              </a:defRPr>
            </a:lvl1pPr>
            <a:lvl2pPr marL="400050" indent="-161925">
              <a:tabLst/>
              <a:defRPr b="0" i="0">
                <a:solidFill>
                  <a:schemeClr val="accent4"/>
                </a:solidFill>
                <a:latin typeface="Aptos Narrow" panose="020B0004020202020204" pitchFamily="34" charset="0"/>
              </a:defRPr>
            </a:lvl2pPr>
            <a:lvl3pPr marL="574675" indent="-174625">
              <a:tabLst/>
              <a:defRPr b="0" i="0">
                <a:solidFill>
                  <a:schemeClr val="accent4"/>
                </a:solidFill>
                <a:latin typeface="Aptos Narrow" panose="020B0004020202020204" pitchFamily="34" charset="0"/>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Font typeface="Arial" panose="020B0604020202020204" pitchFamily="34" charset="0"/>
              <a:buChar char="•"/>
              <a:tabLst/>
            </a:pPr>
            <a:r>
              <a:rPr lang="en-US"/>
              <a:t>Click to edit Master text styles</a:t>
            </a:r>
          </a:p>
        </p:txBody>
      </p:sp>
      <p:sp>
        <p:nvSpPr>
          <p:cNvPr id="6" name="text 2">
            <a:extLst>
              <a:ext uri="{FF2B5EF4-FFF2-40B4-BE49-F238E27FC236}">
                <a16:creationId xmlns:a16="http://schemas.microsoft.com/office/drawing/2014/main" id="{198736F6-0420-D859-3133-58B3CFF75EC4}"/>
              </a:ext>
            </a:extLst>
          </p:cNvPr>
          <p:cNvSpPr>
            <a:spLocks noGrp="1"/>
          </p:cNvSpPr>
          <p:nvPr>
            <p:ph type="body" sz="quarter" idx="14"/>
          </p:nvPr>
        </p:nvSpPr>
        <p:spPr>
          <a:xfrm>
            <a:off x="6329244" y="1824038"/>
            <a:ext cx="5396031" cy="1809105"/>
          </a:xfrm>
          <a:prstGeom prst="roundRect">
            <a:avLst>
              <a:gd name="adj" fmla="val 6653"/>
            </a:avLst>
          </a:prstGeom>
          <a:ln>
            <a:solidFill>
              <a:schemeClr val="accent3"/>
            </a:solidFill>
          </a:ln>
        </p:spPr>
        <p:txBody>
          <a:bodyPr lIns="182880" tIns="182880" rIns="182880" bIns="0"/>
          <a:lstStyle>
            <a:lvl1pPr marL="342900" indent="-342900">
              <a:buNone/>
              <a:tabLst/>
              <a:defRPr lang="en-US" sz="2400" b="0" i="0" kern="1200" dirty="0">
                <a:solidFill>
                  <a:schemeClr val="accent4"/>
                </a:solidFill>
                <a:latin typeface="Aptos Narrow" panose="020B0004020202020204" pitchFamily="34" charset="0"/>
                <a:ea typeface="+mn-ea"/>
                <a:cs typeface="+mn-cs"/>
              </a:defRPr>
            </a:lvl1pPr>
            <a:lvl2pPr marL="400050" indent="-161925">
              <a:tabLst/>
              <a:defRPr b="0" i="0">
                <a:solidFill>
                  <a:schemeClr val="accent4"/>
                </a:solidFill>
                <a:latin typeface="Aptos Narrow" panose="020B0004020202020204" pitchFamily="34" charset="0"/>
              </a:defRPr>
            </a:lvl2pPr>
            <a:lvl3pPr marL="574675" indent="-174625">
              <a:tabLst/>
              <a:defRPr b="0" i="0">
                <a:solidFill>
                  <a:schemeClr val="accent4"/>
                </a:solidFill>
                <a:latin typeface="Aptos Narrow" panose="020B0004020202020204" pitchFamily="34" charset="0"/>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3" name="text 3">
            <a:extLst>
              <a:ext uri="{FF2B5EF4-FFF2-40B4-BE49-F238E27FC236}">
                <a16:creationId xmlns:a16="http://schemas.microsoft.com/office/drawing/2014/main" id="{D2B23413-8718-AD7B-150F-E656A5EDD379}"/>
              </a:ext>
            </a:extLst>
          </p:cNvPr>
          <p:cNvSpPr>
            <a:spLocks noGrp="1"/>
          </p:cNvSpPr>
          <p:nvPr>
            <p:ph type="body" sz="quarter" idx="13"/>
          </p:nvPr>
        </p:nvSpPr>
        <p:spPr>
          <a:xfrm>
            <a:off x="461844" y="3982095"/>
            <a:ext cx="5396031" cy="1809105"/>
          </a:xfrm>
          <a:prstGeom prst="roundRect">
            <a:avLst>
              <a:gd name="adj" fmla="val 6653"/>
            </a:avLst>
          </a:prstGeom>
          <a:ln>
            <a:solidFill>
              <a:schemeClr val="accent3"/>
            </a:solidFill>
          </a:ln>
        </p:spPr>
        <p:txBody>
          <a:bodyPr lIns="182880" tIns="182880" rIns="182880" bIns="0"/>
          <a:lstStyle>
            <a:lvl1pPr marL="342900" indent="-342900">
              <a:buNone/>
              <a:tabLst/>
              <a:defRPr lang="en-US" sz="2400" b="0" i="0" kern="1200" dirty="0">
                <a:solidFill>
                  <a:schemeClr val="accent4"/>
                </a:solidFill>
                <a:latin typeface="Aptos Narrow" panose="020B0004020202020204" pitchFamily="34" charset="0"/>
                <a:ea typeface="+mn-ea"/>
                <a:cs typeface="+mn-cs"/>
              </a:defRPr>
            </a:lvl1pPr>
            <a:lvl2pPr marL="400050" indent="-161925">
              <a:tabLst/>
              <a:defRPr b="0" i="0">
                <a:solidFill>
                  <a:schemeClr val="accent4"/>
                </a:solidFill>
                <a:latin typeface="Aptos Narrow" panose="020B0004020202020204" pitchFamily="34" charset="0"/>
              </a:defRPr>
            </a:lvl2pPr>
            <a:lvl3pPr marL="574675" indent="-174625">
              <a:tabLst/>
              <a:defRPr b="0" i="0">
                <a:solidFill>
                  <a:schemeClr val="accent4"/>
                </a:solidFill>
                <a:latin typeface="Aptos Narrow" panose="020B0004020202020204" pitchFamily="34" charset="0"/>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sp>
        <p:nvSpPr>
          <p:cNvPr id="10" name="text 4">
            <a:extLst>
              <a:ext uri="{FF2B5EF4-FFF2-40B4-BE49-F238E27FC236}">
                <a16:creationId xmlns:a16="http://schemas.microsoft.com/office/drawing/2014/main" id="{5F11A08F-68C1-270D-A22F-69F78BBF7D39}"/>
              </a:ext>
            </a:extLst>
          </p:cNvPr>
          <p:cNvSpPr>
            <a:spLocks noGrp="1"/>
          </p:cNvSpPr>
          <p:nvPr>
            <p:ph type="body" sz="quarter" idx="15"/>
          </p:nvPr>
        </p:nvSpPr>
        <p:spPr>
          <a:xfrm>
            <a:off x="6329244" y="3982095"/>
            <a:ext cx="5396031" cy="1809105"/>
          </a:xfrm>
          <a:prstGeom prst="roundRect">
            <a:avLst>
              <a:gd name="adj" fmla="val 6653"/>
            </a:avLst>
          </a:prstGeom>
          <a:ln>
            <a:solidFill>
              <a:schemeClr val="accent3"/>
            </a:solidFill>
          </a:ln>
        </p:spPr>
        <p:txBody>
          <a:bodyPr lIns="182880" tIns="182880" rIns="182880" bIns="0"/>
          <a:lstStyle>
            <a:lvl1pPr marL="342900" indent="-342900">
              <a:buNone/>
              <a:tabLst/>
              <a:defRPr lang="en-US" sz="2400" b="0" i="0" kern="1200" dirty="0">
                <a:solidFill>
                  <a:schemeClr val="accent4"/>
                </a:solidFill>
                <a:latin typeface="Aptos Narrow" panose="020B0004020202020204" pitchFamily="34" charset="0"/>
                <a:ea typeface="+mn-ea"/>
                <a:cs typeface="+mn-cs"/>
              </a:defRPr>
            </a:lvl1pPr>
            <a:lvl2pPr marL="400050" indent="-161925">
              <a:tabLst/>
              <a:defRPr b="0" i="0">
                <a:solidFill>
                  <a:schemeClr val="accent4"/>
                </a:solidFill>
                <a:latin typeface="Aptos Narrow" panose="020B0004020202020204" pitchFamily="34" charset="0"/>
              </a:defRPr>
            </a:lvl2pPr>
            <a:lvl3pPr marL="574675" indent="-174625">
              <a:tabLst/>
              <a:defRPr b="0" i="0">
                <a:solidFill>
                  <a:schemeClr val="accent4"/>
                </a:solidFill>
                <a:latin typeface="Aptos Narrow" panose="020B0004020202020204" pitchFamily="34" charset="0"/>
              </a:defRPr>
            </a:lvl3pPr>
            <a:lvl4pPr marL="747713" indent="-173038">
              <a:tabLst/>
              <a:defRPr b="0" i="0">
                <a:solidFill>
                  <a:schemeClr val="accent4"/>
                </a:solidFill>
                <a:latin typeface="Aptos Narrow" panose="020B0004020202020204" pitchFamily="34" charset="0"/>
              </a:defRPr>
            </a:lvl4pPr>
            <a:lvl5pPr marL="976313" indent="-174625">
              <a:tabLst/>
              <a:defRPr b="0" i="0">
                <a:solidFill>
                  <a:schemeClr val="accent4"/>
                </a:solidFill>
                <a:latin typeface="Aptos Narrow" panose="020B0004020202020204" pitchFamily="34" charset="0"/>
              </a:defRPr>
            </a:lvl5pPr>
          </a:lstStyle>
          <a:p>
            <a:pPr marL="239713" lvl="0" indent="-239713" algn="l" defTabSz="914400" rtl="0" eaLnBrk="1" latinLnBrk="0" hangingPunct="1">
              <a:lnSpc>
                <a:spcPct val="90000"/>
              </a:lnSpc>
              <a:spcBef>
                <a:spcPts val="1000"/>
              </a:spcBef>
              <a:buSzPct val="80000"/>
              <a:buFont typeface="Arial" panose="020B0604020202020204" pitchFamily="34" charset="0"/>
              <a:buChar char="•"/>
              <a:tabLst/>
            </a:pPr>
            <a:r>
              <a:rPr lang="en-US"/>
              <a:t>Click to edit Master text styles</a:t>
            </a:r>
          </a:p>
        </p:txBody>
      </p:sp>
      <p:pic>
        <p:nvPicPr>
          <p:cNvPr id="15" name="Logo">
            <a:extLst>
              <a:ext uri="{FF2B5EF4-FFF2-40B4-BE49-F238E27FC236}">
                <a16:creationId xmlns:a16="http://schemas.microsoft.com/office/drawing/2014/main" id="{F0FC68B7-0E17-397E-DF9F-2542A291159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1" name="URL">
            <a:extLst>
              <a:ext uri="{FF2B5EF4-FFF2-40B4-BE49-F238E27FC236}">
                <a16:creationId xmlns:a16="http://schemas.microsoft.com/office/drawing/2014/main" id="{88B93129-942F-AF71-D68B-AFB377272F75}"/>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5BD80DD6-D994-1A56-9FCB-A5FB932ED7B1}"/>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7" name="Graphic 6">
            <a:extLst>
              <a:ext uri="{FF2B5EF4-FFF2-40B4-BE49-F238E27FC236}">
                <a16:creationId xmlns:a16="http://schemas.microsoft.com/office/drawing/2014/main" id="{722F7A3A-55C0-5C7D-34AE-9D607DE7C8A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57582972"/>
      </p:ext>
    </p:extLst>
  </p:cSld>
  <p:clrMapOvr>
    <a:masterClrMapping/>
  </p:clrMapOvr>
  <p:extLst>
    <p:ext uri="{DCECCB84-F9BA-43D5-87BE-67443E8EF086}">
      <p15:sldGuideLst xmlns:p15="http://schemas.microsoft.com/office/powerpoint/2012/main">
        <p15:guide id="1" orient="horz" pos="2496"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Solid Text Boxes">
    <p:spTree>
      <p:nvGrpSpPr>
        <p:cNvPr id="1" name=""/>
        <p:cNvGrpSpPr/>
        <p:nvPr/>
      </p:nvGrpSpPr>
      <p:grpSpPr>
        <a:xfrm>
          <a:off x="0" y="0"/>
          <a:ext cx="0" cy="0"/>
          <a:chOff x="0" y="0"/>
          <a:chExt cx="0" cy="0"/>
        </a:xfrm>
      </p:grpSpPr>
      <p:sp>
        <p:nvSpPr>
          <p:cNvPr id="22" name="Title 4">
            <a:extLst>
              <a:ext uri="{FF2B5EF4-FFF2-40B4-BE49-F238E27FC236}">
                <a16:creationId xmlns:a16="http://schemas.microsoft.com/office/drawing/2014/main" id="{7982B23C-A7F6-2E73-1D79-561F569BF75A}"/>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Four Solid Text Boxes</a:t>
            </a:r>
          </a:p>
        </p:txBody>
      </p:sp>
      <p:sp>
        <p:nvSpPr>
          <p:cNvPr id="5" name="Subtitle">
            <a:extLst>
              <a:ext uri="{FF2B5EF4-FFF2-40B4-BE49-F238E27FC236}">
                <a16:creationId xmlns:a16="http://schemas.microsoft.com/office/drawing/2014/main" id="{9EDBD90B-5DB2-3DC5-CF4C-50795EBFC0F5}"/>
              </a:ext>
            </a:extLst>
          </p:cNvPr>
          <p:cNvSpPr>
            <a:spLocks noGrp="1"/>
          </p:cNvSpPr>
          <p:nvPr>
            <p:ph type="body" sz="quarter" idx="11" hasCustomPrompt="1"/>
          </p:nvPr>
        </p:nvSpPr>
        <p:spPr>
          <a:xfrm>
            <a:off x="444031" y="831251"/>
            <a:ext cx="11290986" cy="416560"/>
          </a:xfrm>
          <a:prstGeom prst="rect">
            <a:avLst/>
          </a:prstGeom>
        </p:spPr>
        <p:txBody>
          <a:bodyPr lIns="0" tIns="0" rIns="0" bIns="0"/>
          <a:lstStyle>
            <a:lvl1pPr marL="0" indent="0">
              <a:lnSpc>
                <a:spcPts val="4200"/>
              </a:lnSpc>
              <a:spcBef>
                <a:spcPts val="0"/>
              </a:spcBef>
              <a:buNone/>
              <a:defRPr sz="3600" b="0" i="0">
                <a:solidFill>
                  <a:srgbClr val="4179A8"/>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
        <p:nvSpPr>
          <p:cNvPr id="18" name="blue 1">
            <a:extLst>
              <a:ext uri="{FF2B5EF4-FFF2-40B4-BE49-F238E27FC236}">
                <a16:creationId xmlns:a16="http://schemas.microsoft.com/office/drawing/2014/main" id="{6B45E140-8C0C-8F8B-A959-96163D20C358}"/>
              </a:ext>
            </a:extLst>
          </p:cNvPr>
          <p:cNvSpPr>
            <a:spLocks noGrp="1"/>
          </p:cNvSpPr>
          <p:nvPr>
            <p:ph type="body" sz="quarter" idx="16"/>
          </p:nvPr>
        </p:nvSpPr>
        <p:spPr>
          <a:xfrm>
            <a:off x="461844" y="1824038"/>
            <a:ext cx="5396031" cy="1809105"/>
          </a:xfrm>
          <a:prstGeom prst="roundRect">
            <a:avLst>
              <a:gd name="adj" fmla="val 6653"/>
            </a:avLst>
          </a:prstGeom>
          <a:solidFill>
            <a:schemeClr val="accent3"/>
          </a:solidFill>
          <a:ln>
            <a:noFill/>
          </a:ln>
        </p:spPr>
        <p:txBody>
          <a:bodyPr lIns="182880" tIns="182880" rIns="182880" bIns="0"/>
          <a:lstStyle>
            <a:lvl1pPr marL="0" indent="0">
              <a:buSzPct val="85000"/>
              <a:buFontTx/>
              <a:buNone/>
              <a:defRPr lang="en-US" sz="2400" b="0" i="0" kern="1200" dirty="0">
                <a:solidFill>
                  <a:schemeClr val="bg1"/>
                </a:solidFill>
                <a:latin typeface="Aptos Narrow" panose="020B0004020202020204" pitchFamily="34" charset="0"/>
                <a:ea typeface="+mn-ea"/>
                <a:cs typeface="+mn-cs"/>
              </a:defRPr>
            </a:lvl1pPr>
          </a:lstStyle>
          <a:p>
            <a:pPr marL="239713" lvl="0" indent="-239713" algn="l" defTabSz="914400" rtl="0" eaLnBrk="1" latinLnBrk="0" hangingPunct="1">
              <a:lnSpc>
                <a:spcPct val="90000"/>
              </a:lnSpc>
              <a:spcBef>
                <a:spcPts val="1000"/>
              </a:spcBef>
              <a:buFont typeface="Arial" panose="020B0604020202020204" pitchFamily="34" charset="0"/>
              <a:buChar char="•"/>
              <a:tabLst/>
            </a:pPr>
            <a:r>
              <a:rPr lang="en-US"/>
              <a:t>Click to edit Master text styles</a:t>
            </a:r>
          </a:p>
        </p:txBody>
      </p:sp>
      <p:sp>
        <p:nvSpPr>
          <p:cNvPr id="20" name="red">
            <a:extLst>
              <a:ext uri="{FF2B5EF4-FFF2-40B4-BE49-F238E27FC236}">
                <a16:creationId xmlns:a16="http://schemas.microsoft.com/office/drawing/2014/main" id="{F2DF25AB-E57B-4D98-1EE2-09DFEE539BB1}"/>
              </a:ext>
            </a:extLst>
          </p:cNvPr>
          <p:cNvSpPr>
            <a:spLocks noGrp="1"/>
          </p:cNvSpPr>
          <p:nvPr>
            <p:ph type="body" sz="quarter" idx="18"/>
          </p:nvPr>
        </p:nvSpPr>
        <p:spPr>
          <a:xfrm>
            <a:off x="6329244" y="1824038"/>
            <a:ext cx="5396031" cy="1809105"/>
          </a:xfrm>
          <a:prstGeom prst="roundRect">
            <a:avLst>
              <a:gd name="adj" fmla="val 6653"/>
            </a:avLst>
          </a:prstGeom>
          <a:solidFill>
            <a:schemeClr val="accent5"/>
          </a:solidFill>
          <a:ln>
            <a:noFill/>
          </a:ln>
        </p:spPr>
        <p:txBody>
          <a:bodyPr lIns="182880" tIns="182880" rIns="182880" bIns="0"/>
          <a:lstStyle>
            <a:lvl1pPr marL="0" indent="0">
              <a:buSzPct val="85000"/>
              <a:buFontTx/>
              <a:buNone/>
              <a:defRPr lang="en-US" sz="2400" b="0" i="0" kern="1200" dirty="0">
                <a:solidFill>
                  <a:schemeClr val="bg1"/>
                </a:solidFill>
                <a:latin typeface="Aptos Narrow" panose="020B0004020202020204" pitchFamily="34" charset="0"/>
                <a:ea typeface="+mn-ea"/>
                <a:cs typeface="+mn-cs"/>
              </a:defRPr>
            </a:lvl1pPr>
          </a:lstStyle>
          <a:p>
            <a:pPr marL="239713" lvl="0" indent="-239713" algn="l" defTabSz="914400" rtl="0" eaLnBrk="1" latinLnBrk="0" hangingPunct="1">
              <a:lnSpc>
                <a:spcPct val="90000"/>
              </a:lnSpc>
              <a:spcBef>
                <a:spcPts val="1000"/>
              </a:spcBef>
              <a:buFont typeface="Arial" panose="020B0604020202020204" pitchFamily="34" charset="0"/>
              <a:buChar char="•"/>
              <a:tabLst/>
            </a:pPr>
            <a:r>
              <a:rPr lang="en-US"/>
              <a:t>Click to edit Master text styles</a:t>
            </a:r>
          </a:p>
        </p:txBody>
      </p:sp>
      <p:sp>
        <p:nvSpPr>
          <p:cNvPr id="19" name="yellow">
            <a:extLst>
              <a:ext uri="{FF2B5EF4-FFF2-40B4-BE49-F238E27FC236}">
                <a16:creationId xmlns:a16="http://schemas.microsoft.com/office/drawing/2014/main" id="{267EC38E-A30A-6888-1D1E-E2A1F2211B79}"/>
              </a:ext>
            </a:extLst>
          </p:cNvPr>
          <p:cNvSpPr>
            <a:spLocks noGrp="1"/>
          </p:cNvSpPr>
          <p:nvPr>
            <p:ph type="body" sz="quarter" idx="17"/>
          </p:nvPr>
        </p:nvSpPr>
        <p:spPr>
          <a:xfrm>
            <a:off x="461844" y="3982095"/>
            <a:ext cx="5396031" cy="1809105"/>
          </a:xfrm>
          <a:prstGeom prst="roundRect">
            <a:avLst>
              <a:gd name="adj" fmla="val 6653"/>
            </a:avLst>
          </a:prstGeom>
          <a:solidFill>
            <a:schemeClr val="accent6"/>
          </a:solidFill>
          <a:ln>
            <a:noFill/>
          </a:ln>
        </p:spPr>
        <p:txBody>
          <a:bodyPr lIns="182880" tIns="182880" rIns="182880" bIns="0"/>
          <a:lstStyle>
            <a:lvl1pPr marL="0" indent="0">
              <a:buSzPct val="85000"/>
              <a:buFontTx/>
              <a:buNone/>
              <a:defRPr lang="en-US" sz="2400" b="0" i="0" kern="1200" dirty="0">
                <a:solidFill>
                  <a:schemeClr val="tx2"/>
                </a:solidFill>
                <a:latin typeface="Aptos Narrow" panose="020B0004020202020204" pitchFamily="34" charset="0"/>
                <a:ea typeface="+mn-ea"/>
                <a:cs typeface="+mn-cs"/>
              </a:defRPr>
            </a:lvl1pPr>
          </a:lstStyle>
          <a:p>
            <a:pPr marL="239713" lvl="0" indent="-239713" algn="l" defTabSz="914400" rtl="0" eaLnBrk="1" latinLnBrk="0" hangingPunct="1">
              <a:lnSpc>
                <a:spcPct val="90000"/>
              </a:lnSpc>
              <a:spcBef>
                <a:spcPts val="1000"/>
              </a:spcBef>
              <a:buFont typeface="Arial" panose="020B0604020202020204" pitchFamily="34" charset="0"/>
              <a:buChar char="•"/>
              <a:tabLst/>
            </a:pPr>
            <a:r>
              <a:rPr lang="en-US"/>
              <a:t>Click to edit Master text styles</a:t>
            </a:r>
          </a:p>
        </p:txBody>
      </p:sp>
      <p:sp>
        <p:nvSpPr>
          <p:cNvPr id="21" name="blue 2">
            <a:extLst>
              <a:ext uri="{FF2B5EF4-FFF2-40B4-BE49-F238E27FC236}">
                <a16:creationId xmlns:a16="http://schemas.microsoft.com/office/drawing/2014/main" id="{8AB90348-59C0-F9CA-DCC5-5811F7C4693B}"/>
              </a:ext>
            </a:extLst>
          </p:cNvPr>
          <p:cNvSpPr>
            <a:spLocks noGrp="1"/>
          </p:cNvSpPr>
          <p:nvPr>
            <p:ph type="body" sz="quarter" idx="19"/>
          </p:nvPr>
        </p:nvSpPr>
        <p:spPr>
          <a:xfrm>
            <a:off x="6329244" y="3982095"/>
            <a:ext cx="5396031" cy="1809105"/>
          </a:xfrm>
          <a:prstGeom prst="roundRect">
            <a:avLst>
              <a:gd name="adj" fmla="val 6653"/>
            </a:avLst>
          </a:prstGeom>
          <a:solidFill>
            <a:schemeClr val="accent2"/>
          </a:solidFill>
          <a:ln>
            <a:noFill/>
          </a:ln>
        </p:spPr>
        <p:txBody>
          <a:bodyPr lIns="182880" tIns="182880" rIns="182880" bIns="0"/>
          <a:lstStyle>
            <a:lvl1pPr marL="0" indent="0">
              <a:buSzPct val="85000"/>
              <a:buFontTx/>
              <a:buNone/>
              <a:defRPr lang="en-US" sz="2400" b="0" i="0" kern="1200" dirty="0">
                <a:solidFill>
                  <a:schemeClr val="bg1"/>
                </a:solidFill>
                <a:latin typeface="Aptos Narrow" panose="020B0004020202020204" pitchFamily="34" charset="0"/>
                <a:ea typeface="+mn-ea"/>
                <a:cs typeface="+mn-cs"/>
              </a:defRPr>
            </a:lvl1pPr>
          </a:lstStyle>
          <a:p>
            <a:pPr marL="239713" lvl="0" indent="-239713" algn="l" defTabSz="914400" rtl="0" eaLnBrk="1" latinLnBrk="0" hangingPunct="1">
              <a:lnSpc>
                <a:spcPct val="90000"/>
              </a:lnSpc>
              <a:spcBef>
                <a:spcPts val="1000"/>
              </a:spcBef>
              <a:buFont typeface="Arial" panose="020B0604020202020204" pitchFamily="34" charset="0"/>
              <a:buChar char="•"/>
              <a:tabLst/>
            </a:pPr>
            <a:r>
              <a:rPr lang="en-US"/>
              <a:t>Click to edit Master text styles</a:t>
            </a:r>
          </a:p>
        </p:txBody>
      </p:sp>
      <p:pic>
        <p:nvPicPr>
          <p:cNvPr id="10" name="Logo">
            <a:extLst>
              <a:ext uri="{FF2B5EF4-FFF2-40B4-BE49-F238E27FC236}">
                <a16:creationId xmlns:a16="http://schemas.microsoft.com/office/drawing/2014/main" id="{79090FE1-08D8-A85A-2766-D2FA7161FC8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9" name="URL">
            <a:extLst>
              <a:ext uri="{FF2B5EF4-FFF2-40B4-BE49-F238E27FC236}">
                <a16:creationId xmlns:a16="http://schemas.microsoft.com/office/drawing/2014/main" id="{94D684B4-ABD3-6709-B484-E26E201CF7FD}"/>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41699E00-A6D2-E021-1E2B-A06ECDA173A8}"/>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3" name="Graphic 2">
            <a:extLst>
              <a:ext uri="{FF2B5EF4-FFF2-40B4-BE49-F238E27FC236}">
                <a16:creationId xmlns:a16="http://schemas.microsoft.com/office/drawing/2014/main" id="{7D96AD27-C130-3AD0-0FE9-C1FCE38B9BF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079287710"/>
      </p:ext>
    </p:extLst>
  </p:cSld>
  <p:clrMapOvr>
    <a:masterClrMapping/>
  </p:clrMapOvr>
  <p:extLst>
    <p:ext uri="{DCECCB84-F9BA-43D5-87BE-67443E8EF086}">
      <p15:sldGuideLst xmlns:p15="http://schemas.microsoft.com/office/powerpoint/2012/main">
        <p15:guide id="1" orient="horz" pos="2520"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648"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004E75"/>
        </a:solidFill>
        <a:effectLst/>
      </p:bgPr>
    </p:bg>
    <p:spTree>
      <p:nvGrpSpPr>
        <p:cNvPr id="1" name=""/>
        <p:cNvGrpSpPr/>
        <p:nvPr/>
      </p:nvGrpSpPr>
      <p:grpSpPr>
        <a:xfrm>
          <a:off x="0" y="0"/>
          <a:ext cx="0" cy="0"/>
          <a:chOff x="0" y="0"/>
          <a:chExt cx="0" cy="0"/>
        </a:xfrm>
      </p:grpSpPr>
      <p:sp>
        <p:nvSpPr>
          <p:cNvPr id="19" name="Title 4">
            <a:extLst>
              <a:ext uri="{FF2B5EF4-FFF2-40B4-BE49-F238E27FC236}">
                <a16:creationId xmlns:a16="http://schemas.microsoft.com/office/drawing/2014/main" id="{94386EB6-7AE6-9D6F-D6F9-AC5A1609488D}"/>
              </a:ext>
            </a:extLst>
          </p:cNvPr>
          <p:cNvSpPr>
            <a:spLocks noGrp="1"/>
          </p:cNvSpPr>
          <p:nvPr>
            <p:ph type="title" hasCustomPrompt="1"/>
          </p:nvPr>
        </p:nvSpPr>
        <p:spPr>
          <a:xfrm>
            <a:off x="458724" y="2948168"/>
            <a:ext cx="11274552" cy="416560"/>
          </a:xfrm>
          <a:prstGeom prst="rect">
            <a:avLst/>
          </a:prstGeom>
        </p:spPr>
        <p:txBody>
          <a:bodyPr lIns="0" tIns="0" rIns="0" bIns="0"/>
          <a:lstStyle>
            <a:lvl1pPr algn="ctr">
              <a:defRPr lang="en-US" sz="3600" b="1" i="0" kern="1200" dirty="0">
                <a:solidFill>
                  <a:schemeClr val="accent6"/>
                </a:solidFill>
                <a:latin typeface="Aptos Narrow" panose="020B0004020202020204" pitchFamily="34" charset="0"/>
                <a:ea typeface="+mn-ea"/>
                <a:cs typeface="+mn-cs"/>
              </a:defRPr>
            </a:lvl1pPr>
          </a:lstStyle>
          <a:p>
            <a:pPr marL="0" lvl="0" indent="0" algn="ctr" defTabSz="914400" rtl="0" eaLnBrk="1" latinLnBrk="0" hangingPunct="1">
              <a:lnSpc>
                <a:spcPts val="3800"/>
              </a:lnSpc>
              <a:spcBef>
                <a:spcPts val="0"/>
              </a:spcBef>
              <a:buFont typeface="Arial" panose="020B0604020202020204" pitchFamily="34" charset="0"/>
              <a:buNone/>
            </a:pPr>
            <a:r>
              <a:rPr lang="en-US"/>
              <a:t>Divider Slide Blue</a:t>
            </a:r>
          </a:p>
        </p:txBody>
      </p:sp>
      <p:sp>
        <p:nvSpPr>
          <p:cNvPr id="7" name="Subtitle">
            <a:extLst>
              <a:ext uri="{FF2B5EF4-FFF2-40B4-BE49-F238E27FC236}">
                <a16:creationId xmlns:a16="http://schemas.microsoft.com/office/drawing/2014/main" id="{8B7EB974-B18B-E1B3-9A23-CF0FD645A3E2}"/>
              </a:ext>
            </a:extLst>
          </p:cNvPr>
          <p:cNvSpPr>
            <a:spLocks noGrp="1"/>
          </p:cNvSpPr>
          <p:nvPr>
            <p:ph type="body" sz="quarter" idx="11" hasCustomPrompt="1"/>
          </p:nvPr>
        </p:nvSpPr>
        <p:spPr>
          <a:xfrm>
            <a:off x="457200" y="3429000"/>
            <a:ext cx="11277600" cy="444500"/>
          </a:xfrm>
          <a:prstGeom prst="rect">
            <a:avLst/>
          </a:prstGeom>
        </p:spPr>
        <p:txBody>
          <a:bodyPr lIns="0" tIns="0" rIns="0" bIns="0"/>
          <a:lstStyle>
            <a:lvl1pPr marL="0" indent="0" algn="ctr">
              <a:lnSpc>
                <a:spcPts val="3800"/>
              </a:lnSpc>
              <a:spcBef>
                <a:spcPts val="0"/>
              </a:spcBef>
              <a:buNone/>
              <a:defRPr sz="3600" b="0" i="0">
                <a:solidFill>
                  <a:schemeClr val="accent6">
                    <a:lumMod val="60000"/>
                    <a:lumOff val="40000"/>
                  </a:schemeClr>
                </a:solidFill>
                <a:latin typeface="Aptos Narrow" panose="020B0004020202020204" pitchFamily="34" charset="0"/>
              </a:defRPr>
            </a:lvl1pPr>
            <a:lvl2pPr marL="457200" indent="0" algn="ctr">
              <a:buNone/>
              <a:defRPr sz="3600" b="1" i="0">
                <a:solidFill>
                  <a:schemeClr val="bg1"/>
                </a:solidFill>
                <a:latin typeface="Aptos Narrow" panose="020B0004020202020204" pitchFamily="34" charset="0"/>
              </a:defRPr>
            </a:lvl2pPr>
            <a:lvl3pPr marL="914400" indent="0" algn="ctr">
              <a:buNone/>
              <a:defRPr sz="3600" b="1" i="0">
                <a:solidFill>
                  <a:schemeClr val="bg1"/>
                </a:solidFill>
                <a:latin typeface="Aptos Narrow" panose="020B0004020202020204" pitchFamily="34" charset="0"/>
              </a:defRPr>
            </a:lvl3pPr>
            <a:lvl4pPr marL="1371600" indent="0" algn="ctr">
              <a:buNone/>
              <a:defRPr sz="3600" b="1" i="0">
                <a:solidFill>
                  <a:schemeClr val="bg1"/>
                </a:solidFill>
                <a:latin typeface="Aptos Narrow" panose="020B0004020202020204" pitchFamily="34" charset="0"/>
              </a:defRPr>
            </a:lvl4pPr>
            <a:lvl5pPr marL="1828800" indent="0" algn="ctr">
              <a:buNone/>
              <a:defRPr sz="3600" b="1" i="0">
                <a:solidFill>
                  <a:schemeClr val="bg1"/>
                </a:solidFill>
                <a:latin typeface="Aptos Narrow" panose="020B0004020202020204" pitchFamily="34" charset="0"/>
              </a:defRPr>
            </a:lvl5pPr>
          </a:lstStyle>
          <a:p>
            <a:pPr lvl="0"/>
            <a:r>
              <a:rPr lang="en-US"/>
              <a:t>Subtitle</a:t>
            </a:r>
          </a:p>
        </p:txBody>
      </p:sp>
      <p:sp>
        <p:nvSpPr>
          <p:cNvPr id="14" name="white circle">
            <a:extLst>
              <a:ext uri="{FF2B5EF4-FFF2-40B4-BE49-F238E27FC236}">
                <a16:creationId xmlns:a16="http://schemas.microsoft.com/office/drawing/2014/main" id="{23673F85-D4E7-7CAF-7C2B-09A9EE4AD57D}"/>
              </a:ext>
            </a:extLst>
          </p:cNvPr>
          <p:cNvSpPr/>
          <p:nvPr userDrawn="1"/>
        </p:nvSpPr>
        <p:spPr>
          <a:xfrm>
            <a:off x="444817" y="5952334"/>
            <a:ext cx="603250" cy="603250"/>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Logo">
            <a:extLst>
              <a:ext uri="{FF2B5EF4-FFF2-40B4-BE49-F238E27FC236}">
                <a16:creationId xmlns:a16="http://schemas.microsoft.com/office/drawing/2014/main" id="{F6F3D3C2-B987-7F95-AA4B-BCC5C2371C8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1" name="URL">
            <a:extLst>
              <a:ext uri="{FF2B5EF4-FFF2-40B4-BE49-F238E27FC236}">
                <a16:creationId xmlns:a16="http://schemas.microsoft.com/office/drawing/2014/main" id="{CDE35AA1-BDB4-3C22-7ECC-D6762D9DA937}"/>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6">
                    <a:lumMod val="60000"/>
                    <a:lumOff val="40000"/>
                  </a:schemeClr>
                </a:solidFill>
                <a:latin typeface="Aptos Narrow" panose="020B0004020202020204" pitchFamily="34" charset="0"/>
              </a:rPr>
              <a:t>nj.gov/</a:t>
            </a:r>
            <a:r>
              <a:rPr lang="en-US" sz="1200" b="1" i="0">
                <a:solidFill>
                  <a:schemeClr val="accent6"/>
                </a:solidFill>
                <a:latin typeface="Aptos Narrow" panose="020B0004020202020204" pitchFamily="34" charset="0"/>
              </a:rPr>
              <a:t>education</a:t>
            </a:r>
          </a:p>
        </p:txBody>
      </p:sp>
      <p:sp>
        <p:nvSpPr>
          <p:cNvPr id="3" name="Slide #">
            <a:extLst>
              <a:ext uri="{FF2B5EF4-FFF2-40B4-BE49-F238E27FC236}">
                <a16:creationId xmlns:a16="http://schemas.microsoft.com/office/drawing/2014/main" id="{3B6FA865-236F-3CD0-1EE3-188D3D675B2C}"/>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97126418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 Yellow">
    <p:bg>
      <p:bgPr>
        <a:solidFill>
          <a:srgbClr val="FEAD15"/>
        </a:solidFill>
        <a:effectLst/>
      </p:bgPr>
    </p:bg>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C1F62B4D-D830-8E30-3407-15DA2B2AF301}"/>
              </a:ext>
            </a:extLst>
          </p:cNvPr>
          <p:cNvSpPr>
            <a:spLocks noGrp="1"/>
          </p:cNvSpPr>
          <p:nvPr>
            <p:ph type="title" hasCustomPrompt="1"/>
          </p:nvPr>
        </p:nvSpPr>
        <p:spPr>
          <a:xfrm>
            <a:off x="458724" y="2948168"/>
            <a:ext cx="11274552" cy="416560"/>
          </a:xfrm>
          <a:prstGeom prst="rect">
            <a:avLst/>
          </a:prstGeom>
        </p:spPr>
        <p:txBody>
          <a:bodyPr lIns="0" tIns="0" rIns="0" bIns="0"/>
          <a:lstStyle>
            <a:lvl1pPr algn="ctr">
              <a:defRPr lang="en-US" sz="3600" b="1" i="0" kern="1200" dirty="0">
                <a:solidFill>
                  <a:schemeClr val="accent3"/>
                </a:solidFill>
                <a:latin typeface="Aptos Narrow" panose="020B0004020202020204" pitchFamily="34" charset="0"/>
                <a:ea typeface="+mn-ea"/>
                <a:cs typeface="+mn-cs"/>
              </a:defRPr>
            </a:lvl1pPr>
          </a:lstStyle>
          <a:p>
            <a:pPr marL="0" lvl="0" indent="0" algn="ctr" defTabSz="914400" rtl="0" eaLnBrk="1" latinLnBrk="0" hangingPunct="1">
              <a:lnSpc>
                <a:spcPts val="3800"/>
              </a:lnSpc>
              <a:spcBef>
                <a:spcPts val="0"/>
              </a:spcBef>
              <a:buFont typeface="Arial" panose="020B0604020202020204" pitchFamily="34" charset="0"/>
              <a:buNone/>
            </a:pPr>
            <a:r>
              <a:rPr lang="en-US"/>
              <a:t>Divider Slide Yellow</a:t>
            </a:r>
          </a:p>
        </p:txBody>
      </p:sp>
      <p:sp>
        <p:nvSpPr>
          <p:cNvPr id="7" name="Subtitle">
            <a:extLst>
              <a:ext uri="{FF2B5EF4-FFF2-40B4-BE49-F238E27FC236}">
                <a16:creationId xmlns:a16="http://schemas.microsoft.com/office/drawing/2014/main" id="{8B7EB974-B18B-E1B3-9A23-CF0FD645A3E2}"/>
              </a:ext>
            </a:extLst>
          </p:cNvPr>
          <p:cNvSpPr>
            <a:spLocks noGrp="1"/>
          </p:cNvSpPr>
          <p:nvPr>
            <p:ph type="body" sz="quarter" idx="11" hasCustomPrompt="1"/>
          </p:nvPr>
        </p:nvSpPr>
        <p:spPr>
          <a:xfrm>
            <a:off x="457200" y="3429000"/>
            <a:ext cx="11277600" cy="444500"/>
          </a:xfrm>
          <a:prstGeom prst="rect">
            <a:avLst/>
          </a:prstGeom>
        </p:spPr>
        <p:txBody>
          <a:bodyPr lIns="0" tIns="0" rIns="0" bIns="0"/>
          <a:lstStyle>
            <a:lvl1pPr marL="0" indent="0" algn="ctr">
              <a:lnSpc>
                <a:spcPts val="3800"/>
              </a:lnSpc>
              <a:spcBef>
                <a:spcPts val="0"/>
              </a:spcBef>
              <a:buNone/>
              <a:defRPr sz="3600" b="0" i="0">
                <a:solidFill>
                  <a:schemeClr val="accent1"/>
                </a:solidFill>
                <a:latin typeface="Aptos Narrow" panose="020B0004020202020204" pitchFamily="34" charset="0"/>
              </a:defRPr>
            </a:lvl1pPr>
            <a:lvl2pPr marL="457200" indent="0" algn="ctr">
              <a:buNone/>
              <a:defRPr sz="3600" b="1" i="0">
                <a:solidFill>
                  <a:schemeClr val="bg1"/>
                </a:solidFill>
                <a:latin typeface="Aptos Narrow" panose="020B0004020202020204" pitchFamily="34" charset="0"/>
              </a:defRPr>
            </a:lvl2pPr>
            <a:lvl3pPr marL="914400" indent="0" algn="ctr">
              <a:buNone/>
              <a:defRPr sz="3600" b="1" i="0">
                <a:solidFill>
                  <a:schemeClr val="bg1"/>
                </a:solidFill>
                <a:latin typeface="Aptos Narrow" panose="020B0004020202020204" pitchFamily="34" charset="0"/>
              </a:defRPr>
            </a:lvl3pPr>
            <a:lvl4pPr marL="1371600" indent="0" algn="ctr">
              <a:buNone/>
              <a:defRPr sz="3600" b="1" i="0">
                <a:solidFill>
                  <a:schemeClr val="bg1"/>
                </a:solidFill>
                <a:latin typeface="Aptos Narrow" panose="020B0004020202020204" pitchFamily="34" charset="0"/>
              </a:defRPr>
            </a:lvl4pPr>
            <a:lvl5pPr marL="1828800" indent="0" algn="ctr">
              <a:buNone/>
              <a:defRPr sz="3600" b="1" i="0">
                <a:solidFill>
                  <a:schemeClr val="bg1"/>
                </a:solidFill>
                <a:latin typeface="Aptos Narrow" panose="020B0004020202020204" pitchFamily="34" charset="0"/>
              </a:defRPr>
            </a:lvl5pPr>
          </a:lstStyle>
          <a:p>
            <a:pPr lvl="0"/>
            <a:r>
              <a:rPr lang="en-US"/>
              <a:t>Subtitle</a:t>
            </a:r>
          </a:p>
        </p:txBody>
      </p:sp>
      <p:pic>
        <p:nvPicPr>
          <p:cNvPr id="2" name="Logo">
            <a:extLst>
              <a:ext uri="{FF2B5EF4-FFF2-40B4-BE49-F238E27FC236}">
                <a16:creationId xmlns:a16="http://schemas.microsoft.com/office/drawing/2014/main" id="{D98234DF-7064-38D0-6B8B-506E031EA46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3" name="URL">
            <a:extLst>
              <a:ext uri="{FF2B5EF4-FFF2-40B4-BE49-F238E27FC236}">
                <a16:creationId xmlns:a16="http://schemas.microsoft.com/office/drawing/2014/main" id="{F6FF7F92-6EAD-1D91-F13C-F6D0F84C169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4" name="Slide #">
            <a:extLst>
              <a:ext uri="{FF2B5EF4-FFF2-40B4-BE49-F238E27FC236}">
                <a16:creationId xmlns:a16="http://schemas.microsoft.com/office/drawing/2014/main" id="{4EF64093-CDC1-75AE-7D80-36AEE8626BE4}"/>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tx2"/>
                </a:solidFill>
              </a:rPr>
              <a:t>‹#›</a:t>
            </a:fld>
            <a:endParaRPr lang="en-US" sz="1200">
              <a:solidFill>
                <a:schemeClr val="tx2"/>
              </a:solidFill>
            </a:endParaRPr>
          </a:p>
        </p:txBody>
      </p:sp>
    </p:spTree>
    <p:extLst>
      <p:ext uri="{BB962C8B-B14F-4D97-AF65-F5344CB8AC3E}">
        <p14:creationId xmlns:p14="http://schemas.microsoft.com/office/powerpoint/2010/main" val="1171886916"/>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ull Quote - Dark Blu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590EB81B-EC58-A566-40BD-E369B81FB7D7}"/>
              </a:ext>
            </a:extLst>
          </p:cNvPr>
          <p:cNvSpPr>
            <a:spLocks noGrp="1"/>
          </p:cNvSpPr>
          <p:nvPr>
            <p:ph type="title" hasCustomPrompt="1"/>
          </p:nvPr>
        </p:nvSpPr>
        <p:spPr>
          <a:xfrm>
            <a:off x="461844" y="651436"/>
            <a:ext cx="9006247" cy="270771"/>
          </a:xfrm>
          <a:prstGeom prst="rect">
            <a:avLst/>
          </a:prstGeom>
        </p:spPr>
        <p:txBody>
          <a:bodyPr lIns="0" tIns="0" rIns="0" bIns="0"/>
          <a:lstStyle>
            <a:lvl1pPr>
              <a:defRPr sz="2000" b="0" i="0">
                <a:solidFill>
                  <a:schemeClr val="accent3"/>
                </a:solidFill>
                <a:latin typeface="Aptos Narrow" panose="020B0004020202020204" pitchFamily="34" charset="0"/>
              </a:defRPr>
            </a:lvl1pPr>
          </a:lstStyle>
          <a:p>
            <a:pPr lvl="0"/>
            <a:r>
              <a:rPr lang="en-US"/>
              <a:t>Headline</a:t>
            </a:r>
          </a:p>
        </p:txBody>
      </p:sp>
      <p:sp>
        <p:nvSpPr>
          <p:cNvPr id="11" name="Quote">
            <a:extLst>
              <a:ext uri="{FF2B5EF4-FFF2-40B4-BE49-F238E27FC236}">
                <a16:creationId xmlns:a16="http://schemas.microsoft.com/office/drawing/2014/main" id="{AA8AD7B8-65AB-CDA7-AFB0-1088FA1862B1}"/>
              </a:ext>
            </a:extLst>
          </p:cNvPr>
          <p:cNvSpPr>
            <a:spLocks noGrp="1"/>
          </p:cNvSpPr>
          <p:nvPr>
            <p:ph type="body" sz="quarter" idx="10" hasCustomPrompt="1"/>
          </p:nvPr>
        </p:nvSpPr>
        <p:spPr>
          <a:xfrm>
            <a:off x="443814" y="1139564"/>
            <a:ext cx="9024277" cy="595741"/>
          </a:xfrm>
          <a:prstGeom prst="rect">
            <a:avLst/>
          </a:prstGeom>
        </p:spPr>
        <p:txBody>
          <a:bodyPr wrap="square" lIns="0" tIns="0" rIns="0" bIns="0" anchor="t" anchorCtr="0">
            <a:spAutoFit/>
          </a:bodyPr>
          <a:lstStyle>
            <a:lvl1pPr marL="0" indent="0">
              <a:lnSpc>
                <a:spcPts val="4200"/>
              </a:lnSpc>
              <a:spcBef>
                <a:spcPts val="0"/>
              </a:spcBef>
              <a:buNone/>
              <a:defRPr sz="5400" b="1" i="0">
                <a:solidFill>
                  <a:schemeClr val="accent3"/>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“Pull Quote”</a:t>
            </a:r>
          </a:p>
        </p:txBody>
      </p:sp>
      <p:sp>
        <p:nvSpPr>
          <p:cNvPr id="15" name="URL">
            <a:extLst>
              <a:ext uri="{FF2B5EF4-FFF2-40B4-BE49-F238E27FC236}">
                <a16:creationId xmlns:a16="http://schemas.microsoft.com/office/drawing/2014/main" id="{9245C2C0-6407-815D-29AE-63AADAC4FC1E}"/>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pic>
        <p:nvPicPr>
          <p:cNvPr id="16" name="Logo">
            <a:extLst>
              <a:ext uri="{FF2B5EF4-FFF2-40B4-BE49-F238E27FC236}">
                <a16:creationId xmlns:a16="http://schemas.microsoft.com/office/drawing/2014/main" id="{910A0869-090B-23C2-3CF0-E6F06F32044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2" name="Slide #">
            <a:extLst>
              <a:ext uri="{FF2B5EF4-FFF2-40B4-BE49-F238E27FC236}">
                <a16:creationId xmlns:a16="http://schemas.microsoft.com/office/drawing/2014/main" id="{B35A3450-7544-7007-4FF1-DBB5CC2E579A}"/>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0D170219-D565-A6BF-337B-BBDD054E258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573664666"/>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ull Quote - Dark Re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C80BB9A8-AEDD-5CAF-F03F-3A80C6521FE1}"/>
              </a:ext>
            </a:extLst>
          </p:cNvPr>
          <p:cNvSpPr>
            <a:spLocks noGrp="1"/>
          </p:cNvSpPr>
          <p:nvPr>
            <p:ph type="title" hasCustomPrompt="1"/>
          </p:nvPr>
        </p:nvSpPr>
        <p:spPr>
          <a:xfrm>
            <a:off x="461844" y="651436"/>
            <a:ext cx="9006840" cy="270771"/>
          </a:xfrm>
          <a:prstGeom prst="rect">
            <a:avLst/>
          </a:prstGeom>
        </p:spPr>
        <p:txBody>
          <a:bodyPr lIns="0" tIns="0" rIns="0" bIns="0"/>
          <a:lstStyle>
            <a:lvl1pPr>
              <a:defRPr sz="2000" b="0" i="0">
                <a:solidFill>
                  <a:schemeClr val="accent2"/>
                </a:solidFill>
                <a:latin typeface="Aptos Narrow" panose="020B0004020202020204" pitchFamily="34" charset="0"/>
              </a:defRPr>
            </a:lvl1pPr>
          </a:lstStyle>
          <a:p>
            <a:pPr lvl="0"/>
            <a:r>
              <a:rPr lang="en-US"/>
              <a:t>Headline</a:t>
            </a:r>
          </a:p>
        </p:txBody>
      </p:sp>
      <p:sp>
        <p:nvSpPr>
          <p:cNvPr id="11" name="subtitle">
            <a:extLst>
              <a:ext uri="{FF2B5EF4-FFF2-40B4-BE49-F238E27FC236}">
                <a16:creationId xmlns:a16="http://schemas.microsoft.com/office/drawing/2014/main" id="{AA8AD7B8-65AB-CDA7-AFB0-1088FA1862B1}"/>
              </a:ext>
            </a:extLst>
          </p:cNvPr>
          <p:cNvSpPr>
            <a:spLocks noGrp="1"/>
          </p:cNvSpPr>
          <p:nvPr>
            <p:ph type="body" sz="quarter" idx="10" hasCustomPrompt="1"/>
          </p:nvPr>
        </p:nvSpPr>
        <p:spPr>
          <a:xfrm>
            <a:off x="443814" y="1139564"/>
            <a:ext cx="9024277" cy="595741"/>
          </a:xfrm>
          <a:prstGeom prst="rect">
            <a:avLst/>
          </a:prstGeom>
        </p:spPr>
        <p:txBody>
          <a:bodyPr wrap="square" lIns="0" tIns="0" rIns="0" bIns="0" anchor="t" anchorCtr="0">
            <a:spAutoFit/>
          </a:bodyPr>
          <a:lstStyle>
            <a:lvl1pPr marL="0" indent="0">
              <a:lnSpc>
                <a:spcPts val="4200"/>
              </a:lnSpc>
              <a:spcBef>
                <a:spcPts val="0"/>
              </a:spcBef>
              <a:buNone/>
              <a:defRPr sz="5400" b="1" i="0">
                <a:solidFill>
                  <a:schemeClr val="accent2"/>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“Pull Quote”</a:t>
            </a:r>
          </a:p>
        </p:txBody>
      </p:sp>
      <p:pic>
        <p:nvPicPr>
          <p:cNvPr id="12" name="Logo">
            <a:extLst>
              <a:ext uri="{FF2B5EF4-FFF2-40B4-BE49-F238E27FC236}">
                <a16:creationId xmlns:a16="http://schemas.microsoft.com/office/drawing/2014/main" id="{655B0226-4AF6-5A3D-E49B-3A3DF2CCBA2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10" name="URL">
            <a:extLst>
              <a:ext uri="{FF2B5EF4-FFF2-40B4-BE49-F238E27FC236}">
                <a16:creationId xmlns:a16="http://schemas.microsoft.com/office/drawing/2014/main" id="{326FCA7D-EA1A-489D-B91C-A540E0FA0788}"/>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3"/>
                </a:solidFill>
                <a:latin typeface="Aptos Narrow" panose="020B0004020202020204" pitchFamily="34" charset="0"/>
              </a:rPr>
              <a:t>nj.gov</a:t>
            </a:r>
            <a:r>
              <a:rPr lang="en-US" sz="1200" b="1" i="0">
                <a:solidFill>
                  <a:schemeClr val="tx2"/>
                </a:solidFill>
                <a:latin typeface="Aptos Narrow" panose="020B0004020202020204" pitchFamily="34" charset="0"/>
              </a:rPr>
              <a:t>/education</a:t>
            </a:r>
          </a:p>
        </p:txBody>
      </p:sp>
      <p:sp>
        <p:nvSpPr>
          <p:cNvPr id="2" name="Slide #">
            <a:extLst>
              <a:ext uri="{FF2B5EF4-FFF2-40B4-BE49-F238E27FC236}">
                <a16:creationId xmlns:a16="http://schemas.microsoft.com/office/drawing/2014/main" id="{A50CAF1A-EA45-AA99-B27B-84741CBC9797}"/>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accent3"/>
                </a:solidFill>
              </a:rPr>
              <a:t>‹#›</a:t>
            </a:fld>
            <a:endParaRPr lang="en-US" sz="1200">
              <a:solidFill>
                <a:schemeClr val="accent3"/>
              </a:solidFill>
            </a:endParaRPr>
          </a:p>
        </p:txBody>
      </p:sp>
      <p:pic>
        <p:nvPicPr>
          <p:cNvPr id="4" name="Graphic 3">
            <a:extLst>
              <a:ext uri="{FF2B5EF4-FFF2-40B4-BE49-F238E27FC236}">
                <a16:creationId xmlns:a16="http://schemas.microsoft.com/office/drawing/2014/main" id="{018C6550-FCA8-8637-CB40-CE2EA4E8BDD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2542370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ull Quote - Yellow on Dark Blue">
    <p:bg>
      <p:bgPr>
        <a:solidFill>
          <a:srgbClr val="004E75"/>
        </a:solidFill>
        <a:effectLst/>
      </p:bgPr>
    </p:bg>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E23120FC-E453-1DC9-3BBD-931B8A7EB71B}"/>
              </a:ext>
            </a:extLst>
          </p:cNvPr>
          <p:cNvSpPr>
            <a:spLocks noGrp="1"/>
          </p:cNvSpPr>
          <p:nvPr>
            <p:ph type="title" hasCustomPrompt="1"/>
          </p:nvPr>
        </p:nvSpPr>
        <p:spPr>
          <a:xfrm>
            <a:off x="461844" y="651436"/>
            <a:ext cx="9006840" cy="270771"/>
          </a:xfrm>
          <a:prstGeom prst="rect">
            <a:avLst/>
          </a:prstGeom>
        </p:spPr>
        <p:txBody>
          <a:bodyPr lIns="0" tIns="0" rIns="0" bIns="0"/>
          <a:lstStyle>
            <a:lvl1pPr>
              <a:defRPr sz="2000" b="0" i="0">
                <a:solidFill>
                  <a:schemeClr val="bg1"/>
                </a:solidFill>
                <a:latin typeface="Aptos Narrow" panose="020B0004020202020204" pitchFamily="34" charset="0"/>
              </a:defRPr>
            </a:lvl1pPr>
          </a:lstStyle>
          <a:p>
            <a:pPr lvl="0"/>
            <a:r>
              <a:rPr lang="en-US"/>
              <a:t>Headline</a:t>
            </a:r>
          </a:p>
        </p:txBody>
      </p:sp>
      <p:sp>
        <p:nvSpPr>
          <p:cNvPr id="11" name="Quote">
            <a:extLst>
              <a:ext uri="{FF2B5EF4-FFF2-40B4-BE49-F238E27FC236}">
                <a16:creationId xmlns:a16="http://schemas.microsoft.com/office/drawing/2014/main" id="{AA8AD7B8-65AB-CDA7-AFB0-1088FA1862B1}"/>
              </a:ext>
            </a:extLst>
          </p:cNvPr>
          <p:cNvSpPr>
            <a:spLocks noGrp="1"/>
          </p:cNvSpPr>
          <p:nvPr>
            <p:ph type="body" sz="quarter" idx="10" hasCustomPrompt="1"/>
          </p:nvPr>
        </p:nvSpPr>
        <p:spPr>
          <a:xfrm>
            <a:off x="443814" y="1139564"/>
            <a:ext cx="9024277" cy="595741"/>
          </a:xfrm>
          <a:prstGeom prst="rect">
            <a:avLst/>
          </a:prstGeom>
        </p:spPr>
        <p:txBody>
          <a:bodyPr wrap="square" lIns="0" tIns="0" rIns="0" bIns="0" anchor="t" anchorCtr="0">
            <a:spAutoFit/>
          </a:bodyPr>
          <a:lstStyle>
            <a:lvl1pPr marL="0" indent="0">
              <a:lnSpc>
                <a:spcPts val="4200"/>
              </a:lnSpc>
              <a:spcBef>
                <a:spcPts val="0"/>
              </a:spcBef>
              <a:buNone/>
              <a:defRPr sz="5400" b="1" i="0">
                <a:solidFill>
                  <a:schemeClr val="accent6"/>
                </a:solidFill>
                <a:latin typeface="Aptos Narrow"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“Pull Quote”</a:t>
            </a:r>
          </a:p>
        </p:txBody>
      </p:sp>
      <p:pic>
        <p:nvPicPr>
          <p:cNvPr id="3" name="Logo">
            <a:extLst>
              <a:ext uri="{FF2B5EF4-FFF2-40B4-BE49-F238E27FC236}">
                <a16:creationId xmlns:a16="http://schemas.microsoft.com/office/drawing/2014/main" id="{07304B56-B04F-A296-935A-AD667D7729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7200" y="5962074"/>
            <a:ext cx="578485" cy="578485"/>
          </a:xfrm>
          <a:prstGeom prst="rect">
            <a:avLst/>
          </a:prstGeom>
        </p:spPr>
      </p:pic>
      <p:sp>
        <p:nvSpPr>
          <p:cNvPr id="2" name="white circle">
            <a:extLst>
              <a:ext uri="{FF2B5EF4-FFF2-40B4-BE49-F238E27FC236}">
                <a16:creationId xmlns:a16="http://schemas.microsoft.com/office/drawing/2014/main" id="{0958702D-C112-8F19-9516-49AFE6D13D18}"/>
              </a:ext>
            </a:extLst>
          </p:cNvPr>
          <p:cNvSpPr/>
          <p:nvPr userDrawn="1"/>
        </p:nvSpPr>
        <p:spPr>
          <a:xfrm>
            <a:off x="444817" y="5952334"/>
            <a:ext cx="603250" cy="603250"/>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RL">
            <a:extLst>
              <a:ext uri="{FF2B5EF4-FFF2-40B4-BE49-F238E27FC236}">
                <a16:creationId xmlns:a16="http://schemas.microsoft.com/office/drawing/2014/main" id="{E8B77E37-1258-9880-9DE7-0F9EC2CD1567}"/>
              </a:ext>
              <a:ext uri="{C183D7F6-B498-43B3-948B-1728B52AA6E4}">
                <adec:decorative xmlns:adec="http://schemas.microsoft.com/office/drawing/2017/decorative" val="1"/>
              </a:ext>
            </a:extLst>
          </p:cNvPr>
          <p:cNvSpPr txBox="1"/>
          <p:nvPr userDrawn="1"/>
        </p:nvSpPr>
        <p:spPr>
          <a:xfrm>
            <a:off x="1155527" y="6171439"/>
            <a:ext cx="5143500"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chemeClr val="accent6">
                    <a:lumMod val="60000"/>
                    <a:lumOff val="40000"/>
                  </a:schemeClr>
                </a:solidFill>
                <a:latin typeface="Aptos Narrow" panose="020B0004020202020204" pitchFamily="34" charset="0"/>
              </a:rPr>
              <a:t>nj.gov/</a:t>
            </a:r>
            <a:r>
              <a:rPr lang="en-US" sz="1200" b="1" i="0">
                <a:solidFill>
                  <a:schemeClr val="accent6"/>
                </a:solidFill>
                <a:latin typeface="Aptos Narrow" panose="020B0004020202020204" pitchFamily="34" charset="0"/>
              </a:rPr>
              <a:t>education</a:t>
            </a:r>
          </a:p>
        </p:txBody>
      </p:sp>
      <p:sp>
        <p:nvSpPr>
          <p:cNvPr id="6" name="Slide #">
            <a:extLst>
              <a:ext uri="{FF2B5EF4-FFF2-40B4-BE49-F238E27FC236}">
                <a16:creationId xmlns:a16="http://schemas.microsoft.com/office/drawing/2014/main" id="{76948DA9-01F7-E3BD-216A-E615582E6195}"/>
              </a:ext>
            </a:extLst>
          </p:cNvPr>
          <p:cNvSpPr txBox="1"/>
          <p:nvPr userDrawn="1"/>
        </p:nvSpPr>
        <p:spPr>
          <a:xfrm>
            <a:off x="6577912" y="6171439"/>
            <a:ext cx="5143500" cy="184666"/>
          </a:xfrm>
          <a:prstGeom prst="rect">
            <a:avLst/>
          </a:prstGeom>
          <a:noFill/>
        </p:spPr>
        <p:txBody>
          <a:bodyPr wrap="square" lIns="0" tIns="0" rIns="0" bIns="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B2C32-F27B-A04A-A51B-01FB410A5002}" type="slidenum">
              <a:rPr lang="en-US" sz="1200" smtClean="0">
                <a:solidFill>
                  <a:schemeClr val="bg1"/>
                </a:solidFill>
              </a:rPr>
              <a:t>‹#›</a:t>
            </a:fld>
            <a:endParaRPr lang="en-US" sz="1200">
              <a:solidFill>
                <a:schemeClr val="bg1"/>
              </a:solidFill>
            </a:endParaRPr>
          </a:p>
        </p:txBody>
      </p:sp>
    </p:spTree>
    <p:extLst>
      <p:ext uri="{BB962C8B-B14F-4D97-AF65-F5344CB8AC3E}">
        <p14:creationId xmlns:p14="http://schemas.microsoft.com/office/powerpoint/2010/main" val="35571701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ocial Media">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4048A2-4CA8-2AF9-3986-50AD22D3CE8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9">
            <a:extLst>
              <a:ext uri="{FF2B5EF4-FFF2-40B4-BE49-F238E27FC236}">
                <a16:creationId xmlns:a16="http://schemas.microsoft.com/office/drawing/2014/main" id="{58DC3543-E51D-A3F9-8817-6215B09FF979}"/>
              </a:ext>
            </a:extLst>
          </p:cNvPr>
          <p:cNvSpPr>
            <a:spLocks noGrp="1"/>
          </p:cNvSpPr>
          <p:nvPr>
            <p:ph type="title" hasCustomPrompt="1"/>
          </p:nvPr>
        </p:nvSpPr>
        <p:spPr>
          <a:xfrm>
            <a:off x="443812" y="383281"/>
            <a:ext cx="11290986" cy="416560"/>
          </a:xfrm>
          <a:prstGeom prst="rect">
            <a:avLst/>
          </a:prstGeom>
        </p:spPr>
        <p:txBody>
          <a:bodyPr/>
          <a:lstStyle>
            <a:lvl1pPr>
              <a:defRPr b="1">
                <a:solidFill>
                  <a:schemeClr val="bg1"/>
                </a:solidFill>
                <a:latin typeface="Aptos Narrow" panose="020B0004020202020204" pitchFamily="34" charset="0"/>
              </a:defRPr>
            </a:lvl1pPr>
          </a:lstStyle>
          <a:p>
            <a:r>
              <a:rPr lang="en-US"/>
              <a:t>Title</a:t>
            </a:r>
          </a:p>
        </p:txBody>
      </p:sp>
      <p:sp>
        <p:nvSpPr>
          <p:cNvPr id="24" name="Facebook">
            <a:extLst>
              <a:ext uri="{FF2B5EF4-FFF2-40B4-BE49-F238E27FC236}">
                <a16:creationId xmlns:a16="http://schemas.microsoft.com/office/drawing/2014/main" id="{D70DC667-E9EA-A953-7F64-6D6627EE3986}"/>
              </a:ext>
            </a:extLst>
          </p:cNvPr>
          <p:cNvSpPr>
            <a:spLocks noGrp="1"/>
          </p:cNvSpPr>
          <p:nvPr>
            <p:ph type="body" sz="quarter" idx="11"/>
          </p:nvPr>
        </p:nvSpPr>
        <p:spPr>
          <a:xfrm>
            <a:off x="1135032" y="2165690"/>
            <a:ext cx="2582676"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grpSp>
        <p:nvGrpSpPr>
          <p:cNvPr id="8" name="Instagram">
            <a:extLst>
              <a:ext uri="{FF2B5EF4-FFF2-40B4-BE49-F238E27FC236}">
                <a16:creationId xmlns:a16="http://schemas.microsoft.com/office/drawing/2014/main" id="{7AD54722-9674-4124-8FBC-7CF3EF76A24A}"/>
              </a:ext>
            </a:extLst>
          </p:cNvPr>
          <p:cNvGrpSpPr/>
          <p:nvPr userDrawn="1"/>
        </p:nvGrpSpPr>
        <p:grpSpPr>
          <a:xfrm>
            <a:off x="2178678" y="3066315"/>
            <a:ext cx="495384" cy="495384"/>
            <a:chOff x="3767981" y="4846381"/>
            <a:chExt cx="498995" cy="498995"/>
          </a:xfrm>
          <a:solidFill>
            <a:schemeClr val="bg1"/>
          </a:solidFill>
        </p:grpSpPr>
        <p:sp>
          <p:nvSpPr>
            <p:cNvPr id="9" name="instagram">
              <a:extLst>
                <a:ext uri="{FF2B5EF4-FFF2-40B4-BE49-F238E27FC236}">
                  <a16:creationId xmlns:a16="http://schemas.microsoft.com/office/drawing/2014/main" id="{092A6A11-77E1-A8DB-F91B-FAF7B15BA259}"/>
                </a:ext>
              </a:extLst>
            </p:cNvPr>
            <p:cNvSpPr/>
            <p:nvPr/>
          </p:nvSpPr>
          <p:spPr>
            <a:xfrm>
              <a:off x="3767981" y="4846381"/>
              <a:ext cx="498995" cy="498995"/>
            </a:xfrm>
            <a:custGeom>
              <a:avLst/>
              <a:gdLst>
                <a:gd name="connsiteX0" fmla="*/ 353854 w 498995"/>
                <a:gd name="connsiteY0" fmla="*/ 0 h 498995"/>
                <a:gd name="connsiteX1" fmla="*/ 145141 w 498995"/>
                <a:gd name="connsiteY1" fmla="*/ 0 h 498995"/>
                <a:gd name="connsiteX2" fmla="*/ 0 w 498995"/>
                <a:gd name="connsiteY2" fmla="*/ 145141 h 498995"/>
                <a:gd name="connsiteX3" fmla="*/ 0 w 498995"/>
                <a:gd name="connsiteY3" fmla="*/ 353854 h 498995"/>
                <a:gd name="connsiteX4" fmla="*/ 145141 w 498995"/>
                <a:gd name="connsiteY4" fmla="*/ 498996 h 498995"/>
                <a:gd name="connsiteX5" fmla="*/ 353854 w 498995"/>
                <a:gd name="connsiteY5" fmla="*/ 498996 h 498995"/>
                <a:gd name="connsiteX6" fmla="*/ 498996 w 498995"/>
                <a:gd name="connsiteY6" fmla="*/ 353854 h 498995"/>
                <a:gd name="connsiteX7" fmla="*/ 498996 w 498995"/>
                <a:gd name="connsiteY7" fmla="*/ 145141 h 498995"/>
                <a:gd name="connsiteX8" fmla="*/ 353854 w 498995"/>
                <a:gd name="connsiteY8" fmla="*/ 0 h 498995"/>
                <a:gd name="connsiteX9" fmla="*/ 448243 w 498995"/>
                <a:gd name="connsiteY9" fmla="*/ 143886 h 498995"/>
                <a:gd name="connsiteX10" fmla="*/ 448243 w 498995"/>
                <a:gd name="connsiteY10" fmla="*/ 357464 h 498995"/>
                <a:gd name="connsiteX11" fmla="*/ 356261 w 498995"/>
                <a:gd name="connsiteY11" fmla="*/ 449447 h 498995"/>
                <a:gd name="connsiteX12" fmla="*/ 142630 w 498995"/>
                <a:gd name="connsiteY12" fmla="*/ 449447 h 498995"/>
                <a:gd name="connsiteX13" fmla="*/ 50648 w 498995"/>
                <a:gd name="connsiteY13" fmla="*/ 357464 h 498995"/>
                <a:gd name="connsiteX14" fmla="*/ 50648 w 498995"/>
                <a:gd name="connsiteY14" fmla="*/ 143886 h 498995"/>
                <a:gd name="connsiteX15" fmla="*/ 142630 w 498995"/>
                <a:gd name="connsiteY15" fmla="*/ 51904 h 498995"/>
                <a:gd name="connsiteX16" fmla="*/ 356261 w 498995"/>
                <a:gd name="connsiteY16" fmla="*/ 51904 h 498995"/>
                <a:gd name="connsiteX17" fmla="*/ 448243 w 498995"/>
                <a:gd name="connsiteY17" fmla="*/ 143886 h 49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8995" h="498995">
                  <a:moveTo>
                    <a:pt x="353854" y="0"/>
                  </a:moveTo>
                  <a:lnTo>
                    <a:pt x="145141" y="0"/>
                  </a:lnTo>
                  <a:cubicBezTo>
                    <a:pt x="65089" y="0"/>
                    <a:pt x="0" y="65089"/>
                    <a:pt x="0" y="145141"/>
                  </a:cubicBezTo>
                  <a:lnTo>
                    <a:pt x="0" y="353854"/>
                  </a:lnTo>
                  <a:cubicBezTo>
                    <a:pt x="0" y="433855"/>
                    <a:pt x="65089" y="498996"/>
                    <a:pt x="145141" y="498996"/>
                  </a:cubicBezTo>
                  <a:lnTo>
                    <a:pt x="353854" y="498996"/>
                  </a:lnTo>
                  <a:cubicBezTo>
                    <a:pt x="433855" y="498996"/>
                    <a:pt x="498996" y="433907"/>
                    <a:pt x="498996" y="353854"/>
                  </a:cubicBezTo>
                  <a:lnTo>
                    <a:pt x="498996" y="145141"/>
                  </a:lnTo>
                  <a:cubicBezTo>
                    <a:pt x="498996" y="65141"/>
                    <a:pt x="433907" y="0"/>
                    <a:pt x="353854" y="0"/>
                  </a:cubicBezTo>
                  <a:close/>
                  <a:moveTo>
                    <a:pt x="448243" y="143886"/>
                  </a:moveTo>
                  <a:lnTo>
                    <a:pt x="448243" y="357464"/>
                  </a:lnTo>
                  <a:cubicBezTo>
                    <a:pt x="448243" y="408165"/>
                    <a:pt x="406961" y="449447"/>
                    <a:pt x="356261" y="449447"/>
                  </a:cubicBezTo>
                  <a:lnTo>
                    <a:pt x="142630" y="449447"/>
                  </a:lnTo>
                  <a:cubicBezTo>
                    <a:pt x="91930" y="449447"/>
                    <a:pt x="50648" y="408165"/>
                    <a:pt x="50648" y="357464"/>
                  </a:cubicBezTo>
                  <a:lnTo>
                    <a:pt x="50648" y="143886"/>
                  </a:lnTo>
                  <a:cubicBezTo>
                    <a:pt x="50648" y="93186"/>
                    <a:pt x="91930" y="51904"/>
                    <a:pt x="142630" y="51904"/>
                  </a:cubicBezTo>
                  <a:lnTo>
                    <a:pt x="356261" y="51904"/>
                  </a:lnTo>
                  <a:cubicBezTo>
                    <a:pt x="406961" y="51904"/>
                    <a:pt x="448243" y="93186"/>
                    <a:pt x="448243" y="143886"/>
                  </a:cubicBezTo>
                  <a:close/>
                </a:path>
              </a:pathLst>
            </a:custGeom>
            <a:grpFill/>
            <a:ln w="5226"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34F8F548-B5F7-35CC-52F2-6471698FF014}"/>
                </a:ext>
              </a:extLst>
            </p:cNvPr>
            <p:cNvSpPr/>
            <p:nvPr/>
          </p:nvSpPr>
          <p:spPr>
            <a:xfrm>
              <a:off x="3886752" y="4966355"/>
              <a:ext cx="261453" cy="261401"/>
            </a:xfrm>
            <a:custGeom>
              <a:avLst/>
              <a:gdLst>
                <a:gd name="connsiteX0" fmla="*/ 130701 w 261453"/>
                <a:gd name="connsiteY0" fmla="*/ 0 h 261401"/>
                <a:gd name="connsiteX1" fmla="*/ 0 w 261453"/>
                <a:gd name="connsiteY1" fmla="*/ 130701 h 261401"/>
                <a:gd name="connsiteX2" fmla="*/ 130701 w 261453"/>
                <a:gd name="connsiteY2" fmla="*/ 261401 h 261401"/>
                <a:gd name="connsiteX3" fmla="*/ 261453 w 261453"/>
                <a:gd name="connsiteY3" fmla="*/ 130701 h 261401"/>
                <a:gd name="connsiteX4" fmla="*/ 130701 w 261453"/>
                <a:gd name="connsiteY4" fmla="*/ 0 h 261401"/>
                <a:gd name="connsiteX5" fmla="*/ 211120 w 261453"/>
                <a:gd name="connsiteY5" fmla="*/ 130701 h 261401"/>
                <a:gd name="connsiteX6" fmla="*/ 130701 w 261453"/>
                <a:gd name="connsiteY6" fmla="*/ 211120 h 261401"/>
                <a:gd name="connsiteX7" fmla="*/ 50282 w 261453"/>
                <a:gd name="connsiteY7" fmla="*/ 130701 h 261401"/>
                <a:gd name="connsiteX8" fmla="*/ 130701 w 261453"/>
                <a:gd name="connsiteY8" fmla="*/ 50282 h 261401"/>
                <a:gd name="connsiteX9" fmla="*/ 211120 w 261453"/>
                <a:gd name="connsiteY9" fmla="*/ 130701 h 26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453" h="261401">
                  <a:moveTo>
                    <a:pt x="130701" y="0"/>
                  </a:moveTo>
                  <a:cubicBezTo>
                    <a:pt x="58601" y="0"/>
                    <a:pt x="0" y="58653"/>
                    <a:pt x="0" y="130701"/>
                  </a:cubicBezTo>
                  <a:cubicBezTo>
                    <a:pt x="0" y="202748"/>
                    <a:pt x="58653" y="261401"/>
                    <a:pt x="130701" y="261401"/>
                  </a:cubicBezTo>
                  <a:cubicBezTo>
                    <a:pt x="202748" y="261401"/>
                    <a:pt x="261453" y="202748"/>
                    <a:pt x="261453" y="130701"/>
                  </a:cubicBezTo>
                  <a:cubicBezTo>
                    <a:pt x="261453" y="58653"/>
                    <a:pt x="202800" y="0"/>
                    <a:pt x="130701" y="0"/>
                  </a:cubicBezTo>
                  <a:close/>
                  <a:moveTo>
                    <a:pt x="211120" y="130701"/>
                  </a:moveTo>
                  <a:cubicBezTo>
                    <a:pt x="211120" y="175070"/>
                    <a:pt x="175017" y="211120"/>
                    <a:pt x="130701" y="211120"/>
                  </a:cubicBezTo>
                  <a:cubicBezTo>
                    <a:pt x="86384" y="211120"/>
                    <a:pt x="50282" y="175017"/>
                    <a:pt x="50282" y="130701"/>
                  </a:cubicBezTo>
                  <a:cubicBezTo>
                    <a:pt x="50282" y="86384"/>
                    <a:pt x="86384" y="50282"/>
                    <a:pt x="130701" y="50282"/>
                  </a:cubicBezTo>
                  <a:cubicBezTo>
                    <a:pt x="175017" y="50282"/>
                    <a:pt x="211120" y="86384"/>
                    <a:pt x="211120" y="130701"/>
                  </a:cubicBezTo>
                  <a:close/>
                </a:path>
              </a:pathLst>
            </a:custGeom>
            <a:grpFill/>
            <a:ln w="5226"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778B51D-663D-1124-1566-FBA7F84D2CF4}"/>
                </a:ext>
              </a:extLst>
            </p:cNvPr>
            <p:cNvSpPr/>
            <p:nvPr/>
          </p:nvSpPr>
          <p:spPr>
            <a:xfrm>
              <a:off x="4117388" y="4931613"/>
              <a:ext cx="64879" cy="64879"/>
            </a:xfrm>
            <a:custGeom>
              <a:avLst/>
              <a:gdLst>
                <a:gd name="connsiteX0" fmla="*/ 32440 w 64879"/>
                <a:gd name="connsiteY0" fmla="*/ 0 h 64879"/>
                <a:gd name="connsiteX1" fmla="*/ 0 w 64879"/>
                <a:gd name="connsiteY1" fmla="*/ 32440 h 64879"/>
                <a:gd name="connsiteX2" fmla="*/ 32440 w 64879"/>
                <a:gd name="connsiteY2" fmla="*/ 64879 h 64879"/>
                <a:gd name="connsiteX3" fmla="*/ 64879 w 64879"/>
                <a:gd name="connsiteY3" fmla="*/ 32440 h 64879"/>
                <a:gd name="connsiteX4" fmla="*/ 32440 w 64879"/>
                <a:gd name="connsiteY4" fmla="*/ 0 h 64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9" h="64879">
                  <a:moveTo>
                    <a:pt x="32440" y="0"/>
                  </a:moveTo>
                  <a:cubicBezTo>
                    <a:pt x="14546" y="0"/>
                    <a:pt x="0" y="14546"/>
                    <a:pt x="0" y="32440"/>
                  </a:cubicBezTo>
                  <a:cubicBezTo>
                    <a:pt x="0" y="50334"/>
                    <a:pt x="14546" y="64879"/>
                    <a:pt x="32440" y="64879"/>
                  </a:cubicBezTo>
                  <a:cubicBezTo>
                    <a:pt x="50334" y="64879"/>
                    <a:pt x="64879" y="50334"/>
                    <a:pt x="64879" y="32440"/>
                  </a:cubicBezTo>
                  <a:cubicBezTo>
                    <a:pt x="64879" y="14546"/>
                    <a:pt x="50334" y="0"/>
                    <a:pt x="32440" y="0"/>
                  </a:cubicBezTo>
                  <a:close/>
                </a:path>
              </a:pathLst>
            </a:custGeom>
            <a:grpFill/>
            <a:ln w="5226" cap="flat">
              <a:noFill/>
              <a:prstDash val="solid"/>
              <a:miter/>
            </a:ln>
          </p:spPr>
          <p:txBody>
            <a:bodyPr rtlCol="0" anchor="ctr"/>
            <a:lstStyle/>
            <a:p>
              <a:endParaRPr lang="en-US"/>
            </a:p>
          </p:txBody>
        </p:sp>
      </p:grpSp>
      <p:sp>
        <p:nvSpPr>
          <p:cNvPr id="27" name="instagram">
            <a:extLst>
              <a:ext uri="{FF2B5EF4-FFF2-40B4-BE49-F238E27FC236}">
                <a16:creationId xmlns:a16="http://schemas.microsoft.com/office/drawing/2014/main" id="{B6A6E0F1-4B73-D3F7-5271-45AB98171CE2}"/>
              </a:ext>
            </a:extLst>
          </p:cNvPr>
          <p:cNvSpPr>
            <a:spLocks noGrp="1"/>
          </p:cNvSpPr>
          <p:nvPr>
            <p:ph type="body" sz="quarter" idx="13"/>
          </p:nvPr>
        </p:nvSpPr>
        <p:spPr>
          <a:xfrm>
            <a:off x="1135032" y="3704328"/>
            <a:ext cx="2582676"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sp>
        <p:nvSpPr>
          <p:cNvPr id="6" name="threads">
            <a:extLst>
              <a:ext uri="{FF2B5EF4-FFF2-40B4-BE49-F238E27FC236}">
                <a16:creationId xmlns:a16="http://schemas.microsoft.com/office/drawing/2014/main" id="{B0E81E91-A4CD-2159-A499-E7AFA7F1A3FF}"/>
              </a:ext>
            </a:extLst>
          </p:cNvPr>
          <p:cNvSpPr/>
          <p:nvPr userDrawn="1"/>
        </p:nvSpPr>
        <p:spPr>
          <a:xfrm>
            <a:off x="2199196" y="4524805"/>
            <a:ext cx="454349" cy="528160"/>
          </a:xfrm>
          <a:custGeom>
            <a:avLst/>
            <a:gdLst>
              <a:gd name="connsiteX0" fmla="*/ 356156 w 457661"/>
              <a:gd name="connsiteY0" fmla="*/ 246437 h 532010"/>
              <a:gd name="connsiteX1" fmla="*/ 349198 w 457661"/>
              <a:gd name="connsiteY1" fmla="*/ 243245 h 532010"/>
              <a:gd name="connsiteX2" fmla="*/ 234351 w 457661"/>
              <a:gd name="connsiteY2" fmla="*/ 123846 h 532010"/>
              <a:gd name="connsiteX3" fmla="*/ 233409 w 457661"/>
              <a:gd name="connsiteY3" fmla="*/ 123846 h 532010"/>
              <a:gd name="connsiteX4" fmla="*/ 136090 w 457661"/>
              <a:gd name="connsiteY4" fmla="*/ 173814 h 532010"/>
              <a:gd name="connsiteX5" fmla="*/ 174285 w 457661"/>
              <a:gd name="connsiteY5" fmla="*/ 200027 h 532010"/>
              <a:gd name="connsiteX6" fmla="*/ 233409 w 457661"/>
              <a:gd name="connsiteY6" fmla="*/ 170779 h 532010"/>
              <a:gd name="connsiteX7" fmla="*/ 234037 w 457661"/>
              <a:gd name="connsiteY7" fmla="*/ 170779 h 532010"/>
              <a:gd name="connsiteX8" fmla="*/ 285312 w 457661"/>
              <a:gd name="connsiteY8" fmla="*/ 190505 h 532010"/>
              <a:gd name="connsiteX9" fmla="*/ 301585 w 457661"/>
              <a:gd name="connsiteY9" fmla="*/ 229432 h 532010"/>
              <a:gd name="connsiteX10" fmla="*/ 235973 w 457661"/>
              <a:gd name="connsiteY10" fmla="*/ 226293 h 532010"/>
              <a:gd name="connsiteX11" fmla="*/ 130387 w 457661"/>
              <a:gd name="connsiteY11" fmla="*/ 322095 h 532010"/>
              <a:gd name="connsiteX12" fmla="*/ 168425 w 457661"/>
              <a:gd name="connsiteY12" fmla="*/ 387811 h 532010"/>
              <a:gd name="connsiteX13" fmla="*/ 239217 w 457661"/>
              <a:gd name="connsiteY13" fmla="*/ 405601 h 532010"/>
              <a:gd name="connsiteX14" fmla="*/ 319688 w 457661"/>
              <a:gd name="connsiteY14" fmla="*/ 366464 h 532010"/>
              <a:gd name="connsiteX15" fmla="*/ 347105 w 457661"/>
              <a:gd name="connsiteY15" fmla="*/ 294626 h 532010"/>
              <a:gd name="connsiteX16" fmla="*/ 382474 w 457661"/>
              <a:gd name="connsiteY16" fmla="*/ 333344 h 532010"/>
              <a:gd name="connsiteX17" fmla="*/ 358773 w 457661"/>
              <a:gd name="connsiteY17" fmla="*/ 439662 h 532010"/>
              <a:gd name="connsiteX18" fmla="*/ 232729 w 457661"/>
              <a:gd name="connsiteY18" fmla="*/ 484973 h 532010"/>
              <a:gd name="connsiteX19" fmla="*/ 90674 w 457661"/>
              <a:gd name="connsiteY19" fmla="*/ 424751 h 532010"/>
              <a:gd name="connsiteX20" fmla="*/ 45991 w 457661"/>
              <a:gd name="connsiteY20" fmla="*/ 265953 h 532010"/>
              <a:gd name="connsiteX21" fmla="*/ 90674 w 457661"/>
              <a:gd name="connsiteY21" fmla="*/ 107156 h 532010"/>
              <a:gd name="connsiteX22" fmla="*/ 232729 w 457661"/>
              <a:gd name="connsiteY22" fmla="*/ 46933 h 532010"/>
              <a:gd name="connsiteX23" fmla="*/ 377295 w 457661"/>
              <a:gd name="connsiteY23" fmla="*/ 107470 h 532010"/>
              <a:gd name="connsiteX24" fmla="*/ 412926 w 457661"/>
              <a:gd name="connsiteY24" fmla="*/ 179936 h 532010"/>
              <a:gd name="connsiteX25" fmla="*/ 457661 w 457661"/>
              <a:gd name="connsiteY25" fmla="*/ 168006 h 532010"/>
              <a:gd name="connsiteX26" fmla="*/ 412717 w 457661"/>
              <a:gd name="connsiteY26" fmla="*/ 77489 h 532010"/>
              <a:gd name="connsiteX27" fmla="*/ 232938 w 457661"/>
              <a:gd name="connsiteY27" fmla="*/ 0 h 532010"/>
              <a:gd name="connsiteX28" fmla="*/ 232624 w 457661"/>
              <a:gd name="connsiteY28" fmla="*/ 0 h 532010"/>
              <a:gd name="connsiteX29" fmla="*/ 54834 w 457661"/>
              <a:gd name="connsiteY29" fmla="*/ 77803 h 532010"/>
              <a:gd name="connsiteX30" fmla="*/ 0 w 457661"/>
              <a:gd name="connsiteY30" fmla="*/ 265796 h 532010"/>
              <a:gd name="connsiteX31" fmla="*/ 0 w 457661"/>
              <a:gd name="connsiteY31" fmla="*/ 266005 h 532010"/>
              <a:gd name="connsiteX32" fmla="*/ 0 w 457661"/>
              <a:gd name="connsiteY32" fmla="*/ 266215 h 532010"/>
              <a:gd name="connsiteX33" fmla="*/ 54834 w 457661"/>
              <a:gd name="connsiteY33" fmla="*/ 454208 h 532010"/>
              <a:gd name="connsiteX34" fmla="*/ 232624 w 457661"/>
              <a:gd name="connsiteY34" fmla="*/ 532011 h 532010"/>
              <a:gd name="connsiteX35" fmla="*/ 232938 w 457661"/>
              <a:gd name="connsiteY35" fmla="*/ 532011 h 532010"/>
              <a:gd name="connsiteX36" fmla="*/ 391003 w 457661"/>
              <a:gd name="connsiteY36" fmla="*/ 473306 h 532010"/>
              <a:gd name="connsiteX37" fmla="*/ 424646 w 457661"/>
              <a:gd name="connsiteY37" fmla="*/ 314613 h 532010"/>
              <a:gd name="connsiteX38" fmla="*/ 356156 w 457661"/>
              <a:gd name="connsiteY38" fmla="*/ 246594 h 532010"/>
              <a:gd name="connsiteX39" fmla="*/ 236757 w 457661"/>
              <a:gd name="connsiteY39" fmla="*/ 358668 h 532010"/>
              <a:gd name="connsiteX40" fmla="*/ 176325 w 457661"/>
              <a:gd name="connsiteY40" fmla="*/ 319531 h 532010"/>
              <a:gd name="connsiteX41" fmla="*/ 238536 w 457661"/>
              <a:gd name="connsiteY41" fmla="*/ 273174 h 532010"/>
              <a:gd name="connsiteX42" fmla="*/ 254599 w 457661"/>
              <a:gd name="connsiteY42" fmla="*/ 272703 h 532010"/>
              <a:gd name="connsiteX43" fmla="*/ 302736 w 457661"/>
              <a:gd name="connsiteY43" fmla="*/ 277569 h 532010"/>
              <a:gd name="connsiteX44" fmla="*/ 236810 w 457661"/>
              <a:gd name="connsiteY44" fmla="*/ 358668 h 53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57661" h="532010">
                <a:moveTo>
                  <a:pt x="356156" y="246437"/>
                </a:moveTo>
                <a:cubicBezTo>
                  <a:pt x="353854" y="245338"/>
                  <a:pt x="351552" y="244292"/>
                  <a:pt x="349198" y="243245"/>
                </a:cubicBezTo>
                <a:cubicBezTo>
                  <a:pt x="345116" y="167588"/>
                  <a:pt x="303730" y="124265"/>
                  <a:pt x="234351" y="123846"/>
                </a:cubicBezTo>
                <a:cubicBezTo>
                  <a:pt x="234037" y="123846"/>
                  <a:pt x="233723" y="123846"/>
                  <a:pt x="233409" y="123846"/>
                </a:cubicBezTo>
                <a:cubicBezTo>
                  <a:pt x="191865" y="123846"/>
                  <a:pt x="157333" y="141584"/>
                  <a:pt x="136090" y="173814"/>
                </a:cubicBezTo>
                <a:lnTo>
                  <a:pt x="174285" y="200027"/>
                </a:lnTo>
                <a:cubicBezTo>
                  <a:pt x="190138" y="175959"/>
                  <a:pt x="215096" y="170779"/>
                  <a:pt x="233409" y="170779"/>
                </a:cubicBezTo>
                <a:cubicBezTo>
                  <a:pt x="233618" y="170779"/>
                  <a:pt x="233827" y="170779"/>
                  <a:pt x="234037" y="170779"/>
                </a:cubicBezTo>
                <a:cubicBezTo>
                  <a:pt x="256901" y="170936"/>
                  <a:pt x="274115" y="177581"/>
                  <a:pt x="285312" y="190505"/>
                </a:cubicBezTo>
                <a:cubicBezTo>
                  <a:pt x="293422" y="199923"/>
                  <a:pt x="298864" y="213003"/>
                  <a:pt x="301585" y="229432"/>
                </a:cubicBezTo>
                <a:cubicBezTo>
                  <a:pt x="281336" y="225979"/>
                  <a:pt x="259413" y="224933"/>
                  <a:pt x="235973" y="226293"/>
                </a:cubicBezTo>
                <a:cubicBezTo>
                  <a:pt x="169994" y="230113"/>
                  <a:pt x="127561" y="268569"/>
                  <a:pt x="130387" y="322095"/>
                </a:cubicBezTo>
                <a:cubicBezTo>
                  <a:pt x="131852" y="349250"/>
                  <a:pt x="145351" y="372586"/>
                  <a:pt x="168425" y="387811"/>
                </a:cubicBezTo>
                <a:cubicBezTo>
                  <a:pt x="187941" y="400683"/>
                  <a:pt x="213108" y="407014"/>
                  <a:pt x="239217" y="405601"/>
                </a:cubicBezTo>
                <a:cubicBezTo>
                  <a:pt x="273749" y="403717"/>
                  <a:pt x="300800" y="390532"/>
                  <a:pt x="319688" y="366464"/>
                </a:cubicBezTo>
                <a:cubicBezTo>
                  <a:pt x="334024" y="348203"/>
                  <a:pt x="343128" y="324502"/>
                  <a:pt x="347105" y="294626"/>
                </a:cubicBezTo>
                <a:cubicBezTo>
                  <a:pt x="363534" y="304567"/>
                  <a:pt x="375725" y="317595"/>
                  <a:pt x="382474" y="333344"/>
                </a:cubicBezTo>
                <a:cubicBezTo>
                  <a:pt x="393933" y="360028"/>
                  <a:pt x="394613" y="403926"/>
                  <a:pt x="358773" y="439662"/>
                </a:cubicBezTo>
                <a:cubicBezTo>
                  <a:pt x="327432" y="471003"/>
                  <a:pt x="289707" y="484555"/>
                  <a:pt x="232729" y="484973"/>
                </a:cubicBezTo>
                <a:cubicBezTo>
                  <a:pt x="169524" y="484503"/>
                  <a:pt x="121753" y="464254"/>
                  <a:pt x="90674" y="424751"/>
                </a:cubicBezTo>
                <a:cubicBezTo>
                  <a:pt x="61583" y="387759"/>
                  <a:pt x="46514" y="334338"/>
                  <a:pt x="45991" y="265953"/>
                </a:cubicBezTo>
                <a:cubicBezTo>
                  <a:pt x="46567" y="197568"/>
                  <a:pt x="61583" y="144147"/>
                  <a:pt x="90674" y="107156"/>
                </a:cubicBezTo>
                <a:cubicBezTo>
                  <a:pt x="121753" y="67652"/>
                  <a:pt x="169524" y="47404"/>
                  <a:pt x="232729" y="46933"/>
                </a:cubicBezTo>
                <a:cubicBezTo>
                  <a:pt x="296405" y="47404"/>
                  <a:pt x="345012" y="67757"/>
                  <a:pt x="377295" y="107470"/>
                </a:cubicBezTo>
                <a:cubicBezTo>
                  <a:pt x="393096" y="126933"/>
                  <a:pt x="405025" y="151420"/>
                  <a:pt x="412926" y="179936"/>
                </a:cubicBezTo>
                <a:lnTo>
                  <a:pt x="457661" y="168006"/>
                </a:lnTo>
                <a:cubicBezTo>
                  <a:pt x="448139" y="132898"/>
                  <a:pt x="433122" y="102604"/>
                  <a:pt x="412717" y="77489"/>
                </a:cubicBezTo>
                <a:cubicBezTo>
                  <a:pt x="371330" y="26580"/>
                  <a:pt x="310846" y="523"/>
                  <a:pt x="232938" y="0"/>
                </a:cubicBezTo>
                <a:lnTo>
                  <a:pt x="232624" y="0"/>
                </a:lnTo>
                <a:cubicBezTo>
                  <a:pt x="154821" y="523"/>
                  <a:pt x="95017" y="26737"/>
                  <a:pt x="54834" y="77803"/>
                </a:cubicBezTo>
                <a:cubicBezTo>
                  <a:pt x="19098" y="123271"/>
                  <a:pt x="628" y="186528"/>
                  <a:pt x="0" y="265796"/>
                </a:cubicBezTo>
                <a:lnTo>
                  <a:pt x="0" y="266005"/>
                </a:lnTo>
                <a:cubicBezTo>
                  <a:pt x="0" y="266005"/>
                  <a:pt x="0" y="266215"/>
                  <a:pt x="0" y="266215"/>
                </a:cubicBezTo>
                <a:cubicBezTo>
                  <a:pt x="628" y="345483"/>
                  <a:pt x="19045" y="408740"/>
                  <a:pt x="54834" y="454208"/>
                </a:cubicBezTo>
                <a:cubicBezTo>
                  <a:pt x="95017" y="505274"/>
                  <a:pt x="154821" y="531488"/>
                  <a:pt x="232624" y="532011"/>
                </a:cubicBezTo>
                <a:lnTo>
                  <a:pt x="232938" y="532011"/>
                </a:lnTo>
                <a:cubicBezTo>
                  <a:pt x="302108" y="531540"/>
                  <a:pt x="350820" y="513437"/>
                  <a:pt x="391003" y="473306"/>
                </a:cubicBezTo>
                <a:cubicBezTo>
                  <a:pt x="443534" y="420827"/>
                  <a:pt x="441965" y="355005"/>
                  <a:pt x="424646" y="314613"/>
                </a:cubicBezTo>
                <a:cubicBezTo>
                  <a:pt x="412246" y="285626"/>
                  <a:pt x="388544" y="262134"/>
                  <a:pt x="356156" y="246594"/>
                </a:cubicBezTo>
                <a:close/>
                <a:moveTo>
                  <a:pt x="236757" y="358668"/>
                </a:moveTo>
                <a:cubicBezTo>
                  <a:pt x="207823" y="360290"/>
                  <a:pt x="177790" y="347314"/>
                  <a:pt x="176325" y="319531"/>
                </a:cubicBezTo>
                <a:cubicBezTo>
                  <a:pt x="175227" y="298916"/>
                  <a:pt x="190976" y="275894"/>
                  <a:pt x="238536" y="273174"/>
                </a:cubicBezTo>
                <a:cubicBezTo>
                  <a:pt x="243978" y="272860"/>
                  <a:pt x="249315" y="272703"/>
                  <a:pt x="254599" y="272703"/>
                </a:cubicBezTo>
                <a:cubicBezTo>
                  <a:pt x="271866" y="272703"/>
                  <a:pt x="288033" y="274377"/>
                  <a:pt x="302736" y="277569"/>
                </a:cubicBezTo>
                <a:cubicBezTo>
                  <a:pt x="297242" y="346006"/>
                  <a:pt x="265116" y="357098"/>
                  <a:pt x="236810" y="358668"/>
                </a:cubicBezTo>
                <a:close/>
              </a:path>
            </a:pathLst>
          </a:custGeom>
          <a:solidFill>
            <a:schemeClr val="bg1"/>
          </a:solidFill>
          <a:ln w="5226" cap="flat">
            <a:noFill/>
            <a:prstDash val="solid"/>
            <a:miter/>
          </a:ln>
        </p:spPr>
        <p:txBody>
          <a:bodyPr rtlCol="0" anchor="ctr"/>
          <a:lstStyle/>
          <a:p>
            <a:endParaRPr lang="en-US"/>
          </a:p>
        </p:txBody>
      </p:sp>
      <p:sp>
        <p:nvSpPr>
          <p:cNvPr id="28" name="threads">
            <a:extLst>
              <a:ext uri="{FF2B5EF4-FFF2-40B4-BE49-F238E27FC236}">
                <a16:creationId xmlns:a16="http://schemas.microsoft.com/office/drawing/2014/main" id="{897C4B75-7AD4-2F68-26C2-200BF415825F}"/>
              </a:ext>
            </a:extLst>
          </p:cNvPr>
          <p:cNvSpPr>
            <a:spLocks noGrp="1"/>
          </p:cNvSpPr>
          <p:nvPr>
            <p:ph type="body" sz="quarter" idx="14"/>
          </p:nvPr>
        </p:nvSpPr>
        <p:spPr>
          <a:xfrm>
            <a:off x="1135032" y="5194379"/>
            <a:ext cx="2582676"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sp>
        <p:nvSpPr>
          <p:cNvPr id="26" name="Logo">
            <a:extLst>
              <a:ext uri="{FF2B5EF4-FFF2-40B4-BE49-F238E27FC236}">
                <a16:creationId xmlns:a16="http://schemas.microsoft.com/office/drawing/2014/main" id="{0680A71C-F696-EB5E-AAFD-99F4A0D6ECD1}"/>
              </a:ext>
            </a:extLst>
          </p:cNvPr>
          <p:cNvSpPr>
            <a:spLocks noGrp="1"/>
          </p:cNvSpPr>
          <p:nvPr>
            <p:ph type="pic" sz="quarter" idx="12" hasCustomPrompt="1"/>
          </p:nvPr>
        </p:nvSpPr>
        <p:spPr>
          <a:xfrm>
            <a:off x="4930025" y="1757442"/>
            <a:ext cx="2304288" cy="2304288"/>
          </a:xfrm>
          <a:prstGeom prst="rect">
            <a:avLst/>
          </a:prstGeom>
        </p:spPr>
        <p:txBody>
          <a:bodyPr/>
          <a:lstStyle>
            <a:lvl1pPr marL="0" indent="0">
              <a:buNone/>
              <a:defRPr>
                <a:solidFill>
                  <a:schemeClr val="bg1"/>
                </a:solidFill>
                <a:latin typeface="Aptos Narrow" panose="020B0004020202020204" pitchFamily="34" charset="0"/>
              </a:defRPr>
            </a:lvl1pPr>
          </a:lstStyle>
          <a:p>
            <a:r>
              <a:rPr lang="en-US"/>
              <a:t>Logo</a:t>
            </a:r>
          </a:p>
        </p:txBody>
      </p:sp>
      <p:sp>
        <p:nvSpPr>
          <p:cNvPr id="33" name="URL">
            <a:extLst>
              <a:ext uri="{FF2B5EF4-FFF2-40B4-BE49-F238E27FC236}">
                <a16:creationId xmlns:a16="http://schemas.microsoft.com/office/drawing/2014/main" id="{4564564E-8A13-AD9F-4A38-65ED7DEBC086}"/>
              </a:ext>
            </a:extLst>
          </p:cNvPr>
          <p:cNvSpPr>
            <a:spLocks noGrp="1"/>
          </p:cNvSpPr>
          <p:nvPr>
            <p:ph type="body" sz="quarter" idx="18"/>
          </p:nvPr>
        </p:nvSpPr>
        <p:spPr>
          <a:xfrm>
            <a:off x="4114800" y="4407210"/>
            <a:ext cx="3962400" cy="755650"/>
          </a:xfrm>
          <a:prstGeom prst="rect">
            <a:avLst/>
          </a:prstGeom>
        </p:spPr>
        <p:txBody>
          <a:bodyPr/>
          <a:lstStyle>
            <a:lvl1pPr marL="0" indent="0" algn="ctr">
              <a:buNone/>
              <a:defRPr b="1">
                <a:solidFill>
                  <a:schemeClr val="bg1"/>
                </a:solidFill>
                <a:latin typeface="Aptos Narrow" panose="020B0004020202020204" pitchFamily="34" charset="0"/>
              </a:defRPr>
            </a:lvl1pPr>
          </a:lstStyle>
          <a:p>
            <a:pPr lvl="0"/>
            <a:r>
              <a:rPr lang="en-US"/>
              <a:t>Click to edit Master text styles</a:t>
            </a:r>
          </a:p>
        </p:txBody>
      </p:sp>
      <p:sp>
        <p:nvSpPr>
          <p:cNvPr id="12" name="X">
            <a:extLst>
              <a:ext uri="{FF2B5EF4-FFF2-40B4-BE49-F238E27FC236}">
                <a16:creationId xmlns:a16="http://schemas.microsoft.com/office/drawing/2014/main" id="{4261622D-7AE0-91B4-8ADA-BFD4746931A0}"/>
              </a:ext>
            </a:extLst>
          </p:cNvPr>
          <p:cNvSpPr/>
          <p:nvPr userDrawn="1"/>
        </p:nvSpPr>
        <p:spPr>
          <a:xfrm>
            <a:off x="9634306" y="1523308"/>
            <a:ext cx="500266" cy="468269"/>
          </a:xfrm>
          <a:custGeom>
            <a:avLst/>
            <a:gdLst>
              <a:gd name="connsiteX0" fmla="*/ 1203 w 503913"/>
              <a:gd name="connsiteY0" fmla="*/ 0 h 471683"/>
              <a:gd name="connsiteX1" fmla="*/ 195789 w 503913"/>
              <a:gd name="connsiteY1" fmla="*/ 260145 h 471683"/>
              <a:gd name="connsiteX2" fmla="*/ 0 w 503913"/>
              <a:gd name="connsiteY2" fmla="*/ 471684 h 471683"/>
              <a:gd name="connsiteX3" fmla="*/ 44055 w 503913"/>
              <a:gd name="connsiteY3" fmla="*/ 471684 h 471683"/>
              <a:gd name="connsiteX4" fmla="*/ 215462 w 503913"/>
              <a:gd name="connsiteY4" fmla="*/ 286463 h 471683"/>
              <a:gd name="connsiteX5" fmla="*/ 353959 w 503913"/>
              <a:gd name="connsiteY5" fmla="*/ 471684 h 471683"/>
              <a:gd name="connsiteX6" fmla="*/ 503914 w 503913"/>
              <a:gd name="connsiteY6" fmla="*/ 471684 h 471683"/>
              <a:gd name="connsiteX7" fmla="*/ 298393 w 503913"/>
              <a:gd name="connsiteY7" fmla="*/ 196888 h 471683"/>
              <a:gd name="connsiteX8" fmla="*/ 480631 w 503913"/>
              <a:gd name="connsiteY8" fmla="*/ 0 h 471683"/>
              <a:gd name="connsiteX9" fmla="*/ 436575 w 503913"/>
              <a:gd name="connsiteY9" fmla="*/ 0 h 471683"/>
              <a:gd name="connsiteX10" fmla="*/ 278720 w 503913"/>
              <a:gd name="connsiteY10" fmla="*/ 170570 h 471683"/>
              <a:gd name="connsiteX11" fmla="*/ 151159 w 503913"/>
              <a:gd name="connsiteY11" fmla="*/ 0 h 471683"/>
              <a:gd name="connsiteX12" fmla="*/ 1203 w 503913"/>
              <a:gd name="connsiteY12" fmla="*/ 0 h 471683"/>
              <a:gd name="connsiteX13" fmla="*/ 66030 w 503913"/>
              <a:gd name="connsiteY13" fmla="*/ 32440 h 471683"/>
              <a:gd name="connsiteX14" fmla="*/ 134939 w 503913"/>
              <a:gd name="connsiteY14" fmla="*/ 32440 h 471683"/>
              <a:gd name="connsiteX15" fmla="*/ 439139 w 503913"/>
              <a:gd name="connsiteY15" fmla="*/ 439192 h 471683"/>
              <a:gd name="connsiteX16" fmla="*/ 370231 w 503913"/>
              <a:gd name="connsiteY16" fmla="*/ 439192 h 471683"/>
              <a:gd name="connsiteX17" fmla="*/ 66030 w 503913"/>
              <a:gd name="connsiteY17" fmla="*/ 32440 h 471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3913" h="471683">
                <a:moveTo>
                  <a:pt x="1203" y="0"/>
                </a:moveTo>
                <a:lnTo>
                  <a:pt x="195789" y="260145"/>
                </a:lnTo>
                <a:lnTo>
                  <a:pt x="0" y="471684"/>
                </a:lnTo>
                <a:lnTo>
                  <a:pt x="44055" y="471684"/>
                </a:lnTo>
                <a:lnTo>
                  <a:pt x="215462" y="286463"/>
                </a:lnTo>
                <a:lnTo>
                  <a:pt x="353959" y="471684"/>
                </a:lnTo>
                <a:lnTo>
                  <a:pt x="503914" y="471684"/>
                </a:lnTo>
                <a:lnTo>
                  <a:pt x="298393" y="196888"/>
                </a:lnTo>
                <a:lnTo>
                  <a:pt x="480631" y="0"/>
                </a:lnTo>
                <a:lnTo>
                  <a:pt x="436575" y="0"/>
                </a:lnTo>
                <a:lnTo>
                  <a:pt x="278720" y="170570"/>
                </a:lnTo>
                <a:lnTo>
                  <a:pt x="151159" y="0"/>
                </a:lnTo>
                <a:lnTo>
                  <a:pt x="1203" y="0"/>
                </a:lnTo>
                <a:close/>
                <a:moveTo>
                  <a:pt x="66030" y="32440"/>
                </a:moveTo>
                <a:lnTo>
                  <a:pt x="134939" y="32440"/>
                </a:lnTo>
                <a:lnTo>
                  <a:pt x="439139" y="439192"/>
                </a:lnTo>
                <a:lnTo>
                  <a:pt x="370231" y="439192"/>
                </a:lnTo>
                <a:lnTo>
                  <a:pt x="66030" y="32440"/>
                </a:lnTo>
                <a:close/>
              </a:path>
            </a:pathLst>
          </a:custGeom>
          <a:solidFill>
            <a:schemeClr val="bg1"/>
          </a:solidFill>
          <a:ln w="5226" cap="flat">
            <a:noFill/>
            <a:prstDash val="solid"/>
            <a:miter/>
          </a:ln>
        </p:spPr>
        <p:txBody>
          <a:bodyPr rtlCol="0" anchor="ctr"/>
          <a:lstStyle/>
          <a:p>
            <a:endParaRPr lang="en-US"/>
          </a:p>
        </p:txBody>
      </p:sp>
      <p:sp>
        <p:nvSpPr>
          <p:cNvPr id="29" name="X">
            <a:extLst>
              <a:ext uri="{FF2B5EF4-FFF2-40B4-BE49-F238E27FC236}">
                <a16:creationId xmlns:a16="http://schemas.microsoft.com/office/drawing/2014/main" id="{E017A74B-860B-90B2-60DC-099B1A7ECF66}"/>
              </a:ext>
            </a:extLst>
          </p:cNvPr>
          <p:cNvSpPr>
            <a:spLocks noGrp="1"/>
          </p:cNvSpPr>
          <p:nvPr>
            <p:ph type="body" sz="quarter" idx="15"/>
          </p:nvPr>
        </p:nvSpPr>
        <p:spPr>
          <a:xfrm>
            <a:off x="8559022" y="2165690"/>
            <a:ext cx="2650835"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grpSp>
        <p:nvGrpSpPr>
          <p:cNvPr id="13" name="LinkedIn">
            <a:extLst>
              <a:ext uri="{FF2B5EF4-FFF2-40B4-BE49-F238E27FC236}">
                <a16:creationId xmlns:a16="http://schemas.microsoft.com/office/drawing/2014/main" id="{633967D9-E657-95E2-5433-A77B98C5D0F9}"/>
              </a:ext>
            </a:extLst>
          </p:cNvPr>
          <p:cNvGrpSpPr/>
          <p:nvPr userDrawn="1"/>
        </p:nvGrpSpPr>
        <p:grpSpPr>
          <a:xfrm>
            <a:off x="9667654" y="3097611"/>
            <a:ext cx="433571" cy="432792"/>
            <a:chOff x="6747694" y="4877879"/>
            <a:chExt cx="436732" cy="435947"/>
          </a:xfrm>
          <a:solidFill>
            <a:schemeClr val="bg1"/>
          </a:solidFill>
        </p:grpSpPr>
        <p:sp>
          <p:nvSpPr>
            <p:cNvPr id="14" name="Freeform 13">
              <a:extLst>
                <a:ext uri="{FF2B5EF4-FFF2-40B4-BE49-F238E27FC236}">
                  <a16:creationId xmlns:a16="http://schemas.microsoft.com/office/drawing/2014/main" id="{768350EC-0FC1-EF1F-ACA0-82DE8C4B55ED}"/>
                </a:ext>
              </a:extLst>
            </p:cNvPr>
            <p:cNvSpPr/>
            <p:nvPr/>
          </p:nvSpPr>
          <p:spPr>
            <a:xfrm>
              <a:off x="6747694" y="4877879"/>
              <a:ext cx="104905" cy="435947"/>
            </a:xfrm>
            <a:custGeom>
              <a:avLst/>
              <a:gdLst>
                <a:gd name="connsiteX0" fmla="*/ 7220 w 104905"/>
                <a:gd name="connsiteY0" fmla="*/ 144775 h 435947"/>
                <a:gd name="connsiteX1" fmla="*/ 97738 w 104905"/>
                <a:gd name="connsiteY1" fmla="*/ 144775 h 435947"/>
                <a:gd name="connsiteX2" fmla="*/ 97738 w 104905"/>
                <a:gd name="connsiteY2" fmla="*/ 435948 h 435947"/>
                <a:gd name="connsiteX3" fmla="*/ 7220 w 104905"/>
                <a:gd name="connsiteY3" fmla="*/ 435948 h 435947"/>
                <a:gd name="connsiteX4" fmla="*/ 7220 w 104905"/>
                <a:gd name="connsiteY4" fmla="*/ 144775 h 435947"/>
                <a:gd name="connsiteX5" fmla="*/ 52479 w 104905"/>
                <a:gd name="connsiteY5" fmla="*/ 0 h 435947"/>
                <a:gd name="connsiteX6" fmla="*/ 104906 w 104905"/>
                <a:gd name="connsiteY6" fmla="*/ 52531 h 435947"/>
                <a:gd name="connsiteX7" fmla="*/ 52479 w 104905"/>
                <a:gd name="connsiteY7" fmla="*/ 104958 h 435947"/>
                <a:gd name="connsiteX8" fmla="*/ 0 w 104905"/>
                <a:gd name="connsiteY8" fmla="*/ 52531 h 435947"/>
                <a:gd name="connsiteX9" fmla="*/ 52479 w 104905"/>
                <a:gd name="connsiteY9" fmla="*/ 0 h 43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05" h="435947">
                  <a:moveTo>
                    <a:pt x="7220" y="144775"/>
                  </a:moveTo>
                  <a:lnTo>
                    <a:pt x="97738" y="144775"/>
                  </a:lnTo>
                  <a:lnTo>
                    <a:pt x="97738" y="435948"/>
                  </a:lnTo>
                  <a:lnTo>
                    <a:pt x="7220" y="435948"/>
                  </a:lnTo>
                  <a:lnTo>
                    <a:pt x="7220" y="144775"/>
                  </a:lnTo>
                  <a:close/>
                  <a:moveTo>
                    <a:pt x="52479" y="0"/>
                  </a:moveTo>
                  <a:cubicBezTo>
                    <a:pt x="81413" y="0"/>
                    <a:pt x="104906" y="23545"/>
                    <a:pt x="104906" y="52531"/>
                  </a:cubicBezTo>
                  <a:cubicBezTo>
                    <a:pt x="104906" y="81518"/>
                    <a:pt x="81413" y="104958"/>
                    <a:pt x="52479" y="104958"/>
                  </a:cubicBezTo>
                  <a:cubicBezTo>
                    <a:pt x="23545" y="104958"/>
                    <a:pt x="0" y="81465"/>
                    <a:pt x="0" y="52531"/>
                  </a:cubicBezTo>
                  <a:cubicBezTo>
                    <a:pt x="0" y="23597"/>
                    <a:pt x="23440" y="0"/>
                    <a:pt x="52479" y="0"/>
                  </a:cubicBezTo>
                </a:path>
              </a:pathLst>
            </a:custGeom>
            <a:grpFill/>
            <a:ln w="52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39CC4CF8-E329-0228-201F-04D97D4E6EBE}"/>
                </a:ext>
              </a:extLst>
            </p:cNvPr>
            <p:cNvSpPr/>
            <p:nvPr/>
          </p:nvSpPr>
          <p:spPr>
            <a:xfrm>
              <a:off x="6902201" y="5015433"/>
              <a:ext cx="282225" cy="298392"/>
            </a:xfrm>
            <a:custGeom>
              <a:avLst/>
              <a:gdLst>
                <a:gd name="connsiteX0" fmla="*/ 0 w 282225"/>
                <a:gd name="connsiteY0" fmla="*/ 7220 h 298392"/>
                <a:gd name="connsiteX1" fmla="*/ 86802 w 282225"/>
                <a:gd name="connsiteY1" fmla="*/ 7220 h 298392"/>
                <a:gd name="connsiteX2" fmla="*/ 86802 w 282225"/>
                <a:gd name="connsiteY2" fmla="*/ 47038 h 298392"/>
                <a:gd name="connsiteX3" fmla="*/ 88058 w 282225"/>
                <a:gd name="connsiteY3" fmla="*/ 47038 h 298392"/>
                <a:gd name="connsiteX4" fmla="*/ 173657 w 282225"/>
                <a:gd name="connsiteY4" fmla="*/ 0 h 298392"/>
                <a:gd name="connsiteX5" fmla="*/ 282225 w 282225"/>
                <a:gd name="connsiteY5" fmla="*/ 138654 h 298392"/>
                <a:gd name="connsiteX6" fmla="*/ 282225 w 282225"/>
                <a:gd name="connsiteY6" fmla="*/ 298341 h 298392"/>
                <a:gd name="connsiteX7" fmla="*/ 191760 w 282225"/>
                <a:gd name="connsiteY7" fmla="*/ 298341 h 298392"/>
                <a:gd name="connsiteX8" fmla="*/ 191760 w 282225"/>
                <a:gd name="connsiteY8" fmla="*/ 156757 h 298392"/>
                <a:gd name="connsiteX9" fmla="*/ 144723 w 282225"/>
                <a:gd name="connsiteY9" fmla="*/ 79530 h 298392"/>
                <a:gd name="connsiteX10" fmla="*/ 90465 w 282225"/>
                <a:gd name="connsiteY10" fmla="*/ 154350 h 298392"/>
                <a:gd name="connsiteX11" fmla="*/ 90465 w 282225"/>
                <a:gd name="connsiteY11" fmla="*/ 298393 h 298392"/>
                <a:gd name="connsiteX12" fmla="*/ 0 w 282225"/>
                <a:gd name="connsiteY12" fmla="*/ 298393 h 298392"/>
                <a:gd name="connsiteX13" fmla="*/ 0 w 282225"/>
                <a:gd name="connsiteY13" fmla="*/ 7220 h 29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225" h="298392">
                  <a:moveTo>
                    <a:pt x="0" y="7220"/>
                  </a:moveTo>
                  <a:lnTo>
                    <a:pt x="86802" y="7220"/>
                  </a:lnTo>
                  <a:lnTo>
                    <a:pt x="86802" y="47038"/>
                  </a:lnTo>
                  <a:lnTo>
                    <a:pt x="88058" y="47038"/>
                  </a:lnTo>
                  <a:cubicBezTo>
                    <a:pt x="100144" y="24120"/>
                    <a:pt x="129654" y="0"/>
                    <a:pt x="173657" y="0"/>
                  </a:cubicBezTo>
                  <a:cubicBezTo>
                    <a:pt x="265325" y="0"/>
                    <a:pt x="282225" y="60275"/>
                    <a:pt x="282225" y="138654"/>
                  </a:cubicBezTo>
                  <a:lnTo>
                    <a:pt x="282225" y="298341"/>
                  </a:lnTo>
                  <a:lnTo>
                    <a:pt x="191760" y="298341"/>
                  </a:lnTo>
                  <a:lnTo>
                    <a:pt x="191760" y="156757"/>
                  </a:lnTo>
                  <a:cubicBezTo>
                    <a:pt x="191760" y="123009"/>
                    <a:pt x="191185" y="79530"/>
                    <a:pt x="144723" y="79530"/>
                  </a:cubicBezTo>
                  <a:cubicBezTo>
                    <a:pt x="98261" y="79530"/>
                    <a:pt x="90465" y="116364"/>
                    <a:pt x="90465" y="154350"/>
                  </a:cubicBezTo>
                  <a:lnTo>
                    <a:pt x="90465" y="298393"/>
                  </a:lnTo>
                  <a:lnTo>
                    <a:pt x="0" y="298393"/>
                  </a:lnTo>
                  <a:lnTo>
                    <a:pt x="0" y="7220"/>
                  </a:lnTo>
                  <a:close/>
                </a:path>
              </a:pathLst>
            </a:custGeom>
            <a:grpFill/>
            <a:ln w="5226" cap="flat">
              <a:noFill/>
              <a:prstDash val="solid"/>
              <a:miter/>
            </a:ln>
          </p:spPr>
          <p:txBody>
            <a:bodyPr rtlCol="0" anchor="ctr"/>
            <a:lstStyle/>
            <a:p>
              <a:endParaRPr lang="en-US"/>
            </a:p>
          </p:txBody>
        </p:sp>
      </p:grpSp>
      <p:sp>
        <p:nvSpPr>
          <p:cNvPr id="30" name="linkedin">
            <a:extLst>
              <a:ext uri="{FF2B5EF4-FFF2-40B4-BE49-F238E27FC236}">
                <a16:creationId xmlns:a16="http://schemas.microsoft.com/office/drawing/2014/main" id="{9225A2D2-262D-CCCF-C624-5C0122722088}"/>
              </a:ext>
            </a:extLst>
          </p:cNvPr>
          <p:cNvSpPr>
            <a:spLocks noGrp="1"/>
          </p:cNvSpPr>
          <p:nvPr>
            <p:ph type="body" sz="quarter" idx="16"/>
          </p:nvPr>
        </p:nvSpPr>
        <p:spPr>
          <a:xfrm>
            <a:off x="8559022" y="3704328"/>
            <a:ext cx="2650835"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sp>
        <p:nvSpPr>
          <p:cNvPr id="7" name="youtube">
            <a:extLst>
              <a:ext uri="{FF2B5EF4-FFF2-40B4-BE49-F238E27FC236}">
                <a16:creationId xmlns:a16="http://schemas.microsoft.com/office/drawing/2014/main" id="{B4593E44-B4A3-5CBD-5D0B-0B9E29917F09}"/>
              </a:ext>
            </a:extLst>
          </p:cNvPr>
          <p:cNvSpPr/>
          <p:nvPr userDrawn="1"/>
        </p:nvSpPr>
        <p:spPr>
          <a:xfrm>
            <a:off x="9624255" y="4689932"/>
            <a:ext cx="520369" cy="363033"/>
          </a:xfrm>
          <a:custGeom>
            <a:avLst/>
            <a:gdLst>
              <a:gd name="connsiteX0" fmla="*/ 438302 w 524162"/>
              <a:gd name="connsiteY0" fmla="*/ 0 h 365679"/>
              <a:gd name="connsiteX1" fmla="*/ 92872 w 524162"/>
              <a:gd name="connsiteY1" fmla="*/ 0 h 365679"/>
              <a:gd name="connsiteX2" fmla="*/ 0 w 524162"/>
              <a:gd name="connsiteY2" fmla="*/ 119608 h 365679"/>
              <a:gd name="connsiteX3" fmla="*/ 0 w 524162"/>
              <a:gd name="connsiteY3" fmla="*/ 246071 h 365679"/>
              <a:gd name="connsiteX4" fmla="*/ 95697 w 524162"/>
              <a:gd name="connsiteY4" fmla="*/ 365679 h 365679"/>
              <a:gd name="connsiteX5" fmla="*/ 435529 w 524162"/>
              <a:gd name="connsiteY5" fmla="*/ 365679 h 365679"/>
              <a:gd name="connsiteX6" fmla="*/ 524163 w 524162"/>
              <a:gd name="connsiteY6" fmla="*/ 246071 h 365679"/>
              <a:gd name="connsiteX7" fmla="*/ 524163 w 524162"/>
              <a:gd name="connsiteY7" fmla="*/ 119608 h 365679"/>
              <a:gd name="connsiteX8" fmla="*/ 438302 w 524162"/>
              <a:gd name="connsiteY8" fmla="*/ 0 h 365679"/>
              <a:gd name="connsiteX9" fmla="*/ 213945 w 524162"/>
              <a:gd name="connsiteY9" fmla="*/ 254599 h 365679"/>
              <a:gd name="connsiteX10" fmla="*/ 213945 w 524162"/>
              <a:gd name="connsiteY10" fmla="*/ 111184 h 365679"/>
              <a:gd name="connsiteX11" fmla="*/ 351395 w 524162"/>
              <a:gd name="connsiteY11" fmla="*/ 182918 h 365679"/>
              <a:gd name="connsiteX12" fmla="*/ 213945 w 524162"/>
              <a:gd name="connsiteY12" fmla="*/ 254599 h 365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4162" h="365679">
                <a:moveTo>
                  <a:pt x="438302" y="0"/>
                </a:moveTo>
                <a:lnTo>
                  <a:pt x="92872" y="0"/>
                </a:lnTo>
                <a:cubicBezTo>
                  <a:pt x="26841" y="0"/>
                  <a:pt x="0" y="53525"/>
                  <a:pt x="0" y="119608"/>
                </a:cubicBezTo>
                <a:lnTo>
                  <a:pt x="0" y="246071"/>
                </a:lnTo>
                <a:cubicBezTo>
                  <a:pt x="0" y="312154"/>
                  <a:pt x="29614" y="365679"/>
                  <a:pt x="95697" y="365679"/>
                </a:cubicBezTo>
                <a:lnTo>
                  <a:pt x="435529" y="365679"/>
                </a:lnTo>
                <a:cubicBezTo>
                  <a:pt x="501559" y="365679"/>
                  <a:pt x="524163" y="312154"/>
                  <a:pt x="524163" y="246071"/>
                </a:cubicBezTo>
                <a:lnTo>
                  <a:pt x="524163" y="119608"/>
                </a:lnTo>
                <a:cubicBezTo>
                  <a:pt x="524163" y="53525"/>
                  <a:pt x="504385" y="0"/>
                  <a:pt x="438302" y="0"/>
                </a:cubicBezTo>
                <a:close/>
                <a:moveTo>
                  <a:pt x="213945" y="254599"/>
                </a:moveTo>
                <a:lnTo>
                  <a:pt x="213945" y="111184"/>
                </a:lnTo>
                <a:lnTo>
                  <a:pt x="351395" y="182918"/>
                </a:lnTo>
                <a:lnTo>
                  <a:pt x="213945" y="254599"/>
                </a:lnTo>
                <a:close/>
              </a:path>
            </a:pathLst>
          </a:custGeom>
          <a:solidFill>
            <a:schemeClr val="bg1"/>
          </a:solidFill>
          <a:ln w="5226" cap="flat">
            <a:noFill/>
            <a:prstDash val="solid"/>
            <a:miter/>
          </a:ln>
        </p:spPr>
        <p:txBody>
          <a:bodyPr rtlCol="0" anchor="ctr"/>
          <a:lstStyle/>
          <a:p>
            <a:endParaRPr lang="en-US"/>
          </a:p>
        </p:txBody>
      </p:sp>
      <p:sp>
        <p:nvSpPr>
          <p:cNvPr id="31" name="youtube">
            <a:extLst>
              <a:ext uri="{FF2B5EF4-FFF2-40B4-BE49-F238E27FC236}">
                <a16:creationId xmlns:a16="http://schemas.microsoft.com/office/drawing/2014/main" id="{439D2DD5-028E-A865-9648-500ACE323CCF}"/>
              </a:ext>
            </a:extLst>
          </p:cNvPr>
          <p:cNvSpPr>
            <a:spLocks noGrp="1"/>
          </p:cNvSpPr>
          <p:nvPr>
            <p:ph type="body" sz="quarter" idx="17"/>
          </p:nvPr>
        </p:nvSpPr>
        <p:spPr>
          <a:xfrm>
            <a:off x="8559022" y="5194379"/>
            <a:ext cx="2650835" cy="755650"/>
          </a:xfrm>
          <a:prstGeom prst="rect">
            <a:avLst/>
          </a:prstGeom>
        </p:spPr>
        <p:txBody>
          <a:bodyPr/>
          <a:lstStyle>
            <a:lvl1pPr marL="0" indent="0" algn="ctr">
              <a:buNone/>
              <a:defRPr sz="1400">
                <a:solidFill>
                  <a:schemeClr val="bg1"/>
                </a:solidFill>
                <a:latin typeface="Aptos Narrow" panose="020B0004020202020204" pitchFamily="34" charset="0"/>
              </a:defRPr>
            </a:lvl1pPr>
          </a:lstStyle>
          <a:p>
            <a:pPr lvl="0"/>
            <a:r>
              <a:rPr lang="en-US"/>
              <a:t>Click to edit Master text styles</a:t>
            </a:r>
          </a:p>
        </p:txBody>
      </p:sp>
      <p:pic>
        <p:nvPicPr>
          <p:cNvPr id="16" name="Graphic 15">
            <a:extLst>
              <a:ext uri="{FF2B5EF4-FFF2-40B4-BE49-F238E27FC236}">
                <a16:creationId xmlns:a16="http://schemas.microsoft.com/office/drawing/2014/main" id="{10EF13C1-C034-CA99-A488-1751825F7E4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132837" y="1430481"/>
            <a:ext cx="587065" cy="587065"/>
          </a:xfrm>
          <a:prstGeom prst="rect">
            <a:avLst/>
          </a:prstGeom>
        </p:spPr>
      </p:pic>
    </p:spTree>
    <p:extLst>
      <p:ext uri="{BB962C8B-B14F-4D97-AF65-F5344CB8AC3E}">
        <p14:creationId xmlns:p14="http://schemas.microsoft.com/office/powerpoint/2010/main" val="31161040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D89D1268-6CD7-1B20-9BBA-612DF9B77CBC}"/>
              </a:ext>
            </a:extLst>
          </p:cNvPr>
          <p:cNvSpPr>
            <a:spLocks noGrp="1"/>
          </p:cNvSpPr>
          <p:nvPr>
            <p:ph type="title" hasCustomPrompt="1"/>
          </p:nvPr>
        </p:nvSpPr>
        <p:spPr>
          <a:xfrm>
            <a:off x="443812" y="392517"/>
            <a:ext cx="11290986" cy="416560"/>
          </a:xfrm>
          <a:prstGeom prst="rect">
            <a:avLst/>
          </a:prstGeom>
        </p:spPr>
        <p:txBody>
          <a:bodyPr lIns="0" tIns="0" rIns="0" bIns="0"/>
          <a:lstStyle>
            <a:lvl1pPr>
              <a:defRPr b="1" i="0">
                <a:solidFill>
                  <a:schemeClr val="accent1"/>
                </a:solidFill>
                <a:latin typeface="Aptos Narrow" panose="020B0004020202020204" pitchFamily="34" charset="0"/>
              </a:defRPr>
            </a:lvl1pPr>
          </a:lstStyle>
          <a:p>
            <a:pPr lvl="0"/>
            <a:r>
              <a:rPr lang="en-US"/>
              <a:t>End Slide</a:t>
            </a:r>
          </a:p>
        </p:txBody>
      </p:sp>
      <p:sp>
        <p:nvSpPr>
          <p:cNvPr id="6" name="Text Placeholder 5">
            <a:extLst>
              <a:ext uri="{FF2B5EF4-FFF2-40B4-BE49-F238E27FC236}">
                <a16:creationId xmlns:a16="http://schemas.microsoft.com/office/drawing/2014/main" id="{E8F7ABFD-CFA3-6D34-D91F-63C2F09C4705}"/>
              </a:ext>
            </a:extLst>
          </p:cNvPr>
          <p:cNvSpPr>
            <a:spLocks noGrp="1"/>
          </p:cNvSpPr>
          <p:nvPr>
            <p:ph type="body" sz="quarter" idx="10"/>
          </p:nvPr>
        </p:nvSpPr>
        <p:spPr>
          <a:xfrm>
            <a:off x="3195618" y="2944358"/>
            <a:ext cx="5773737" cy="430213"/>
          </a:xfrm>
          <a:prstGeom prst="rect">
            <a:avLst/>
          </a:prstGeom>
        </p:spPr>
        <p:txBody>
          <a:bodyPr/>
          <a:lstStyle>
            <a:lvl1pPr marL="0" indent="0" algn="ctr">
              <a:lnSpc>
                <a:spcPts val="2800"/>
              </a:lnSpc>
              <a:spcBef>
                <a:spcPts val="0"/>
              </a:spcBef>
              <a:buNone/>
              <a:defRPr sz="2800" b="1" i="0">
                <a:solidFill>
                  <a:schemeClr val="accent1"/>
                </a:solidFill>
                <a:latin typeface="Aptos Narrow" panose="020B0004020202020204" pitchFamily="34" charset="0"/>
              </a:defRPr>
            </a:lvl1pPr>
          </a:lstStyle>
          <a:p>
            <a:pPr lvl="0"/>
            <a:r>
              <a:rPr lang="en-US"/>
              <a:t>Click to edit Master text styles</a:t>
            </a:r>
          </a:p>
        </p:txBody>
      </p:sp>
      <p:sp>
        <p:nvSpPr>
          <p:cNvPr id="2" name="URL">
            <a:extLst>
              <a:ext uri="{FF2B5EF4-FFF2-40B4-BE49-F238E27FC236}">
                <a16:creationId xmlns:a16="http://schemas.microsoft.com/office/drawing/2014/main" id="{2BA8857B-71D3-EFC5-EF12-837939FF4268}"/>
              </a:ext>
              <a:ext uri="{C183D7F6-B498-43B3-948B-1728B52AA6E4}">
                <adec:decorative xmlns:adec="http://schemas.microsoft.com/office/drawing/2017/decorative" val="1"/>
              </a:ext>
            </a:extLst>
          </p:cNvPr>
          <p:cNvSpPr txBox="1"/>
          <p:nvPr userDrawn="1"/>
        </p:nvSpPr>
        <p:spPr>
          <a:xfrm>
            <a:off x="3510735" y="6034498"/>
            <a:ext cx="5143500"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chemeClr val="accent3"/>
                </a:solidFill>
                <a:latin typeface="Aptos Narrow" panose="020B0004020202020204" pitchFamily="34" charset="0"/>
              </a:rPr>
              <a:t>nj.gov</a:t>
            </a:r>
            <a:r>
              <a:rPr lang="en-US" sz="1600" b="1" i="0">
                <a:solidFill>
                  <a:schemeClr val="tx2"/>
                </a:solidFill>
                <a:latin typeface="Aptos Narrow" panose="020B0004020202020204" pitchFamily="34" charset="0"/>
              </a:rPr>
              <a:t>/education</a:t>
            </a:r>
          </a:p>
        </p:txBody>
      </p:sp>
      <p:pic>
        <p:nvPicPr>
          <p:cNvPr id="3" name="Logo">
            <a:extLst>
              <a:ext uri="{FF2B5EF4-FFF2-40B4-BE49-F238E27FC236}">
                <a16:creationId xmlns:a16="http://schemas.microsoft.com/office/drawing/2014/main" id="{BB4F3F83-9FB8-F6D1-FDD8-902900380D4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593506" y="4898572"/>
            <a:ext cx="977959" cy="977959"/>
          </a:xfrm>
          <a:prstGeom prst="rect">
            <a:avLst/>
          </a:prstGeom>
        </p:spPr>
      </p:pic>
      <p:pic>
        <p:nvPicPr>
          <p:cNvPr id="5" name="Graphic 4">
            <a:extLst>
              <a:ext uri="{FF2B5EF4-FFF2-40B4-BE49-F238E27FC236}">
                <a16:creationId xmlns:a16="http://schemas.microsoft.com/office/drawing/2014/main" id="{79A9158F-1E32-AF84-CBA3-2A4118822C3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8326763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840" userDrawn="1">
          <p15:clr>
            <a:srgbClr val="FBAE40"/>
          </p15:clr>
        </p15:guide>
        <p15:guide id="3" pos="288" userDrawn="1">
          <p15:clr>
            <a:srgbClr val="FBAE40"/>
          </p15:clr>
        </p15:guide>
        <p15:guide id="4" pos="7392" userDrawn="1">
          <p15:clr>
            <a:srgbClr val="FBAE40"/>
          </p15:clr>
        </p15:guide>
        <p15:guide id="5" orient="horz" pos="288" userDrawn="1">
          <p15:clr>
            <a:srgbClr val="FBAE40"/>
          </p15:clr>
        </p15:guide>
        <p15:guide id="6" orient="horz" pos="4032" userDrawn="1">
          <p15:clr>
            <a:srgbClr val="FBAE40"/>
          </p15:clr>
        </p15:guide>
        <p15:guide id="7" orient="horz" pos="852" userDrawn="1">
          <p15:clr>
            <a:srgbClr val="FBAE40"/>
          </p15:clr>
        </p15:guide>
        <p15:guide id="8" orient="horz" pos="3744" userDrawn="1">
          <p15:clr>
            <a:srgbClr val="FBAE40"/>
          </p15:clr>
        </p15:guide>
        <p15:guide id="9" orient="horz" pos="1146" userDrawn="1">
          <p15:clr>
            <a:srgbClr val="FBAE40"/>
          </p15:clr>
        </p15:guide>
        <p15:guide id="10" pos="3984" userDrawn="1">
          <p15:clr>
            <a:srgbClr val="FBAE40"/>
          </p15:clr>
        </p15:guide>
        <p15:guide id="11" pos="369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408861"/>
      </p:ext>
    </p:extLst>
  </p:cSld>
  <p:clrMap bg1="lt1" tx1="dk1" bg2="lt2" tx2="dk2" accent1="accent1" accent2="accent2" accent3="accent3" accent4="accent4" accent5="accent5" accent6="accent6" hlink="hlink" folHlink="folHlink"/>
  <p:sldLayoutIdLst>
    <p:sldLayoutId id="2147483651" r:id="rId1"/>
    <p:sldLayoutId id="2147483686" r:id="rId2"/>
    <p:sldLayoutId id="2147483685" r:id="rId3"/>
    <p:sldLayoutId id="2147483695" r:id="rId4"/>
    <p:sldLayoutId id="2147483687" r:id="rId5"/>
    <p:sldLayoutId id="2147483696" r:id="rId6"/>
    <p:sldLayoutId id="2147483674" r:id="rId7"/>
    <p:sldLayoutId id="2147483688" r:id="rId8"/>
    <p:sldLayoutId id="2147483657" r:id="rId9"/>
    <p:sldLayoutId id="2147483649" r:id="rId10"/>
    <p:sldLayoutId id="2147483702" r:id="rId11"/>
    <p:sldLayoutId id="2147483701" r:id="rId12"/>
    <p:sldLayoutId id="2147483699" r:id="rId13"/>
    <p:sldLayoutId id="2147483700" r:id="rId14"/>
    <p:sldLayoutId id="2147483652" r:id="rId15"/>
    <p:sldLayoutId id="2147483681" r:id="rId16"/>
    <p:sldLayoutId id="2147483658" r:id="rId17"/>
    <p:sldLayoutId id="2147483676" r:id="rId18"/>
    <p:sldLayoutId id="2147483659" r:id="rId19"/>
    <p:sldLayoutId id="2147483684" r:id="rId20"/>
    <p:sldLayoutId id="2147483689" r:id="rId21"/>
    <p:sldLayoutId id="2147483653" r:id="rId22"/>
    <p:sldLayoutId id="2147483655" r:id="rId23"/>
    <p:sldLayoutId id="2147483660" r:id="rId24"/>
    <p:sldLayoutId id="2147483675" r:id="rId25"/>
    <p:sldLayoutId id="2147483694" r:id="rId26"/>
    <p:sldLayoutId id="2147483697" r:id="rId27"/>
    <p:sldLayoutId id="2147483698" r:id="rId28"/>
    <p:sldLayoutId id="2147483664" r:id="rId29"/>
    <p:sldLayoutId id="2147483680" r:id="rId30"/>
    <p:sldLayoutId id="2147483677" r:id="rId31"/>
    <p:sldLayoutId id="2147483690" r:id="rId32"/>
    <p:sldLayoutId id="2147483691" r:id="rId33"/>
    <p:sldLayoutId id="2147483682" r:id="rId34"/>
    <p:sldLayoutId id="2147483678" r:id="rId35"/>
    <p:sldLayoutId id="2147483683" r:id="rId36"/>
    <p:sldLayoutId id="2147483692" r:id="rId37"/>
    <p:sldLayoutId id="2147483693" r:id="rId38"/>
    <p:sldLayoutId id="2147483665" r:id="rId39"/>
    <p:sldLayoutId id="2147483666" r:id="rId40"/>
    <p:sldLayoutId id="2147483667" r:id="rId41"/>
    <p:sldLayoutId id="2147483668" r:id="rId42"/>
    <p:sldLayoutId id="2147483654" r:id="rId43"/>
    <p:sldLayoutId id="2147483656" r:id="rId44"/>
    <p:sldLayoutId id="2147483669" r:id="rId45"/>
    <p:sldLayoutId id="2147483670" r:id="rId46"/>
    <p:sldLayoutId id="2147483671" r:id="rId47"/>
    <p:sldLayoutId id="2147483679" r:id="rId48"/>
    <p:sldLayoutId id="2147483673" r:id="rId49"/>
  </p:sldLayoutIdLst>
  <p:hf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hyperlink" Target="https://pub.njleg.state.nj.us/Bills/2024/S2000/1783_R1.PDF"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journals/psychology/articles/10.3389/fpsyg.2020.01810/full" TargetMode="External"/><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hyperlink" Target="https://pmc.ncbi.nlm.nih.gov/articles/PMC11943480/pdf/life-15-00345.pdf" TargetMode="External"/><Relationship Id="rId5" Type="http://schemas.openxmlformats.org/officeDocument/2006/relationships/hyperlink" Target="file:///C:\Users\sbarry\Downloads\MorinLavoieetMontesinos-Gelet2012.pdf" TargetMode="External"/><Relationship Id="rId4" Type="http://schemas.openxmlformats.org/officeDocument/2006/relationships/hyperlink" Target="https://journals.ku.edu/focusXchild/article/view/7543/687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0.xml"/><Relationship Id="rId5" Type="http://schemas.openxmlformats.org/officeDocument/2006/relationships/image" Target="../media/image8.sv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hyperlink" Target="https://irrc.education.uiowa.edu/resources/apps-and-tools/clifter"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hyperlink" Target="https://libguides.rowan.edu/primarysources/nj" TargetMode="External"/><Relationship Id="rId4" Type="http://schemas.openxmlformats.org/officeDocument/2006/relationships/hyperlink" Target="https://library.stockton.edu/research-guides/historical-studies/tutorial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openbooksopendoors.com/wp-content/uploads/2018/09/berninger-minds_eye_handwriting_2012.pdf" TargetMode="External"/><Relationship Id="rId7" Type="http://schemas.openxmlformats.org/officeDocument/2006/relationships/hyperlink" Target="https://pmc.ncbi.nlm.nih.gov/articles/PMC5915229/"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doi.org/10.17161/foec.v25i2.7543" TargetMode="External"/><Relationship Id="rId5" Type="http://schemas.openxmlformats.org/officeDocument/2006/relationships/hyperlink" Target="file:///C:\Users\ethomas\Desktop\Current%20Projects\Web\.%20https:\www.zaner%20bloser.com\products\pdfs\Creating_Better_Readers_and_Writers_White_Paper.pdf" TargetMode="External"/><Relationship Id="rId4" Type="http://schemas.openxmlformats.org/officeDocument/2006/relationships/hyperlink" Target="https://irrc.education.uiowa.edu/blog/2024/10/looping-back-cursive-handwritin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sciencedirect.com/science/article/abs/pii/S0361476X20300217"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hyperlink" Target="https://irrc.education.uiowa.edu/sites/irrc.education.uiowa.edu/files/2025-04/CLIFTER%20Systematic%20Review%20Poster%20Presentation.pdf" TargetMode="External"/><Relationship Id="rId5" Type="http://schemas.openxmlformats.org/officeDocument/2006/relationships/hyperlink" Target="file:///C:\Users\sbarry\Downloads\MorinLavoieetMontesinos-Gelet2012.pdf" TargetMode="External"/><Relationship Id="rId4" Type="http://schemas.openxmlformats.org/officeDocument/2006/relationships/hyperlink" Target="https://pmc.ncbi.nlm.nih.gov/articles/PMC11943480/pdf/life-15-00345.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1.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hyperlink" Target="mailto:standards@doe.nj.gov" TargetMode="External"/><Relationship Id="rId2" Type="http://schemas.openxmlformats.org/officeDocument/2006/relationships/notesSlide" Target="../notesSlides/notesSlide22.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21C28231-29B2-6D74-604A-0C595D5E68FE}"/>
              </a:ext>
            </a:extLst>
          </p:cNvPr>
          <p:cNvSpPr>
            <a:spLocks noGrp="1"/>
          </p:cNvSpPr>
          <p:nvPr>
            <p:ph type="title"/>
          </p:nvPr>
        </p:nvSpPr>
        <p:spPr/>
        <p:txBody>
          <a:bodyPr/>
          <a:lstStyle/>
          <a:p>
            <a:r>
              <a:rPr lang="en-US" dirty="0"/>
              <a:t>New Jersey Department of Education</a:t>
            </a:r>
          </a:p>
        </p:txBody>
      </p:sp>
      <p:pic>
        <p:nvPicPr>
          <p:cNvPr id="5" name="NJDOE logo" descr="Logo: State of New Jersey Department of Education. The great seal of the state of New Jersey. Liberty and Prosperity 1776.">
            <a:extLst>
              <a:ext uri="{FF2B5EF4-FFF2-40B4-BE49-F238E27FC236}">
                <a16:creationId xmlns:a16="http://schemas.microsoft.com/office/drawing/2014/main" id="{5A3E66E7-B03D-B2B8-D27C-B945367D7151}"/>
              </a:ext>
            </a:extLst>
          </p:cNvPr>
          <p:cNvPicPr>
            <a:picLocks noGrp="1" noChangeAspect="1"/>
          </p:cNvPicPr>
          <p:nvPr>
            <p:ph type="pic" sz="quarter" idx="15"/>
          </p:nvPr>
        </p:nvPicPr>
        <p:blipFill>
          <a:blip>
            <a:extLst>
              <a:ext uri="{96DAC541-7B7A-43D3-8B79-37D633B846F1}">
                <asvg:svgBlip xmlns:asvg="http://schemas.microsoft.com/office/drawing/2016/SVG/main" r:embed="rId3"/>
              </a:ext>
            </a:extLst>
          </a:blip>
          <a:srcRect t="55" b="55"/>
          <a:stretch/>
        </p:blipFill>
        <p:spPr/>
      </p:pic>
      <p:sp>
        <p:nvSpPr>
          <p:cNvPr id="13" name="Subtitle">
            <a:extLst>
              <a:ext uri="{FF2B5EF4-FFF2-40B4-BE49-F238E27FC236}">
                <a16:creationId xmlns:a16="http://schemas.microsoft.com/office/drawing/2014/main" id="{D6382FFC-C0C8-A740-3729-E08BBEE28114}"/>
              </a:ext>
            </a:extLst>
          </p:cNvPr>
          <p:cNvSpPr>
            <a:spLocks noGrp="1"/>
          </p:cNvSpPr>
          <p:nvPr>
            <p:ph type="body" sz="quarter" idx="13"/>
          </p:nvPr>
        </p:nvSpPr>
        <p:spPr/>
        <p:txBody>
          <a:bodyPr/>
          <a:lstStyle/>
          <a:p>
            <a:r>
              <a:rPr lang="en-US"/>
              <a:t>Cursive Handwriting Overview for School District Leaders</a:t>
            </a:r>
          </a:p>
        </p:txBody>
      </p:sp>
      <p:sp>
        <p:nvSpPr>
          <p:cNvPr id="75" name="Text Placeholder 74">
            <a:extLst>
              <a:ext uri="{FF2B5EF4-FFF2-40B4-BE49-F238E27FC236}">
                <a16:creationId xmlns:a16="http://schemas.microsoft.com/office/drawing/2014/main" id="{1568DD6C-D9FE-A372-DC5C-4011B5D07C57}"/>
              </a:ext>
            </a:extLst>
          </p:cNvPr>
          <p:cNvSpPr>
            <a:spLocks noGrp="1"/>
          </p:cNvSpPr>
          <p:nvPr>
            <p:ph type="body" sz="quarter" idx="11"/>
          </p:nvPr>
        </p:nvSpPr>
        <p:spPr/>
        <p:txBody>
          <a:bodyPr/>
          <a:lstStyle/>
          <a:p>
            <a:r>
              <a:rPr lang="en-US"/>
              <a:t>Office of Standards</a:t>
            </a:r>
          </a:p>
        </p:txBody>
      </p:sp>
      <p:sp>
        <p:nvSpPr>
          <p:cNvPr id="39" name="Text Placeholder 38">
            <a:extLst>
              <a:ext uri="{FF2B5EF4-FFF2-40B4-BE49-F238E27FC236}">
                <a16:creationId xmlns:a16="http://schemas.microsoft.com/office/drawing/2014/main" id="{3725262E-04C1-2358-5626-50334BE1E70F}"/>
              </a:ext>
            </a:extLst>
          </p:cNvPr>
          <p:cNvSpPr>
            <a:spLocks noGrp="1"/>
          </p:cNvSpPr>
          <p:nvPr>
            <p:ph type="body" sz="quarter" idx="20"/>
          </p:nvPr>
        </p:nvSpPr>
        <p:spPr/>
        <p:txBody>
          <a:bodyPr/>
          <a:lstStyle/>
          <a:p>
            <a:r>
              <a:rPr lang="en-US" err="1"/>
              <a:t>nj.gov</a:t>
            </a:r>
            <a:r>
              <a:rPr lang="en-US"/>
              <a:t>/</a:t>
            </a:r>
            <a:r>
              <a:rPr lang="en-US">
                <a:solidFill>
                  <a:schemeClr val="accent6"/>
                </a:solidFill>
              </a:rPr>
              <a:t>education</a:t>
            </a:r>
          </a:p>
        </p:txBody>
      </p:sp>
    </p:spTree>
    <p:extLst>
      <p:ext uri="{BB962C8B-B14F-4D97-AF65-F5344CB8AC3E}">
        <p14:creationId xmlns:p14="http://schemas.microsoft.com/office/powerpoint/2010/main" val="1724040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A5F4-4313-3EC9-29B8-439AC23D1F7B}"/>
              </a:ext>
            </a:extLst>
          </p:cNvPr>
          <p:cNvSpPr>
            <a:spLocks noGrp="1"/>
          </p:cNvSpPr>
          <p:nvPr>
            <p:ph type="title"/>
          </p:nvPr>
        </p:nvSpPr>
        <p:spPr>
          <a:xfrm>
            <a:off x="6745537" y="5519650"/>
            <a:ext cx="4281513" cy="504236"/>
          </a:xfrm>
        </p:spPr>
        <p:txBody>
          <a:bodyPr/>
          <a:lstStyle/>
          <a:p>
            <a:r>
              <a:rPr lang="en-US" sz="2800" dirty="0"/>
              <a:t>Senator Angela McKnight</a:t>
            </a:r>
          </a:p>
        </p:txBody>
      </p:sp>
      <p:sp>
        <p:nvSpPr>
          <p:cNvPr id="3" name="Text Placeholder 2">
            <a:extLst>
              <a:ext uri="{FF2B5EF4-FFF2-40B4-BE49-F238E27FC236}">
                <a16:creationId xmlns:a16="http://schemas.microsoft.com/office/drawing/2014/main" id="{694E260C-9F93-7566-71A8-1A09A152347D}"/>
              </a:ext>
            </a:extLst>
          </p:cNvPr>
          <p:cNvSpPr>
            <a:spLocks noGrp="1"/>
          </p:cNvSpPr>
          <p:nvPr>
            <p:ph type="body" sz="quarter" idx="10"/>
          </p:nvPr>
        </p:nvSpPr>
        <p:spPr>
          <a:xfrm>
            <a:off x="631767" y="1450849"/>
            <a:ext cx="10557164" cy="4068801"/>
          </a:xfrm>
        </p:spPr>
        <p:txBody>
          <a:bodyPr/>
          <a:lstStyle/>
          <a:p>
            <a:r>
              <a:rPr lang="en-US" sz="4000" b="0"/>
              <a:t>“By guaranteeing that all students have a solid background in cursive handwriting, we are giving them a valuable skill they will use throughout their lives. Not only does handwriting instruction encourage better retention and comprehension of information, but it also allows students to build self-confidence.”</a:t>
            </a:r>
            <a:endParaRPr lang="en-US" sz="4000"/>
          </a:p>
        </p:txBody>
      </p:sp>
    </p:spTree>
    <p:extLst>
      <p:ext uri="{BB962C8B-B14F-4D97-AF65-F5344CB8AC3E}">
        <p14:creationId xmlns:p14="http://schemas.microsoft.com/office/powerpoint/2010/main" val="469898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68AB9-516F-242E-B85C-4453ACFDA8EC}"/>
              </a:ext>
            </a:extLst>
          </p:cNvPr>
          <p:cNvSpPr>
            <a:spLocks noGrp="1"/>
          </p:cNvSpPr>
          <p:nvPr>
            <p:ph type="title"/>
          </p:nvPr>
        </p:nvSpPr>
        <p:spPr/>
        <p:txBody>
          <a:bodyPr/>
          <a:lstStyle/>
          <a:p>
            <a:r>
              <a:rPr lang="en-US"/>
              <a:t>Legislation</a:t>
            </a:r>
          </a:p>
        </p:txBody>
      </p:sp>
      <p:sp>
        <p:nvSpPr>
          <p:cNvPr id="3" name="Text Placeholder 2">
            <a:extLst>
              <a:ext uri="{FF2B5EF4-FFF2-40B4-BE49-F238E27FC236}">
                <a16:creationId xmlns:a16="http://schemas.microsoft.com/office/drawing/2014/main" id="{A079E531-D278-984F-0972-50D23E009243}"/>
              </a:ext>
            </a:extLst>
          </p:cNvPr>
          <p:cNvSpPr>
            <a:spLocks noGrp="1"/>
          </p:cNvSpPr>
          <p:nvPr>
            <p:ph type="body" sz="quarter" idx="11"/>
          </p:nvPr>
        </p:nvSpPr>
        <p:spPr/>
        <p:txBody>
          <a:bodyPr/>
          <a:lstStyle/>
          <a:p>
            <a:r>
              <a:rPr lang="en-US">
                <a:hlinkClick r:id="rId3"/>
              </a:rPr>
              <a:t>P.L. 2025, c.284</a:t>
            </a:r>
            <a:endParaRPr lang="en-US"/>
          </a:p>
        </p:txBody>
      </p:sp>
      <p:sp>
        <p:nvSpPr>
          <p:cNvPr id="4" name="Text Placeholder 3">
            <a:extLst>
              <a:ext uri="{FF2B5EF4-FFF2-40B4-BE49-F238E27FC236}">
                <a16:creationId xmlns:a16="http://schemas.microsoft.com/office/drawing/2014/main" id="{211130E2-2EDD-E1B8-4AFD-31CDA98F5843}"/>
              </a:ext>
            </a:extLst>
          </p:cNvPr>
          <p:cNvSpPr>
            <a:spLocks noGrp="1"/>
          </p:cNvSpPr>
          <p:nvPr>
            <p:ph type="body" sz="quarter" idx="12"/>
          </p:nvPr>
        </p:nvSpPr>
        <p:spPr/>
        <p:txBody>
          <a:bodyPr/>
          <a:lstStyle/>
          <a:p>
            <a:pPr marL="0" indent="0">
              <a:buSzPct val="85000"/>
              <a:buNone/>
            </a:pPr>
            <a:r>
              <a:rPr lang="en-US" sz="2800" dirty="0"/>
              <a:t>AN ACT concerning instruction on cursive handwriting in the public school curriculum and supplementing chapter 35 of Title 18A of the New Jersey Statutes. </a:t>
            </a:r>
          </a:p>
          <a:p>
            <a:pPr marL="0" indent="0">
              <a:buSzPct val="85000"/>
              <a:buNone/>
            </a:pPr>
            <a:r>
              <a:rPr lang="en-US" sz="2800" dirty="0"/>
              <a:t>BE IT ENACTED by the Senate and General Assembly of the State of New Jersey: A school district shall incorporate instruction on cursive handwriting into the curriculum for students in grades three through five. The curriculum shall include activities and instructional materials that help students become proficient in reading cursive and legibly writing in cursive by the end of grade five. This act shall take effect immediately and shall first apply to the first full school year next following the date of enactment.</a:t>
            </a:r>
          </a:p>
        </p:txBody>
      </p:sp>
    </p:spTree>
    <p:extLst>
      <p:ext uri="{BB962C8B-B14F-4D97-AF65-F5344CB8AC3E}">
        <p14:creationId xmlns:p14="http://schemas.microsoft.com/office/powerpoint/2010/main" val="1400979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96FA-013A-9B3D-5FFE-8CF116E36974}"/>
              </a:ext>
            </a:extLst>
          </p:cNvPr>
          <p:cNvSpPr>
            <a:spLocks noGrp="1"/>
          </p:cNvSpPr>
          <p:nvPr>
            <p:ph type="title"/>
          </p:nvPr>
        </p:nvSpPr>
        <p:spPr/>
        <p:txBody>
          <a:bodyPr/>
          <a:lstStyle/>
          <a:p>
            <a:r>
              <a:rPr lang="en-US"/>
              <a:t>February 11, 2026 NJDOE Broadcast</a:t>
            </a:r>
          </a:p>
        </p:txBody>
      </p:sp>
      <p:sp>
        <p:nvSpPr>
          <p:cNvPr id="3" name="Text Placeholder 2">
            <a:extLst>
              <a:ext uri="{FF2B5EF4-FFF2-40B4-BE49-F238E27FC236}">
                <a16:creationId xmlns:a16="http://schemas.microsoft.com/office/drawing/2014/main" id="{560FD325-CECA-C768-F1D6-92BEB3F8E807}"/>
              </a:ext>
            </a:extLst>
          </p:cNvPr>
          <p:cNvSpPr>
            <a:spLocks noGrp="1"/>
          </p:cNvSpPr>
          <p:nvPr>
            <p:ph type="body" sz="quarter" idx="11"/>
          </p:nvPr>
        </p:nvSpPr>
        <p:spPr/>
        <p:txBody>
          <a:bodyPr/>
          <a:lstStyle/>
          <a:p>
            <a:r>
              <a:rPr lang="en-US"/>
              <a:t>Guidance</a:t>
            </a:r>
          </a:p>
        </p:txBody>
      </p:sp>
      <p:sp>
        <p:nvSpPr>
          <p:cNvPr id="5" name="Text Placeholder 4">
            <a:extLst>
              <a:ext uri="{FF2B5EF4-FFF2-40B4-BE49-F238E27FC236}">
                <a16:creationId xmlns:a16="http://schemas.microsoft.com/office/drawing/2014/main" id="{0BC7AA12-E1FF-3995-3BCB-88EEB4570825}"/>
              </a:ext>
            </a:extLst>
          </p:cNvPr>
          <p:cNvSpPr>
            <a:spLocks noGrp="1"/>
          </p:cNvSpPr>
          <p:nvPr>
            <p:ph type="body" sz="quarter" idx="12"/>
          </p:nvPr>
        </p:nvSpPr>
        <p:spPr>
          <a:xfrm>
            <a:off x="589280" y="1819273"/>
            <a:ext cx="11119700" cy="3717927"/>
          </a:xfrm>
        </p:spPr>
        <p:txBody>
          <a:bodyPr/>
          <a:lstStyle/>
          <a:p>
            <a:pPr marL="0" indent="0">
              <a:buNone/>
            </a:pPr>
            <a:r>
              <a:rPr lang="en-US" dirty="0"/>
              <a:t>Requirements: </a:t>
            </a:r>
          </a:p>
          <a:p>
            <a:pPr marL="234950" indent="-234950">
              <a:buSzPct val="100000"/>
            </a:pPr>
            <a:r>
              <a:rPr lang="en-US" dirty="0"/>
              <a:t>Instruction shall occur in grades three through five; and</a:t>
            </a:r>
          </a:p>
          <a:p>
            <a:pPr marL="234950" indent="-234950">
              <a:buSzPct val="100000"/>
            </a:pPr>
            <a:r>
              <a:rPr lang="en-US" dirty="0"/>
              <a:t>Curriculum shall include activities and instructional materials that help students become proficient in reading and legibly writing cursive by the end of grade five.</a:t>
            </a:r>
          </a:p>
        </p:txBody>
      </p:sp>
    </p:spTree>
    <p:extLst>
      <p:ext uri="{BB962C8B-B14F-4D97-AF65-F5344CB8AC3E}">
        <p14:creationId xmlns:p14="http://schemas.microsoft.com/office/powerpoint/2010/main" val="1938820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9F30-5DAE-19E6-B63A-C7B7812A7AE0}"/>
              </a:ext>
            </a:extLst>
          </p:cNvPr>
          <p:cNvSpPr>
            <a:spLocks noGrp="1"/>
          </p:cNvSpPr>
          <p:nvPr>
            <p:ph type="title"/>
          </p:nvPr>
        </p:nvSpPr>
        <p:spPr/>
        <p:txBody>
          <a:bodyPr/>
          <a:lstStyle/>
          <a:p>
            <a:r>
              <a:rPr lang="en-US" dirty="0"/>
              <a:t>Cursive Handwriting Research</a:t>
            </a:r>
          </a:p>
        </p:txBody>
      </p:sp>
      <p:sp>
        <p:nvSpPr>
          <p:cNvPr id="3" name="Text Placeholder 2">
            <a:extLst>
              <a:ext uri="{FF2B5EF4-FFF2-40B4-BE49-F238E27FC236}">
                <a16:creationId xmlns:a16="http://schemas.microsoft.com/office/drawing/2014/main" id="{C20F79A5-4611-C3D6-61B8-D461469EE851}"/>
              </a:ext>
            </a:extLst>
          </p:cNvPr>
          <p:cNvSpPr>
            <a:spLocks noGrp="1"/>
          </p:cNvSpPr>
          <p:nvPr>
            <p:ph type="body" sz="quarter" idx="11"/>
          </p:nvPr>
        </p:nvSpPr>
        <p:spPr/>
        <p:txBody>
          <a:bodyPr/>
          <a:lstStyle/>
          <a:p>
            <a:r>
              <a:rPr lang="en-US" dirty="0"/>
              <a:t>Why is cursive handwriting so important?</a:t>
            </a:r>
          </a:p>
        </p:txBody>
      </p:sp>
      <p:sp>
        <p:nvSpPr>
          <p:cNvPr id="4" name="Text Placeholder 3">
            <a:extLst>
              <a:ext uri="{FF2B5EF4-FFF2-40B4-BE49-F238E27FC236}">
                <a16:creationId xmlns:a16="http://schemas.microsoft.com/office/drawing/2014/main" id="{E52B2FC6-F64B-911F-9AAD-5F7BE5F30A00}"/>
              </a:ext>
            </a:extLst>
          </p:cNvPr>
          <p:cNvSpPr>
            <a:spLocks noGrp="1"/>
          </p:cNvSpPr>
          <p:nvPr>
            <p:ph type="body" sz="quarter" idx="12"/>
          </p:nvPr>
        </p:nvSpPr>
        <p:spPr>
          <a:xfrm>
            <a:off x="461844" y="1619895"/>
            <a:ext cx="5538264" cy="2044654"/>
          </a:xfrm>
          <a:ln w="12700"/>
        </p:spPr>
        <p:txBody>
          <a:bodyPr/>
          <a:lstStyle/>
          <a:p>
            <a:r>
              <a:rPr lang="en-US" b="1" dirty="0"/>
              <a:t>Supports Memory</a:t>
            </a:r>
          </a:p>
          <a:p>
            <a:pPr marL="0" indent="0"/>
            <a:r>
              <a:rPr lang="en-US" sz="2000" dirty="0"/>
              <a:t>Compared to “typewriter training” (i.e., keyboard training), cursive handwriting training has been found to improve memory and recall </a:t>
            </a:r>
            <a:r>
              <a:rPr lang="en-US" sz="800" dirty="0"/>
              <a:t>(</a:t>
            </a:r>
            <a:r>
              <a:rPr lang="en-US" sz="800" dirty="0">
                <a:hlinkClick r:id="rId3"/>
              </a:rPr>
              <a:t>Ose Askvik, 2020</a:t>
            </a:r>
            <a:r>
              <a:rPr lang="en-US" sz="800" dirty="0"/>
              <a:t>)</a:t>
            </a:r>
            <a:r>
              <a:rPr lang="en-US" sz="1600" dirty="0"/>
              <a:t>.</a:t>
            </a:r>
            <a:endParaRPr lang="en-US" sz="800" dirty="0"/>
          </a:p>
        </p:txBody>
      </p:sp>
      <p:sp>
        <p:nvSpPr>
          <p:cNvPr id="5" name="Text Placeholder 4">
            <a:extLst>
              <a:ext uri="{FF2B5EF4-FFF2-40B4-BE49-F238E27FC236}">
                <a16:creationId xmlns:a16="http://schemas.microsoft.com/office/drawing/2014/main" id="{B53930F6-E089-EF38-C560-DDC31034206F}"/>
              </a:ext>
            </a:extLst>
          </p:cNvPr>
          <p:cNvSpPr>
            <a:spLocks noGrp="1"/>
          </p:cNvSpPr>
          <p:nvPr>
            <p:ph type="body" sz="quarter" idx="14"/>
          </p:nvPr>
        </p:nvSpPr>
        <p:spPr>
          <a:xfrm>
            <a:off x="6187012" y="1619896"/>
            <a:ext cx="5538263" cy="2013248"/>
          </a:xfrm>
          <a:ln w="12700"/>
        </p:spPr>
        <p:txBody>
          <a:bodyPr/>
          <a:lstStyle/>
          <a:p>
            <a:r>
              <a:rPr lang="en-US" b="1" dirty="0"/>
              <a:t>Develops Motor Skills</a:t>
            </a:r>
          </a:p>
          <a:p>
            <a:pPr marL="0" indent="0"/>
            <a:r>
              <a:rPr lang="en-US" sz="2000" dirty="0">
                <a:solidFill>
                  <a:schemeClr val="tx1"/>
                </a:solidFill>
                <a:latin typeface="Aptos" panose="020B0004020202020204" pitchFamily="34" charset="0"/>
              </a:rPr>
              <a:t>Approximately 70% of letter shapes and strokes in cursive writing are different from those in print writing </a:t>
            </a:r>
            <a:r>
              <a:rPr lang="en-US" sz="800" dirty="0">
                <a:solidFill>
                  <a:schemeClr val="tx1"/>
                </a:solidFill>
                <a:latin typeface="Aptos" panose="020B0004020202020204" pitchFamily="34" charset="0"/>
              </a:rPr>
              <a:t>(</a:t>
            </a:r>
            <a:r>
              <a:rPr lang="en-US" sz="800" dirty="0">
                <a:solidFill>
                  <a:schemeClr val="tx1"/>
                </a:solidFill>
                <a:latin typeface="Aptos" panose="020B0004020202020204" pitchFamily="34" charset="0"/>
                <a:hlinkClick r:id="rId4"/>
              </a:rPr>
              <a:t>Graham, 1992</a:t>
            </a:r>
            <a:r>
              <a:rPr lang="en-US" sz="800" dirty="0">
                <a:solidFill>
                  <a:schemeClr val="tx1"/>
                </a:solidFill>
                <a:latin typeface="Aptos" panose="020B0004020202020204" pitchFamily="34" charset="0"/>
              </a:rPr>
              <a:t>)</a:t>
            </a:r>
            <a:r>
              <a:rPr lang="en-US" sz="1600" dirty="0">
                <a:solidFill>
                  <a:schemeClr val="tx1"/>
                </a:solidFill>
                <a:latin typeface="Aptos" panose="020B0004020202020204" pitchFamily="34" charset="0"/>
              </a:rPr>
              <a:t>.</a:t>
            </a:r>
            <a:endParaRPr lang="en-US" sz="800" dirty="0">
              <a:solidFill>
                <a:schemeClr val="tx1"/>
              </a:solidFill>
              <a:latin typeface="Aptos" panose="020B0004020202020204" pitchFamily="34" charset="0"/>
            </a:endParaRPr>
          </a:p>
        </p:txBody>
      </p:sp>
      <p:sp>
        <p:nvSpPr>
          <p:cNvPr id="6" name="Text Placeholder 5">
            <a:extLst>
              <a:ext uri="{FF2B5EF4-FFF2-40B4-BE49-F238E27FC236}">
                <a16:creationId xmlns:a16="http://schemas.microsoft.com/office/drawing/2014/main" id="{71F24802-A473-3BE6-F342-8BA02DFD0DDD}"/>
              </a:ext>
            </a:extLst>
          </p:cNvPr>
          <p:cNvSpPr>
            <a:spLocks noGrp="1"/>
          </p:cNvSpPr>
          <p:nvPr>
            <p:ph type="body" sz="quarter" idx="13"/>
          </p:nvPr>
        </p:nvSpPr>
        <p:spPr>
          <a:xfrm>
            <a:off x="461844" y="3872911"/>
            <a:ext cx="5538264" cy="2044654"/>
          </a:xfrm>
          <a:ln w="12700"/>
        </p:spPr>
        <p:txBody>
          <a:bodyPr/>
          <a:lstStyle/>
          <a:p>
            <a:r>
              <a:rPr lang="en-US" b="1" dirty="0"/>
              <a:t>Increases Word Production and Syntax</a:t>
            </a:r>
          </a:p>
          <a:p>
            <a:pPr marL="0" indent="0"/>
            <a:r>
              <a:rPr lang="en-US" sz="2000" dirty="0"/>
              <a:t>Children who learn cursive handwriting progress more in word production and syntax than students who learn only manuscript or a combination of cursive and manuscript </a:t>
            </a:r>
            <a:r>
              <a:rPr lang="en-US" sz="800" dirty="0"/>
              <a:t>(</a:t>
            </a:r>
            <a:r>
              <a:rPr lang="en-US" sz="800" dirty="0">
                <a:hlinkClick r:id="rId5"/>
              </a:rPr>
              <a:t>Morin et al, 2012</a:t>
            </a:r>
            <a:r>
              <a:rPr lang="en-US" sz="800" dirty="0"/>
              <a:t>).</a:t>
            </a:r>
          </a:p>
        </p:txBody>
      </p:sp>
      <p:sp>
        <p:nvSpPr>
          <p:cNvPr id="7" name="Text Placeholder 6">
            <a:extLst>
              <a:ext uri="{FF2B5EF4-FFF2-40B4-BE49-F238E27FC236}">
                <a16:creationId xmlns:a16="http://schemas.microsoft.com/office/drawing/2014/main" id="{FB87D465-5178-A6E1-0528-39105F26AF84}"/>
              </a:ext>
            </a:extLst>
          </p:cNvPr>
          <p:cNvSpPr>
            <a:spLocks noGrp="1"/>
          </p:cNvSpPr>
          <p:nvPr>
            <p:ph type="body" sz="quarter" idx="15"/>
          </p:nvPr>
        </p:nvSpPr>
        <p:spPr>
          <a:xfrm>
            <a:off x="6187012" y="3872911"/>
            <a:ext cx="5538263" cy="2044654"/>
          </a:xfrm>
          <a:ln w="12700"/>
        </p:spPr>
        <p:txBody>
          <a:bodyPr/>
          <a:lstStyle/>
          <a:p>
            <a:r>
              <a:rPr lang="en-US" b="1" dirty="0"/>
              <a:t>Enhances Learning</a:t>
            </a:r>
          </a:p>
          <a:p>
            <a:pPr marL="0" indent="0"/>
            <a:r>
              <a:rPr lang="en-US" sz="2000" dirty="0"/>
              <a:t>The more students write in cursive handwriting, the more improvement they demonstrate in phonemic-graphemic conversion and hand-eye coordination </a:t>
            </a:r>
            <a:r>
              <a:rPr lang="en-US" sz="800" dirty="0"/>
              <a:t>(</a:t>
            </a:r>
            <a:r>
              <a:rPr lang="en-US" sz="800" dirty="0">
                <a:hlinkClick r:id="rId6"/>
              </a:rPr>
              <a:t>Marano et al, 2025</a:t>
            </a:r>
            <a:r>
              <a:rPr lang="en-US" sz="800" dirty="0"/>
              <a:t>)</a:t>
            </a:r>
            <a:r>
              <a:rPr lang="en-US" sz="1600" dirty="0"/>
              <a:t>.</a:t>
            </a:r>
            <a:endParaRPr lang="en-US" sz="800" dirty="0"/>
          </a:p>
        </p:txBody>
      </p:sp>
    </p:spTree>
    <p:extLst>
      <p:ext uri="{BB962C8B-B14F-4D97-AF65-F5344CB8AC3E}">
        <p14:creationId xmlns:p14="http://schemas.microsoft.com/office/powerpoint/2010/main" val="178247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3694484-3279-31BD-EBA7-E32CFAA5A6AE}"/>
              </a:ext>
            </a:extLst>
          </p:cNvPr>
          <p:cNvSpPr>
            <a:spLocks noGrp="1"/>
          </p:cNvSpPr>
          <p:nvPr>
            <p:ph type="title"/>
          </p:nvPr>
        </p:nvSpPr>
        <p:spPr>
          <a:xfrm>
            <a:off x="443812" y="392517"/>
            <a:ext cx="11290986" cy="918984"/>
          </a:xfrm>
        </p:spPr>
        <p:txBody>
          <a:bodyPr/>
          <a:lstStyle/>
          <a:p>
            <a:r>
              <a:rPr lang="en-US" dirty="0"/>
              <a:t>Foundational Skills in the 2023 NJ Student Learning Standards for English Language Arts (NJSLS-ELA)</a:t>
            </a:r>
          </a:p>
        </p:txBody>
      </p:sp>
      <p:pic>
        <p:nvPicPr>
          <p:cNvPr id="19" name="Picture Placeholder 18" descr="ABC.">
            <a:extLst>
              <a:ext uri="{FF2B5EF4-FFF2-40B4-BE49-F238E27FC236}">
                <a16:creationId xmlns:a16="http://schemas.microsoft.com/office/drawing/2014/main" id="{852FC7E8-EC72-C1E6-8E39-E9B15A3053A7}"/>
              </a:ext>
            </a:extLst>
          </p:cNvPr>
          <p:cNvPicPr>
            <a:picLocks noGrp="1" noChangeAspect="1"/>
          </p:cNvPicPr>
          <p:nvPr>
            <p:ph type="pic" sz="quarter" idx="15"/>
          </p:nvPr>
        </p:nvPicPr>
        <p:blipFill>
          <a:blip r:embed="rId3"/>
          <a:srcRect l="12432" r="12432"/>
          <a:stretch>
            <a:fillRect/>
          </a:stretch>
        </p:blipFill>
        <p:spPr>
          <a:xfrm>
            <a:off x="1434298" y="1531610"/>
            <a:ext cx="1303139" cy="1303139"/>
          </a:xfrm>
          <a:prstGeom prst="rect">
            <a:avLst/>
          </a:prstGeom>
        </p:spPr>
      </p:pic>
      <p:sp>
        <p:nvSpPr>
          <p:cNvPr id="14" name="Text Placeholder 13">
            <a:extLst>
              <a:ext uri="{FF2B5EF4-FFF2-40B4-BE49-F238E27FC236}">
                <a16:creationId xmlns:a16="http://schemas.microsoft.com/office/drawing/2014/main" id="{47F0D8EA-5064-7E31-A6D4-382449356CD0}"/>
              </a:ext>
            </a:extLst>
          </p:cNvPr>
          <p:cNvSpPr>
            <a:spLocks noGrp="1"/>
          </p:cNvSpPr>
          <p:nvPr>
            <p:ph type="body" sz="quarter" idx="18"/>
          </p:nvPr>
        </p:nvSpPr>
        <p:spPr>
          <a:xfrm>
            <a:off x="443812" y="2643076"/>
            <a:ext cx="3369927" cy="3022692"/>
          </a:xfrm>
          <a:ln w="12700"/>
        </p:spPr>
        <p:txBody>
          <a:bodyPr/>
          <a:lstStyle/>
          <a:p>
            <a:pPr marL="0" marR="0" lvl="0" indent="0" algn="l" defTabSz="914400" rtl="0" eaLnBrk="1" fontAlgn="auto" latinLnBrk="0" hangingPunct="1">
              <a:lnSpc>
                <a:spcPct val="90000"/>
              </a:lnSpc>
              <a:spcBef>
                <a:spcPts val="1000"/>
              </a:spcBef>
              <a:spcAft>
                <a:spcPts val="0"/>
              </a:spcAft>
              <a:buClrTx/>
              <a:buSzPct val="85000"/>
              <a:tabLst/>
              <a:defRPr/>
            </a:pPr>
            <a:r>
              <a:rPr kumimoji="0" lang="en-US" sz="2400" b="1"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L.WF.K.1: </a:t>
            </a:r>
            <a:r>
              <a:rPr kumimoji="0" lang="en-US" sz="2400" b="0"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Kindergarten students are required to match upper- and lowercase letters and write upper- and lowercase letters with reference to a model by the end of kindergarten. </a:t>
            </a:r>
          </a:p>
        </p:txBody>
      </p:sp>
      <p:pic>
        <p:nvPicPr>
          <p:cNvPr id="18" name="Picture Placeholder 17">
            <a:extLst>
              <a:ext uri="{FF2B5EF4-FFF2-40B4-BE49-F238E27FC236}">
                <a16:creationId xmlns:a16="http://schemas.microsoft.com/office/drawing/2014/main" id="{D6859DC3-437E-99C8-6B44-34BFD0F18337}"/>
              </a:ext>
              <a:ext uri="{C183D7F6-B498-43B3-948B-1728B52AA6E4}">
                <adec:decorative xmlns:adec="http://schemas.microsoft.com/office/drawing/2017/decorative" val="1"/>
              </a:ext>
            </a:extLst>
          </p:cNvPr>
          <p:cNvPicPr>
            <a:picLocks noGrp="1" noChangeAspect="1"/>
          </p:cNvPicPr>
          <p:nvPr>
            <p:ph type="pic" sz="quarter" idx="16"/>
          </p:nvPr>
        </p:nvPicPr>
        <p:blipFill>
          <a:blip>
            <a:extLst>
              <a:ext uri="{96DAC541-7B7A-43D3-8B79-37D633B846F1}">
                <asvg:svgBlip xmlns:asvg="http://schemas.microsoft.com/office/drawing/2016/SVG/main" r:embed="rId4"/>
              </a:ext>
            </a:extLst>
          </a:blip>
          <a:srcRect t="90" b="90"/>
          <a:stretch>
            <a:fillRect/>
          </a:stretch>
        </p:blipFill>
        <p:spPr>
          <a:xfrm>
            <a:off x="5657266" y="1667100"/>
            <a:ext cx="877467" cy="877467"/>
          </a:xfrm>
        </p:spPr>
      </p:pic>
      <p:sp>
        <p:nvSpPr>
          <p:cNvPr id="10" name="Text Placeholder 9">
            <a:extLst>
              <a:ext uri="{FF2B5EF4-FFF2-40B4-BE49-F238E27FC236}">
                <a16:creationId xmlns:a16="http://schemas.microsoft.com/office/drawing/2014/main" id="{A771943E-74A6-3C40-2400-B4F963FC805A}"/>
              </a:ext>
            </a:extLst>
          </p:cNvPr>
          <p:cNvSpPr>
            <a:spLocks noGrp="1"/>
          </p:cNvSpPr>
          <p:nvPr>
            <p:ph type="body" sz="quarter" idx="14"/>
          </p:nvPr>
        </p:nvSpPr>
        <p:spPr>
          <a:xfrm>
            <a:off x="4404341" y="2663836"/>
            <a:ext cx="3369927" cy="3001932"/>
          </a:xfrm>
          <a:ln w="12700"/>
        </p:spPr>
        <p:txBody>
          <a:bodyPr/>
          <a:lstStyle/>
          <a:p>
            <a:pPr marL="0" marR="0" lvl="0" indent="0" algn="l" defTabSz="914400" rtl="0" eaLnBrk="1" fontAlgn="auto" latinLnBrk="0" hangingPunct="1">
              <a:lnSpc>
                <a:spcPct val="90000"/>
              </a:lnSpc>
              <a:spcBef>
                <a:spcPts val="1000"/>
              </a:spcBef>
              <a:spcAft>
                <a:spcPts val="0"/>
              </a:spcAft>
              <a:buClrTx/>
              <a:buSzPct val="85000"/>
              <a:tabLst/>
              <a:defRPr/>
            </a:pPr>
            <a:r>
              <a:rPr kumimoji="0" lang="en-US" sz="2400" b="1"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L.WF.1.2: </a:t>
            </a:r>
            <a:r>
              <a:rPr kumimoji="0" lang="en-US" sz="2400" b="0"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First grade students are required to learn to write the upper- and lowercase alphabets from memory.</a:t>
            </a:r>
          </a:p>
        </p:txBody>
      </p:sp>
      <p:pic>
        <p:nvPicPr>
          <p:cNvPr id="20" name="Picture Placeholder 19">
            <a:extLst>
              <a:ext uri="{FF2B5EF4-FFF2-40B4-BE49-F238E27FC236}">
                <a16:creationId xmlns:a16="http://schemas.microsoft.com/office/drawing/2014/main" id="{A7D65287-256B-3094-79B1-A8BF7BC3D1FE}"/>
              </a:ext>
              <a:ext uri="{C183D7F6-B498-43B3-948B-1728B52AA6E4}">
                <adec:decorative xmlns:adec="http://schemas.microsoft.com/office/drawing/2017/decorative" val="1"/>
              </a:ext>
            </a:extLst>
          </p:cNvPr>
          <p:cNvPicPr>
            <a:picLocks noGrp="1" noChangeAspect="1"/>
          </p:cNvPicPr>
          <p:nvPr>
            <p:ph type="pic" sz="quarter" idx="17"/>
          </p:nvPr>
        </p:nvPicPr>
        <p:blipFill>
          <a:blip>
            <a:extLst>
              <a:ext uri="{96DAC541-7B7A-43D3-8B79-37D633B846F1}">
                <asvg:svgBlip xmlns:asvg="http://schemas.microsoft.com/office/drawing/2016/SVG/main" r:embed="rId5"/>
              </a:ext>
            </a:extLst>
          </a:blip>
          <a:srcRect t="90" b="90"/>
          <a:stretch>
            <a:fillRect/>
          </a:stretch>
        </p:blipFill>
        <p:spPr>
          <a:xfrm>
            <a:off x="9504776" y="1667100"/>
            <a:ext cx="877467" cy="877467"/>
          </a:xfrm>
        </p:spPr>
      </p:pic>
      <p:sp>
        <p:nvSpPr>
          <p:cNvPr id="9" name="Text Placeholder 8">
            <a:extLst>
              <a:ext uri="{FF2B5EF4-FFF2-40B4-BE49-F238E27FC236}">
                <a16:creationId xmlns:a16="http://schemas.microsoft.com/office/drawing/2014/main" id="{2D662D24-7A02-0CB0-3B51-C24662F63B6D}"/>
              </a:ext>
            </a:extLst>
          </p:cNvPr>
          <p:cNvSpPr>
            <a:spLocks noGrp="1"/>
          </p:cNvSpPr>
          <p:nvPr>
            <p:ph type="body" sz="quarter" idx="13"/>
          </p:nvPr>
        </p:nvSpPr>
        <p:spPr>
          <a:xfrm>
            <a:off x="8258547" y="2663835"/>
            <a:ext cx="3369927" cy="3022692"/>
          </a:xfrm>
          <a:ln w="12700"/>
        </p:spPr>
        <p:txBody>
          <a:bodyPr/>
          <a:lstStyle/>
          <a:p>
            <a:pPr marL="0" marR="0" lvl="0" indent="0" algn="l" defTabSz="914400" rtl="0" eaLnBrk="1" fontAlgn="auto" latinLnBrk="0" hangingPunct="1">
              <a:lnSpc>
                <a:spcPct val="90000"/>
              </a:lnSpc>
              <a:spcBef>
                <a:spcPts val="1000"/>
              </a:spcBef>
              <a:spcAft>
                <a:spcPts val="0"/>
              </a:spcAft>
              <a:buClrTx/>
              <a:buSzPct val="85000"/>
              <a:tabLst/>
              <a:defRPr/>
            </a:pPr>
            <a:r>
              <a:rPr kumimoji="0" lang="en-US" sz="2400" b="1"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L.WF.2.1: </a:t>
            </a:r>
            <a:r>
              <a:rPr kumimoji="0" lang="en-US" sz="2400" b="0" i="0" u="none" strike="noStrike" kern="1200" cap="none" spc="0" normalizeH="0" baseline="0" noProof="0" dirty="0">
                <a:ln>
                  <a:noFill/>
                </a:ln>
                <a:solidFill>
                  <a:srgbClr val="373535"/>
                </a:solidFill>
                <a:effectLst/>
                <a:uLnTx/>
                <a:uFillTx/>
                <a:latin typeface="Aptos Narrow" panose="020B0004020202020204" pitchFamily="34" charset="0"/>
                <a:ea typeface="+mn-ea"/>
                <a:cs typeface="+mn-cs"/>
              </a:rPr>
              <a:t>Second grade students are required to write legibly and with sufficient fluency to support composition by the end of grade two.</a:t>
            </a:r>
          </a:p>
        </p:txBody>
      </p:sp>
    </p:spTree>
    <p:extLst>
      <p:ext uri="{BB962C8B-B14F-4D97-AF65-F5344CB8AC3E}">
        <p14:creationId xmlns:p14="http://schemas.microsoft.com/office/powerpoint/2010/main" val="556311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384AA-2E07-2118-D816-D36AB14DD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AF6E2-71AD-2436-B539-D3166C33F450}"/>
              </a:ext>
            </a:extLst>
          </p:cNvPr>
          <p:cNvSpPr>
            <a:spLocks noGrp="1"/>
          </p:cNvSpPr>
          <p:nvPr>
            <p:ph type="title"/>
          </p:nvPr>
        </p:nvSpPr>
        <p:spPr>
          <a:xfrm>
            <a:off x="443813" y="392517"/>
            <a:ext cx="10131290" cy="416560"/>
          </a:xfrm>
        </p:spPr>
        <p:txBody>
          <a:bodyPr/>
          <a:lstStyle/>
          <a:p>
            <a:r>
              <a:rPr lang="en-US" dirty="0"/>
              <a:t>Progression of Skills</a:t>
            </a:r>
          </a:p>
        </p:txBody>
      </p:sp>
      <p:sp>
        <p:nvSpPr>
          <p:cNvPr id="3" name="Text Placeholder 2">
            <a:extLst>
              <a:ext uri="{FF2B5EF4-FFF2-40B4-BE49-F238E27FC236}">
                <a16:creationId xmlns:a16="http://schemas.microsoft.com/office/drawing/2014/main" id="{51B99EEB-FAB1-4A50-CEDB-9B22ADD2EC57}"/>
              </a:ext>
            </a:extLst>
          </p:cNvPr>
          <p:cNvSpPr>
            <a:spLocks noGrp="1"/>
          </p:cNvSpPr>
          <p:nvPr>
            <p:ph type="body" sz="quarter" idx="11"/>
          </p:nvPr>
        </p:nvSpPr>
        <p:spPr>
          <a:xfrm>
            <a:off x="444031" y="831251"/>
            <a:ext cx="10131290" cy="416560"/>
          </a:xfrm>
        </p:spPr>
        <p:txBody>
          <a:bodyPr/>
          <a:lstStyle/>
          <a:p>
            <a:r>
              <a:rPr lang="en-US" dirty="0"/>
              <a:t>Support student mastery</a:t>
            </a:r>
          </a:p>
        </p:txBody>
      </p:sp>
      <p:sp>
        <p:nvSpPr>
          <p:cNvPr id="4" name="Text Placeholder 3">
            <a:extLst>
              <a:ext uri="{FF2B5EF4-FFF2-40B4-BE49-F238E27FC236}">
                <a16:creationId xmlns:a16="http://schemas.microsoft.com/office/drawing/2014/main" id="{AA794E29-7A7E-3E57-4466-DB6055860823}"/>
              </a:ext>
            </a:extLst>
          </p:cNvPr>
          <p:cNvSpPr>
            <a:spLocks noGrp="1"/>
          </p:cNvSpPr>
          <p:nvPr>
            <p:ph type="body" sz="quarter" idx="18"/>
          </p:nvPr>
        </p:nvSpPr>
        <p:spPr>
          <a:xfrm>
            <a:off x="443813" y="2158011"/>
            <a:ext cx="2451100" cy="1436687"/>
          </a:xfrm>
        </p:spPr>
        <p:txBody>
          <a:bodyPr/>
          <a:lstStyle/>
          <a:p>
            <a:r>
              <a:rPr lang="en-US" dirty="0"/>
              <a:t>Explicit instruction</a:t>
            </a:r>
          </a:p>
        </p:txBody>
      </p:sp>
      <p:sp>
        <p:nvSpPr>
          <p:cNvPr id="6" name="Text Placeholder 5">
            <a:extLst>
              <a:ext uri="{FF2B5EF4-FFF2-40B4-BE49-F238E27FC236}">
                <a16:creationId xmlns:a16="http://schemas.microsoft.com/office/drawing/2014/main" id="{BA07B69D-9C25-6A5B-A203-B33BD839C88E}"/>
              </a:ext>
            </a:extLst>
          </p:cNvPr>
          <p:cNvSpPr>
            <a:spLocks noGrp="1"/>
          </p:cNvSpPr>
          <p:nvPr>
            <p:ph type="body" sz="quarter" idx="19"/>
          </p:nvPr>
        </p:nvSpPr>
        <p:spPr>
          <a:xfrm>
            <a:off x="3315119" y="2158011"/>
            <a:ext cx="2451100" cy="1436687"/>
          </a:xfrm>
        </p:spPr>
        <p:txBody>
          <a:bodyPr/>
          <a:lstStyle/>
          <a:p>
            <a:r>
              <a:rPr lang="en-US" dirty="0"/>
              <a:t>Consistent formation</a:t>
            </a:r>
          </a:p>
        </p:txBody>
      </p:sp>
      <p:sp>
        <p:nvSpPr>
          <p:cNvPr id="7" name="Text Placeholder 6">
            <a:extLst>
              <a:ext uri="{FF2B5EF4-FFF2-40B4-BE49-F238E27FC236}">
                <a16:creationId xmlns:a16="http://schemas.microsoft.com/office/drawing/2014/main" id="{F45D5849-2842-978D-8A65-BE1968D5F6C4}"/>
              </a:ext>
            </a:extLst>
          </p:cNvPr>
          <p:cNvSpPr>
            <a:spLocks noGrp="1"/>
          </p:cNvSpPr>
          <p:nvPr>
            <p:ph type="body" sz="quarter" idx="20"/>
          </p:nvPr>
        </p:nvSpPr>
        <p:spPr>
          <a:xfrm>
            <a:off x="6186425" y="2158011"/>
            <a:ext cx="2451100" cy="1436687"/>
          </a:xfrm>
        </p:spPr>
        <p:txBody>
          <a:bodyPr/>
          <a:lstStyle/>
          <a:p>
            <a:r>
              <a:rPr lang="en-US" dirty="0"/>
              <a:t>Appropriate materials</a:t>
            </a:r>
          </a:p>
        </p:txBody>
      </p:sp>
      <p:sp>
        <p:nvSpPr>
          <p:cNvPr id="8" name="Text Placeholder 7">
            <a:extLst>
              <a:ext uri="{FF2B5EF4-FFF2-40B4-BE49-F238E27FC236}">
                <a16:creationId xmlns:a16="http://schemas.microsoft.com/office/drawing/2014/main" id="{BBEEEFD7-7C5A-58D2-AF55-60213E90AA7D}"/>
              </a:ext>
            </a:extLst>
          </p:cNvPr>
          <p:cNvSpPr>
            <a:spLocks noGrp="1"/>
          </p:cNvSpPr>
          <p:nvPr>
            <p:ph type="body" sz="quarter" idx="21"/>
          </p:nvPr>
        </p:nvSpPr>
        <p:spPr>
          <a:xfrm>
            <a:off x="9057730" y="2158011"/>
            <a:ext cx="2451100" cy="1436687"/>
          </a:xfrm>
        </p:spPr>
        <p:txBody>
          <a:bodyPr/>
          <a:lstStyle/>
          <a:p>
            <a:r>
              <a:rPr lang="en-US" dirty="0"/>
              <a:t>Accurate letter formation</a:t>
            </a:r>
          </a:p>
        </p:txBody>
      </p:sp>
    </p:spTree>
    <p:extLst>
      <p:ext uri="{BB962C8B-B14F-4D97-AF65-F5344CB8AC3E}">
        <p14:creationId xmlns:p14="http://schemas.microsoft.com/office/powerpoint/2010/main" val="307049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7B74E-3184-3D43-9B6B-74ECE81AF3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A1CD4F-2DC0-3EBC-FE4B-B7AB94A531CA}"/>
              </a:ext>
            </a:extLst>
          </p:cNvPr>
          <p:cNvSpPr>
            <a:spLocks noGrp="1"/>
          </p:cNvSpPr>
          <p:nvPr>
            <p:ph type="title"/>
          </p:nvPr>
        </p:nvSpPr>
        <p:spPr/>
        <p:txBody>
          <a:bodyPr/>
          <a:lstStyle/>
          <a:p>
            <a:r>
              <a:rPr lang="en-US"/>
              <a:t>Explicit instruction supports student mastery.</a:t>
            </a:r>
          </a:p>
        </p:txBody>
      </p:sp>
      <p:sp>
        <p:nvSpPr>
          <p:cNvPr id="9" name="Text Placeholder 8">
            <a:extLst>
              <a:ext uri="{FF2B5EF4-FFF2-40B4-BE49-F238E27FC236}">
                <a16:creationId xmlns:a16="http://schemas.microsoft.com/office/drawing/2014/main" id="{A663C45A-CF20-70B9-3100-0F4C55917671}"/>
              </a:ext>
            </a:extLst>
          </p:cNvPr>
          <p:cNvSpPr>
            <a:spLocks noGrp="1"/>
          </p:cNvSpPr>
          <p:nvPr>
            <p:ph type="body" sz="quarter" idx="18"/>
          </p:nvPr>
        </p:nvSpPr>
        <p:spPr>
          <a:solidFill>
            <a:schemeClr val="accent3"/>
          </a:solidFill>
          <a:ln>
            <a:noFill/>
          </a:ln>
        </p:spPr>
        <p:txBody>
          <a:bodyPr/>
          <a:lstStyle/>
          <a:p>
            <a:r>
              <a:rPr lang="en-US" b="1" dirty="0">
                <a:solidFill>
                  <a:schemeClr val="bg1"/>
                </a:solidFill>
              </a:rPr>
              <a:t>Explicit instruction</a:t>
            </a:r>
          </a:p>
        </p:txBody>
      </p:sp>
      <p:sp>
        <p:nvSpPr>
          <p:cNvPr id="10" name="Text Placeholder 9">
            <a:extLst>
              <a:ext uri="{FF2B5EF4-FFF2-40B4-BE49-F238E27FC236}">
                <a16:creationId xmlns:a16="http://schemas.microsoft.com/office/drawing/2014/main" id="{028B9876-0770-DFBF-CD80-2576B2AACDC5}"/>
              </a:ext>
            </a:extLst>
          </p:cNvPr>
          <p:cNvSpPr>
            <a:spLocks noGrp="1"/>
          </p:cNvSpPr>
          <p:nvPr>
            <p:ph type="body" sz="quarter" idx="19"/>
          </p:nvPr>
        </p:nvSpPr>
        <p:spPr>
          <a:ln>
            <a:solidFill>
              <a:schemeClr val="accent3">
                <a:lumMod val="60000"/>
                <a:lumOff val="40000"/>
              </a:schemeClr>
            </a:solidFill>
          </a:ln>
        </p:spPr>
        <p:txBody>
          <a:bodyPr/>
          <a:lstStyle/>
          <a:p>
            <a:r>
              <a:rPr lang="en-US" dirty="0">
                <a:solidFill>
                  <a:schemeClr val="bg2">
                    <a:lumMod val="25000"/>
                  </a:schemeClr>
                </a:solidFill>
              </a:rPr>
              <a:t>Consistent formation</a:t>
            </a:r>
          </a:p>
        </p:txBody>
      </p:sp>
      <p:sp>
        <p:nvSpPr>
          <p:cNvPr id="11" name="Text Placeholder 10">
            <a:extLst>
              <a:ext uri="{FF2B5EF4-FFF2-40B4-BE49-F238E27FC236}">
                <a16:creationId xmlns:a16="http://schemas.microsoft.com/office/drawing/2014/main" id="{354BF47E-8A85-F960-E863-5F72A276799F}"/>
              </a:ext>
            </a:extLst>
          </p:cNvPr>
          <p:cNvSpPr>
            <a:spLocks noGrp="1"/>
          </p:cNvSpPr>
          <p:nvPr>
            <p:ph type="body" sz="quarter" idx="20"/>
          </p:nvPr>
        </p:nvSpPr>
        <p:spPr>
          <a:ln>
            <a:solidFill>
              <a:schemeClr val="accent3">
                <a:lumMod val="60000"/>
                <a:lumOff val="40000"/>
              </a:schemeClr>
            </a:solidFill>
          </a:ln>
        </p:spPr>
        <p:txBody>
          <a:bodyPr/>
          <a:lstStyle/>
          <a:p>
            <a:r>
              <a:rPr lang="en-US" dirty="0">
                <a:solidFill>
                  <a:schemeClr val="bg2">
                    <a:lumMod val="25000"/>
                  </a:schemeClr>
                </a:solidFill>
              </a:rPr>
              <a:t>Appropriate materials</a:t>
            </a:r>
          </a:p>
        </p:txBody>
      </p:sp>
      <p:sp>
        <p:nvSpPr>
          <p:cNvPr id="12" name="Text Placeholder 11">
            <a:extLst>
              <a:ext uri="{FF2B5EF4-FFF2-40B4-BE49-F238E27FC236}">
                <a16:creationId xmlns:a16="http://schemas.microsoft.com/office/drawing/2014/main" id="{B9D07C9E-B205-27CB-1462-2664EFBC3AA7}"/>
              </a:ext>
            </a:extLst>
          </p:cNvPr>
          <p:cNvSpPr>
            <a:spLocks noGrp="1"/>
          </p:cNvSpPr>
          <p:nvPr>
            <p:ph type="body" sz="quarter" idx="21"/>
          </p:nvPr>
        </p:nvSpPr>
        <p:spPr/>
        <p:txBody>
          <a:bodyPr/>
          <a:lstStyle/>
          <a:p>
            <a:r>
              <a:rPr lang="en-US" dirty="0"/>
              <a:t>Accurate letter formation</a:t>
            </a:r>
          </a:p>
        </p:txBody>
      </p:sp>
      <p:sp>
        <p:nvSpPr>
          <p:cNvPr id="3" name="Text Placeholder 2">
            <a:extLst>
              <a:ext uri="{FF2B5EF4-FFF2-40B4-BE49-F238E27FC236}">
                <a16:creationId xmlns:a16="http://schemas.microsoft.com/office/drawing/2014/main" id="{8DDE2098-A6C5-0916-7C94-63BFC6D0113D}"/>
              </a:ext>
            </a:extLst>
          </p:cNvPr>
          <p:cNvSpPr>
            <a:spLocks noGrp="1"/>
          </p:cNvSpPr>
          <p:nvPr>
            <p:ph type="body" sz="quarter" idx="22"/>
          </p:nvPr>
        </p:nvSpPr>
        <p:spPr/>
        <p:txBody>
          <a:bodyPr/>
          <a:lstStyle/>
          <a:p>
            <a:r>
              <a:rPr lang="en-US" dirty="0"/>
              <a:t>Create explicit, systematic, developmentally sequenced cursive instruction with ample guided practices before independent application. </a:t>
            </a:r>
          </a:p>
        </p:txBody>
      </p:sp>
    </p:spTree>
    <p:extLst>
      <p:ext uri="{BB962C8B-B14F-4D97-AF65-F5344CB8AC3E}">
        <p14:creationId xmlns:p14="http://schemas.microsoft.com/office/powerpoint/2010/main" val="704069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4F073-FBFE-E8AF-4E83-EB743993F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B532FB-B1BE-7EB6-D093-7FC75C1B0D43}"/>
              </a:ext>
            </a:extLst>
          </p:cNvPr>
          <p:cNvSpPr>
            <a:spLocks noGrp="1"/>
          </p:cNvSpPr>
          <p:nvPr>
            <p:ph type="title"/>
          </p:nvPr>
        </p:nvSpPr>
        <p:spPr/>
        <p:txBody>
          <a:bodyPr/>
          <a:lstStyle/>
          <a:p>
            <a:r>
              <a:rPr lang="en-US" dirty="0"/>
              <a:t>Consistent formation is essential to establish.</a:t>
            </a:r>
          </a:p>
        </p:txBody>
      </p:sp>
      <p:sp>
        <p:nvSpPr>
          <p:cNvPr id="5" name="Text Placeholder 4">
            <a:extLst>
              <a:ext uri="{FF2B5EF4-FFF2-40B4-BE49-F238E27FC236}">
                <a16:creationId xmlns:a16="http://schemas.microsoft.com/office/drawing/2014/main" id="{95A57E47-E8DE-9D31-6D4F-3D30263C27A8}"/>
              </a:ext>
            </a:extLst>
          </p:cNvPr>
          <p:cNvSpPr>
            <a:spLocks noGrp="1"/>
          </p:cNvSpPr>
          <p:nvPr>
            <p:ph type="body" sz="quarter" idx="18"/>
          </p:nvPr>
        </p:nvSpPr>
        <p:spPr>
          <a:ln>
            <a:solidFill>
              <a:schemeClr val="accent3">
                <a:lumMod val="60000"/>
                <a:lumOff val="40000"/>
              </a:schemeClr>
            </a:solidFill>
          </a:ln>
        </p:spPr>
        <p:txBody>
          <a:bodyPr/>
          <a:lstStyle/>
          <a:p>
            <a:pPr marL="0" indent="0">
              <a:buNone/>
            </a:pPr>
            <a:r>
              <a:rPr lang="en-US" dirty="0">
                <a:solidFill>
                  <a:schemeClr val="bg2">
                    <a:lumMod val="25000"/>
                  </a:schemeClr>
                </a:solidFill>
              </a:rPr>
              <a:t>Explicit instruction </a:t>
            </a:r>
          </a:p>
        </p:txBody>
      </p:sp>
      <p:sp>
        <p:nvSpPr>
          <p:cNvPr id="4" name="Text Placeholder 3">
            <a:extLst>
              <a:ext uri="{FF2B5EF4-FFF2-40B4-BE49-F238E27FC236}">
                <a16:creationId xmlns:a16="http://schemas.microsoft.com/office/drawing/2014/main" id="{DCD7C6E9-168C-0D96-B668-6A130AED4BD7}"/>
              </a:ext>
            </a:extLst>
          </p:cNvPr>
          <p:cNvSpPr>
            <a:spLocks noGrp="1"/>
          </p:cNvSpPr>
          <p:nvPr>
            <p:ph type="body" sz="quarter" idx="19"/>
          </p:nvPr>
        </p:nvSpPr>
        <p:spPr>
          <a:solidFill>
            <a:schemeClr val="accent3"/>
          </a:solidFill>
          <a:ln>
            <a:noFill/>
          </a:ln>
        </p:spPr>
        <p:txBody>
          <a:bodyPr/>
          <a:lstStyle/>
          <a:p>
            <a:r>
              <a:rPr lang="en-US" b="1" dirty="0">
                <a:solidFill>
                  <a:schemeClr val="bg1"/>
                </a:solidFill>
              </a:rPr>
              <a:t>Consistent formation</a:t>
            </a:r>
          </a:p>
        </p:txBody>
      </p:sp>
      <p:sp>
        <p:nvSpPr>
          <p:cNvPr id="6" name="Text Placeholder 5">
            <a:extLst>
              <a:ext uri="{FF2B5EF4-FFF2-40B4-BE49-F238E27FC236}">
                <a16:creationId xmlns:a16="http://schemas.microsoft.com/office/drawing/2014/main" id="{FDAC3C61-5EA0-E755-AD71-758E0E819122}"/>
              </a:ext>
            </a:extLst>
          </p:cNvPr>
          <p:cNvSpPr>
            <a:spLocks noGrp="1"/>
          </p:cNvSpPr>
          <p:nvPr>
            <p:ph type="body" sz="quarter" idx="20"/>
          </p:nvPr>
        </p:nvSpPr>
        <p:spPr>
          <a:ln>
            <a:solidFill>
              <a:schemeClr val="accent3">
                <a:lumMod val="60000"/>
                <a:lumOff val="40000"/>
              </a:schemeClr>
            </a:solidFill>
          </a:ln>
        </p:spPr>
        <p:txBody>
          <a:bodyPr/>
          <a:lstStyle/>
          <a:p>
            <a:r>
              <a:rPr lang="en-US" dirty="0">
                <a:solidFill>
                  <a:schemeClr val="bg2">
                    <a:lumMod val="25000"/>
                  </a:schemeClr>
                </a:solidFill>
              </a:rPr>
              <a:t>Appropriate materials</a:t>
            </a:r>
          </a:p>
        </p:txBody>
      </p:sp>
      <p:sp>
        <p:nvSpPr>
          <p:cNvPr id="7" name="Text Placeholder 6">
            <a:extLst>
              <a:ext uri="{FF2B5EF4-FFF2-40B4-BE49-F238E27FC236}">
                <a16:creationId xmlns:a16="http://schemas.microsoft.com/office/drawing/2014/main" id="{B2E958AB-33A0-278F-0D3C-816D5407EE5B}"/>
              </a:ext>
            </a:extLst>
          </p:cNvPr>
          <p:cNvSpPr>
            <a:spLocks noGrp="1"/>
          </p:cNvSpPr>
          <p:nvPr>
            <p:ph type="body" sz="quarter" idx="21"/>
          </p:nvPr>
        </p:nvSpPr>
        <p:spPr/>
        <p:txBody>
          <a:bodyPr/>
          <a:lstStyle/>
          <a:p>
            <a:r>
              <a:rPr lang="en-US" dirty="0"/>
              <a:t>Accurate letter formation</a:t>
            </a:r>
          </a:p>
        </p:txBody>
      </p:sp>
      <p:sp>
        <p:nvSpPr>
          <p:cNvPr id="8" name="Text Placeholder 7">
            <a:extLst>
              <a:ext uri="{FF2B5EF4-FFF2-40B4-BE49-F238E27FC236}">
                <a16:creationId xmlns:a16="http://schemas.microsoft.com/office/drawing/2014/main" id="{B3E6414D-E3C1-3F6F-FA5D-9BCAF243156C}"/>
              </a:ext>
            </a:extLst>
          </p:cNvPr>
          <p:cNvSpPr>
            <a:spLocks noGrp="1"/>
          </p:cNvSpPr>
          <p:nvPr>
            <p:ph type="body" sz="quarter" idx="22"/>
          </p:nvPr>
        </p:nvSpPr>
        <p:spPr/>
        <p:txBody>
          <a:bodyPr/>
          <a:lstStyle/>
          <a:p>
            <a:r>
              <a:rPr lang="en-US" dirty="0"/>
              <a:t>Establish consistency in the cursive handwriting style and instructional approach across grade levels. </a:t>
            </a:r>
          </a:p>
        </p:txBody>
      </p:sp>
    </p:spTree>
    <p:extLst>
      <p:ext uri="{BB962C8B-B14F-4D97-AF65-F5344CB8AC3E}">
        <p14:creationId xmlns:p14="http://schemas.microsoft.com/office/powerpoint/2010/main" val="4022636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A45CCE8-BC5C-E8B0-3520-83C5A9A6388C}"/>
              </a:ext>
            </a:extLst>
          </p:cNvPr>
          <p:cNvSpPr>
            <a:spLocks noGrp="1"/>
          </p:cNvSpPr>
          <p:nvPr>
            <p:ph type="title"/>
          </p:nvPr>
        </p:nvSpPr>
        <p:spPr/>
        <p:txBody>
          <a:bodyPr/>
          <a:lstStyle/>
          <a:p>
            <a:r>
              <a:rPr lang="en-US" dirty="0"/>
              <a:t>Appropriate materials are needed.</a:t>
            </a:r>
          </a:p>
        </p:txBody>
      </p:sp>
      <p:sp>
        <p:nvSpPr>
          <p:cNvPr id="5" name="Text Placeholder 4">
            <a:extLst>
              <a:ext uri="{FF2B5EF4-FFF2-40B4-BE49-F238E27FC236}">
                <a16:creationId xmlns:a16="http://schemas.microsoft.com/office/drawing/2014/main" id="{B8B33037-459A-FEA0-8271-020724421E9C}"/>
              </a:ext>
            </a:extLst>
          </p:cNvPr>
          <p:cNvSpPr>
            <a:spLocks noGrp="1"/>
          </p:cNvSpPr>
          <p:nvPr>
            <p:ph type="body" sz="quarter" idx="18"/>
          </p:nvPr>
        </p:nvSpPr>
        <p:spPr>
          <a:ln>
            <a:solidFill>
              <a:schemeClr val="accent3">
                <a:lumMod val="60000"/>
                <a:lumOff val="40000"/>
              </a:schemeClr>
            </a:solidFill>
          </a:ln>
        </p:spPr>
        <p:txBody>
          <a:bodyPr/>
          <a:lstStyle/>
          <a:p>
            <a:pPr marL="0" indent="0">
              <a:buNone/>
            </a:pPr>
            <a:r>
              <a:rPr lang="en-US" dirty="0">
                <a:solidFill>
                  <a:schemeClr val="bg2">
                    <a:lumMod val="25000"/>
                  </a:schemeClr>
                </a:solidFill>
              </a:rPr>
              <a:t>Explicit instruction </a:t>
            </a:r>
          </a:p>
        </p:txBody>
      </p:sp>
      <p:sp>
        <p:nvSpPr>
          <p:cNvPr id="2" name="Text Placeholder 1">
            <a:extLst>
              <a:ext uri="{FF2B5EF4-FFF2-40B4-BE49-F238E27FC236}">
                <a16:creationId xmlns:a16="http://schemas.microsoft.com/office/drawing/2014/main" id="{647C96C6-2711-2312-A45F-A1C5D4CD6ADC}"/>
              </a:ext>
            </a:extLst>
          </p:cNvPr>
          <p:cNvSpPr>
            <a:spLocks noGrp="1"/>
          </p:cNvSpPr>
          <p:nvPr>
            <p:ph type="body" sz="quarter" idx="19"/>
          </p:nvPr>
        </p:nvSpPr>
        <p:spPr>
          <a:ln>
            <a:solidFill>
              <a:schemeClr val="accent3">
                <a:lumMod val="60000"/>
                <a:lumOff val="40000"/>
              </a:schemeClr>
            </a:solidFill>
          </a:ln>
        </p:spPr>
        <p:txBody>
          <a:bodyPr/>
          <a:lstStyle/>
          <a:p>
            <a:r>
              <a:rPr lang="en-US" dirty="0">
                <a:solidFill>
                  <a:schemeClr val="bg2">
                    <a:lumMod val="25000"/>
                  </a:schemeClr>
                </a:solidFill>
              </a:rPr>
              <a:t>Consistent formation</a:t>
            </a:r>
          </a:p>
        </p:txBody>
      </p:sp>
      <p:sp>
        <p:nvSpPr>
          <p:cNvPr id="3" name="Text Placeholder 2">
            <a:extLst>
              <a:ext uri="{FF2B5EF4-FFF2-40B4-BE49-F238E27FC236}">
                <a16:creationId xmlns:a16="http://schemas.microsoft.com/office/drawing/2014/main" id="{3D377ACE-BB5C-5223-77D5-7FDA5F60A902}"/>
              </a:ext>
            </a:extLst>
          </p:cNvPr>
          <p:cNvSpPr>
            <a:spLocks noGrp="1"/>
          </p:cNvSpPr>
          <p:nvPr>
            <p:ph type="body" sz="quarter" idx="20"/>
          </p:nvPr>
        </p:nvSpPr>
        <p:spPr>
          <a:solidFill>
            <a:schemeClr val="accent3"/>
          </a:solidFill>
          <a:ln>
            <a:noFill/>
          </a:ln>
        </p:spPr>
        <p:txBody>
          <a:bodyPr/>
          <a:lstStyle/>
          <a:p>
            <a:r>
              <a:rPr lang="en-US" b="1" dirty="0">
                <a:solidFill>
                  <a:schemeClr val="bg1"/>
                </a:solidFill>
              </a:rPr>
              <a:t>Appropriate materials</a:t>
            </a:r>
          </a:p>
        </p:txBody>
      </p:sp>
      <p:sp>
        <p:nvSpPr>
          <p:cNvPr id="4" name="Text Placeholder 3">
            <a:extLst>
              <a:ext uri="{FF2B5EF4-FFF2-40B4-BE49-F238E27FC236}">
                <a16:creationId xmlns:a16="http://schemas.microsoft.com/office/drawing/2014/main" id="{A09F0D88-C463-9D3C-99E0-4071E71FF520}"/>
              </a:ext>
            </a:extLst>
          </p:cNvPr>
          <p:cNvSpPr>
            <a:spLocks noGrp="1"/>
          </p:cNvSpPr>
          <p:nvPr>
            <p:ph type="body" sz="quarter" idx="21"/>
          </p:nvPr>
        </p:nvSpPr>
        <p:spPr/>
        <p:txBody>
          <a:bodyPr/>
          <a:lstStyle/>
          <a:p>
            <a:r>
              <a:rPr lang="en-US" dirty="0"/>
              <a:t>Accurate letter formation</a:t>
            </a:r>
          </a:p>
        </p:txBody>
      </p:sp>
      <p:sp>
        <p:nvSpPr>
          <p:cNvPr id="6" name="Text Placeholder 5">
            <a:extLst>
              <a:ext uri="{FF2B5EF4-FFF2-40B4-BE49-F238E27FC236}">
                <a16:creationId xmlns:a16="http://schemas.microsoft.com/office/drawing/2014/main" id="{E5C7795E-300D-F3A0-191C-015290787110}"/>
              </a:ext>
            </a:extLst>
          </p:cNvPr>
          <p:cNvSpPr>
            <a:spLocks noGrp="1"/>
          </p:cNvSpPr>
          <p:nvPr>
            <p:ph type="body" sz="quarter" idx="22"/>
          </p:nvPr>
        </p:nvSpPr>
        <p:spPr/>
        <p:txBody>
          <a:bodyPr/>
          <a:lstStyle/>
          <a:p>
            <a:r>
              <a:rPr lang="en-US" dirty="0"/>
              <a:t>Review appropriate instructional materials necessary for reading and writing cursive handwriting. </a:t>
            </a:r>
          </a:p>
        </p:txBody>
      </p:sp>
    </p:spTree>
    <p:extLst>
      <p:ext uri="{BB962C8B-B14F-4D97-AF65-F5344CB8AC3E}">
        <p14:creationId xmlns:p14="http://schemas.microsoft.com/office/powerpoint/2010/main" val="403551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A5D7E1-3222-6F20-8A36-6B4B397C6905}"/>
              </a:ext>
            </a:extLst>
          </p:cNvPr>
          <p:cNvSpPr>
            <a:spLocks noGrp="1"/>
          </p:cNvSpPr>
          <p:nvPr>
            <p:ph type="title"/>
          </p:nvPr>
        </p:nvSpPr>
        <p:spPr/>
        <p:txBody>
          <a:bodyPr/>
          <a:lstStyle/>
          <a:p>
            <a:r>
              <a:rPr lang="en-US"/>
              <a:t>Considerations for Assessment</a:t>
            </a:r>
          </a:p>
        </p:txBody>
      </p:sp>
      <p:sp>
        <p:nvSpPr>
          <p:cNvPr id="9" name="Text Placeholder 8">
            <a:extLst>
              <a:ext uri="{FF2B5EF4-FFF2-40B4-BE49-F238E27FC236}">
                <a16:creationId xmlns:a16="http://schemas.microsoft.com/office/drawing/2014/main" id="{C5C0EA3A-0E44-34FB-7371-2F2148FB06C6}"/>
              </a:ext>
            </a:extLst>
          </p:cNvPr>
          <p:cNvSpPr>
            <a:spLocks noGrp="1"/>
          </p:cNvSpPr>
          <p:nvPr>
            <p:ph type="body" sz="quarter" idx="12"/>
          </p:nvPr>
        </p:nvSpPr>
        <p:spPr>
          <a:xfrm>
            <a:off x="461844" y="1307844"/>
            <a:ext cx="5396031" cy="1809105"/>
          </a:xfrm>
          <a:solidFill>
            <a:schemeClr val="bg2"/>
          </a:solidFill>
          <a:ln w="12700">
            <a:solidFill>
              <a:schemeClr val="accent3">
                <a:lumMod val="60000"/>
                <a:lumOff val="40000"/>
              </a:schemeClr>
            </a:solidFill>
          </a:ln>
        </p:spPr>
        <p:txBody>
          <a:bodyPr/>
          <a:lstStyle/>
          <a:p>
            <a:pPr marL="0" indent="0" algn="ctr"/>
            <a:r>
              <a:rPr lang="en-US"/>
              <a:t>Develop assessment(s) to measure students’ proficiency in reading cursive and writing legibly in cursive.</a:t>
            </a:r>
          </a:p>
        </p:txBody>
      </p:sp>
      <p:sp>
        <p:nvSpPr>
          <p:cNvPr id="11" name="Text Placeholder 10">
            <a:extLst>
              <a:ext uri="{FF2B5EF4-FFF2-40B4-BE49-F238E27FC236}">
                <a16:creationId xmlns:a16="http://schemas.microsoft.com/office/drawing/2014/main" id="{66A0B430-EDA1-F909-EF95-A41FD9A10A1E}"/>
              </a:ext>
            </a:extLst>
          </p:cNvPr>
          <p:cNvSpPr>
            <a:spLocks noGrp="1"/>
          </p:cNvSpPr>
          <p:nvPr>
            <p:ph type="body" sz="quarter" idx="14"/>
          </p:nvPr>
        </p:nvSpPr>
        <p:spPr>
          <a:xfrm>
            <a:off x="6329243" y="1307844"/>
            <a:ext cx="5396031" cy="1809105"/>
          </a:xfrm>
          <a:solidFill>
            <a:schemeClr val="bg2"/>
          </a:solidFill>
          <a:ln w="12700">
            <a:solidFill>
              <a:schemeClr val="accent3">
                <a:lumMod val="60000"/>
                <a:lumOff val="40000"/>
              </a:schemeClr>
            </a:solidFill>
          </a:ln>
        </p:spPr>
        <p:txBody>
          <a:bodyPr/>
          <a:lstStyle/>
          <a:p>
            <a:pPr marL="0" indent="0" algn="ctr">
              <a:spcBef>
                <a:spcPts val="600"/>
              </a:spcBef>
              <a:buSzPct val="80000"/>
            </a:pPr>
            <a:r>
              <a:rPr lang="en-US" dirty="0"/>
              <a:t>Assess legibility and fluency to determine if students are quickly retrieving letters from memory with automaticity and ease</a:t>
            </a:r>
          </a:p>
        </p:txBody>
      </p:sp>
      <p:sp>
        <p:nvSpPr>
          <p:cNvPr id="10" name="Text Placeholder 9">
            <a:extLst>
              <a:ext uri="{FF2B5EF4-FFF2-40B4-BE49-F238E27FC236}">
                <a16:creationId xmlns:a16="http://schemas.microsoft.com/office/drawing/2014/main" id="{D5FF8687-7379-227E-A0EC-61B678170337}"/>
              </a:ext>
            </a:extLst>
          </p:cNvPr>
          <p:cNvSpPr>
            <a:spLocks noGrp="1"/>
          </p:cNvSpPr>
          <p:nvPr>
            <p:ph type="body" sz="quarter" idx="13"/>
          </p:nvPr>
        </p:nvSpPr>
        <p:spPr>
          <a:xfrm>
            <a:off x="461844" y="3615716"/>
            <a:ext cx="5396031" cy="1809105"/>
          </a:xfrm>
          <a:solidFill>
            <a:schemeClr val="bg2"/>
          </a:solidFill>
          <a:ln w="12700">
            <a:solidFill>
              <a:schemeClr val="accent3">
                <a:lumMod val="60000"/>
                <a:lumOff val="40000"/>
              </a:schemeClr>
            </a:solidFill>
          </a:ln>
        </p:spPr>
        <p:txBody>
          <a:bodyPr/>
          <a:lstStyle/>
          <a:p>
            <a:pPr marL="0" indent="0" algn="ctr">
              <a:buSzPct val="80000"/>
            </a:pPr>
            <a:r>
              <a:rPr lang="en-US" dirty="0"/>
              <a:t>Review students’ cursive letter formation, spacing, connections, readability, and ability to read cursive text regularly.</a:t>
            </a:r>
          </a:p>
        </p:txBody>
      </p:sp>
      <p:sp>
        <p:nvSpPr>
          <p:cNvPr id="12" name="Text Placeholder 11">
            <a:extLst>
              <a:ext uri="{FF2B5EF4-FFF2-40B4-BE49-F238E27FC236}">
                <a16:creationId xmlns:a16="http://schemas.microsoft.com/office/drawing/2014/main" id="{91E14967-320F-FED4-6D15-015A94038AFD}"/>
              </a:ext>
            </a:extLst>
          </p:cNvPr>
          <p:cNvSpPr>
            <a:spLocks noGrp="1"/>
          </p:cNvSpPr>
          <p:nvPr>
            <p:ph type="body" sz="quarter" idx="15"/>
          </p:nvPr>
        </p:nvSpPr>
        <p:spPr>
          <a:xfrm>
            <a:off x="6329243" y="3615716"/>
            <a:ext cx="5396031" cy="1809105"/>
          </a:xfrm>
          <a:solidFill>
            <a:schemeClr val="bg2"/>
          </a:solidFill>
          <a:ln w="12700">
            <a:solidFill>
              <a:schemeClr val="accent3">
                <a:lumMod val="60000"/>
                <a:lumOff val="40000"/>
              </a:schemeClr>
            </a:solidFill>
          </a:ln>
        </p:spPr>
        <p:txBody>
          <a:bodyPr/>
          <a:lstStyle/>
          <a:p>
            <a:pPr marL="0" indent="0" algn="ctr">
              <a:buSzPct val="80000"/>
            </a:pPr>
            <a:r>
              <a:rPr lang="en-US"/>
              <a:t>Monitor progress through ongoing observation and instructional checks as students move through grades 3 to 5.</a:t>
            </a:r>
          </a:p>
        </p:txBody>
      </p:sp>
    </p:spTree>
    <p:extLst>
      <p:ext uri="{BB962C8B-B14F-4D97-AF65-F5344CB8AC3E}">
        <p14:creationId xmlns:p14="http://schemas.microsoft.com/office/powerpoint/2010/main" val="1729963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82482-F245-0CCC-C0C1-122093952F81}"/>
              </a:ext>
            </a:extLst>
          </p:cNvPr>
          <p:cNvSpPr>
            <a:spLocks noGrp="1"/>
          </p:cNvSpPr>
          <p:nvPr>
            <p:ph type="title"/>
          </p:nvPr>
        </p:nvSpPr>
        <p:spPr/>
        <p:txBody>
          <a:bodyPr/>
          <a:lstStyle/>
          <a:p>
            <a:r>
              <a:rPr lang="en-US"/>
              <a:t>Examples of cursive handwriting instruction</a:t>
            </a:r>
          </a:p>
        </p:txBody>
      </p:sp>
      <p:sp>
        <p:nvSpPr>
          <p:cNvPr id="3" name="Text Placeholder 2">
            <a:extLst>
              <a:ext uri="{FF2B5EF4-FFF2-40B4-BE49-F238E27FC236}">
                <a16:creationId xmlns:a16="http://schemas.microsoft.com/office/drawing/2014/main" id="{0A209A20-6821-EEE9-2419-79AC075327C1}"/>
              </a:ext>
            </a:extLst>
          </p:cNvPr>
          <p:cNvSpPr>
            <a:spLocks noGrp="1"/>
          </p:cNvSpPr>
          <p:nvPr>
            <p:ph type="body" sz="quarter" idx="11"/>
          </p:nvPr>
        </p:nvSpPr>
        <p:spPr/>
        <p:txBody>
          <a:bodyPr/>
          <a:lstStyle/>
          <a:p>
            <a:r>
              <a:rPr lang="en-US"/>
              <a:t>Explicit instruction</a:t>
            </a:r>
          </a:p>
        </p:txBody>
      </p:sp>
      <p:sp>
        <p:nvSpPr>
          <p:cNvPr id="4" name="Text Placeholder 3">
            <a:extLst>
              <a:ext uri="{FF2B5EF4-FFF2-40B4-BE49-F238E27FC236}">
                <a16:creationId xmlns:a16="http://schemas.microsoft.com/office/drawing/2014/main" id="{FCCFA140-1342-8B88-1EB6-CA8CD8D3560C}"/>
              </a:ext>
            </a:extLst>
          </p:cNvPr>
          <p:cNvSpPr>
            <a:spLocks noGrp="1"/>
          </p:cNvSpPr>
          <p:nvPr>
            <p:ph type="body" sz="quarter" idx="12"/>
          </p:nvPr>
        </p:nvSpPr>
        <p:spPr>
          <a:xfrm>
            <a:off x="443812" y="1732280"/>
            <a:ext cx="5414063" cy="3977640"/>
          </a:xfrm>
        </p:spPr>
        <p:txBody>
          <a:bodyPr/>
          <a:lstStyle/>
          <a:p>
            <a:pPr>
              <a:buBlip>
                <a:blip r:embed="rId3"/>
              </a:buBlip>
            </a:pPr>
            <a:r>
              <a:rPr lang="en-US" dirty="0"/>
              <a:t>Letter formation lessons to model techniques may be followed by independent practice. </a:t>
            </a:r>
          </a:p>
          <a:p>
            <a:pPr>
              <a:buBlip>
                <a:blip r:embed="rId3"/>
              </a:buBlip>
            </a:pPr>
            <a:r>
              <a:rPr lang="en-US" dirty="0"/>
              <a:t>Letter formation models, consistently available and actively referenced during instruction, can support accurate stroke sequence, letter size, and connections. </a:t>
            </a:r>
          </a:p>
          <a:p>
            <a:pPr>
              <a:buBlip>
                <a:blip r:embed="rId3"/>
              </a:buBlip>
            </a:pPr>
            <a:r>
              <a:rPr lang="en-US" dirty="0"/>
              <a:t>Instruction focused on reading cursive handwriting may include opportunities to examine cursive text. </a:t>
            </a:r>
          </a:p>
        </p:txBody>
      </p:sp>
      <p:pic>
        <p:nvPicPr>
          <p:cNvPr id="6" name="Picture 5" descr="student in classroom at desk looking up.">
            <a:extLst>
              <a:ext uri="{FF2B5EF4-FFF2-40B4-BE49-F238E27FC236}">
                <a16:creationId xmlns:a16="http://schemas.microsoft.com/office/drawing/2014/main" id="{23185844-8F8B-7C4A-9ACE-6DF34E73F21F}"/>
              </a:ext>
            </a:extLst>
          </p:cNvPr>
          <p:cNvPicPr>
            <a:picLocks noChangeAspect="1"/>
          </p:cNvPicPr>
          <p:nvPr/>
        </p:nvPicPr>
        <p:blipFill rotWithShape="1">
          <a:blip r:embed="rId4"/>
          <a:srcRect l="4541" r="4541"/>
          <a:stretch>
            <a:fillRect/>
          </a:stretch>
        </p:blipFill>
        <p:spPr>
          <a:xfrm>
            <a:off x="6334127" y="1819274"/>
            <a:ext cx="5414062" cy="3971925"/>
          </a:xfrm>
          <a:prstGeom prst="rect">
            <a:avLst/>
          </a:prstGeom>
        </p:spPr>
      </p:pic>
    </p:spTree>
    <p:extLst>
      <p:ext uri="{BB962C8B-B14F-4D97-AF65-F5344CB8AC3E}">
        <p14:creationId xmlns:p14="http://schemas.microsoft.com/office/powerpoint/2010/main" val="2419380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BFC97-BA61-B447-F6AC-CF73EBA393EE}"/>
              </a:ext>
            </a:extLst>
          </p:cNvPr>
          <p:cNvSpPr>
            <a:spLocks noGrp="1"/>
          </p:cNvSpPr>
          <p:nvPr>
            <p:ph type="title"/>
          </p:nvPr>
        </p:nvSpPr>
        <p:spPr>
          <a:xfrm>
            <a:off x="458724" y="-416560"/>
            <a:ext cx="11274552" cy="416560"/>
          </a:xfrm>
        </p:spPr>
        <p:txBody>
          <a:bodyPr lIns="0" tIns="0" rIns="0" bIns="0" anchor="b"/>
          <a:lstStyle/>
          <a:p>
            <a:r>
              <a:rPr lang="en-US" dirty="0"/>
              <a:t>divider</a:t>
            </a:r>
          </a:p>
        </p:txBody>
      </p:sp>
      <p:sp>
        <p:nvSpPr>
          <p:cNvPr id="4" name="Text Placeholder 3">
            <a:extLst>
              <a:ext uri="{FF2B5EF4-FFF2-40B4-BE49-F238E27FC236}">
                <a16:creationId xmlns:a16="http://schemas.microsoft.com/office/drawing/2014/main" id="{1389CC10-047B-B462-6204-612672C0A5A1}"/>
              </a:ext>
            </a:extLst>
          </p:cNvPr>
          <p:cNvSpPr>
            <a:spLocks noGrp="1"/>
          </p:cNvSpPr>
          <p:nvPr>
            <p:ph type="body" sz="quarter" idx="11"/>
          </p:nvPr>
        </p:nvSpPr>
        <p:spPr>
          <a:xfrm>
            <a:off x="1043609" y="1584970"/>
            <a:ext cx="10104783" cy="444500"/>
          </a:xfrm>
        </p:spPr>
        <p:txBody>
          <a:bodyPr/>
          <a:lstStyle/>
          <a:p>
            <a:pPr marL="0" indent="0">
              <a:lnSpc>
                <a:spcPts val="4400"/>
              </a:lnSpc>
              <a:buNone/>
            </a:pPr>
            <a:r>
              <a:rPr lang="en-US" sz="4000" b="1" dirty="0"/>
              <a:t>Practice within the current curriculum, through authentic reading and writing activities across all content areas, can support skill development. Integrating cursive handwriting instruction across content areas may be considered once mastery is demonstrated. </a:t>
            </a:r>
          </a:p>
        </p:txBody>
      </p:sp>
    </p:spTree>
    <p:extLst>
      <p:ext uri="{BB962C8B-B14F-4D97-AF65-F5344CB8AC3E}">
        <p14:creationId xmlns:p14="http://schemas.microsoft.com/office/powerpoint/2010/main" val="1936113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A9042-8AE6-1F51-AD1D-64E8E2843C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485A0-1A88-5EAC-D88A-B36AF1774B24}"/>
              </a:ext>
            </a:extLst>
          </p:cNvPr>
          <p:cNvSpPr>
            <a:spLocks noGrp="1"/>
          </p:cNvSpPr>
          <p:nvPr>
            <p:ph type="title"/>
          </p:nvPr>
        </p:nvSpPr>
        <p:spPr/>
        <p:txBody>
          <a:bodyPr/>
          <a:lstStyle/>
          <a:p>
            <a:r>
              <a:rPr lang="en-US" dirty="0"/>
              <a:t>Examples for Practicing Writing and Reading Cursive</a:t>
            </a:r>
          </a:p>
        </p:txBody>
      </p:sp>
      <p:sp>
        <p:nvSpPr>
          <p:cNvPr id="4" name="Text Placeholder 3">
            <a:extLst>
              <a:ext uri="{FF2B5EF4-FFF2-40B4-BE49-F238E27FC236}">
                <a16:creationId xmlns:a16="http://schemas.microsoft.com/office/drawing/2014/main" id="{90FA3406-08A6-A299-7979-2F4A56713EDA}"/>
              </a:ext>
            </a:extLst>
          </p:cNvPr>
          <p:cNvSpPr>
            <a:spLocks noGrp="1"/>
          </p:cNvSpPr>
          <p:nvPr>
            <p:ph type="body" sz="quarter" idx="14"/>
          </p:nvPr>
        </p:nvSpPr>
        <p:spPr>
          <a:xfrm>
            <a:off x="457200" y="1819275"/>
            <a:ext cx="5537200" cy="4717360"/>
          </a:xfrm>
        </p:spPr>
        <p:txBody>
          <a:bodyPr/>
          <a:lstStyle/>
          <a:p>
            <a:pPr marL="0" indent="0">
              <a:spcAft>
                <a:spcPts val="600"/>
              </a:spcAft>
            </a:pPr>
            <a:r>
              <a:rPr lang="en-US" dirty="0"/>
              <a:t>Building proficiency through authentic cursive handwriting practice may occur at classroom learning centers for various content areas.</a:t>
            </a:r>
          </a:p>
          <a:p>
            <a:pPr marL="287338" lvl="1" indent="-274638">
              <a:buSzPct val="100000"/>
              <a:buBlip>
                <a:blip r:embed="rId3"/>
              </a:buBlip>
            </a:pPr>
            <a:r>
              <a:rPr lang="en-US" sz="2000" dirty="0"/>
              <a:t>Recording science observations  </a:t>
            </a:r>
          </a:p>
          <a:p>
            <a:pPr marL="287338" lvl="1" indent="-274638">
              <a:buSzPct val="100000"/>
              <a:buBlip>
                <a:blip r:embed="rId3"/>
              </a:buBlip>
            </a:pPr>
            <a:r>
              <a:rPr lang="en-US" sz="2000" dirty="0"/>
              <a:t>Writing brief reflections</a:t>
            </a:r>
          </a:p>
          <a:p>
            <a:pPr marL="287338" lvl="1" indent="-274638">
              <a:buSzPct val="100000"/>
              <a:buBlip>
                <a:blip r:embed="rId3"/>
              </a:buBlip>
            </a:pPr>
            <a:r>
              <a:rPr lang="en-US" sz="2000" dirty="0"/>
              <a:t>Labeling diagrams</a:t>
            </a:r>
          </a:p>
          <a:p>
            <a:pPr marL="287338" lvl="1" indent="-274638">
              <a:buSzPct val="100000"/>
              <a:buBlip>
                <a:blip r:embed="rId3"/>
              </a:buBlip>
            </a:pPr>
            <a:r>
              <a:rPr lang="en-US" sz="2000" dirty="0"/>
              <a:t>Journaling</a:t>
            </a:r>
          </a:p>
        </p:txBody>
      </p:sp>
      <p:pic>
        <p:nvPicPr>
          <p:cNvPr id="8" name="Picture Placeholder 7" descr="Paper collage with cursive handwriting.">
            <a:extLst>
              <a:ext uri="{FF2B5EF4-FFF2-40B4-BE49-F238E27FC236}">
                <a16:creationId xmlns:a16="http://schemas.microsoft.com/office/drawing/2014/main" id="{7A4E242A-8F2B-3A25-ADDB-AC8F0B4A50D9}"/>
              </a:ext>
            </a:extLst>
          </p:cNvPr>
          <p:cNvPicPr>
            <a:picLocks noGrp="1" noChangeAspect="1"/>
          </p:cNvPicPr>
          <p:nvPr>
            <p:ph type="pic" sz="quarter" idx="13"/>
          </p:nvPr>
        </p:nvPicPr>
        <p:blipFill>
          <a:blip r:embed="rId4"/>
          <a:srcRect t="22425" b="22425"/>
          <a:stretch>
            <a:fillRect/>
          </a:stretch>
        </p:blipFill>
        <p:spPr>
          <a:xfrm>
            <a:off x="6332375" y="1819276"/>
            <a:ext cx="5402425" cy="3971924"/>
          </a:xfrm>
        </p:spPr>
      </p:pic>
    </p:spTree>
    <p:extLst>
      <p:ext uri="{BB962C8B-B14F-4D97-AF65-F5344CB8AC3E}">
        <p14:creationId xmlns:p14="http://schemas.microsoft.com/office/powerpoint/2010/main" val="3436700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12B26-9064-4334-5593-C93CCA5A9425}"/>
              </a:ext>
            </a:extLst>
          </p:cNvPr>
          <p:cNvSpPr>
            <a:spLocks noGrp="1"/>
          </p:cNvSpPr>
          <p:nvPr>
            <p:ph type="title"/>
          </p:nvPr>
        </p:nvSpPr>
        <p:spPr/>
        <p:txBody>
          <a:bodyPr/>
          <a:lstStyle/>
          <a:p>
            <a:r>
              <a:rPr lang="en-US" dirty="0"/>
              <a:t>Accommodations and modifications (1 of 2)</a:t>
            </a:r>
          </a:p>
        </p:txBody>
      </p:sp>
      <p:sp>
        <p:nvSpPr>
          <p:cNvPr id="7" name="Text Placeholder 6">
            <a:extLst>
              <a:ext uri="{FF2B5EF4-FFF2-40B4-BE49-F238E27FC236}">
                <a16:creationId xmlns:a16="http://schemas.microsoft.com/office/drawing/2014/main" id="{C79BF3D9-732B-40BD-B5FF-008E146AC043}"/>
              </a:ext>
            </a:extLst>
          </p:cNvPr>
          <p:cNvSpPr>
            <a:spLocks noGrp="1"/>
          </p:cNvSpPr>
          <p:nvPr>
            <p:ph type="body" sz="quarter" idx="14"/>
          </p:nvPr>
        </p:nvSpPr>
        <p:spPr>
          <a:xfrm>
            <a:off x="457200" y="1819275"/>
            <a:ext cx="5400675" cy="4874170"/>
          </a:xfrm>
        </p:spPr>
        <p:txBody>
          <a:bodyPr/>
          <a:lstStyle/>
          <a:p>
            <a:pPr marL="0" indent="0">
              <a:spcAft>
                <a:spcPts val="600"/>
              </a:spcAft>
            </a:pPr>
            <a:r>
              <a:rPr lang="en-US" dirty="0"/>
              <a:t>Teachers should adjust instruction and materials to support diverse learners, ensuring students with varying needs can participate in cursive handwriting instruction. </a:t>
            </a:r>
          </a:p>
          <a:p>
            <a:pPr marL="0" indent="0"/>
            <a:r>
              <a:rPr lang="en-US" b="1" dirty="0"/>
              <a:t>Examples include: </a:t>
            </a:r>
          </a:p>
          <a:p>
            <a:pPr marL="234950" indent="-234950">
              <a:buFont typeface="Arial" panose="020B0604020202020204" pitchFamily="34" charset="0"/>
              <a:buChar char="•"/>
              <a:tabLst>
                <a:tab pos="2225675" algn="l"/>
              </a:tabLst>
            </a:pPr>
            <a:r>
              <a:rPr lang="en-US" sz="2000" dirty="0"/>
              <a:t>Adapt instruction or modify performance expectations for distinct student needs. Some students’ success may mean exposure, or guided practice, or the use of alternative response modes. </a:t>
            </a:r>
          </a:p>
          <a:p>
            <a:pPr marL="234950" indent="-234950">
              <a:spcBef>
                <a:spcPts val="600"/>
              </a:spcBef>
              <a:buFont typeface="Arial" panose="020B0604020202020204" pitchFamily="34" charset="0"/>
              <a:buChar char="•"/>
              <a:tabLst>
                <a:tab pos="2225675" algn="l"/>
              </a:tabLst>
            </a:pPr>
            <a:r>
              <a:rPr lang="en-US" sz="2000" dirty="0"/>
              <a:t>Include access to assistive technology and alternative writing tools.</a:t>
            </a:r>
          </a:p>
        </p:txBody>
      </p:sp>
      <p:pic>
        <p:nvPicPr>
          <p:cNvPr id="10" name="Picture Placeholder 9" descr="Student and teacher high-fiving in class">
            <a:extLst>
              <a:ext uri="{FF2B5EF4-FFF2-40B4-BE49-F238E27FC236}">
                <a16:creationId xmlns:a16="http://schemas.microsoft.com/office/drawing/2014/main" id="{36F0A72A-4E51-D8CC-CADC-3F3C12419CA0}"/>
              </a:ext>
            </a:extLst>
          </p:cNvPr>
          <p:cNvPicPr>
            <a:picLocks noGrp="1" noChangeAspect="1"/>
          </p:cNvPicPr>
          <p:nvPr>
            <p:ph type="pic" sz="quarter" idx="13"/>
          </p:nvPr>
        </p:nvPicPr>
        <p:blipFill>
          <a:blip r:embed="rId3"/>
          <a:srcRect l="4639" r="4639"/>
          <a:stretch/>
        </p:blipFill>
        <p:spPr>
          <a:xfrm>
            <a:off x="6334127" y="1819275"/>
            <a:ext cx="5410200" cy="3977640"/>
          </a:xfrm>
        </p:spPr>
      </p:pic>
      <p:sp>
        <p:nvSpPr>
          <p:cNvPr id="8" name="Text Placeholder 7">
            <a:extLst>
              <a:ext uri="{FF2B5EF4-FFF2-40B4-BE49-F238E27FC236}">
                <a16:creationId xmlns:a16="http://schemas.microsoft.com/office/drawing/2014/main" id="{7A2ED6A6-2BEC-9A80-B385-3FD5984056B0}"/>
              </a:ext>
            </a:extLst>
          </p:cNvPr>
          <p:cNvSpPr>
            <a:spLocks noGrp="1"/>
          </p:cNvSpPr>
          <p:nvPr>
            <p:ph type="body" sz="quarter" idx="18"/>
          </p:nvPr>
        </p:nvSpPr>
        <p:spPr>
          <a:xfrm>
            <a:off x="6334127" y="5797296"/>
            <a:ext cx="5143500" cy="274320"/>
          </a:xfrm>
        </p:spPr>
        <p:txBody>
          <a:bodyPr/>
          <a:lstStyle/>
          <a:p>
            <a:r>
              <a:rPr lang="en-US" dirty="0"/>
              <a:t>Photo credit: stock</a:t>
            </a:r>
          </a:p>
        </p:txBody>
      </p:sp>
    </p:spTree>
    <p:extLst>
      <p:ext uri="{BB962C8B-B14F-4D97-AF65-F5344CB8AC3E}">
        <p14:creationId xmlns:p14="http://schemas.microsoft.com/office/powerpoint/2010/main" val="294249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8745-54A8-2A7A-30A0-4229E3F240C4}"/>
              </a:ext>
            </a:extLst>
          </p:cNvPr>
          <p:cNvSpPr>
            <a:spLocks noGrp="1"/>
          </p:cNvSpPr>
          <p:nvPr>
            <p:ph type="title"/>
          </p:nvPr>
        </p:nvSpPr>
        <p:spPr/>
        <p:txBody>
          <a:bodyPr/>
          <a:lstStyle/>
          <a:p>
            <a:r>
              <a:rPr lang="en-US" dirty="0"/>
              <a:t>Accommodations and modifications (2 of 2)</a:t>
            </a:r>
          </a:p>
        </p:txBody>
      </p:sp>
      <p:sp>
        <p:nvSpPr>
          <p:cNvPr id="5" name="Text Placeholder 4">
            <a:extLst>
              <a:ext uri="{FF2B5EF4-FFF2-40B4-BE49-F238E27FC236}">
                <a16:creationId xmlns:a16="http://schemas.microsoft.com/office/drawing/2014/main" id="{EE4050C7-2A47-7C33-2394-03FB19983D1E}"/>
              </a:ext>
            </a:extLst>
          </p:cNvPr>
          <p:cNvSpPr>
            <a:spLocks noGrp="1"/>
          </p:cNvSpPr>
          <p:nvPr>
            <p:ph type="body" sz="quarter" idx="14"/>
          </p:nvPr>
        </p:nvSpPr>
        <p:spPr>
          <a:xfrm>
            <a:off x="443812" y="1819276"/>
            <a:ext cx="5400675" cy="4750129"/>
          </a:xfrm>
        </p:spPr>
        <p:txBody>
          <a:bodyPr/>
          <a:lstStyle/>
          <a:p>
            <a:pPr>
              <a:buBlip>
                <a:blip>
                  <a:extLst>
                    <a:ext uri="{96DAC541-7B7A-43D3-8B79-37D633B846F1}">
                      <asvg:svgBlip xmlns:asvg="http://schemas.microsoft.com/office/drawing/2016/SVG/main" r:embed="rId3"/>
                    </a:ext>
                  </a:extLst>
                </a:blip>
              </a:buBlip>
            </a:pPr>
            <a:r>
              <a:rPr lang="en-US" sz="2200" dirty="0"/>
              <a:t>Support students with fine motor differences, dysgraphia, and/or dyslexia.</a:t>
            </a:r>
          </a:p>
          <a:p>
            <a:pPr>
              <a:buBlip>
                <a:blip>
                  <a:extLst>
                    <a:ext uri="{96DAC541-7B7A-43D3-8B79-37D633B846F1}">
                      <asvg:svgBlip xmlns:asvg="http://schemas.microsoft.com/office/drawing/2016/SVG/main" r:embed="rId3"/>
                    </a:ext>
                  </a:extLst>
                </a:blip>
              </a:buBlip>
            </a:pPr>
            <a:r>
              <a:rPr lang="en-US" sz="2200" dirty="0"/>
              <a:t>Collaborate with occupational therapists or other related service providers to inform instructional strategies, accommodations, and tools when appropriate for those students with disabilities receiving occupational therapy as a related service.</a:t>
            </a:r>
          </a:p>
          <a:p>
            <a:pPr>
              <a:buBlip>
                <a:blip>
                  <a:extLst>
                    <a:ext uri="{96DAC541-7B7A-43D3-8B79-37D633B846F1}">
                      <asvg:svgBlip xmlns:asvg="http://schemas.microsoft.com/office/drawing/2016/SVG/main" r:embed="rId3"/>
                    </a:ext>
                  </a:extLst>
                </a:blip>
              </a:buBlip>
            </a:pPr>
            <a:r>
              <a:rPr lang="en-US" sz="2200" dirty="0"/>
              <a:t>Align instruction and expectations with students’ Individualized Educational Programs (IEPs), 504 plans, or other documented supports.</a:t>
            </a:r>
          </a:p>
        </p:txBody>
      </p:sp>
      <p:pic>
        <p:nvPicPr>
          <p:cNvPr id="9" name="Picture Placeholder 8" descr="Teacher talking with pupils leaning over desk.">
            <a:extLst>
              <a:ext uri="{FF2B5EF4-FFF2-40B4-BE49-F238E27FC236}">
                <a16:creationId xmlns:a16="http://schemas.microsoft.com/office/drawing/2014/main" id="{265970D5-4515-6FB1-0F28-B314FCBE94BC}"/>
              </a:ext>
            </a:extLst>
          </p:cNvPr>
          <p:cNvPicPr>
            <a:picLocks noGrp="1" noChangeAspect="1"/>
          </p:cNvPicPr>
          <p:nvPr>
            <p:ph type="pic" sz="quarter" idx="13"/>
          </p:nvPr>
        </p:nvPicPr>
        <p:blipFill rotWithShape="1">
          <a:blip r:embed="rId4"/>
          <a:srcRect l="4596" r="4596"/>
          <a:stretch>
            <a:fillRect/>
          </a:stretch>
        </p:blipFill>
        <p:spPr>
          <a:xfrm>
            <a:off x="6324600" y="1819276"/>
            <a:ext cx="5410200" cy="3971924"/>
          </a:xfrm>
        </p:spPr>
      </p:pic>
      <p:sp>
        <p:nvSpPr>
          <p:cNvPr id="7" name="Text Placeholder 6">
            <a:extLst>
              <a:ext uri="{FF2B5EF4-FFF2-40B4-BE49-F238E27FC236}">
                <a16:creationId xmlns:a16="http://schemas.microsoft.com/office/drawing/2014/main" id="{E6E1D0B6-0D76-6507-E51F-2FC1729A4250}"/>
              </a:ext>
            </a:extLst>
          </p:cNvPr>
          <p:cNvSpPr>
            <a:spLocks noGrp="1"/>
          </p:cNvSpPr>
          <p:nvPr>
            <p:ph type="body" sz="quarter" idx="18"/>
          </p:nvPr>
        </p:nvSpPr>
        <p:spPr>
          <a:xfrm>
            <a:off x="6336792" y="5797296"/>
            <a:ext cx="5143500" cy="274320"/>
          </a:xfrm>
        </p:spPr>
        <p:txBody>
          <a:bodyPr/>
          <a:lstStyle/>
          <a:p>
            <a:r>
              <a:rPr lang="en-US"/>
              <a:t>Photo credit: stock</a:t>
            </a:r>
          </a:p>
        </p:txBody>
      </p:sp>
    </p:spTree>
    <p:extLst>
      <p:ext uri="{BB962C8B-B14F-4D97-AF65-F5344CB8AC3E}">
        <p14:creationId xmlns:p14="http://schemas.microsoft.com/office/powerpoint/2010/main" val="2284586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CB7CD-09F4-5380-02CF-F91D3C9EBD93}"/>
              </a:ext>
            </a:extLst>
          </p:cNvPr>
          <p:cNvSpPr>
            <a:spLocks noGrp="1"/>
          </p:cNvSpPr>
          <p:nvPr>
            <p:ph type="title"/>
          </p:nvPr>
        </p:nvSpPr>
        <p:spPr/>
        <p:txBody>
          <a:bodyPr/>
          <a:lstStyle/>
          <a:p>
            <a:r>
              <a:rPr lang="en-US"/>
              <a:t>Additional Considerations</a:t>
            </a:r>
          </a:p>
        </p:txBody>
      </p:sp>
      <p:pic>
        <p:nvPicPr>
          <p:cNvPr id="8" name="Picture Placeholder 7" descr="Adults studying at table and writing on paper.">
            <a:extLst>
              <a:ext uri="{FF2B5EF4-FFF2-40B4-BE49-F238E27FC236}">
                <a16:creationId xmlns:a16="http://schemas.microsoft.com/office/drawing/2014/main" id="{779BA9E7-6AE0-525B-8501-7F41EFA0A6EA}"/>
              </a:ext>
            </a:extLst>
          </p:cNvPr>
          <p:cNvPicPr>
            <a:picLocks noGrp="1" noChangeAspect="1"/>
          </p:cNvPicPr>
          <p:nvPr>
            <p:ph type="pic" sz="quarter" idx="13"/>
          </p:nvPr>
        </p:nvPicPr>
        <p:blipFill>
          <a:blip r:embed="rId3"/>
          <a:srcRect l="4669" r="4669"/>
          <a:stretch>
            <a:fillRect/>
          </a:stretch>
        </p:blipFill>
        <p:spPr>
          <a:xfrm>
            <a:off x="457199" y="1819275"/>
            <a:ext cx="5402427" cy="3971925"/>
          </a:xfrm>
        </p:spPr>
      </p:pic>
      <p:sp>
        <p:nvSpPr>
          <p:cNvPr id="5" name="Text Placeholder 4">
            <a:extLst>
              <a:ext uri="{FF2B5EF4-FFF2-40B4-BE49-F238E27FC236}">
                <a16:creationId xmlns:a16="http://schemas.microsoft.com/office/drawing/2014/main" id="{EEB5B57C-6C76-2FB1-6616-6952BFBDAB5C}"/>
              </a:ext>
            </a:extLst>
          </p:cNvPr>
          <p:cNvSpPr>
            <a:spLocks noGrp="1"/>
          </p:cNvSpPr>
          <p:nvPr>
            <p:ph type="body" sz="quarter" idx="14"/>
          </p:nvPr>
        </p:nvSpPr>
        <p:spPr/>
        <p:txBody>
          <a:bodyPr/>
          <a:lstStyle/>
          <a:p>
            <a:pPr marL="352425" indent="-352425">
              <a:buSzPct val="100000"/>
              <a:buBlip>
                <a:blip r:embed="rId4"/>
              </a:buBlip>
            </a:pPr>
            <a:r>
              <a:rPr lang="en-US" dirty="0"/>
              <a:t>Professional Development opportunities for teachers</a:t>
            </a:r>
          </a:p>
          <a:p>
            <a:pPr marL="574675" lvl="1" indent="-222250">
              <a:buSzPct val="100000"/>
              <a:buFont typeface="Arial" panose="020B0604020202020204" pitchFamily="34" charset="0"/>
              <a:buChar char="•"/>
            </a:pPr>
            <a:r>
              <a:rPr lang="en-US" sz="2000" dirty="0"/>
              <a:t>Virtual/online training</a:t>
            </a:r>
          </a:p>
          <a:p>
            <a:pPr marL="574675" lvl="1" indent="-222250">
              <a:spcAft>
                <a:spcPts val="1200"/>
              </a:spcAft>
              <a:buSzPct val="100000"/>
              <a:buFont typeface="Arial" panose="020B0604020202020204" pitchFamily="34" charset="0"/>
              <a:buChar char="•"/>
            </a:pPr>
            <a:r>
              <a:rPr lang="en-US" sz="2000" dirty="0"/>
              <a:t>Communities of practice </a:t>
            </a:r>
          </a:p>
          <a:p>
            <a:pPr>
              <a:buSzPct val="100000"/>
              <a:buBlip>
                <a:blip r:embed="rId4"/>
              </a:buBlip>
            </a:pPr>
            <a:r>
              <a:rPr lang="en-US" dirty="0"/>
              <a:t>Training resources</a:t>
            </a:r>
          </a:p>
          <a:p>
            <a:pPr marL="574675" lvl="1" indent="-222250">
              <a:buSzPct val="100000"/>
              <a:buFont typeface="Arial" panose="020B0604020202020204" pitchFamily="34" charset="0"/>
              <a:buChar char="•"/>
            </a:pPr>
            <a:r>
              <a:rPr lang="en-US" sz="2000" dirty="0"/>
              <a:t>Coaching</a:t>
            </a:r>
          </a:p>
          <a:p>
            <a:pPr marL="574675" lvl="1" indent="-222250">
              <a:buSzPct val="100000"/>
              <a:buFont typeface="Arial" panose="020B0604020202020204" pitchFamily="34" charset="0"/>
              <a:buChar char="•"/>
            </a:pPr>
            <a:r>
              <a:rPr lang="en-US" sz="2000" dirty="0"/>
              <a:t>Shared exemplars</a:t>
            </a:r>
          </a:p>
          <a:p>
            <a:pPr marL="574675" lvl="1" indent="-222250">
              <a:buSzPct val="100000"/>
              <a:buFont typeface="Arial" panose="020B0604020202020204" pitchFamily="34" charset="0"/>
              <a:buChar char="•"/>
            </a:pPr>
            <a:r>
              <a:rPr lang="en-US" sz="2000" dirty="0"/>
              <a:t>Collaborative planning</a:t>
            </a:r>
          </a:p>
        </p:txBody>
      </p:sp>
    </p:spTree>
    <p:extLst>
      <p:ext uri="{BB962C8B-B14F-4D97-AF65-F5344CB8AC3E}">
        <p14:creationId xmlns:p14="http://schemas.microsoft.com/office/powerpoint/2010/main" val="3761622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18934-0C64-AEC8-8028-A9803B9B2499}"/>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77E242A3-1F0C-1BD8-9AAD-5030BDE2B6B0}"/>
              </a:ext>
            </a:extLst>
          </p:cNvPr>
          <p:cNvSpPr>
            <a:spLocks noGrp="1"/>
          </p:cNvSpPr>
          <p:nvPr>
            <p:ph type="body" sz="quarter" idx="12"/>
          </p:nvPr>
        </p:nvSpPr>
        <p:spPr/>
        <p:txBody>
          <a:bodyPr/>
          <a:lstStyle/>
          <a:p>
            <a:pPr marL="234950" indent="-234950"/>
            <a:r>
              <a:rPr lang="en-US" dirty="0"/>
              <a:t>CLIFTER (</a:t>
            </a:r>
            <a:r>
              <a:rPr lang="en-US" dirty="0">
                <a:hlinkClick r:id="rId3"/>
              </a:rPr>
              <a:t>Cursive Letter Identification and Formation for Transcription and Early Reading</a:t>
            </a:r>
            <a:r>
              <a:rPr lang="en-US" dirty="0"/>
              <a:t>): This free tool is designed to empower educators and caregivers in supporting students’ cursive handwriting and early reading skills. </a:t>
            </a:r>
          </a:p>
          <a:p>
            <a:pPr marL="234950" indent="-234950"/>
            <a:r>
              <a:rPr lang="en-US" dirty="0"/>
              <a:t>Stockton University, </a:t>
            </a:r>
            <a:r>
              <a:rPr lang="en-US" dirty="0">
                <a:hlinkClick r:id="rId4"/>
              </a:rPr>
              <a:t>Historical Studies Handwriting (Cursive) Tutorials</a:t>
            </a:r>
            <a:r>
              <a:rPr lang="en-US" dirty="0"/>
              <a:t>: Digital resources to support writing cursive and reading historical documents. </a:t>
            </a:r>
          </a:p>
          <a:p>
            <a:pPr marL="234950" indent="-234950"/>
            <a:r>
              <a:rPr lang="en-US" dirty="0"/>
              <a:t>Rowan University, </a:t>
            </a:r>
            <a:r>
              <a:rPr lang="en-US" dirty="0">
                <a:hlinkClick r:id="rId5"/>
              </a:rPr>
              <a:t>Primary Sources by Subject (Historical)</a:t>
            </a:r>
            <a:r>
              <a:rPr lang="en-US" dirty="0"/>
              <a:t>: Library and internet resources for primary sources.</a:t>
            </a:r>
          </a:p>
        </p:txBody>
      </p:sp>
    </p:spTree>
    <p:extLst>
      <p:ext uri="{BB962C8B-B14F-4D97-AF65-F5344CB8AC3E}">
        <p14:creationId xmlns:p14="http://schemas.microsoft.com/office/powerpoint/2010/main" val="4241237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45BD9-D84C-6B8A-7586-B6F246CF6127}"/>
              </a:ext>
            </a:extLst>
          </p:cNvPr>
          <p:cNvSpPr>
            <a:spLocks noGrp="1"/>
          </p:cNvSpPr>
          <p:nvPr>
            <p:ph type="title"/>
          </p:nvPr>
        </p:nvSpPr>
        <p:spPr/>
        <p:txBody>
          <a:bodyPr/>
          <a:lstStyle/>
          <a:p>
            <a:r>
              <a:rPr lang="en-US" dirty="0"/>
              <a:t>References (1 of 2)</a:t>
            </a:r>
          </a:p>
        </p:txBody>
      </p:sp>
      <p:sp>
        <p:nvSpPr>
          <p:cNvPr id="4" name="Text Placeholder 3">
            <a:extLst>
              <a:ext uri="{FF2B5EF4-FFF2-40B4-BE49-F238E27FC236}">
                <a16:creationId xmlns:a16="http://schemas.microsoft.com/office/drawing/2014/main" id="{F6143120-8D6A-9295-DA9E-79EC87934D67}"/>
              </a:ext>
            </a:extLst>
          </p:cNvPr>
          <p:cNvSpPr>
            <a:spLocks noGrp="1"/>
          </p:cNvSpPr>
          <p:nvPr>
            <p:ph type="body" sz="quarter" idx="12"/>
          </p:nvPr>
        </p:nvSpPr>
        <p:spPr>
          <a:xfrm>
            <a:off x="443812" y="910438"/>
            <a:ext cx="11614887" cy="5094122"/>
          </a:xfrm>
        </p:spPr>
        <p:txBody>
          <a:bodyPr/>
          <a:lstStyle/>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Alves, R. A., Limpo, T., Fidalgo, F., Carvalhais, L., Pereira, L. A., Castro, S. A. (2016). </a:t>
            </a:r>
            <a:r>
              <a:rPr lang="en-US" sz="1500" u="sng" kern="100">
                <a:solidFill>
                  <a:srgbClr val="0000FF"/>
                </a:solidFill>
                <a:latin typeface="+mn-lt"/>
                <a:cs typeface="Arial" panose="020B0604020202020204" pitchFamily="34" charset="0"/>
              </a:rPr>
              <a:t>The Impact of Promoting Transcription on Early Text Production: Effects on Bursts and Pauses, Levels of Written Language, and Writing Performance. </a:t>
            </a:r>
            <a:r>
              <a:rPr lang="en-US" sz="1500" kern="100">
                <a:solidFill>
                  <a:srgbClr val="0000FF"/>
                </a:solidFill>
                <a:latin typeface="+mn-lt"/>
                <a:cs typeface="Arial" panose="020B0604020202020204" pitchFamily="34" charset="0"/>
              </a:rPr>
              <a:t> </a:t>
            </a:r>
            <a:r>
              <a:rPr lang="en-US" sz="1500" i="1" kern="100">
                <a:solidFill>
                  <a:schemeClr val="tx1"/>
                </a:solidFill>
                <a:latin typeface="+mn-lt"/>
                <a:cs typeface="Arial" panose="020B0604020202020204" pitchFamily="34" charset="0"/>
              </a:rPr>
              <a:t>Journal of Educational Psychology,</a:t>
            </a:r>
            <a:r>
              <a:rPr lang="en-US" sz="1500" kern="100">
                <a:solidFill>
                  <a:schemeClr val="tx1"/>
                </a:solidFill>
                <a:latin typeface="+mn-lt"/>
                <a:cs typeface="Arial" panose="020B0604020202020204" pitchFamily="34" charset="0"/>
              </a:rPr>
              <a:t> 108(5). https://psycnet.apa.org/doiLanding?doi=10.1037%2Fedu0000089 </a:t>
            </a:r>
            <a:endParaRPr lang="en-US" sz="1500" u="sng" kern="100">
              <a:solidFill>
                <a:schemeClr val="tx1"/>
              </a:solidFill>
              <a:latin typeface="+mn-lt"/>
              <a:cs typeface="Arial" panose="020B0604020202020204" pitchFamily="34" charset="0"/>
            </a:endParaRPr>
          </a:p>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Berninger, V. W. (2012). </a:t>
            </a:r>
            <a:r>
              <a:rPr lang="en-US" sz="1500" u="sng" kern="100">
                <a:solidFill>
                  <a:srgbClr val="0000FF"/>
                </a:solidFill>
                <a:latin typeface="+mn-lt"/>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Strengthening the Mind’s Eye: The Case for Continued Handwriting Instruction in the 21st Century.</a:t>
            </a:r>
            <a:r>
              <a:rPr lang="en-US" sz="1500" kern="100">
                <a:solidFill>
                  <a:srgbClr val="0000FF"/>
                </a:solidFill>
                <a:latin typeface="+mn-lt"/>
                <a:ea typeface="Aptos" panose="020B0004020202020204" pitchFamily="34" charset="0"/>
                <a:cs typeface="Arial" panose="020B0604020202020204" pitchFamily="34" charset="0"/>
              </a:rPr>
              <a:t> </a:t>
            </a:r>
            <a:r>
              <a:rPr lang="en-US" sz="1500" i="1" kern="100">
                <a:latin typeface="+mn-lt"/>
                <a:ea typeface="Aptos" panose="020B0004020202020204" pitchFamily="34" charset="0"/>
                <a:cs typeface="Arial" panose="020B0604020202020204" pitchFamily="34" charset="0"/>
              </a:rPr>
              <a:t>Principal</a:t>
            </a:r>
            <a:r>
              <a:rPr lang="en-US" sz="1500" kern="100">
                <a:latin typeface="+mn-lt"/>
                <a:ea typeface="Aptos" panose="020B0004020202020204" pitchFamily="34" charset="0"/>
                <a:cs typeface="Arial" panose="020B0604020202020204" pitchFamily="34" charset="0"/>
              </a:rPr>
              <a:t>, 91(5). </a:t>
            </a:r>
            <a:r>
              <a:rPr lang="en-US" sz="1500" kern="100">
                <a:latin typeface="+mn-lt"/>
                <a:ea typeface="Aptos" panose="020B0004020202020204" pitchFamily="34" charset="0"/>
                <a:cs typeface="Arial" panose="020B0604020202020204" pitchFamily="34" charset="0"/>
                <a:hlinkClick r:id="rId3"/>
              </a:rPr>
              <a:t>https://openbooksopendoors.com/wp-content/uploads/2018/09/berninger-minds_eye_handwriting_2012.pdf</a:t>
            </a:r>
            <a:endParaRPr lang="en-US" sz="1500" kern="100">
              <a:latin typeface="+mn-lt"/>
              <a:ea typeface="Aptos" panose="020B0004020202020204" pitchFamily="34" charset="0"/>
              <a:cs typeface="Arial" panose="020B0604020202020204" pitchFamily="34" charset="0"/>
            </a:endParaRPr>
          </a:p>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Berninger, V. W. &amp; Wolf, B. (2015). </a:t>
            </a:r>
            <a:r>
              <a:rPr lang="en-US" sz="1500" i="1" kern="100">
                <a:latin typeface="+mn-lt"/>
                <a:ea typeface="Aptos" panose="020B0004020202020204" pitchFamily="34" charset="0"/>
                <a:cs typeface="Arial" panose="020B0604020202020204" pitchFamily="34" charset="0"/>
              </a:rPr>
              <a:t>Teaching Students with Dyslexia, Dysgraphia, OWL LD, and Dyscalculia, Second Edition. </a:t>
            </a:r>
            <a:r>
              <a:rPr lang="en-US" sz="1500" kern="100">
                <a:latin typeface="+mn-lt"/>
                <a:ea typeface="Aptos" panose="020B0004020202020204" pitchFamily="34" charset="0"/>
                <a:cs typeface="Arial" panose="020B0604020202020204" pitchFamily="34" charset="0"/>
              </a:rPr>
              <a:t>Baltimore: Paul H. Brookes Publishing.</a:t>
            </a:r>
          </a:p>
          <a:p>
            <a:pPr marL="457200" marR="0" indent="-457200">
              <a:lnSpc>
                <a:spcPct val="107000"/>
              </a:lnSpc>
              <a:spcAft>
                <a:spcPts val="800"/>
              </a:spcAft>
              <a:buNone/>
            </a:pPr>
            <a:r>
              <a:rPr lang="en-US" sz="1500" kern="100" err="1">
                <a:latin typeface="+mn-lt"/>
                <a:ea typeface="Aptos" panose="020B0004020202020204" pitchFamily="34" charset="0"/>
                <a:cs typeface="Arial" panose="020B0604020202020204" pitchFamily="34" charset="0"/>
              </a:rPr>
              <a:t>Datchuk</a:t>
            </a:r>
            <a:r>
              <a:rPr lang="en-US" sz="1500" kern="100">
                <a:latin typeface="+mn-lt"/>
                <a:ea typeface="Aptos" panose="020B0004020202020204" pitchFamily="34" charset="0"/>
                <a:cs typeface="Arial" panose="020B0604020202020204" pitchFamily="34" charset="0"/>
              </a:rPr>
              <a:t>, S. &amp; Young, K. (2024). </a:t>
            </a:r>
            <a:r>
              <a:rPr lang="en-US" sz="1500" u="sng" kern="100">
                <a:solidFill>
                  <a:srgbClr val="0000FF"/>
                </a:solidFill>
                <a:latin typeface="+mn-lt"/>
                <a:cs typeface="Arial" panose="020B0604020202020204" pitchFamily="34" charset="0"/>
                <a:hlinkClick r:id="rId4">
                  <a:extLst>
                    <a:ext uri="{A12FA001-AC4F-418D-AE19-62706E023703}">
                      <ahyp:hlinkClr xmlns:ahyp="http://schemas.microsoft.com/office/drawing/2018/hyperlinkcolor" val="tx"/>
                    </a:ext>
                  </a:extLst>
                </a:hlinkClick>
              </a:rPr>
              <a:t>Looping Back to Cursive Handwriting.</a:t>
            </a:r>
            <a:r>
              <a:rPr lang="en-US" sz="1500" u="sng" kern="100">
                <a:solidFill>
                  <a:srgbClr val="0000FF"/>
                </a:solidFill>
                <a:latin typeface="+mn-lt"/>
                <a:cs typeface="Arial" panose="020B0604020202020204" pitchFamily="34" charset="0"/>
              </a:rPr>
              <a:t> </a:t>
            </a:r>
            <a:r>
              <a:rPr lang="en-US" sz="1500" i="1" kern="100">
                <a:solidFill>
                  <a:schemeClr val="tx1"/>
                </a:solidFill>
                <a:latin typeface="+mn-lt"/>
                <a:cs typeface="Arial" panose="020B0604020202020204" pitchFamily="34" charset="0"/>
              </a:rPr>
              <a:t>Iowa Reading Research Center. </a:t>
            </a:r>
            <a:r>
              <a:rPr lang="en-US" sz="1500" kern="100">
                <a:solidFill>
                  <a:schemeClr val="tx1"/>
                </a:solidFill>
                <a:latin typeface="+mn-lt"/>
                <a:cs typeface="Arial" panose="020B0604020202020204" pitchFamily="34" charset="0"/>
              </a:rPr>
              <a:t>https://irrc.education.uiowa.edu/blog/2024/10/looping-back-cursive-handwriting</a:t>
            </a:r>
            <a:endParaRPr lang="en-US" sz="1500" u="sng" kern="100">
              <a:solidFill>
                <a:schemeClr val="tx1"/>
              </a:solidFill>
              <a:latin typeface="+mn-lt"/>
              <a:cs typeface="Arial" panose="020B0604020202020204" pitchFamily="34" charset="0"/>
            </a:endParaRPr>
          </a:p>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Gentry, J. R., &amp; Graham, S. (n.d.). </a:t>
            </a:r>
            <a:r>
              <a:rPr lang="en-US" sz="1500" u="sng" kern="100">
                <a:solidFill>
                  <a:srgbClr val="0000FF"/>
                </a:solidFill>
                <a:latin typeface="+mn-lt"/>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Creating Better Readers and Writers: The Importance of Direct, Systematic Spelling and Handwriting Instruction in Improving Academic Performance</a:t>
            </a:r>
            <a:r>
              <a:rPr lang="en-US" sz="1500" kern="100">
                <a:latin typeface="+mn-lt"/>
                <a:ea typeface="Aptos" panose="020B0004020202020204" pitchFamily="34" charset="0"/>
                <a:cs typeface="Arial" panose="020B0604020202020204" pitchFamily="34" charset="0"/>
              </a:rPr>
              <a:t>. https://www.zanerbloser.com/products/pdfs/Creating_Better_Readers_and_Writers_White_Paper.pdf </a:t>
            </a:r>
          </a:p>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Graham, S. (1992). </a:t>
            </a:r>
            <a:r>
              <a:rPr lang="en-US" sz="1500" u="sng" kern="100">
                <a:solidFill>
                  <a:srgbClr val="0000FF"/>
                </a:solidFill>
                <a:latin typeface="+mn-lt"/>
                <a:cs typeface="Arial" panose="020B0604020202020204" pitchFamily="34" charset="0"/>
                <a:hlinkClick r:id="rId6">
                  <a:extLst>
                    <a:ext uri="{A12FA001-AC4F-418D-AE19-62706E023703}">
                      <ahyp:hlinkClr xmlns:ahyp="http://schemas.microsoft.com/office/drawing/2018/hyperlinkcolor" val="tx"/>
                    </a:ext>
                  </a:extLst>
                </a:hlinkClick>
              </a:rPr>
              <a:t>Issues in Handwriting Instruction. </a:t>
            </a:r>
            <a:r>
              <a:rPr lang="en-US" sz="1500" i="1" kern="100">
                <a:solidFill>
                  <a:schemeClr val="tx1"/>
                </a:solidFill>
                <a:latin typeface="+mn-lt"/>
                <a:ea typeface="Aptos" panose="020B0004020202020204" pitchFamily="34" charset="0"/>
                <a:cs typeface="Arial" panose="020B0604020202020204" pitchFamily="34" charset="0"/>
              </a:rPr>
              <a:t>Focus on Exceptional Children</a:t>
            </a:r>
            <a:r>
              <a:rPr lang="en-US" sz="1500" kern="100">
                <a:latin typeface="+mn-lt"/>
                <a:ea typeface="Aptos" panose="020B0004020202020204" pitchFamily="34" charset="0"/>
                <a:cs typeface="Arial" panose="020B0604020202020204" pitchFamily="34" charset="0"/>
              </a:rPr>
              <a:t>, </a:t>
            </a:r>
            <a:r>
              <a:rPr lang="en-US" sz="1500" i="1" kern="100">
                <a:latin typeface="+mn-lt"/>
                <a:ea typeface="Aptos" panose="020B0004020202020204" pitchFamily="34" charset="0"/>
                <a:cs typeface="Arial" panose="020B0604020202020204" pitchFamily="34" charset="0"/>
              </a:rPr>
              <a:t>25</a:t>
            </a:r>
            <a:r>
              <a:rPr lang="en-US" sz="1500" kern="100">
                <a:latin typeface="+mn-lt"/>
                <a:ea typeface="Aptos" panose="020B0004020202020204" pitchFamily="34" charset="0"/>
                <a:cs typeface="Arial" panose="020B0604020202020204" pitchFamily="34" charset="0"/>
              </a:rPr>
              <a:t>(2). https://doi.org/10.17161/foec.v25i2.7543</a:t>
            </a:r>
          </a:p>
          <a:p>
            <a:pPr marL="457200" marR="0" indent="-457200">
              <a:lnSpc>
                <a:spcPct val="107000"/>
              </a:lnSpc>
              <a:spcAft>
                <a:spcPts val="800"/>
              </a:spcAft>
              <a:buNone/>
            </a:pPr>
            <a:r>
              <a:rPr lang="en-US" sz="1500" kern="100">
                <a:latin typeface="+mn-lt"/>
                <a:ea typeface="Aptos" panose="020B0004020202020204" pitchFamily="34" charset="0"/>
                <a:cs typeface="Arial" panose="020B0604020202020204" pitchFamily="34" charset="0"/>
              </a:rPr>
              <a:t>Engel, C., Lillie, K., Zurawski, S., &amp; Travers, B. G. (2018). </a:t>
            </a:r>
            <a:r>
              <a:rPr lang="en-US" sz="1500" u="sng" kern="100">
                <a:solidFill>
                  <a:srgbClr val="0000FF"/>
                </a:solidFill>
                <a:latin typeface="+mn-lt"/>
                <a:ea typeface="Aptos" panose="020B00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Curriculum-Based Handwriting Programs: A Systematic Review With Effect Sizes</a:t>
            </a:r>
            <a:r>
              <a:rPr lang="en-US" sz="1500" kern="100">
                <a:latin typeface="+mn-lt"/>
                <a:ea typeface="Aptos" panose="020B0004020202020204" pitchFamily="34" charset="0"/>
                <a:cs typeface="Arial" panose="020B0604020202020204" pitchFamily="34" charset="0"/>
              </a:rPr>
              <a:t>. </a:t>
            </a:r>
            <a:r>
              <a:rPr lang="en-US" sz="1500" i="1" kern="100">
                <a:latin typeface="+mn-lt"/>
                <a:ea typeface="Aptos" panose="020B0004020202020204" pitchFamily="34" charset="0"/>
                <a:cs typeface="Arial" panose="020B0604020202020204" pitchFamily="34" charset="0"/>
              </a:rPr>
              <a:t>The American journal of occupational therapy : official publication of the American Occupational Therapy Association</a:t>
            </a:r>
            <a:r>
              <a:rPr lang="en-US" sz="1500" kern="100">
                <a:latin typeface="+mn-lt"/>
                <a:ea typeface="Aptos" panose="020B0004020202020204" pitchFamily="34" charset="0"/>
                <a:cs typeface="Arial" panose="020B0604020202020204" pitchFamily="34" charset="0"/>
              </a:rPr>
              <a:t>, </a:t>
            </a:r>
            <a:r>
              <a:rPr lang="en-US" sz="1500" i="1" kern="100">
                <a:latin typeface="+mn-lt"/>
                <a:ea typeface="Aptos" panose="020B0004020202020204" pitchFamily="34" charset="0"/>
                <a:cs typeface="Arial" panose="020B0604020202020204" pitchFamily="34" charset="0"/>
              </a:rPr>
              <a:t>72</a:t>
            </a:r>
            <a:r>
              <a:rPr lang="en-US" sz="1500" kern="100">
                <a:latin typeface="+mn-lt"/>
                <a:ea typeface="Aptos" panose="020B0004020202020204" pitchFamily="34" charset="0"/>
                <a:cs typeface="Arial" panose="020B0604020202020204" pitchFamily="34" charset="0"/>
              </a:rPr>
              <a:t>(3), 7203205010p1–7203205010p8. https://pmc.ncbi.nlm.nih.gov/articles/PMC5915229/</a:t>
            </a:r>
          </a:p>
        </p:txBody>
      </p:sp>
    </p:spTree>
    <p:extLst>
      <p:ext uri="{BB962C8B-B14F-4D97-AF65-F5344CB8AC3E}">
        <p14:creationId xmlns:p14="http://schemas.microsoft.com/office/powerpoint/2010/main" val="4069145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D5548-F33E-8390-BA62-9B003D7C7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EFD59-0508-5F71-D25A-F97A5FBA1599}"/>
              </a:ext>
            </a:extLst>
          </p:cNvPr>
          <p:cNvSpPr>
            <a:spLocks noGrp="1"/>
          </p:cNvSpPr>
          <p:nvPr>
            <p:ph type="title"/>
          </p:nvPr>
        </p:nvSpPr>
        <p:spPr/>
        <p:txBody>
          <a:bodyPr/>
          <a:lstStyle/>
          <a:p>
            <a:r>
              <a:rPr lang="en-US"/>
              <a:t>References (2 of 2)</a:t>
            </a:r>
          </a:p>
        </p:txBody>
      </p:sp>
      <p:sp>
        <p:nvSpPr>
          <p:cNvPr id="4" name="Text Placeholder 3">
            <a:extLst>
              <a:ext uri="{FF2B5EF4-FFF2-40B4-BE49-F238E27FC236}">
                <a16:creationId xmlns:a16="http://schemas.microsoft.com/office/drawing/2014/main" id="{B00EC557-064A-0840-8E10-FB247190E3D0}"/>
              </a:ext>
            </a:extLst>
          </p:cNvPr>
          <p:cNvSpPr>
            <a:spLocks noGrp="1"/>
          </p:cNvSpPr>
          <p:nvPr>
            <p:ph type="body" sz="quarter" idx="12"/>
          </p:nvPr>
        </p:nvSpPr>
        <p:spPr>
          <a:xfrm>
            <a:off x="443812" y="910438"/>
            <a:ext cx="11614887" cy="5094122"/>
          </a:xfrm>
        </p:spPr>
        <p:txBody>
          <a:bodyPr/>
          <a:lstStyle/>
          <a:p>
            <a:pPr marL="457200" marR="0" indent="-457200">
              <a:lnSpc>
                <a:spcPct val="107000"/>
              </a:lnSpc>
              <a:spcAft>
                <a:spcPts val="800"/>
              </a:spcAft>
              <a:buNone/>
            </a:pPr>
            <a:r>
              <a:rPr lang="en-US" sz="1500" dirty="0">
                <a:latin typeface="+mn-lt"/>
              </a:rPr>
              <a:t>Limpo, T., Vigário, V., Rocha, R., Graham, S. (2020). </a:t>
            </a:r>
            <a:r>
              <a:rPr lang="en-US" sz="1500" u="sng" kern="100" dirty="0">
                <a:solidFill>
                  <a:srgbClr val="0000FF"/>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Promoting Transcription in Third-Grade classrooms: Effects on Handwriting and Spelling Skills, Composing, and Motivation.</a:t>
            </a:r>
            <a:r>
              <a:rPr lang="en-US" sz="1500" kern="100" dirty="0">
                <a:solidFill>
                  <a:schemeClr val="tx1"/>
                </a:solidFill>
                <a:latin typeface="+mn-lt"/>
                <a:cs typeface="Arial" panose="020B0604020202020204" pitchFamily="34" charset="0"/>
              </a:rPr>
              <a:t> </a:t>
            </a:r>
            <a:r>
              <a:rPr lang="en-US" sz="1500" i="1" kern="100" dirty="0">
                <a:solidFill>
                  <a:schemeClr val="tx1"/>
                </a:solidFill>
                <a:latin typeface="+mn-lt"/>
                <a:cs typeface="Arial" panose="020B0604020202020204" pitchFamily="34" charset="0"/>
              </a:rPr>
              <a:t>C</a:t>
            </a:r>
            <a:r>
              <a:rPr lang="en-US" sz="1500" i="1" dirty="0">
                <a:latin typeface="+mn-lt"/>
              </a:rPr>
              <a:t>ontemporary Educational Psychology </a:t>
            </a:r>
            <a:r>
              <a:rPr lang="en-US" sz="1500" dirty="0">
                <a:latin typeface="+mn-lt"/>
              </a:rPr>
              <a:t>61. https://doi.org/10.1016/j.cedpsych.2020.101856</a:t>
            </a:r>
          </a:p>
          <a:p>
            <a:pPr marL="457200" marR="0" indent="-457200">
              <a:lnSpc>
                <a:spcPct val="107000"/>
              </a:lnSpc>
              <a:spcAft>
                <a:spcPts val="800"/>
              </a:spcAft>
              <a:buNone/>
            </a:pPr>
            <a:r>
              <a:rPr lang="en-US" sz="1500" dirty="0">
                <a:latin typeface="+mn-lt"/>
              </a:rPr>
              <a:t>Marano, G.; </a:t>
            </a:r>
            <a:r>
              <a:rPr lang="en-US" sz="1500" dirty="0" err="1">
                <a:latin typeface="+mn-lt"/>
              </a:rPr>
              <a:t>Kotzalidis</a:t>
            </a:r>
            <a:r>
              <a:rPr lang="en-US" sz="1500" dirty="0">
                <a:latin typeface="+mn-lt"/>
              </a:rPr>
              <a:t>, G.D.; Lisci, F.M.; </a:t>
            </a:r>
            <a:r>
              <a:rPr lang="en-US" sz="1500" dirty="0" err="1">
                <a:latin typeface="+mn-lt"/>
              </a:rPr>
              <a:t>Anesini</a:t>
            </a:r>
            <a:r>
              <a:rPr lang="en-US" sz="1500" dirty="0">
                <a:latin typeface="+mn-lt"/>
              </a:rPr>
              <a:t>, M.B.; Rossi, S.; </a:t>
            </a:r>
            <a:r>
              <a:rPr lang="en-US" sz="1500" dirty="0" err="1">
                <a:latin typeface="+mn-lt"/>
              </a:rPr>
              <a:t>Barbonetti</a:t>
            </a:r>
            <a:r>
              <a:rPr lang="en-US" sz="1500" dirty="0">
                <a:latin typeface="+mn-lt"/>
              </a:rPr>
              <a:t>, S.; </a:t>
            </a:r>
            <a:r>
              <a:rPr lang="en-US" sz="1500" dirty="0" err="1">
                <a:latin typeface="+mn-lt"/>
              </a:rPr>
              <a:t>Cangini</a:t>
            </a:r>
            <a:r>
              <a:rPr lang="en-US" sz="1500" dirty="0">
                <a:latin typeface="+mn-lt"/>
              </a:rPr>
              <a:t>, A.; </a:t>
            </a:r>
            <a:r>
              <a:rPr lang="en-US" sz="1500" dirty="0" err="1">
                <a:latin typeface="+mn-lt"/>
              </a:rPr>
              <a:t>Ronsisvalle</a:t>
            </a:r>
            <a:r>
              <a:rPr lang="en-US" sz="1500" dirty="0">
                <a:latin typeface="+mn-lt"/>
              </a:rPr>
              <a:t>, A.; Artuso, L.; </a:t>
            </a:r>
            <a:r>
              <a:rPr lang="en-US" sz="1500" dirty="0" err="1">
                <a:latin typeface="+mn-lt"/>
              </a:rPr>
              <a:t>Falsini</a:t>
            </a:r>
            <a:r>
              <a:rPr lang="en-US" sz="1500" dirty="0">
                <a:latin typeface="+mn-lt"/>
              </a:rPr>
              <a:t>, C.; et al. (2025). </a:t>
            </a:r>
            <a:r>
              <a:rPr lang="en-US" sz="1500" u="sng" kern="100" dirty="0">
                <a:solidFill>
                  <a:srgbClr val="0000FF"/>
                </a:solidFill>
                <a:latin typeface="+mn-lt"/>
                <a:cs typeface="Arial" panose="020B0604020202020204" pitchFamily="34" charset="0"/>
                <a:hlinkClick r:id="rId4">
                  <a:extLst>
                    <a:ext uri="{A12FA001-AC4F-418D-AE19-62706E023703}">
                      <ahyp:hlinkClr xmlns:ahyp="http://schemas.microsoft.com/office/drawing/2018/hyperlinkcolor" val="tx"/>
                    </a:ext>
                  </a:extLst>
                </a:hlinkClick>
              </a:rPr>
              <a:t>The Neuroscience Behind Writing: Handwriting vs. Typing—Who Wins the Battle?</a:t>
            </a:r>
            <a:r>
              <a:rPr lang="en-US" sz="1500" dirty="0">
                <a:latin typeface="+mn-lt"/>
              </a:rPr>
              <a:t> </a:t>
            </a:r>
            <a:r>
              <a:rPr lang="en-US" sz="1500" i="1" dirty="0">
                <a:latin typeface="+mn-lt"/>
              </a:rPr>
              <a:t>Life,</a:t>
            </a:r>
            <a:r>
              <a:rPr lang="en-US" sz="1500" dirty="0">
                <a:latin typeface="+mn-lt"/>
              </a:rPr>
              <a:t> 15(345). https://doi.org/ 10.3390/life15030345</a:t>
            </a:r>
            <a:endParaRPr lang="en-US" sz="1500" kern="100" dirty="0">
              <a:latin typeface="+mn-lt"/>
              <a:ea typeface="Aptos" panose="020B0004020202020204" pitchFamily="34" charset="0"/>
              <a:cs typeface="Arial" panose="020B0604020202020204" pitchFamily="34" charset="0"/>
            </a:endParaRPr>
          </a:p>
          <a:p>
            <a:pPr marL="457200" marR="0" indent="-457200">
              <a:lnSpc>
                <a:spcPct val="107000"/>
              </a:lnSpc>
              <a:spcAft>
                <a:spcPts val="800"/>
              </a:spcAft>
              <a:buNone/>
            </a:pPr>
            <a:r>
              <a:rPr lang="en-US" sz="1500" kern="100" dirty="0">
                <a:latin typeface="+mn-lt"/>
                <a:ea typeface="Aptos" panose="020B0004020202020204" pitchFamily="34" charset="0"/>
                <a:cs typeface="Arial" panose="020B0604020202020204" pitchFamily="34" charset="0"/>
              </a:rPr>
              <a:t>Morin, M., Lavoie, N., &amp; </a:t>
            </a:r>
            <a:r>
              <a:rPr lang="en-US" sz="1500" kern="100" dirty="0" err="1">
                <a:latin typeface="+mn-lt"/>
                <a:ea typeface="Aptos" panose="020B0004020202020204" pitchFamily="34" charset="0"/>
                <a:cs typeface="Arial" panose="020B0604020202020204" pitchFamily="34" charset="0"/>
              </a:rPr>
              <a:t>Montesions</a:t>
            </a:r>
            <a:r>
              <a:rPr lang="en-US" sz="1500" kern="100" dirty="0">
                <a:latin typeface="+mn-lt"/>
                <a:ea typeface="Aptos" panose="020B0004020202020204" pitchFamily="34" charset="0"/>
                <a:cs typeface="Arial" panose="020B0604020202020204" pitchFamily="34" charset="0"/>
              </a:rPr>
              <a:t>, I. (2012). </a:t>
            </a:r>
            <a:r>
              <a:rPr lang="en-US" sz="1500" u="sng" kern="100" dirty="0">
                <a:solidFill>
                  <a:srgbClr val="0000FF"/>
                </a:solidFill>
                <a:latin typeface="+mn-lt"/>
                <a:cs typeface="Arial" panose="020B0604020202020204" pitchFamily="34" charset="0"/>
                <a:hlinkClick r:id="rId5">
                  <a:extLst>
                    <a:ext uri="{A12FA001-AC4F-418D-AE19-62706E023703}">
                      <ahyp:hlinkClr xmlns:ahyp="http://schemas.microsoft.com/office/drawing/2018/hyperlinkcolor" val="tx"/>
                    </a:ext>
                  </a:extLst>
                </a:hlinkClick>
              </a:rPr>
              <a:t>The Effects of Manuscript, Cursive, or Manuscript/Cursive Styles on Writing Development in Grade 2.</a:t>
            </a:r>
            <a:r>
              <a:rPr lang="en-US" sz="1500" kern="100" dirty="0">
                <a:latin typeface="+mn-lt"/>
                <a:ea typeface="Aptos" panose="020B0004020202020204" pitchFamily="34" charset="0"/>
                <a:cs typeface="Arial" panose="020B0604020202020204" pitchFamily="34" charset="0"/>
              </a:rPr>
              <a:t> </a:t>
            </a:r>
            <a:r>
              <a:rPr lang="en-US" sz="1500" i="1" kern="100" dirty="0">
                <a:latin typeface="+mn-lt"/>
                <a:ea typeface="Aptos" panose="020B0004020202020204" pitchFamily="34" charset="0"/>
                <a:cs typeface="Arial" panose="020B0604020202020204" pitchFamily="34" charset="0"/>
              </a:rPr>
              <a:t>Language and Literacy, </a:t>
            </a:r>
            <a:r>
              <a:rPr lang="en-US" sz="1500" kern="100" dirty="0">
                <a:latin typeface="+mn-lt"/>
                <a:ea typeface="Aptos" panose="020B0004020202020204" pitchFamily="34" charset="0"/>
                <a:cs typeface="Arial" panose="020B0604020202020204" pitchFamily="34" charset="0"/>
              </a:rPr>
              <a:t>14(1). file:///C:/Users/sbarry/Downloads/MorinLavoieetMontesinos-Gelet2012.pdf</a:t>
            </a:r>
          </a:p>
          <a:p>
            <a:pPr marL="457200" marR="0" indent="-457200">
              <a:lnSpc>
                <a:spcPct val="107000"/>
              </a:lnSpc>
              <a:spcAft>
                <a:spcPts val="800"/>
              </a:spcAft>
              <a:buNone/>
            </a:pPr>
            <a:r>
              <a:rPr lang="en-US" sz="1500" kern="100" dirty="0">
                <a:latin typeface="+mn-lt"/>
                <a:ea typeface="Aptos" panose="020B0004020202020204" pitchFamily="34" charset="0"/>
                <a:cs typeface="Arial" panose="020B0604020202020204" pitchFamily="34" charset="0"/>
              </a:rPr>
              <a:t>Ose Askvik, E., van der Weel, F., &amp; van der Meer, A. (2020). </a:t>
            </a:r>
            <a:r>
              <a:rPr lang="en-US" sz="1500" u="sng" kern="100" dirty="0">
                <a:solidFill>
                  <a:srgbClr val="0000FF"/>
                </a:solidFill>
                <a:latin typeface="+mn-lt"/>
                <a:cs typeface="Arial" panose="020B0604020202020204" pitchFamily="34" charset="0"/>
              </a:rPr>
              <a:t>The Importance of Cursive Handwriting Over Typewriting for Learning in the Classroom: A High-Density EEG Study of 12-Year-Old Children and Young Adults.</a:t>
            </a:r>
            <a:r>
              <a:rPr lang="en-US" sz="1500" i="1" kern="100" dirty="0">
                <a:latin typeface="+mn-lt"/>
                <a:ea typeface="Aptos" panose="020B0004020202020204" pitchFamily="34" charset="0"/>
                <a:cs typeface="Arial" panose="020B0604020202020204" pitchFamily="34" charset="0"/>
              </a:rPr>
              <a:t> Frontiers in Psychology,</a:t>
            </a:r>
            <a:r>
              <a:rPr lang="en-US" sz="1500" kern="100" dirty="0">
                <a:latin typeface="+mn-lt"/>
                <a:ea typeface="Aptos" panose="020B0004020202020204" pitchFamily="34" charset="0"/>
                <a:cs typeface="Arial" panose="020B0604020202020204" pitchFamily="34" charset="0"/>
              </a:rPr>
              <a:t> 11:1810. </a:t>
            </a:r>
            <a:r>
              <a:rPr lang="en-US" sz="1500" kern="100" dirty="0" err="1">
                <a:latin typeface="+mn-lt"/>
                <a:ea typeface="Aptos" panose="020B0004020202020204" pitchFamily="34" charset="0"/>
                <a:cs typeface="Arial" panose="020B0604020202020204" pitchFamily="34" charset="0"/>
              </a:rPr>
              <a:t>doi</a:t>
            </a:r>
            <a:r>
              <a:rPr lang="en-US" sz="1500" kern="100" dirty="0">
                <a:latin typeface="+mn-lt"/>
                <a:ea typeface="Aptos" panose="020B0004020202020204" pitchFamily="34" charset="0"/>
                <a:cs typeface="Arial" panose="020B0604020202020204" pitchFamily="34" charset="0"/>
              </a:rPr>
              <a:t>: 10.3389/fpsyg.2020.01810</a:t>
            </a:r>
          </a:p>
          <a:p>
            <a:pPr marL="457200" marR="0" indent="-457200">
              <a:lnSpc>
                <a:spcPct val="107000"/>
              </a:lnSpc>
              <a:spcAft>
                <a:spcPts val="800"/>
              </a:spcAft>
              <a:buNone/>
            </a:pPr>
            <a:r>
              <a:rPr lang="en-US" sz="1500" kern="100" dirty="0">
                <a:latin typeface="+mn-lt"/>
                <a:ea typeface="Aptos" panose="020B0004020202020204" pitchFamily="34" charset="0"/>
                <a:cs typeface="Arial" panose="020B0604020202020204" pitchFamily="34" charset="0"/>
              </a:rPr>
              <a:t>Wolf, B. &amp; Berninger, V. (2011). Multimodal Handwriting Instruction for Pencil and Technology Tools. In J. </a:t>
            </a:r>
            <a:r>
              <a:rPr lang="en-US" sz="1500" kern="100" dirty="0" err="1">
                <a:latin typeface="+mn-lt"/>
                <a:ea typeface="Aptos" panose="020B0004020202020204" pitchFamily="34" charset="0"/>
                <a:cs typeface="Arial" panose="020B0604020202020204" pitchFamily="34" charset="0"/>
              </a:rPr>
              <a:t>Birsch</a:t>
            </a:r>
            <a:r>
              <a:rPr lang="en-US" sz="1500" kern="100" dirty="0">
                <a:latin typeface="+mn-lt"/>
                <a:ea typeface="Aptos" panose="020B0004020202020204" pitchFamily="34" charset="0"/>
                <a:cs typeface="Arial" panose="020B0604020202020204" pitchFamily="34" charset="0"/>
              </a:rPr>
              <a:t> &amp; S. Carreker (Eds.), </a:t>
            </a:r>
            <a:r>
              <a:rPr lang="en-US" sz="1500" i="1" kern="100" dirty="0">
                <a:latin typeface="+mn-lt"/>
                <a:ea typeface="Aptos" panose="020B0004020202020204" pitchFamily="34" charset="0"/>
                <a:cs typeface="Arial" panose="020B0604020202020204" pitchFamily="34" charset="0"/>
              </a:rPr>
              <a:t>Multisensory Teaching of Basic Language Skills (</a:t>
            </a:r>
            <a:r>
              <a:rPr lang="en-US" sz="1500" kern="100" dirty="0">
                <a:latin typeface="+mn-lt"/>
                <a:ea typeface="Aptos" panose="020B0004020202020204" pitchFamily="34" charset="0"/>
                <a:cs typeface="Arial" panose="020B0604020202020204" pitchFamily="34" charset="0"/>
              </a:rPr>
              <a:t>chapter 11). Baltimore: Paul H. Brookes Publishing.</a:t>
            </a:r>
          </a:p>
          <a:p>
            <a:pPr marL="457200" marR="0" indent="-457200">
              <a:lnSpc>
                <a:spcPct val="107000"/>
              </a:lnSpc>
              <a:spcAft>
                <a:spcPts val="800"/>
              </a:spcAft>
              <a:buNone/>
            </a:pPr>
            <a:r>
              <a:rPr lang="en-US" sz="1500" kern="100" dirty="0">
                <a:latin typeface="+mn-lt"/>
                <a:ea typeface="Aptos" panose="020B0004020202020204" pitchFamily="34" charset="0"/>
                <a:cs typeface="Arial" panose="020B0604020202020204" pitchFamily="34" charset="0"/>
              </a:rPr>
              <a:t>Young, M., </a:t>
            </a:r>
            <a:r>
              <a:rPr lang="en-US" sz="1500" kern="100" dirty="0" err="1">
                <a:latin typeface="+mn-lt"/>
                <a:ea typeface="Aptos" panose="020B0004020202020204" pitchFamily="34" charset="0"/>
                <a:cs typeface="Arial" panose="020B0604020202020204" pitchFamily="34" charset="0"/>
              </a:rPr>
              <a:t>Datchuk</a:t>
            </a:r>
            <a:r>
              <a:rPr lang="en-US" sz="1500" kern="100" dirty="0">
                <a:latin typeface="+mn-lt"/>
                <a:ea typeface="Aptos" panose="020B0004020202020204" pitchFamily="34" charset="0"/>
                <a:cs typeface="Arial" panose="020B0604020202020204" pitchFamily="34" charset="0"/>
              </a:rPr>
              <a:t>, S., &amp; Hobza, S. (2025). </a:t>
            </a:r>
            <a:r>
              <a:rPr lang="en-US" sz="1500" u="sng" kern="100" dirty="0">
                <a:solidFill>
                  <a:srgbClr val="0000FF"/>
                </a:solidFill>
                <a:latin typeface="+mn-lt"/>
                <a:ea typeface="Aptos" panose="020B00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Systematic Review of Cursive Handwriting Interventions for Students With and Without Disabilities</a:t>
            </a:r>
            <a:r>
              <a:rPr lang="en-US" sz="1500" kern="100" dirty="0">
                <a:latin typeface="+mn-lt"/>
                <a:ea typeface="Aptos" panose="020B0004020202020204" pitchFamily="34" charset="0"/>
                <a:cs typeface="Arial" panose="020B0604020202020204" pitchFamily="34" charset="0"/>
              </a:rPr>
              <a:t>.</a:t>
            </a:r>
            <a:r>
              <a:rPr lang="en-US" sz="1500" i="1" kern="100" dirty="0">
                <a:latin typeface="+mn-lt"/>
                <a:ea typeface="Aptos" panose="020B0004020202020204" pitchFamily="34" charset="0"/>
                <a:cs typeface="Arial" panose="020B0604020202020204" pitchFamily="34" charset="0"/>
              </a:rPr>
              <a:t> Iowa Reading Research Center. </a:t>
            </a:r>
            <a:r>
              <a:rPr lang="en-US" sz="1500" kern="100" dirty="0">
                <a:latin typeface="+mn-lt"/>
                <a:ea typeface="Aptos" panose="020B0004020202020204" pitchFamily="34" charset="0"/>
                <a:cs typeface="Arial" panose="020B0604020202020204" pitchFamily="34" charset="0"/>
              </a:rPr>
              <a:t>https://irrc.education.uiowa.edu/sites/irrc.education.uiowa.edu/files/ 2025-04/CLIFTER%20Systematic%20Review%20Poster%20Presentation.pdf</a:t>
            </a:r>
          </a:p>
        </p:txBody>
      </p:sp>
    </p:spTree>
    <p:extLst>
      <p:ext uri="{BB962C8B-B14F-4D97-AF65-F5344CB8AC3E}">
        <p14:creationId xmlns:p14="http://schemas.microsoft.com/office/powerpoint/2010/main" val="1491564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0EDF-B311-7444-E0FC-4FF0B68176BF}"/>
              </a:ext>
            </a:extLst>
          </p:cNvPr>
          <p:cNvSpPr>
            <a:spLocks noGrp="1"/>
          </p:cNvSpPr>
          <p:nvPr>
            <p:ph type="title"/>
          </p:nvPr>
        </p:nvSpPr>
        <p:spPr/>
        <p:txBody>
          <a:bodyPr/>
          <a:lstStyle/>
          <a:p>
            <a:r>
              <a:rPr lang="en-US"/>
              <a:t>Follow Us</a:t>
            </a:r>
          </a:p>
        </p:txBody>
      </p:sp>
      <p:sp>
        <p:nvSpPr>
          <p:cNvPr id="3" name="Text Placeholder 2">
            <a:extLst>
              <a:ext uri="{FF2B5EF4-FFF2-40B4-BE49-F238E27FC236}">
                <a16:creationId xmlns:a16="http://schemas.microsoft.com/office/drawing/2014/main" id="{489E6E26-A103-4213-A7F3-D8027708F5E1}"/>
              </a:ext>
            </a:extLst>
          </p:cNvPr>
          <p:cNvSpPr>
            <a:spLocks noGrp="1"/>
          </p:cNvSpPr>
          <p:nvPr>
            <p:ph type="body" sz="quarter" idx="11"/>
          </p:nvPr>
        </p:nvSpPr>
        <p:spPr/>
        <p:txBody>
          <a:bodyPr/>
          <a:lstStyle/>
          <a:p>
            <a:r>
              <a:rPr lang="en-US"/>
              <a:t>Facebook </a:t>
            </a:r>
            <a:br>
              <a:rPr lang="en-US"/>
            </a:br>
            <a:r>
              <a:rPr lang="en-US"/>
              <a:t>@njdeptofed</a:t>
            </a:r>
          </a:p>
        </p:txBody>
      </p:sp>
      <p:sp>
        <p:nvSpPr>
          <p:cNvPr id="4" name="Text Placeholder 3">
            <a:extLst>
              <a:ext uri="{FF2B5EF4-FFF2-40B4-BE49-F238E27FC236}">
                <a16:creationId xmlns:a16="http://schemas.microsoft.com/office/drawing/2014/main" id="{91320183-59E6-6EE8-20E6-C96C1D1BC42F}"/>
              </a:ext>
            </a:extLst>
          </p:cNvPr>
          <p:cNvSpPr>
            <a:spLocks noGrp="1"/>
          </p:cNvSpPr>
          <p:nvPr>
            <p:ph type="body" sz="quarter" idx="13"/>
          </p:nvPr>
        </p:nvSpPr>
        <p:spPr/>
        <p:txBody>
          <a:bodyPr/>
          <a:lstStyle/>
          <a:p>
            <a:r>
              <a:rPr lang="en-US"/>
              <a:t>Instagram</a:t>
            </a:r>
            <a:br>
              <a:rPr lang="en-US"/>
            </a:br>
            <a:r>
              <a:rPr lang="en-US"/>
              <a:t>@newjerseydoe</a:t>
            </a:r>
          </a:p>
        </p:txBody>
      </p:sp>
      <p:sp>
        <p:nvSpPr>
          <p:cNvPr id="5" name="Text Placeholder 4">
            <a:extLst>
              <a:ext uri="{FF2B5EF4-FFF2-40B4-BE49-F238E27FC236}">
                <a16:creationId xmlns:a16="http://schemas.microsoft.com/office/drawing/2014/main" id="{62046C65-4647-E019-D828-A4D07059424E}"/>
              </a:ext>
            </a:extLst>
          </p:cNvPr>
          <p:cNvSpPr>
            <a:spLocks noGrp="1"/>
          </p:cNvSpPr>
          <p:nvPr>
            <p:ph type="body" sz="quarter" idx="14"/>
          </p:nvPr>
        </p:nvSpPr>
        <p:spPr/>
        <p:txBody>
          <a:bodyPr/>
          <a:lstStyle/>
          <a:p>
            <a:r>
              <a:rPr lang="en-US"/>
              <a:t>Threads</a:t>
            </a:r>
            <a:br>
              <a:rPr lang="en-US"/>
            </a:br>
            <a:r>
              <a:rPr lang="en-US"/>
              <a:t>@newjerseydoe</a:t>
            </a:r>
          </a:p>
        </p:txBody>
      </p:sp>
      <p:pic>
        <p:nvPicPr>
          <p:cNvPr id="22" name="Picture Placeholder 21" descr="Logo: State of New Jersey Department of Education. The Great Seal of the State of New Jersey,">
            <a:extLst>
              <a:ext uri="{FF2B5EF4-FFF2-40B4-BE49-F238E27FC236}">
                <a16:creationId xmlns:a16="http://schemas.microsoft.com/office/drawing/2014/main" id="{5067D616-DF88-DC17-F156-4A5B686AFECF}"/>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l="34" r="34"/>
          <a:stretch>
            <a:fillRect/>
          </a:stretch>
        </p:blipFill>
        <p:spPr/>
      </p:pic>
      <p:sp>
        <p:nvSpPr>
          <p:cNvPr id="7" name="Text Placeholder 6">
            <a:extLst>
              <a:ext uri="{FF2B5EF4-FFF2-40B4-BE49-F238E27FC236}">
                <a16:creationId xmlns:a16="http://schemas.microsoft.com/office/drawing/2014/main" id="{EB10C834-C492-C41F-4AC6-35B75F21F9FF}"/>
              </a:ext>
            </a:extLst>
          </p:cNvPr>
          <p:cNvSpPr>
            <a:spLocks noGrp="1"/>
          </p:cNvSpPr>
          <p:nvPr>
            <p:ph type="body" sz="quarter" idx="18"/>
          </p:nvPr>
        </p:nvSpPr>
        <p:spPr/>
        <p:txBody>
          <a:bodyPr/>
          <a:lstStyle/>
          <a:p>
            <a:r>
              <a:rPr lang="en-US"/>
              <a:t>nj.gov/education</a:t>
            </a:r>
          </a:p>
        </p:txBody>
      </p:sp>
      <p:sp>
        <p:nvSpPr>
          <p:cNvPr id="8" name="Text Placeholder 7">
            <a:extLst>
              <a:ext uri="{FF2B5EF4-FFF2-40B4-BE49-F238E27FC236}">
                <a16:creationId xmlns:a16="http://schemas.microsoft.com/office/drawing/2014/main" id="{B5F6CACA-2AAE-016D-EEE0-75B35D2CE6C6}"/>
              </a:ext>
            </a:extLst>
          </p:cNvPr>
          <p:cNvSpPr>
            <a:spLocks noGrp="1"/>
          </p:cNvSpPr>
          <p:nvPr>
            <p:ph type="body" sz="quarter" idx="15"/>
          </p:nvPr>
        </p:nvSpPr>
        <p:spPr/>
        <p:txBody>
          <a:bodyPr/>
          <a:lstStyle/>
          <a:p>
            <a:r>
              <a:rPr lang="en-US"/>
              <a:t>X</a:t>
            </a:r>
            <a:br>
              <a:rPr lang="en-US"/>
            </a:br>
            <a:r>
              <a:rPr lang="en-US"/>
              <a:t>@newjerseydoe</a:t>
            </a:r>
          </a:p>
        </p:txBody>
      </p:sp>
      <p:sp>
        <p:nvSpPr>
          <p:cNvPr id="9" name="Text Placeholder 8">
            <a:extLst>
              <a:ext uri="{FF2B5EF4-FFF2-40B4-BE49-F238E27FC236}">
                <a16:creationId xmlns:a16="http://schemas.microsoft.com/office/drawing/2014/main" id="{8FE5DD90-B124-AAA4-F3DF-533C325FACD5}"/>
              </a:ext>
            </a:extLst>
          </p:cNvPr>
          <p:cNvSpPr>
            <a:spLocks noGrp="1"/>
          </p:cNvSpPr>
          <p:nvPr>
            <p:ph type="body" sz="quarter" idx="16"/>
          </p:nvPr>
        </p:nvSpPr>
        <p:spPr>
          <a:xfrm>
            <a:off x="8297069" y="3703638"/>
            <a:ext cx="3175000" cy="755650"/>
          </a:xfrm>
        </p:spPr>
        <p:txBody>
          <a:bodyPr/>
          <a:lstStyle/>
          <a:p>
            <a:r>
              <a:rPr lang="en-US"/>
              <a:t>LinkedIn</a:t>
            </a:r>
            <a:br>
              <a:rPr lang="en-US"/>
            </a:br>
            <a:r>
              <a:rPr lang="en-US"/>
              <a:t>New Jersey Department of Education</a:t>
            </a:r>
          </a:p>
        </p:txBody>
      </p:sp>
      <p:sp>
        <p:nvSpPr>
          <p:cNvPr id="10" name="Text Placeholder 9">
            <a:extLst>
              <a:ext uri="{FF2B5EF4-FFF2-40B4-BE49-F238E27FC236}">
                <a16:creationId xmlns:a16="http://schemas.microsoft.com/office/drawing/2014/main" id="{56BB14E0-D730-8F3D-746A-A2C039838B38}"/>
              </a:ext>
            </a:extLst>
          </p:cNvPr>
          <p:cNvSpPr>
            <a:spLocks noGrp="1"/>
          </p:cNvSpPr>
          <p:nvPr>
            <p:ph type="body" sz="quarter" idx="17"/>
          </p:nvPr>
        </p:nvSpPr>
        <p:spPr>
          <a:xfrm>
            <a:off x="8474077" y="5194300"/>
            <a:ext cx="2844800" cy="755650"/>
          </a:xfrm>
        </p:spPr>
        <p:txBody>
          <a:bodyPr/>
          <a:lstStyle/>
          <a:p>
            <a:r>
              <a:rPr lang="en-US"/>
              <a:t>YouTube </a:t>
            </a:r>
            <a:br>
              <a:rPr lang="en-US"/>
            </a:br>
            <a:r>
              <a:rPr lang="en-US"/>
              <a:t>@newjerseydepartmentofeduca6565</a:t>
            </a:r>
          </a:p>
        </p:txBody>
      </p:sp>
    </p:spTree>
    <p:extLst>
      <p:ext uri="{BB962C8B-B14F-4D97-AF65-F5344CB8AC3E}">
        <p14:creationId xmlns:p14="http://schemas.microsoft.com/office/powerpoint/2010/main" val="15376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C858-93D0-F2FF-E2AD-94E8CF4687DA}"/>
              </a:ext>
            </a:extLst>
          </p:cNvPr>
          <p:cNvSpPr>
            <a:spLocks noGrp="1"/>
          </p:cNvSpPr>
          <p:nvPr>
            <p:ph type="title"/>
          </p:nvPr>
        </p:nvSpPr>
        <p:spPr/>
        <p:txBody>
          <a:bodyPr/>
          <a:lstStyle/>
          <a:p>
            <a:r>
              <a:rPr lang="en-US"/>
              <a:t>Thank You</a:t>
            </a:r>
          </a:p>
        </p:txBody>
      </p:sp>
      <p:sp>
        <p:nvSpPr>
          <p:cNvPr id="3" name="Text Placeholder 2">
            <a:extLst>
              <a:ext uri="{FF2B5EF4-FFF2-40B4-BE49-F238E27FC236}">
                <a16:creationId xmlns:a16="http://schemas.microsoft.com/office/drawing/2014/main" id="{6586E948-F757-9C5C-541C-88E26BDA6F1E}"/>
              </a:ext>
            </a:extLst>
          </p:cNvPr>
          <p:cNvSpPr>
            <a:spLocks noGrp="1"/>
          </p:cNvSpPr>
          <p:nvPr>
            <p:ph type="body" sz="quarter" idx="10"/>
          </p:nvPr>
        </p:nvSpPr>
        <p:spPr>
          <a:xfrm>
            <a:off x="3367068" y="2970212"/>
            <a:ext cx="5773737" cy="430213"/>
          </a:xfrm>
        </p:spPr>
        <p:txBody>
          <a:bodyPr/>
          <a:lstStyle/>
          <a:p>
            <a:r>
              <a:rPr lang="en-US"/>
              <a:t>Office of Standards</a:t>
            </a:r>
          </a:p>
          <a:p>
            <a:r>
              <a:rPr lang="en-US" u="sng">
                <a:hlinkClick r:id="rId3"/>
              </a:rPr>
              <a:t>standards@doe.nj.gov</a:t>
            </a:r>
            <a:endParaRPr lang="en-US" b="0"/>
          </a:p>
        </p:txBody>
      </p:sp>
    </p:spTree>
    <p:extLst>
      <p:ext uri="{BB962C8B-B14F-4D97-AF65-F5344CB8AC3E}">
        <p14:creationId xmlns:p14="http://schemas.microsoft.com/office/powerpoint/2010/main" val="3345361476"/>
      </p:ext>
    </p:extLst>
  </p:cSld>
  <p:clrMapOvr>
    <a:masterClrMapping/>
  </p:clrMapOvr>
</p:sld>
</file>

<file path=ppt/theme/theme1.xml><?xml version="1.0" encoding="utf-8"?>
<a:theme xmlns:a="http://schemas.openxmlformats.org/drawingml/2006/main" name="Office Theme">
  <a:themeElements>
    <a:clrScheme name="NJDOE_2025">
      <a:dk1>
        <a:srgbClr val="000000"/>
      </a:dk1>
      <a:lt1>
        <a:srgbClr val="FFFFFF"/>
      </a:lt1>
      <a:dk2>
        <a:srgbClr val="0E2841"/>
      </a:dk2>
      <a:lt2>
        <a:srgbClr val="E8E8E8"/>
      </a:lt2>
      <a:accent1>
        <a:srgbClr val="345F84"/>
      </a:accent1>
      <a:accent2>
        <a:srgbClr val="772006"/>
      </a:accent2>
      <a:accent3>
        <a:srgbClr val="004E75"/>
      </a:accent3>
      <a:accent4>
        <a:srgbClr val="373535"/>
      </a:accent4>
      <a:accent5>
        <a:srgbClr val="C13C15"/>
      </a:accent5>
      <a:accent6>
        <a:srgbClr val="FEAD15"/>
      </a:accent6>
      <a:hlink>
        <a:srgbClr val="006CFF"/>
      </a:hlink>
      <a:folHlink>
        <a:srgbClr val="96607D"/>
      </a:folHlink>
    </a:clrScheme>
    <a:fontScheme name="NJDOE_2025">
      <a:majorFont>
        <a:latin typeface="Aptos Narrow"/>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JDOE_PPT_Template.potx" id="{656F9EB2-7695-4072-8291-8A3A2A17BF5A}" vid="{2E4E04E5-95BA-4C7E-88CA-A681EFBFE9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A3E1ACF873394C8172DC93AB2919A5" ma:contentTypeVersion="11" ma:contentTypeDescription="Create a new document." ma:contentTypeScope="" ma:versionID="b312adb16b2de0f0720cbf6cedd8c1e7">
  <xsd:schema xmlns:xsd="http://www.w3.org/2001/XMLSchema" xmlns:xs="http://www.w3.org/2001/XMLSchema" xmlns:p="http://schemas.microsoft.com/office/2006/metadata/properties" xmlns:ns2="2f878861-dc93-455d-8f58-2913a6ab5fc5" xmlns:ns3="2f57b3d6-2a08-4fee-adfc-63f103472337" targetNamespace="http://schemas.microsoft.com/office/2006/metadata/properties" ma:root="true" ma:fieldsID="060562c6726f35166777c081ab931cec" ns2:_="" ns3:_="">
    <xsd:import namespace="2f878861-dc93-455d-8f58-2913a6ab5fc5"/>
    <xsd:import namespace="2f57b3d6-2a08-4fee-adfc-63f103472337"/>
    <xsd:element name="properties">
      <xsd:complexType>
        <xsd:sequence>
          <xsd:element name="documentManagement">
            <xsd:complexType>
              <xsd:all>
                <xsd:element ref="ns2:lcf76f155ced4ddcb4097134ff3c332f" minOccurs="0"/>
                <xsd:element ref="ns3:TaxCatchAll" minOccurs="0"/>
                <xsd:element ref="ns2:Parham2324ePAREvidenceCHPE"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878861-dc93-455d-8f58-2913a6ab5fc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8829e9b-2c9c-4724-8f43-688495af2fc8" ma:termSetId="09814cd3-568e-fe90-9814-8d621ff8fb84" ma:anchorId="fba54fb3-c3e1-fe81-a776-ca4b69148c4d" ma:open="true" ma:isKeyword="false">
      <xsd:complexType>
        <xsd:sequence>
          <xsd:element ref="pc:Terms" minOccurs="0" maxOccurs="1"/>
        </xsd:sequence>
      </xsd:complexType>
    </xsd:element>
    <xsd:element name="Parham2324ePAREvidenceCHPE" ma:index="11" nillable="true" ma:displayName="Parham 23 24 ePAR Evidence CHPE" ma:format="Dropdown" ma:internalName="Parham2324ePAREvidenceCHPE">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f57b3d6-2a08-4fee-adfc-63f10347233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4232629-8d85-4f03-abc5-8a2226550cb4}" ma:internalName="TaxCatchAll" ma:showField="CatchAllData" ma:web="2f57b3d6-2a08-4fee-adfc-63f1034723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arham2324ePAREvidenceCHPE xmlns="2f878861-dc93-455d-8f58-2913a6ab5fc5" xsi:nil="true"/>
    <lcf76f155ced4ddcb4097134ff3c332f xmlns="2f878861-dc93-455d-8f58-2913a6ab5fc5">
      <Terms xmlns="http://schemas.microsoft.com/office/infopath/2007/PartnerControls"/>
    </lcf76f155ced4ddcb4097134ff3c332f>
    <TaxCatchAll xmlns="2f57b3d6-2a08-4fee-adfc-63f103472337" xsi:nil="true"/>
  </documentManagement>
</p:properties>
</file>

<file path=customXml/itemProps1.xml><?xml version="1.0" encoding="utf-8"?>
<ds:datastoreItem xmlns:ds="http://schemas.openxmlformats.org/officeDocument/2006/customXml" ds:itemID="{33CD068D-5425-4CC9-AA0A-C1882D58053F}">
  <ds:schemaRefs>
    <ds:schemaRef ds:uri="2f57b3d6-2a08-4fee-adfc-63f103472337"/>
    <ds:schemaRef ds:uri="2f878861-dc93-455d-8f58-2913a6ab5f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49D8DF-A7DC-48D7-8CAA-71DBB8527807}">
  <ds:schemaRefs>
    <ds:schemaRef ds:uri="http://schemas.microsoft.com/sharepoint/v3/contenttype/forms"/>
  </ds:schemaRefs>
</ds:datastoreItem>
</file>

<file path=customXml/itemProps3.xml><?xml version="1.0" encoding="utf-8"?>
<ds:datastoreItem xmlns:ds="http://schemas.openxmlformats.org/officeDocument/2006/customXml" ds:itemID="{596003FC-7CC3-409B-A022-63A0756EF601}">
  <ds:schemaRefs>
    <ds:schemaRef ds:uri="http://purl.org/dc/dcmitype/"/>
    <ds:schemaRef ds:uri="http://schemas.microsoft.com/office/infopath/2007/PartnerControls"/>
    <ds:schemaRef ds:uri="http://schemas.microsoft.com/office/2006/documentManagement/types"/>
    <ds:schemaRef ds:uri="2f878861-dc93-455d-8f58-2913a6ab5fc5"/>
    <ds:schemaRef ds:uri="http://schemas.microsoft.com/office/2006/metadata/properties"/>
    <ds:schemaRef ds:uri="http://schemas.openxmlformats.org/package/2006/metadata/core-properties"/>
    <ds:schemaRef ds:uri="http://www.w3.org/XML/1998/namespace"/>
    <ds:schemaRef ds:uri="2f57b3d6-2a08-4fee-adfc-63f103472337"/>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NJDOE_PPT_Template</Template>
  <TotalTime>235</TotalTime>
  <Words>1855</Words>
  <Application>Microsoft Office PowerPoint</Application>
  <PresentationFormat>Widescreen</PresentationFormat>
  <Paragraphs>143</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New Jersey Department of Education</vt:lpstr>
      <vt:lpstr>Senator Angela McKnight</vt:lpstr>
      <vt:lpstr>Legislation</vt:lpstr>
      <vt:lpstr>February 11, 2026 NJDOE Broadcast</vt:lpstr>
      <vt:lpstr>Cursive Handwriting Research</vt:lpstr>
      <vt:lpstr>Foundational Skills in the 2023 NJ Student Learning Standards for English Language Arts (NJSLS-ELA)</vt:lpstr>
      <vt:lpstr>Progression of Skills</vt:lpstr>
      <vt:lpstr>Explicit instruction supports student mastery.</vt:lpstr>
      <vt:lpstr>Consistent formation is essential to establish.</vt:lpstr>
      <vt:lpstr>Appropriate materials are needed.</vt:lpstr>
      <vt:lpstr>Considerations for Assessment</vt:lpstr>
      <vt:lpstr>Examples of cursive handwriting instruction</vt:lpstr>
      <vt:lpstr>divider</vt:lpstr>
      <vt:lpstr>Examples for Practicing Writing and Reading Cursive</vt:lpstr>
      <vt:lpstr>Accommodations and modifications (1 of 2)</vt:lpstr>
      <vt:lpstr>Accommodations and modifications (2 of 2)</vt:lpstr>
      <vt:lpstr>Additional Considerations</vt:lpstr>
      <vt:lpstr>Resources</vt:lpstr>
      <vt:lpstr>References (1 of 2)</vt:lpstr>
      <vt:lpstr>References (2 of 2)</vt:lpstr>
      <vt:lpstr>Follow Us</vt:lpstr>
      <vt:lpstr>Thank You</vt:lpstr>
    </vt:vector>
  </TitlesOfParts>
  <Company>NJ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Cursive Handwriting Support</dc:title>
  <dc:creator>New Jersey Department of Education</dc:creator>
  <cp:lastModifiedBy>Specht, Dorothea</cp:lastModifiedBy>
  <cp:revision>5</cp:revision>
  <cp:lastPrinted>2026-05-06T13:36:30Z</cp:lastPrinted>
  <dcterms:created xsi:type="dcterms:W3CDTF">2026-03-30T12:13:53Z</dcterms:created>
  <dcterms:modified xsi:type="dcterms:W3CDTF">2026-08-25T15:07:05Z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0x0101002AA3E1ACF873394C8172DC93AB2919A5</vt:lpwstr>
  </property>
  <property fmtid="{D5CDD505-2E9C-101B-9397-08002B2CF9AE}" pid="3" name="MediaServiceImageTags">
    <vt:lpwstr/>
  </property>
</Properties>
</file>