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1"/>
    <p:sldMasterId id="2147483660" r:id="rId2"/>
  </p:sldMasterIdLst>
  <p:notesMasterIdLst>
    <p:notesMasterId r:id="rId38"/>
  </p:notesMasterIdLst>
  <p:sldIdLst>
    <p:sldId id="257" r:id="rId3"/>
    <p:sldId id="260" r:id="rId4"/>
    <p:sldId id="295" r:id="rId5"/>
    <p:sldId id="262" r:id="rId6"/>
    <p:sldId id="296" r:id="rId7"/>
    <p:sldId id="301" r:id="rId8"/>
    <p:sldId id="264" r:id="rId9"/>
    <p:sldId id="298" r:id="rId10"/>
    <p:sldId id="299" r:id="rId11"/>
    <p:sldId id="300" r:id="rId12"/>
    <p:sldId id="302"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94" r:id="rId34"/>
    <p:sldId id="290" r:id="rId35"/>
    <p:sldId id="291" r:id="rId36"/>
    <p:sldId id="293"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FDEDB33-E49C-63FE-C6A8-FD4D6DEFEC73}" name="Strege, Tami" initials="ST" userId="S::tstrege@doe.nj.gov::9057e87a-9f56-4c76-bb39-dd5958e4252f" providerId="AD"/>
  <p188:author id="{59DDFB41-184C-5325-9C91-3B37B9E0CD50}" name="Barry, Susan" initials="BS" userId="S::sbarry@doe.nj.gov::221d9e1c-b807-4fe3-9495-6eec67339b34" providerId="AD"/>
  <p188:author id="{7CD06546-9DD9-0023-DDD8-EC4F2CAE1FF9}" name="Thomas, Elizabeth" initials="ET" userId="S::ethomas@doe.nj.gov::ecf9b76d-2424-407e-a49b-ad172b417e8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F9C2A7-351A-4C49-AF26-0544B6A6F186}" v="177" dt="2023-12-18T13:26:34.1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6" autoAdjust="0"/>
    <p:restoredTop sz="86385" autoAdjust="0"/>
  </p:normalViewPr>
  <p:slideViewPr>
    <p:cSldViewPr snapToGrid="0">
      <p:cViewPr varScale="1">
        <p:scale>
          <a:sx n="54" d="100"/>
          <a:sy n="54" d="100"/>
        </p:scale>
        <p:origin x="400" y="4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45" Type="http://schemas.microsoft.com/office/2018/10/relationships/authors" Targe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microsoft.com/office/2016/11/relationships/changesInfo" Target="changesInfos/changesInfo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rry, Susan" userId="221d9e1c-b807-4fe3-9495-6eec67339b34" providerId="ADAL" clId="{97F9C2A7-351A-4C49-AF26-0544B6A6F186}"/>
    <pc:docChg chg="undo custSel mod addSld delSld modSld">
      <pc:chgData name="Barry, Susan" userId="221d9e1c-b807-4fe3-9495-6eec67339b34" providerId="ADAL" clId="{97F9C2A7-351A-4C49-AF26-0544B6A6F186}" dt="2023-12-18T14:36:29.459" v="205"/>
      <pc:docMkLst>
        <pc:docMk/>
      </pc:docMkLst>
      <pc:sldChg chg="delCm modCm">
        <pc:chgData name="Barry, Susan" userId="221d9e1c-b807-4fe3-9495-6eec67339b34" providerId="ADAL" clId="{97F9C2A7-351A-4C49-AF26-0544B6A6F186}" dt="2023-12-18T14:36:25.941" v="204"/>
        <pc:sldMkLst>
          <pc:docMk/>
          <pc:sldMk cId="1869916186" sldId="257"/>
        </pc:sldMkLst>
        <pc:extLst>
          <p:ext xmlns:p="http://schemas.openxmlformats.org/presentationml/2006/main" uri="{D6D511B9-2390-475A-947B-AFAB55BFBCF1}">
            <pc226:cmChg xmlns:pc226="http://schemas.microsoft.com/office/powerpoint/2022/06/main/command" chg="del">
              <pc226:chgData name="Barry, Susan" userId="221d9e1c-b807-4fe3-9495-6eec67339b34" providerId="ADAL" clId="{97F9C2A7-351A-4C49-AF26-0544B6A6F186}" dt="2023-12-18T14:36:25.941" v="204"/>
              <pc2:cmMkLst xmlns:pc2="http://schemas.microsoft.com/office/powerpoint/2019/9/main/command">
                <pc:docMk/>
                <pc:sldMk cId="1869916186" sldId="257"/>
                <pc2:cmMk id="{5E2E7659-D72A-4B29-AD38-BBFA11D2B464}"/>
              </pc2:cmMkLst>
              <pc226:cmRplyChg chg="add">
                <pc226:chgData name="Barry, Susan" userId="221d9e1c-b807-4fe3-9495-6eec67339b34" providerId="ADAL" clId="{97F9C2A7-351A-4C49-AF26-0544B6A6F186}" dt="2023-12-18T13:20:47.215" v="183"/>
                <pc2:cmRplyMkLst xmlns:pc2="http://schemas.microsoft.com/office/powerpoint/2019/9/main/command">
                  <pc:docMk/>
                  <pc:sldMk cId="1869916186" sldId="257"/>
                  <pc2:cmMk id="{5E2E7659-D72A-4B29-AD38-BBFA11D2B464}"/>
                  <pc2:cmRplyMk id="{513EAAD5-00F1-4B19-A6CC-BAB00D72F903}"/>
                </pc2:cmRplyMkLst>
              </pc226:cmRplyChg>
            </pc226:cmChg>
          </p:ext>
        </pc:extLst>
      </pc:sldChg>
      <pc:sldChg chg="modSp">
        <pc:chgData name="Barry, Susan" userId="221d9e1c-b807-4fe3-9495-6eec67339b34" providerId="ADAL" clId="{97F9C2A7-351A-4C49-AF26-0544B6A6F186}" dt="2023-12-15T16:17:37.269" v="93" actId="6549"/>
        <pc:sldMkLst>
          <pc:docMk/>
          <pc:sldMk cId="276670224" sldId="260"/>
        </pc:sldMkLst>
        <pc:spChg chg="mod">
          <ac:chgData name="Barry, Susan" userId="221d9e1c-b807-4fe3-9495-6eec67339b34" providerId="ADAL" clId="{97F9C2A7-351A-4C49-AF26-0544B6A6F186}" dt="2023-12-15T16:17:37.269" v="93" actId="6549"/>
          <ac:spMkLst>
            <pc:docMk/>
            <pc:sldMk cId="276670224" sldId="260"/>
            <ac:spMk id="12" creationId="{CDD0FDFB-AFCD-7637-EE9B-51BBAE5618BF}"/>
          </ac:spMkLst>
        </pc:spChg>
      </pc:sldChg>
      <pc:sldChg chg="del">
        <pc:chgData name="Barry, Susan" userId="221d9e1c-b807-4fe3-9495-6eec67339b34" providerId="ADAL" clId="{97F9C2A7-351A-4C49-AF26-0544B6A6F186}" dt="2023-12-15T16:19:51.157" v="96" actId="2696"/>
        <pc:sldMkLst>
          <pc:docMk/>
          <pc:sldMk cId="223889134" sldId="261"/>
        </pc:sldMkLst>
      </pc:sldChg>
      <pc:sldChg chg="delCm">
        <pc:chgData name="Barry, Susan" userId="221d9e1c-b807-4fe3-9495-6eec67339b34" providerId="ADAL" clId="{97F9C2A7-351A-4C49-AF26-0544B6A6F186}" dt="2023-12-18T14:36:29.459" v="205"/>
        <pc:sldMkLst>
          <pc:docMk/>
          <pc:sldMk cId="4231543697" sldId="262"/>
        </pc:sldMkLst>
        <pc:extLst>
          <p:ext xmlns:p="http://schemas.openxmlformats.org/presentationml/2006/main" uri="{D6D511B9-2390-475A-947B-AFAB55BFBCF1}">
            <pc226:cmChg xmlns:pc226="http://schemas.microsoft.com/office/powerpoint/2022/06/main/command" chg="del">
              <pc226:chgData name="Barry, Susan" userId="221d9e1c-b807-4fe3-9495-6eec67339b34" providerId="ADAL" clId="{97F9C2A7-351A-4C49-AF26-0544B6A6F186}" dt="2023-12-18T14:36:29.459" v="205"/>
              <pc2:cmMkLst xmlns:pc2="http://schemas.microsoft.com/office/powerpoint/2019/9/main/command">
                <pc:docMk/>
                <pc:sldMk cId="4231543697" sldId="262"/>
                <pc2:cmMk id="{7B729607-19CC-433A-B1E2-88438C9D6000}"/>
              </pc2:cmMkLst>
            </pc226:cmChg>
          </p:ext>
        </pc:extLst>
      </pc:sldChg>
      <pc:sldChg chg="modSp">
        <pc:chgData name="Barry, Susan" userId="221d9e1c-b807-4fe3-9495-6eec67339b34" providerId="ADAL" clId="{97F9C2A7-351A-4C49-AF26-0544B6A6F186}" dt="2023-12-15T17:54:03.888" v="142" actId="20577"/>
        <pc:sldMkLst>
          <pc:docMk/>
          <pc:sldMk cId="3159311566" sldId="263"/>
        </pc:sldMkLst>
        <pc:spChg chg="mod">
          <ac:chgData name="Barry, Susan" userId="221d9e1c-b807-4fe3-9495-6eec67339b34" providerId="ADAL" clId="{97F9C2A7-351A-4C49-AF26-0544B6A6F186}" dt="2023-12-15T17:53:17.808" v="128" actId="6549"/>
          <ac:spMkLst>
            <pc:docMk/>
            <pc:sldMk cId="3159311566" sldId="263"/>
            <ac:spMk id="4" creationId="{2A59A46A-A8C5-4109-BDB0-22EC5B404FE0}"/>
          </ac:spMkLst>
        </pc:spChg>
        <pc:graphicFrameChg chg="mod">
          <ac:chgData name="Barry, Susan" userId="221d9e1c-b807-4fe3-9495-6eec67339b34" providerId="ADAL" clId="{97F9C2A7-351A-4C49-AF26-0544B6A6F186}" dt="2023-12-15T17:54:03.888" v="142" actId="20577"/>
          <ac:graphicFrameMkLst>
            <pc:docMk/>
            <pc:sldMk cId="3159311566" sldId="263"/>
            <ac:graphicFrameMk id="3" creationId="{09D23549-57D9-4342-B661-42FEED76CB83}"/>
          </ac:graphicFrameMkLst>
        </pc:graphicFrameChg>
      </pc:sldChg>
      <pc:sldChg chg="modSp">
        <pc:chgData name="Barry, Susan" userId="221d9e1c-b807-4fe3-9495-6eec67339b34" providerId="ADAL" clId="{97F9C2A7-351A-4C49-AF26-0544B6A6F186}" dt="2023-12-15T16:29:30.549" v="121" actId="13244"/>
        <pc:sldMkLst>
          <pc:docMk/>
          <pc:sldMk cId="1849475807" sldId="264"/>
        </pc:sldMkLst>
        <pc:spChg chg="mod">
          <ac:chgData name="Barry, Susan" userId="221d9e1c-b807-4fe3-9495-6eec67339b34" providerId="ADAL" clId="{97F9C2A7-351A-4C49-AF26-0544B6A6F186}" dt="2023-12-15T16:17:09.326" v="86" actId="20577"/>
          <ac:spMkLst>
            <pc:docMk/>
            <pc:sldMk cId="1849475807" sldId="264"/>
            <ac:spMk id="3" creationId="{276905EE-630D-4A75-AD33-3787448DE178}"/>
          </ac:spMkLst>
        </pc:spChg>
        <pc:spChg chg="mod">
          <ac:chgData name="Barry, Susan" userId="221d9e1c-b807-4fe3-9495-6eec67339b34" providerId="ADAL" clId="{97F9C2A7-351A-4C49-AF26-0544B6A6F186}" dt="2023-12-15T16:29:30.549" v="121" actId="13244"/>
          <ac:spMkLst>
            <pc:docMk/>
            <pc:sldMk cId="1849475807" sldId="264"/>
            <ac:spMk id="6" creationId="{9B4644BA-89A7-4605-A77F-03AD7F150B8F}"/>
          </ac:spMkLst>
        </pc:spChg>
      </pc:sldChg>
      <pc:sldChg chg="modSp">
        <pc:chgData name="Barry, Susan" userId="221d9e1c-b807-4fe3-9495-6eec67339b34" providerId="ADAL" clId="{97F9C2A7-351A-4C49-AF26-0544B6A6F186}" dt="2023-12-15T16:17:02.042" v="81" actId="20577"/>
        <pc:sldMkLst>
          <pc:docMk/>
          <pc:sldMk cId="4181173995" sldId="265"/>
        </pc:sldMkLst>
        <pc:spChg chg="mod">
          <ac:chgData name="Barry, Susan" userId="221d9e1c-b807-4fe3-9495-6eec67339b34" providerId="ADAL" clId="{97F9C2A7-351A-4C49-AF26-0544B6A6F186}" dt="2023-12-15T16:17:02.042" v="81" actId="20577"/>
          <ac:spMkLst>
            <pc:docMk/>
            <pc:sldMk cId="4181173995" sldId="265"/>
            <ac:spMk id="4" creationId="{3B8703BD-C191-43E0-951A-1A19908B90CB}"/>
          </ac:spMkLst>
        </pc:spChg>
      </pc:sldChg>
      <pc:sldChg chg="modSp add del modCm">
        <pc:chgData name="Barry, Susan" userId="221d9e1c-b807-4fe3-9495-6eec67339b34" providerId="ADAL" clId="{97F9C2A7-351A-4C49-AF26-0544B6A6F186}" dt="2023-12-18T13:29:01.519" v="198" actId="2696"/>
        <pc:sldMkLst>
          <pc:docMk/>
          <pc:sldMk cId="2401559522" sldId="266"/>
        </pc:sldMkLst>
        <pc:spChg chg="mod">
          <ac:chgData name="Barry, Susan" userId="221d9e1c-b807-4fe3-9495-6eec67339b34" providerId="ADAL" clId="{97F9C2A7-351A-4C49-AF26-0544B6A6F186}" dt="2023-12-15T16:16:55.083" v="76" actId="20577"/>
          <ac:spMkLst>
            <pc:docMk/>
            <pc:sldMk cId="2401559522" sldId="266"/>
            <ac:spMk id="5" creationId="{FE9668E5-286A-45D2-B5B2-ED72A1E76895}"/>
          </ac:spMkLst>
        </pc:spChg>
        <pc:extLst>
          <p:ext xmlns:p="http://schemas.openxmlformats.org/presentationml/2006/main" uri="{D6D511B9-2390-475A-947B-AFAB55BFBCF1}">
            <pc226:cmChg xmlns:pc226="http://schemas.microsoft.com/office/powerpoint/2022/06/main/command" chg="">
              <pc226:chgData name="Barry, Susan" userId="221d9e1c-b807-4fe3-9495-6eec67339b34" providerId="ADAL" clId="{97F9C2A7-351A-4C49-AF26-0544B6A6F186}" dt="2023-12-18T13:23:29.484" v="184"/>
              <pc2:cmMkLst xmlns:pc2="http://schemas.microsoft.com/office/powerpoint/2019/9/main/command">
                <pc:docMk/>
                <pc:sldMk cId="2401559522" sldId="266"/>
                <pc2:cmMk id="{C7449B65-8B6C-4041-A7A0-E3E4BCFA3416}"/>
              </pc2:cmMkLst>
              <pc226:cmRplyChg chg="add">
                <pc226:chgData name="Barry, Susan" userId="221d9e1c-b807-4fe3-9495-6eec67339b34" providerId="ADAL" clId="{97F9C2A7-351A-4C49-AF26-0544B6A6F186}" dt="2023-12-18T13:23:29.484" v="184"/>
                <pc2:cmRplyMkLst xmlns:pc2="http://schemas.microsoft.com/office/powerpoint/2019/9/main/command">
                  <pc:docMk/>
                  <pc:sldMk cId="2401559522" sldId="266"/>
                  <pc2:cmMk id="{C7449B65-8B6C-4041-A7A0-E3E4BCFA3416}"/>
                  <pc2:cmRplyMk id="{D93DA635-86B7-4764-9F2A-0FE756C8E473}"/>
                </pc2:cmRplyMkLst>
              </pc226:cmRplyChg>
            </pc226:cmChg>
          </p:ext>
        </pc:extLst>
      </pc:sldChg>
      <pc:sldChg chg="modSp del">
        <pc:chgData name="Barry, Susan" userId="221d9e1c-b807-4fe3-9495-6eec67339b34" providerId="ADAL" clId="{97F9C2A7-351A-4C49-AF26-0544B6A6F186}" dt="2023-12-18T13:29:49.378" v="200" actId="2696"/>
        <pc:sldMkLst>
          <pc:docMk/>
          <pc:sldMk cId="855195871" sldId="267"/>
        </pc:sldMkLst>
        <pc:spChg chg="mod">
          <ac:chgData name="Barry, Susan" userId="221d9e1c-b807-4fe3-9495-6eec67339b34" providerId="ADAL" clId="{97F9C2A7-351A-4C49-AF26-0544B6A6F186}" dt="2023-12-15T16:16:32.039" v="63" actId="20577"/>
          <ac:spMkLst>
            <pc:docMk/>
            <pc:sldMk cId="855195871" sldId="267"/>
            <ac:spMk id="7" creationId="{13C19FB3-A005-44D1-BD79-6C19D1CE3C96}"/>
          </ac:spMkLst>
        </pc:spChg>
      </pc:sldChg>
      <pc:sldChg chg="modSp">
        <pc:chgData name="Barry, Susan" userId="221d9e1c-b807-4fe3-9495-6eec67339b34" providerId="ADAL" clId="{97F9C2A7-351A-4C49-AF26-0544B6A6F186}" dt="2023-12-15T17:56:15.047" v="156" actId="6549"/>
        <pc:sldMkLst>
          <pc:docMk/>
          <pc:sldMk cId="3657976536" sldId="270"/>
        </pc:sldMkLst>
        <pc:spChg chg="mod">
          <ac:chgData name="Barry, Susan" userId="221d9e1c-b807-4fe3-9495-6eec67339b34" providerId="ADAL" clId="{97F9C2A7-351A-4C49-AF26-0544B6A6F186}" dt="2023-12-15T17:56:15.047" v="156" actId="6549"/>
          <ac:spMkLst>
            <pc:docMk/>
            <pc:sldMk cId="3657976536" sldId="270"/>
            <ac:spMk id="3" creationId="{E9874AE8-299A-4291-A192-680A38ECBC08}"/>
          </ac:spMkLst>
        </pc:spChg>
      </pc:sldChg>
      <pc:sldChg chg="modSp">
        <pc:chgData name="Barry, Susan" userId="221d9e1c-b807-4fe3-9495-6eec67339b34" providerId="ADAL" clId="{97F9C2A7-351A-4C49-AF26-0544B6A6F186}" dt="2023-12-15T17:56:48.248" v="161" actId="6549"/>
        <pc:sldMkLst>
          <pc:docMk/>
          <pc:sldMk cId="3012866680" sldId="271"/>
        </pc:sldMkLst>
        <pc:spChg chg="mod">
          <ac:chgData name="Barry, Susan" userId="221d9e1c-b807-4fe3-9495-6eec67339b34" providerId="ADAL" clId="{97F9C2A7-351A-4C49-AF26-0544B6A6F186}" dt="2023-12-15T17:56:48.248" v="161" actId="6549"/>
          <ac:spMkLst>
            <pc:docMk/>
            <pc:sldMk cId="3012866680" sldId="271"/>
            <ac:spMk id="2" creationId="{BC8140DB-9926-4108-AA16-AA46270DAC0B}"/>
          </ac:spMkLst>
        </pc:spChg>
        <pc:spChg chg="mod">
          <ac:chgData name="Barry, Susan" userId="221d9e1c-b807-4fe3-9495-6eec67339b34" providerId="ADAL" clId="{97F9C2A7-351A-4C49-AF26-0544B6A6F186}" dt="2023-12-15T16:20:52.278" v="99" actId="962"/>
          <ac:spMkLst>
            <pc:docMk/>
            <pc:sldMk cId="3012866680" sldId="271"/>
            <ac:spMk id="5" creationId="{0C4DEF07-B40C-4CB2-AB38-E0F39AC294CE}"/>
          </ac:spMkLst>
        </pc:spChg>
      </pc:sldChg>
      <pc:sldChg chg="modSp">
        <pc:chgData name="Barry, Susan" userId="221d9e1c-b807-4fe3-9495-6eec67339b34" providerId="ADAL" clId="{97F9C2A7-351A-4C49-AF26-0544B6A6F186}" dt="2023-12-15T19:08:36.133" v="170"/>
        <pc:sldMkLst>
          <pc:docMk/>
          <pc:sldMk cId="2641139607" sldId="272"/>
        </pc:sldMkLst>
        <pc:spChg chg="mod">
          <ac:chgData name="Barry, Susan" userId="221d9e1c-b807-4fe3-9495-6eec67339b34" providerId="ADAL" clId="{97F9C2A7-351A-4C49-AF26-0544B6A6F186}" dt="2023-12-15T19:08:36.133" v="170"/>
          <ac:spMkLst>
            <pc:docMk/>
            <pc:sldMk cId="2641139607" sldId="272"/>
            <ac:spMk id="3" creationId="{E9874AE8-299A-4291-A192-680A38ECBC08}"/>
          </ac:spMkLst>
        </pc:spChg>
      </pc:sldChg>
      <pc:sldChg chg="modSp">
        <pc:chgData name="Barry, Susan" userId="221d9e1c-b807-4fe3-9495-6eec67339b34" providerId="ADAL" clId="{97F9C2A7-351A-4C49-AF26-0544B6A6F186}" dt="2023-12-15T19:08:15.250" v="169"/>
        <pc:sldMkLst>
          <pc:docMk/>
          <pc:sldMk cId="4197447988" sldId="273"/>
        </pc:sldMkLst>
        <pc:spChg chg="mod">
          <ac:chgData name="Barry, Susan" userId="221d9e1c-b807-4fe3-9495-6eec67339b34" providerId="ADAL" clId="{97F9C2A7-351A-4C49-AF26-0544B6A6F186}" dt="2023-12-15T19:08:15.250" v="169"/>
          <ac:spMkLst>
            <pc:docMk/>
            <pc:sldMk cId="4197447988" sldId="273"/>
            <ac:spMk id="2" creationId="{BC8140DB-9926-4108-AA16-AA46270DAC0B}"/>
          </ac:spMkLst>
        </pc:spChg>
        <pc:spChg chg="mod">
          <ac:chgData name="Barry, Susan" userId="221d9e1c-b807-4fe3-9495-6eec67339b34" providerId="ADAL" clId="{97F9C2A7-351A-4C49-AF26-0544B6A6F186}" dt="2023-12-15T16:21:03.664" v="102" actId="962"/>
          <ac:spMkLst>
            <pc:docMk/>
            <pc:sldMk cId="4197447988" sldId="273"/>
            <ac:spMk id="5" creationId="{0C4DEF07-B40C-4CB2-AB38-E0F39AC294CE}"/>
          </ac:spMkLst>
        </pc:spChg>
      </pc:sldChg>
      <pc:sldChg chg="modSp">
        <pc:chgData name="Barry, Susan" userId="221d9e1c-b807-4fe3-9495-6eec67339b34" providerId="ADAL" clId="{97F9C2A7-351A-4C49-AF26-0544B6A6F186}" dt="2023-12-15T16:21:11.314" v="103" actId="13244"/>
        <pc:sldMkLst>
          <pc:docMk/>
          <pc:sldMk cId="222109129" sldId="274"/>
        </pc:sldMkLst>
        <pc:spChg chg="mod">
          <ac:chgData name="Barry, Susan" userId="221d9e1c-b807-4fe3-9495-6eec67339b34" providerId="ADAL" clId="{97F9C2A7-351A-4C49-AF26-0544B6A6F186}" dt="2023-12-15T16:21:11.314" v="103" actId="13244"/>
          <ac:spMkLst>
            <pc:docMk/>
            <pc:sldMk cId="222109129" sldId="274"/>
            <ac:spMk id="6" creationId="{E3EFB752-9C67-4F37-A4C0-DE13DB3BBB34}"/>
          </ac:spMkLst>
        </pc:spChg>
      </pc:sldChg>
      <pc:sldChg chg="modSp">
        <pc:chgData name="Barry, Susan" userId="221d9e1c-b807-4fe3-9495-6eec67339b34" providerId="ADAL" clId="{97F9C2A7-351A-4C49-AF26-0544B6A6F186}" dt="2023-12-15T19:08:55.738" v="176" actId="20577"/>
        <pc:sldMkLst>
          <pc:docMk/>
          <pc:sldMk cId="4285225885" sldId="275"/>
        </pc:sldMkLst>
        <pc:spChg chg="mod">
          <ac:chgData name="Barry, Susan" userId="221d9e1c-b807-4fe3-9495-6eec67339b34" providerId="ADAL" clId="{97F9C2A7-351A-4C49-AF26-0544B6A6F186}" dt="2023-12-15T19:08:55.738" v="176" actId="20577"/>
          <ac:spMkLst>
            <pc:docMk/>
            <pc:sldMk cId="4285225885" sldId="275"/>
            <ac:spMk id="3" creationId="{128620F0-A245-42FF-B0DC-E249DED6E8D8}"/>
          </ac:spMkLst>
        </pc:spChg>
      </pc:sldChg>
      <pc:sldChg chg="modSp">
        <pc:chgData name="Barry, Susan" userId="221d9e1c-b807-4fe3-9495-6eec67339b34" providerId="ADAL" clId="{97F9C2A7-351A-4C49-AF26-0544B6A6F186}" dt="2023-12-15T16:21:25.553" v="104" actId="13244"/>
        <pc:sldMkLst>
          <pc:docMk/>
          <pc:sldMk cId="3857083314" sldId="276"/>
        </pc:sldMkLst>
        <pc:spChg chg="mod">
          <ac:chgData name="Barry, Susan" userId="221d9e1c-b807-4fe3-9495-6eec67339b34" providerId="ADAL" clId="{97F9C2A7-351A-4C49-AF26-0544B6A6F186}" dt="2023-12-15T16:21:25.553" v="104" actId="13244"/>
          <ac:spMkLst>
            <pc:docMk/>
            <pc:sldMk cId="3857083314" sldId="276"/>
            <ac:spMk id="4" creationId="{C73B0913-DE76-4858-BCA8-F4EFE6A8B05D}"/>
          </ac:spMkLst>
        </pc:spChg>
      </pc:sldChg>
      <pc:sldChg chg="modSp">
        <pc:chgData name="Barry, Susan" userId="221d9e1c-b807-4fe3-9495-6eec67339b34" providerId="ADAL" clId="{97F9C2A7-351A-4C49-AF26-0544B6A6F186}" dt="2023-12-15T16:21:34.323" v="105" actId="13244"/>
        <pc:sldMkLst>
          <pc:docMk/>
          <pc:sldMk cId="3793169246" sldId="278"/>
        </pc:sldMkLst>
        <pc:spChg chg="mod">
          <ac:chgData name="Barry, Susan" userId="221d9e1c-b807-4fe3-9495-6eec67339b34" providerId="ADAL" clId="{97F9C2A7-351A-4C49-AF26-0544B6A6F186}" dt="2023-12-15T16:21:34.323" v="105" actId="13244"/>
          <ac:spMkLst>
            <pc:docMk/>
            <pc:sldMk cId="3793169246" sldId="278"/>
            <ac:spMk id="4" creationId="{C73B0913-DE76-4858-BCA8-F4EFE6A8B05D}"/>
          </ac:spMkLst>
        </pc:spChg>
      </pc:sldChg>
      <pc:sldChg chg="modSp">
        <pc:chgData name="Barry, Susan" userId="221d9e1c-b807-4fe3-9495-6eec67339b34" providerId="ADAL" clId="{97F9C2A7-351A-4C49-AF26-0544B6A6F186}" dt="2023-12-15T16:21:40.188" v="108" actId="962"/>
        <pc:sldMkLst>
          <pc:docMk/>
          <pc:sldMk cId="4155896469" sldId="279"/>
        </pc:sldMkLst>
        <pc:spChg chg="mod">
          <ac:chgData name="Barry, Susan" userId="221d9e1c-b807-4fe3-9495-6eec67339b34" providerId="ADAL" clId="{97F9C2A7-351A-4C49-AF26-0544B6A6F186}" dt="2023-12-15T16:21:40.188" v="108" actId="962"/>
          <ac:spMkLst>
            <pc:docMk/>
            <pc:sldMk cId="4155896469" sldId="279"/>
            <ac:spMk id="5" creationId="{0C4DEF07-B40C-4CB2-AB38-E0F39AC294CE}"/>
          </ac:spMkLst>
        </pc:spChg>
      </pc:sldChg>
      <pc:sldChg chg="modSp">
        <pc:chgData name="Barry, Susan" userId="221d9e1c-b807-4fe3-9495-6eec67339b34" providerId="ADAL" clId="{97F9C2A7-351A-4C49-AF26-0544B6A6F186}" dt="2023-12-15T16:21:44.860" v="109" actId="13244"/>
        <pc:sldMkLst>
          <pc:docMk/>
          <pc:sldMk cId="1664837363" sldId="280"/>
        </pc:sldMkLst>
        <pc:spChg chg="mod">
          <ac:chgData name="Barry, Susan" userId="221d9e1c-b807-4fe3-9495-6eec67339b34" providerId="ADAL" clId="{97F9C2A7-351A-4C49-AF26-0544B6A6F186}" dt="2023-12-15T16:21:44.860" v="109" actId="13244"/>
          <ac:spMkLst>
            <pc:docMk/>
            <pc:sldMk cId="1664837363" sldId="280"/>
            <ac:spMk id="4" creationId="{C73B0913-DE76-4858-BCA8-F4EFE6A8B05D}"/>
          </ac:spMkLst>
        </pc:spChg>
      </pc:sldChg>
      <pc:sldChg chg="modSp">
        <pc:chgData name="Barry, Susan" userId="221d9e1c-b807-4fe3-9495-6eec67339b34" providerId="ADAL" clId="{97F9C2A7-351A-4C49-AF26-0544B6A6F186}" dt="2023-12-15T16:21:49.350" v="110" actId="13244"/>
        <pc:sldMkLst>
          <pc:docMk/>
          <pc:sldMk cId="113607551" sldId="281"/>
        </pc:sldMkLst>
        <pc:spChg chg="mod">
          <ac:chgData name="Barry, Susan" userId="221d9e1c-b807-4fe3-9495-6eec67339b34" providerId="ADAL" clId="{97F9C2A7-351A-4C49-AF26-0544B6A6F186}" dt="2023-12-15T16:21:49.350" v="110" actId="13244"/>
          <ac:spMkLst>
            <pc:docMk/>
            <pc:sldMk cId="113607551" sldId="281"/>
            <ac:spMk id="6" creationId="{E3EFB752-9C67-4F37-A4C0-DE13DB3BBB34}"/>
          </ac:spMkLst>
        </pc:spChg>
      </pc:sldChg>
      <pc:sldChg chg="modSp">
        <pc:chgData name="Barry, Susan" userId="221d9e1c-b807-4fe3-9495-6eec67339b34" providerId="ADAL" clId="{97F9C2A7-351A-4C49-AF26-0544B6A6F186}" dt="2023-12-15T19:09:26.051" v="182" actId="20577"/>
        <pc:sldMkLst>
          <pc:docMk/>
          <pc:sldMk cId="4059931172" sldId="282"/>
        </pc:sldMkLst>
        <pc:spChg chg="mod">
          <ac:chgData name="Barry, Susan" userId="221d9e1c-b807-4fe3-9495-6eec67339b34" providerId="ADAL" clId="{97F9C2A7-351A-4C49-AF26-0544B6A6F186}" dt="2023-12-15T19:09:26.051" v="182" actId="20577"/>
          <ac:spMkLst>
            <pc:docMk/>
            <pc:sldMk cId="4059931172" sldId="282"/>
            <ac:spMk id="3" creationId="{128620F0-A245-42FF-B0DC-E249DED6E8D8}"/>
          </ac:spMkLst>
        </pc:spChg>
      </pc:sldChg>
      <pc:sldChg chg="modSp">
        <pc:chgData name="Barry, Susan" userId="221d9e1c-b807-4fe3-9495-6eec67339b34" providerId="ADAL" clId="{97F9C2A7-351A-4C49-AF26-0544B6A6F186}" dt="2023-12-15T16:21:58.240" v="111" actId="13244"/>
        <pc:sldMkLst>
          <pc:docMk/>
          <pc:sldMk cId="1954065517" sldId="283"/>
        </pc:sldMkLst>
        <pc:spChg chg="mod">
          <ac:chgData name="Barry, Susan" userId="221d9e1c-b807-4fe3-9495-6eec67339b34" providerId="ADAL" clId="{97F9C2A7-351A-4C49-AF26-0544B6A6F186}" dt="2023-12-15T16:21:58.240" v="111" actId="13244"/>
          <ac:spMkLst>
            <pc:docMk/>
            <pc:sldMk cId="1954065517" sldId="283"/>
            <ac:spMk id="4" creationId="{C73B0913-DE76-4858-BCA8-F4EFE6A8B05D}"/>
          </ac:spMkLst>
        </pc:spChg>
      </pc:sldChg>
      <pc:sldChg chg="modSp">
        <pc:chgData name="Barry, Susan" userId="221d9e1c-b807-4fe3-9495-6eec67339b34" providerId="ADAL" clId="{97F9C2A7-351A-4C49-AF26-0544B6A6F186}" dt="2023-12-15T16:22:07.584" v="114" actId="962"/>
        <pc:sldMkLst>
          <pc:docMk/>
          <pc:sldMk cId="3014404427" sldId="286"/>
        </pc:sldMkLst>
        <pc:spChg chg="mod">
          <ac:chgData name="Barry, Susan" userId="221d9e1c-b807-4fe3-9495-6eec67339b34" providerId="ADAL" clId="{97F9C2A7-351A-4C49-AF26-0544B6A6F186}" dt="2023-12-15T16:22:07.584" v="114" actId="962"/>
          <ac:spMkLst>
            <pc:docMk/>
            <pc:sldMk cId="3014404427" sldId="286"/>
            <ac:spMk id="5" creationId="{0C4DEF07-B40C-4CB2-AB38-E0F39AC294CE}"/>
          </ac:spMkLst>
        </pc:spChg>
      </pc:sldChg>
      <pc:sldChg chg="modSp">
        <pc:chgData name="Barry, Susan" userId="221d9e1c-b807-4fe3-9495-6eec67339b34" providerId="ADAL" clId="{97F9C2A7-351A-4C49-AF26-0544B6A6F186}" dt="2023-12-15T16:22:13.932" v="117" actId="962"/>
        <pc:sldMkLst>
          <pc:docMk/>
          <pc:sldMk cId="2491119192" sldId="287"/>
        </pc:sldMkLst>
        <pc:spChg chg="mod">
          <ac:chgData name="Barry, Susan" userId="221d9e1c-b807-4fe3-9495-6eec67339b34" providerId="ADAL" clId="{97F9C2A7-351A-4C49-AF26-0544B6A6F186}" dt="2023-12-15T16:22:13.932" v="117" actId="962"/>
          <ac:spMkLst>
            <pc:docMk/>
            <pc:sldMk cId="2491119192" sldId="287"/>
            <ac:spMk id="5" creationId="{0C4DEF07-B40C-4CB2-AB38-E0F39AC294CE}"/>
          </ac:spMkLst>
        </pc:spChg>
      </pc:sldChg>
      <pc:sldChg chg="modSp del">
        <pc:chgData name="Barry, Susan" userId="221d9e1c-b807-4fe3-9495-6eec67339b34" providerId="ADAL" clId="{97F9C2A7-351A-4C49-AF26-0544B6A6F186}" dt="2023-12-15T16:22:39.449" v="120" actId="2696"/>
        <pc:sldMkLst>
          <pc:docMk/>
          <pc:sldMk cId="2203385601" sldId="289"/>
        </pc:sldMkLst>
        <pc:spChg chg="mod">
          <ac:chgData name="Barry, Susan" userId="221d9e1c-b807-4fe3-9495-6eec67339b34" providerId="ADAL" clId="{97F9C2A7-351A-4C49-AF26-0544B6A6F186}" dt="2023-12-15T16:22:22.847" v="118" actId="13244"/>
          <ac:spMkLst>
            <pc:docMk/>
            <pc:sldMk cId="2203385601" sldId="289"/>
            <ac:spMk id="5" creationId="{7E9C8F0D-DE50-422A-90FF-4F52C5D6A8AA}"/>
          </ac:spMkLst>
        </pc:spChg>
        <pc:spChg chg="mod">
          <ac:chgData name="Barry, Susan" userId="221d9e1c-b807-4fe3-9495-6eec67339b34" providerId="ADAL" clId="{97F9C2A7-351A-4C49-AF26-0544B6A6F186}" dt="2023-12-15T16:22:27.856" v="119" actId="13244"/>
          <ac:spMkLst>
            <pc:docMk/>
            <pc:sldMk cId="2203385601" sldId="289"/>
            <ac:spMk id="9" creationId="{C4C7A101-CBB0-4F33-8ABC-B91C109406A0}"/>
          </ac:spMkLst>
        </pc:spChg>
      </pc:sldChg>
      <pc:sldChg chg="modSp add del">
        <pc:chgData name="Barry, Susan" userId="221d9e1c-b807-4fe3-9495-6eec67339b34" providerId="ADAL" clId="{97F9C2A7-351A-4C49-AF26-0544B6A6F186}" dt="2023-12-15T16:09:30.156" v="47"/>
        <pc:sldMkLst>
          <pc:docMk/>
          <pc:sldMk cId="3806829540" sldId="290"/>
        </pc:sldMkLst>
        <pc:spChg chg="mod">
          <ac:chgData name="Barry, Susan" userId="221d9e1c-b807-4fe3-9495-6eec67339b34" providerId="ADAL" clId="{97F9C2A7-351A-4C49-AF26-0544B6A6F186}" dt="2023-12-15T16:08:58.842" v="36" actId="6549"/>
          <ac:spMkLst>
            <pc:docMk/>
            <pc:sldMk cId="3806829540" sldId="290"/>
            <ac:spMk id="3" creationId="{5ED2346B-32BA-78EB-3E93-11A32601442B}"/>
          </ac:spMkLst>
        </pc:spChg>
      </pc:sldChg>
      <pc:sldChg chg="modSp">
        <pc:chgData name="Barry, Susan" userId="221d9e1c-b807-4fe3-9495-6eec67339b34" providerId="ADAL" clId="{97F9C2A7-351A-4C49-AF26-0544B6A6F186}" dt="2023-12-15T16:09:18.204" v="44" actId="20577"/>
        <pc:sldMkLst>
          <pc:docMk/>
          <pc:sldMk cId="1419486109" sldId="291"/>
        </pc:sldMkLst>
        <pc:spChg chg="mod">
          <ac:chgData name="Barry, Susan" userId="221d9e1c-b807-4fe3-9495-6eec67339b34" providerId="ADAL" clId="{97F9C2A7-351A-4C49-AF26-0544B6A6F186}" dt="2023-12-15T16:09:18.204" v="44" actId="20577"/>
          <ac:spMkLst>
            <pc:docMk/>
            <pc:sldMk cId="1419486109" sldId="291"/>
            <ac:spMk id="3" creationId="{B17B5547-9669-4324-A55D-97A523573BB3}"/>
          </ac:spMkLst>
        </pc:spChg>
      </pc:sldChg>
      <pc:sldChg chg="addSp delSp modSp add mod modClrScheme chgLayout">
        <pc:chgData name="Barry, Susan" userId="221d9e1c-b807-4fe3-9495-6eec67339b34" providerId="ADAL" clId="{97F9C2A7-351A-4C49-AF26-0544B6A6F186}" dt="2023-12-15T16:08:30.294" v="28" actId="14100"/>
        <pc:sldMkLst>
          <pc:docMk/>
          <pc:sldMk cId="3768966210" sldId="294"/>
        </pc:sldMkLst>
        <pc:spChg chg="mod ord">
          <ac:chgData name="Barry, Susan" userId="221d9e1c-b807-4fe3-9495-6eec67339b34" providerId="ADAL" clId="{97F9C2A7-351A-4C49-AF26-0544B6A6F186}" dt="2023-12-15T16:06:46.014" v="3" actId="700"/>
          <ac:spMkLst>
            <pc:docMk/>
            <pc:sldMk cId="3768966210" sldId="294"/>
            <ac:spMk id="2" creationId="{49361871-8CE3-4D73-8E5A-3D682356E435}"/>
          </ac:spMkLst>
        </pc:spChg>
        <pc:spChg chg="add mod ord">
          <ac:chgData name="Barry, Susan" userId="221d9e1c-b807-4fe3-9495-6eec67339b34" providerId="ADAL" clId="{97F9C2A7-351A-4C49-AF26-0544B6A6F186}" dt="2023-12-15T16:08:30.294" v="28" actId="14100"/>
          <ac:spMkLst>
            <pc:docMk/>
            <pc:sldMk cId="3768966210" sldId="294"/>
            <ac:spMk id="3" creationId="{21D455C1-A3EF-253F-05F5-F6613567BC60}"/>
          </ac:spMkLst>
        </pc:spChg>
        <pc:spChg chg="add del mod ord">
          <ac:chgData name="Barry, Susan" userId="221d9e1c-b807-4fe3-9495-6eec67339b34" providerId="ADAL" clId="{97F9C2A7-351A-4C49-AF26-0544B6A6F186}" dt="2023-12-15T16:07:28.917" v="13" actId="931"/>
          <ac:spMkLst>
            <pc:docMk/>
            <pc:sldMk cId="3768966210" sldId="294"/>
            <ac:spMk id="4" creationId="{247561EE-0BF1-9CD3-DDFA-E06DEDE3C3A0}"/>
          </ac:spMkLst>
        </pc:spChg>
        <pc:spChg chg="mod ord">
          <ac:chgData name="Barry, Susan" userId="221d9e1c-b807-4fe3-9495-6eec67339b34" providerId="ADAL" clId="{97F9C2A7-351A-4C49-AF26-0544B6A6F186}" dt="2023-12-15T16:06:46.014" v="3" actId="700"/>
          <ac:spMkLst>
            <pc:docMk/>
            <pc:sldMk cId="3768966210" sldId="294"/>
            <ac:spMk id="5" creationId="{7E9C8F0D-DE50-422A-90FF-4F52C5D6A8AA}"/>
          </ac:spMkLst>
        </pc:spChg>
        <pc:spChg chg="del">
          <ac:chgData name="Barry, Susan" userId="221d9e1c-b807-4fe3-9495-6eec67339b34" providerId="ADAL" clId="{97F9C2A7-351A-4C49-AF26-0544B6A6F186}" dt="2023-12-15T16:06:36.417" v="1" actId="21"/>
          <ac:spMkLst>
            <pc:docMk/>
            <pc:sldMk cId="3768966210" sldId="294"/>
            <ac:spMk id="9" creationId="{C4C7A101-CBB0-4F33-8ABC-B91C109406A0}"/>
          </ac:spMkLst>
        </pc:spChg>
        <pc:picChg chg="add mod">
          <ac:chgData name="Barry, Susan" userId="221d9e1c-b807-4fe3-9495-6eec67339b34" providerId="ADAL" clId="{97F9C2A7-351A-4C49-AF26-0544B6A6F186}" dt="2023-12-15T16:08:26.903" v="27" actId="1076"/>
          <ac:picMkLst>
            <pc:docMk/>
            <pc:sldMk cId="3768966210" sldId="294"/>
            <ac:picMk id="7" creationId="{D8E49855-3B12-5399-EEDC-3436D1C82EB5}"/>
          </ac:picMkLst>
        </pc:picChg>
        <pc:picChg chg="del">
          <ac:chgData name="Barry, Susan" userId="221d9e1c-b807-4fe3-9495-6eec67339b34" providerId="ADAL" clId="{97F9C2A7-351A-4C49-AF26-0544B6A6F186}" dt="2023-12-15T16:06:39.993" v="2" actId="21"/>
          <ac:picMkLst>
            <pc:docMk/>
            <pc:sldMk cId="3768966210" sldId="294"/>
            <ac:picMk id="8" creationId="{3E91B02A-27BC-4126-9E52-FF3096A63339}"/>
          </ac:picMkLst>
        </pc:picChg>
      </pc:sldChg>
      <pc:sldChg chg="delSp modSp add mod modClrScheme chgLayout">
        <pc:chgData name="Barry, Susan" userId="221d9e1c-b807-4fe3-9495-6eec67339b34" providerId="ADAL" clId="{97F9C2A7-351A-4C49-AF26-0544B6A6F186}" dt="2023-12-15T16:19:28.101" v="95" actId="700"/>
        <pc:sldMkLst>
          <pc:docMk/>
          <pc:sldMk cId="1794814484" sldId="295"/>
        </pc:sldMkLst>
        <pc:spChg chg="mod ord">
          <ac:chgData name="Barry, Susan" userId="221d9e1c-b807-4fe3-9495-6eec67339b34" providerId="ADAL" clId="{97F9C2A7-351A-4C49-AF26-0544B6A6F186}" dt="2023-12-15T16:19:28.101" v="95" actId="700"/>
          <ac:spMkLst>
            <pc:docMk/>
            <pc:sldMk cId="1794814484" sldId="295"/>
            <ac:spMk id="2" creationId="{3E22132C-594D-4EA8-B6A2-96B8E0EE7AB2}"/>
          </ac:spMkLst>
        </pc:spChg>
        <pc:spChg chg="mod ord">
          <ac:chgData name="Barry, Susan" userId="221d9e1c-b807-4fe3-9495-6eec67339b34" providerId="ADAL" clId="{97F9C2A7-351A-4C49-AF26-0544B6A6F186}" dt="2023-12-15T16:19:28.101" v="95" actId="700"/>
          <ac:spMkLst>
            <pc:docMk/>
            <pc:sldMk cId="1794814484" sldId="295"/>
            <ac:spMk id="3" creationId="{2CBAAE58-B5BF-4C92-8727-893E66ECF76B}"/>
          </ac:spMkLst>
        </pc:spChg>
        <pc:spChg chg="del">
          <ac:chgData name="Barry, Susan" userId="221d9e1c-b807-4fe3-9495-6eec67339b34" providerId="ADAL" clId="{97F9C2A7-351A-4C49-AF26-0544B6A6F186}" dt="2023-12-15T16:19:28.101" v="95" actId="700"/>
          <ac:spMkLst>
            <pc:docMk/>
            <pc:sldMk cId="1794814484" sldId="295"/>
            <ac:spMk id="4" creationId="{78485EA2-D1E6-4B18-A4C2-8213D9577F59}"/>
          </ac:spMkLst>
        </pc:spChg>
        <pc:spChg chg="mod ord">
          <ac:chgData name="Barry, Susan" userId="221d9e1c-b807-4fe3-9495-6eec67339b34" providerId="ADAL" clId="{97F9C2A7-351A-4C49-AF26-0544B6A6F186}" dt="2023-12-15T16:19:28.101" v="95" actId="700"/>
          <ac:spMkLst>
            <pc:docMk/>
            <pc:sldMk cId="1794814484" sldId="295"/>
            <ac:spMk id="5" creationId="{A832528D-AE4F-4725-BD4D-02127327CBD0}"/>
          </ac:spMkLst>
        </pc:spChg>
      </pc:sldChg>
      <pc:sldChg chg="delCm">
        <pc:chgData name="Barry, Susan" userId="221d9e1c-b807-4fe3-9495-6eec67339b34" providerId="ADAL" clId="{97F9C2A7-351A-4C49-AF26-0544B6A6F186}" dt="2023-12-18T14:36:29.459" v="205"/>
        <pc:sldMkLst>
          <pc:docMk/>
          <pc:sldMk cId="1976672973" sldId="296"/>
        </pc:sldMkLst>
        <pc:extLst>
          <p:ext xmlns:p="http://schemas.openxmlformats.org/presentationml/2006/main" uri="{D6D511B9-2390-475A-947B-AFAB55BFBCF1}">
            <pc226:cmChg xmlns:pc226="http://schemas.microsoft.com/office/powerpoint/2022/06/main/command" chg="del">
              <pc226:chgData name="Barry, Susan" userId="221d9e1c-b807-4fe3-9495-6eec67339b34" providerId="ADAL" clId="{97F9C2A7-351A-4C49-AF26-0544B6A6F186}" dt="2023-12-18T14:36:29.459" v="205"/>
              <pc2:cmMkLst xmlns:pc2="http://schemas.microsoft.com/office/powerpoint/2019/9/main/command">
                <pc:docMk/>
                <pc:sldMk cId="1976672973" sldId="296"/>
                <pc2:cmMk id="{F380FAF2-937C-4858-B4E2-9FBF3B7ED3DE}"/>
              </pc2:cmMkLst>
            </pc226:cmChg>
          </p:ext>
        </pc:extLst>
      </pc:sldChg>
      <pc:sldChg chg="delCm">
        <pc:chgData name="Barry, Susan" userId="221d9e1c-b807-4fe3-9495-6eec67339b34" providerId="ADAL" clId="{97F9C2A7-351A-4C49-AF26-0544B6A6F186}" dt="2023-12-18T14:36:29.459" v="205"/>
        <pc:sldMkLst>
          <pc:docMk/>
          <pc:sldMk cId="546330819" sldId="298"/>
        </pc:sldMkLst>
        <pc:extLst>
          <p:ext xmlns:p="http://schemas.openxmlformats.org/presentationml/2006/main" uri="{D6D511B9-2390-475A-947B-AFAB55BFBCF1}">
            <pc226:cmChg xmlns:pc226="http://schemas.microsoft.com/office/powerpoint/2022/06/main/command" chg="del">
              <pc226:chgData name="Barry, Susan" userId="221d9e1c-b807-4fe3-9495-6eec67339b34" providerId="ADAL" clId="{97F9C2A7-351A-4C49-AF26-0544B6A6F186}" dt="2023-12-18T14:36:29.459" v="205"/>
              <pc2:cmMkLst xmlns:pc2="http://schemas.microsoft.com/office/powerpoint/2019/9/main/command">
                <pc:docMk/>
                <pc:sldMk cId="546330819" sldId="298"/>
                <pc2:cmMk id="{03F923BF-9AA3-4ADE-9A64-16A82AD59E9E}"/>
              </pc2:cmMkLst>
            </pc226:cmChg>
          </p:ext>
        </pc:extLst>
      </pc:sldChg>
      <pc:sldChg chg="delCm">
        <pc:chgData name="Barry, Susan" userId="221d9e1c-b807-4fe3-9495-6eec67339b34" providerId="ADAL" clId="{97F9C2A7-351A-4C49-AF26-0544B6A6F186}" dt="2023-12-18T14:36:29.459" v="205"/>
        <pc:sldMkLst>
          <pc:docMk/>
          <pc:sldMk cId="2819833131" sldId="299"/>
        </pc:sldMkLst>
        <pc:extLst>
          <p:ext xmlns:p="http://schemas.openxmlformats.org/presentationml/2006/main" uri="{D6D511B9-2390-475A-947B-AFAB55BFBCF1}">
            <pc226:cmChg xmlns:pc226="http://schemas.microsoft.com/office/powerpoint/2022/06/main/command" chg="del">
              <pc226:chgData name="Barry, Susan" userId="221d9e1c-b807-4fe3-9495-6eec67339b34" providerId="ADAL" clId="{97F9C2A7-351A-4C49-AF26-0544B6A6F186}" dt="2023-12-18T14:36:29.459" v="205"/>
              <pc2:cmMkLst xmlns:pc2="http://schemas.microsoft.com/office/powerpoint/2019/9/main/command">
                <pc:docMk/>
                <pc:sldMk cId="2819833131" sldId="299"/>
                <pc2:cmMk id="{6B4F03E5-1120-4B4C-86B8-775F67BDCB09}"/>
              </pc2:cmMkLst>
            </pc226:cmChg>
          </p:ext>
        </pc:extLst>
      </pc:sldChg>
      <pc:sldChg chg="delCm modCm">
        <pc:chgData name="Barry, Susan" userId="221d9e1c-b807-4fe3-9495-6eec67339b34" providerId="ADAL" clId="{97F9C2A7-351A-4C49-AF26-0544B6A6F186}" dt="2023-12-18T14:36:29.459" v="205"/>
        <pc:sldMkLst>
          <pc:docMk/>
          <pc:sldMk cId="975860375" sldId="300"/>
        </pc:sldMkLst>
        <pc:extLst>
          <p:ext xmlns:p="http://schemas.openxmlformats.org/presentationml/2006/main" uri="{D6D511B9-2390-475A-947B-AFAB55BFBCF1}">
            <pc226:cmChg xmlns:pc226="http://schemas.microsoft.com/office/powerpoint/2022/06/main/command" chg="del">
              <pc226:chgData name="Barry, Susan" userId="221d9e1c-b807-4fe3-9495-6eec67339b34" providerId="ADAL" clId="{97F9C2A7-351A-4C49-AF26-0544B6A6F186}" dt="2023-12-18T14:36:29.459" v="205"/>
              <pc2:cmMkLst xmlns:pc2="http://schemas.microsoft.com/office/powerpoint/2019/9/main/command">
                <pc:docMk/>
                <pc:sldMk cId="975860375" sldId="300"/>
                <pc2:cmMk id="{C702A7EE-0AFC-42DC-8B9D-7E0B1DD5685B}"/>
              </pc2:cmMkLst>
              <pc226:cmRplyChg chg="add">
                <pc226:chgData name="Barry, Susan" userId="221d9e1c-b807-4fe3-9495-6eec67339b34" providerId="ADAL" clId="{97F9C2A7-351A-4C49-AF26-0544B6A6F186}" dt="2023-12-18T13:30:37.612" v="201"/>
                <pc2:cmRplyMkLst xmlns:pc2="http://schemas.microsoft.com/office/powerpoint/2019/9/main/command">
                  <pc:docMk/>
                  <pc:sldMk cId="975860375" sldId="300"/>
                  <pc2:cmMk id="{C702A7EE-0AFC-42DC-8B9D-7E0B1DD5685B}"/>
                  <pc2:cmRplyMk id="{120663B9-327F-411F-B88A-26DEA4DB3653}"/>
                </pc2:cmRplyMkLst>
              </pc226:cmRplyChg>
            </pc226:cmChg>
          </p:ext>
        </pc:extLst>
      </pc:sldChg>
      <pc:sldChg chg="delCm modCm">
        <pc:chgData name="Barry, Susan" userId="221d9e1c-b807-4fe3-9495-6eec67339b34" providerId="ADAL" clId="{97F9C2A7-351A-4C49-AF26-0544B6A6F186}" dt="2023-12-18T14:36:29.459" v="205"/>
        <pc:sldMkLst>
          <pc:docMk/>
          <pc:sldMk cId="123317390" sldId="302"/>
        </pc:sldMkLst>
        <pc:extLst>
          <p:ext xmlns:p="http://schemas.openxmlformats.org/presentationml/2006/main" uri="{D6D511B9-2390-475A-947B-AFAB55BFBCF1}">
            <pc226:cmChg xmlns:pc226="http://schemas.microsoft.com/office/powerpoint/2022/06/main/command" chg="del mod modRxn">
              <pc226:chgData name="Barry, Susan" userId="221d9e1c-b807-4fe3-9495-6eec67339b34" providerId="ADAL" clId="{97F9C2A7-351A-4C49-AF26-0544B6A6F186}" dt="2023-12-18T14:36:29.459" v="205"/>
              <pc2:cmMkLst xmlns:pc2="http://schemas.microsoft.com/office/powerpoint/2019/9/main/command">
                <pc:docMk/>
                <pc:sldMk cId="123317390" sldId="302"/>
                <pc2:cmMk id="{AA03E104-6D6A-4E48-B35E-071720946F78}"/>
              </pc2:cmMkLst>
            </pc226:cmChg>
          </p:ext>
        </pc:extLst>
      </pc:sldChg>
      <pc:sldChg chg="addSp delSp modSp add del mod">
        <pc:chgData name="Barry, Susan" userId="221d9e1c-b807-4fe3-9495-6eec67339b34" providerId="ADAL" clId="{97F9C2A7-351A-4C49-AF26-0544B6A6F186}" dt="2023-12-18T13:29:33.410" v="199" actId="2696"/>
        <pc:sldMkLst>
          <pc:docMk/>
          <pc:sldMk cId="343710699" sldId="303"/>
        </pc:sldMkLst>
        <pc:spChg chg="add mod">
          <ac:chgData name="Barry, Susan" userId="221d9e1c-b807-4fe3-9495-6eec67339b34" providerId="ADAL" clId="{97F9C2A7-351A-4C49-AF26-0544B6A6F186}" dt="2023-12-18T13:27:48.841" v="195" actId="14100"/>
          <ac:spMkLst>
            <pc:docMk/>
            <pc:sldMk cId="343710699" sldId="303"/>
            <ac:spMk id="3" creationId="{D5ECF282-1FCA-818B-F5C5-11F4E65352BB}"/>
          </ac:spMkLst>
        </pc:spChg>
        <pc:picChg chg="del">
          <ac:chgData name="Barry, Susan" userId="221d9e1c-b807-4fe3-9495-6eec67339b34" providerId="ADAL" clId="{97F9C2A7-351A-4C49-AF26-0544B6A6F186}" dt="2023-12-18T13:23:59.098" v="186" actId="478"/>
          <ac:picMkLst>
            <pc:docMk/>
            <pc:sldMk cId="343710699" sldId="303"/>
            <ac:picMk id="9" creationId="{C0E99683-4596-4B50-A5C0-D25750D5043E}"/>
          </ac:picMkLst>
        </pc:picChg>
      </pc:sldChg>
    </pc:docChg>
  </pc:docChgLst>
  <pc:docChgLst>
    <pc:chgData name="Thomas, Elizabeth" userId="ecf9b76d-2424-407e-a49b-ad172b417e8c" providerId="ADAL" clId="{3D854F7E-0246-49C0-AB5A-B79813EF6097}"/>
    <pc:docChg chg="undo custSel addSld delSld modSld modMainMaster">
      <pc:chgData name="Thomas, Elizabeth" userId="ecf9b76d-2424-407e-a49b-ad172b417e8c" providerId="ADAL" clId="{3D854F7E-0246-49C0-AB5A-B79813EF6097}" dt="2023-12-15T21:27:26.935" v="1594"/>
      <pc:docMkLst>
        <pc:docMk/>
      </pc:docMkLst>
      <pc:sldChg chg="addCm">
        <pc:chgData name="Thomas, Elizabeth" userId="ecf9b76d-2424-407e-a49b-ad172b417e8c" providerId="ADAL" clId="{3D854F7E-0246-49C0-AB5A-B79813EF6097}" dt="2023-12-15T21:27:26.935" v="1594"/>
        <pc:sldMkLst>
          <pc:docMk/>
          <pc:sldMk cId="1869916186" sldId="257"/>
        </pc:sldMkLst>
        <pc:extLst>
          <p:ext xmlns:p="http://schemas.openxmlformats.org/presentationml/2006/main" uri="{D6D511B9-2390-475A-947B-AFAB55BFBCF1}">
            <pc226:cmChg xmlns:pc226="http://schemas.microsoft.com/office/powerpoint/2022/06/main/command" chg="add">
              <pc226:chgData name="Thomas, Elizabeth" userId="ecf9b76d-2424-407e-a49b-ad172b417e8c" providerId="ADAL" clId="{3D854F7E-0246-49C0-AB5A-B79813EF6097}" dt="2023-12-15T21:27:26.935" v="1594"/>
              <pc2:cmMkLst xmlns:pc2="http://schemas.microsoft.com/office/powerpoint/2019/9/main/command">
                <pc:docMk/>
                <pc:sldMk cId="1869916186" sldId="257"/>
                <pc2:cmMk id="{5E2E7659-D72A-4B29-AD38-BBFA11D2B464}"/>
              </pc2:cmMkLst>
            </pc226:cmChg>
          </p:ext>
        </pc:extLst>
      </pc:sldChg>
      <pc:sldChg chg="addSp delSp modSp mod modClrScheme addCm chgLayout">
        <pc:chgData name="Thomas, Elizabeth" userId="ecf9b76d-2424-407e-a49b-ad172b417e8c" providerId="ADAL" clId="{3D854F7E-0246-49C0-AB5A-B79813EF6097}" dt="2023-12-15T20:04:11.958" v="107" actId="14100"/>
        <pc:sldMkLst>
          <pc:docMk/>
          <pc:sldMk cId="4231543697" sldId="262"/>
        </pc:sldMkLst>
        <pc:spChg chg="mod ord">
          <ac:chgData name="Thomas, Elizabeth" userId="ecf9b76d-2424-407e-a49b-ad172b417e8c" providerId="ADAL" clId="{3D854F7E-0246-49C0-AB5A-B79813EF6097}" dt="2023-12-15T20:00:23.718" v="43" actId="700"/>
          <ac:spMkLst>
            <pc:docMk/>
            <pc:sldMk cId="4231543697" sldId="262"/>
            <ac:spMk id="2" creationId="{70F43707-21A3-4F7E-8A6D-61C299DC82EE}"/>
          </ac:spMkLst>
        </pc:spChg>
        <pc:spChg chg="del">
          <ac:chgData name="Thomas, Elizabeth" userId="ecf9b76d-2424-407e-a49b-ad172b417e8c" providerId="ADAL" clId="{3D854F7E-0246-49C0-AB5A-B79813EF6097}" dt="2023-12-15T19:59:31.837" v="15" actId="478"/>
          <ac:spMkLst>
            <pc:docMk/>
            <pc:sldMk cId="4231543697" sldId="262"/>
            <ac:spMk id="3" creationId="{9DF06A72-D502-4BA7-B600-82BC5ABA977A}"/>
          </ac:spMkLst>
        </pc:spChg>
        <pc:spChg chg="mod ord">
          <ac:chgData name="Thomas, Elizabeth" userId="ecf9b76d-2424-407e-a49b-ad172b417e8c" providerId="ADAL" clId="{3D854F7E-0246-49C0-AB5A-B79813EF6097}" dt="2023-12-15T20:00:23.718" v="43" actId="700"/>
          <ac:spMkLst>
            <pc:docMk/>
            <pc:sldMk cId="4231543697" sldId="262"/>
            <ac:spMk id="4" creationId="{6AB7E0ED-8C65-4624-9E98-A972E1CA5FD2}"/>
          </ac:spMkLst>
        </pc:spChg>
        <pc:spChg chg="add del mod">
          <ac:chgData name="Thomas, Elizabeth" userId="ecf9b76d-2424-407e-a49b-ad172b417e8c" providerId="ADAL" clId="{3D854F7E-0246-49C0-AB5A-B79813EF6097}" dt="2023-12-15T19:59:34.074" v="16" actId="478"/>
          <ac:spMkLst>
            <pc:docMk/>
            <pc:sldMk cId="4231543697" sldId="262"/>
            <ac:spMk id="7" creationId="{E9CA8183-6B92-EBA6-231A-CC48DE243A5A}"/>
          </ac:spMkLst>
        </pc:spChg>
        <pc:spChg chg="add del mod ord">
          <ac:chgData name="Thomas, Elizabeth" userId="ecf9b76d-2424-407e-a49b-ad172b417e8c" providerId="ADAL" clId="{3D854F7E-0246-49C0-AB5A-B79813EF6097}" dt="2023-12-15T19:59:46.888" v="18" actId="700"/>
          <ac:spMkLst>
            <pc:docMk/>
            <pc:sldMk cId="4231543697" sldId="262"/>
            <ac:spMk id="8" creationId="{3E285852-FC25-1771-5009-5A5635D6A946}"/>
          </ac:spMkLst>
        </pc:spChg>
        <pc:spChg chg="add del mod ord">
          <ac:chgData name="Thomas, Elizabeth" userId="ecf9b76d-2424-407e-a49b-ad172b417e8c" providerId="ADAL" clId="{3D854F7E-0246-49C0-AB5A-B79813EF6097}" dt="2023-12-15T19:59:46.888" v="18" actId="700"/>
          <ac:spMkLst>
            <pc:docMk/>
            <pc:sldMk cId="4231543697" sldId="262"/>
            <ac:spMk id="9" creationId="{4417A318-F254-D4DA-0397-E92FE8439FFF}"/>
          </ac:spMkLst>
        </pc:spChg>
        <pc:spChg chg="add del mod ord">
          <ac:chgData name="Thomas, Elizabeth" userId="ecf9b76d-2424-407e-a49b-ad172b417e8c" providerId="ADAL" clId="{3D854F7E-0246-49C0-AB5A-B79813EF6097}" dt="2023-12-15T20:00:19.026" v="41" actId="478"/>
          <ac:spMkLst>
            <pc:docMk/>
            <pc:sldMk cId="4231543697" sldId="262"/>
            <ac:spMk id="10" creationId="{08B24734-73AA-2F7F-5609-EA7594874D17}"/>
          </ac:spMkLst>
        </pc:spChg>
        <pc:spChg chg="add del mod">
          <ac:chgData name="Thomas, Elizabeth" userId="ecf9b76d-2424-407e-a49b-ad172b417e8c" providerId="ADAL" clId="{3D854F7E-0246-49C0-AB5A-B79813EF6097}" dt="2023-12-15T20:00:21.389" v="42" actId="478"/>
          <ac:spMkLst>
            <pc:docMk/>
            <pc:sldMk cId="4231543697" sldId="262"/>
            <ac:spMk id="12" creationId="{3B86FDC5-0EAA-9D72-4F55-BB2C90929349}"/>
          </ac:spMkLst>
        </pc:spChg>
        <pc:spChg chg="add mod ord">
          <ac:chgData name="Thomas, Elizabeth" userId="ecf9b76d-2424-407e-a49b-ad172b417e8c" providerId="ADAL" clId="{3D854F7E-0246-49C0-AB5A-B79813EF6097}" dt="2023-12-15T20:02:49.837" v="86" actId="20577"/>
          <ac:spMkLst>
            <pc:docMk/>
            <pc:sldMk cId="4231543697" sldId="262"/>
            <ac:spMk id="13" creationId="{EA26672B-370A-CD87-C5EE-C87F73353462}"/>
          </ac:spMkLst>
        </pc:spChg>
        <pc:spChg chg="add mod ord">
          <ac:chgData name="Thomas, Elizabeth" userId="ecf9b76d-2424-407e-a49b-ad172b417e8c" providerId="ADAL" clId="{3D854F7E-0246-49C0-AB5A-B79813EF6097}" dt="2023-12-15T20:04:11.958" v="107" actId="14100"/>
          <ac:spMkLst>
            <pc:docMk/>
            <pc:sldMk cId="4231543697" sldId="262"/>
            <ac:spMk id="14" creationId="{FA3D9BE6-49CB-F09F-DCB1-D05B4EBF7EC9}"/>
          </ac:spMkLst>
        </pc:spChg>
        <pc:graphicFrameChg chg="del">
          <ac:chgData name="Thomas, Elizabeth" userId="ecf9b76d-2424-407e-a49b-ad172b417e8c" providerId="ADAL" clId="{3D854F7E-0246-49C0-AB5A-B79813EF6097}" dt="2023-12-15T19:59:30.678" v="14" actId="478"/>
          <ac:graphicFrameMkLst>
            <pc:docMk/>
            <pc:sldMk cId="4231543697" sldId="262"/>
            <ac:graphicFrameMk id="5" creationId="{ADBA3D5F-2E7C-A31F-E7C5-A479CA1FE979}"/>
          </ac:graphicFrameMkLst>
        </pc:graphicFrameChg>
        <pc:extLst>
          <p:ext xmlns:p="http://schemas.openxmlformats.org/presentationml/2006/main" uri="{D6D511B9-2390-475A-947B-AFAB55BFBCF1}">
            <pc226:cmChg xmlns:pc226="http://schemas.microsoft.com/office/powerpoint/2022/06/main/command" chg="add">
              <pc226:chgData name="Thomas, Elizabeth" userId="ecf9b76d-2424-407e-a49b-ad172b417e8c" providerId="ADAL" clId="{3D854F7E-0246-49C0-AB5A-B79813EF6097}" dt="2023-12-15T20:03:34.734" v="88"/>
              <pc2:cmMkLst xmlns:pc2="http://schemas.microsoft.com/office/powerpoint/2019/9/main/command">
                <pc:docMk/>
                <pc:sldMk cId="4231543697" sldId="262"/>
                <pc2:cmMk id="{7B729607-19CC-433A-B1E2-88438C9D6000}"/>
              </pc2:cmMkLst>
            </pc226:cmChg>
          </p:ext>
        </pc:extLst>
      </pc:sldChg>
      <pc:sldChg chg="modSp del mod">
        <pc:chgData name="Thomas, Elizabeth" userId="ecf9b76d-2424-407e-a49b-ad172b417e8c" providerId="ADAL" clId="{3D854F7E-0246-49C0-AB5A-B79813EF6097}" dt="2023-12-15T20:31:27.328" v="958" actId="47"/>
        <pc:sldMkLst>
          <pc:docMk/>
          <pc:sldMk cId="3159311566" sldId="263"/>
        </pc:sldMkLst>
        <pc:spChg chg="mod">
          <ac:chgData name="Thomas, Elizabeth" userId="ecf9b76d-2424-407e-a49b-ad172b417e8c" providerId="ADAL" clId="{3D854F7E-0246-49C0-AB5A-B79813EF6097}" dt="2023-12-15T20:30:48.025" v="942" actId="1076"/>
          <ac:spMkLst>
            <pc:docMk/>
            <pc:sldMk cId="3159311566" sldId="263"/>
            <ac:spMk id="4" creationId="{2A59A46A-A8C5-4109-BDB0-22EC5B404FE0}"/>
          </ac:spMkLst>
        </pc:spChg>
      </pc:sldChg>
      <pc:sldChg chg="modSp mod">
        <pc:chgData name="Thomas, Elizabeth" userId="ecf9b76d-2424-407e-a49b-ad172b417e8c" providerId="ADAL" clId="{3D854F7E-0246-49C0-AB5A-B79813EF6097}" dt="2023-12-15T20:33:17.997" v="998" actId="962"/>
        <pc:sldMkLst>
          <pc:docMk/>
          <pc:sldMk cId="1849475807" sldId="264"/>
        </pc:sldMkLst>
        <pc:picChg chg="mod">
          <ac:chgData name="Thomas, Elizabeth" userId="ecf9b76d-2424-407e-a49b-ad172b417e8c" providerId="ADAL" clId="{3D854F7E-0246-49C0-AB5A-B79813EF6097}" dt="2023-12-15T20:33:17.997" v="998" actId="962"/>
          <ac:picMkLst>
            <pc:docMk/>
            <pc:sldMk cId="1849475807" sldId="264"/>
            <ac:picMk id="9" creationId="{B862BA19-9AA8-4B52-B892-08D7189A7ADA}"/>
          </ac:picMkLst>
        </pc:picChg>
      </pc:sldChg>
      <pc:sldChg chg="del">
        <pc:chgData name="Thomas, Elizabeth" userId="ecf9b76d-2424-407e-a49b-ad172b417e8c" providerId="ADAL" clId="{3D854F7E-0246-49C0-AB5A-B79813EF6097}" dt="2023-12-15T20:42:13.138" v="1129" actId="47"/>
        <pc:sldMkLst>
          <pc:docMk/>
          <pc:sldMk cId="4181173995" sldId="265"/>
        </pc:sldMkLst>
      </pc:sldChg>
      <pc:sldChg chg="add del modCm">
        <pc:chgData name="Thomas, Elizabeth" userId="ecf9b76d-2424-407e-a49b-ad172b417e8c" providerId="ADAL" clId="{3D854F7E-0246-49C0-AB5A-B79813EF6097}" dt="2023-12-15T20:49:22.711" v="1188"/>
        <pc:sldMkLst>
          <pc:docMk/>
          <pc:sldMk cId="2401559522" sldId="266"/>
        </pc:sldMkLst>
        <pc:extLst>
          <p:ext xmlns:p="http://schemas.openxmlformats.org/presentationml/2006/main" uri="{D6D511B9-2390-475A-947B-AFAB55BFBCF1}">
            <pc226:cmChg xmlns:pc226="http://schemas.microsoft.com/office/powerpoint/2022/06/main/command" chg="">
              <pc226:chgData name="Thomas, Elizabeth" userId="ecf9b76d-2424-407e-a49b-ad172b417e8c" providerId="ADAL" clId="{3D854F7E-0246-49C0-AB5A-B79813EF6097}" dt="2023-12-15T20:49:22.711" v="1188"/>
              <pc2:cmMkLst xmlns:pc2="http://schemas.microsoft.com/office/powerpoint/2019/9/main/command">
                <pc:docMk/>
                <pc:sldMk cId="2401559522" sldId="266"/>
                <pc2:cmMk id="{C7449B65-8B6C-4041-A7A0-E3E4BCFA3416}"/>
              </pc2:cmMkLst>
              <pc226:cmRplyChg chg="add mod">
                <pc226:chgData name="Thomas, Elizabeth" userId="ecf9b76d-2424-407e-a49b-ad172b417e8c" providerId="ADAL" clId="{3D854F7E-0246-49C0-AB5A-B79813EF6097}" dt="2023-12-15T20:49:22.711" v="1188"/>
                <pc2:cmRplyMkLst xmlns:pc2="http://schemas.microsoft.com/office/powerpoint/2019/9/main/command">
                  <pc:docMk/>
                  <pc:sldMk cId="2401559522" sldId="266"/>
                  <pc2:cmMk id="{C7449B65-8B6C-4041-A7A0-E3E4BCFA3416}"/>
                  <pc2:cmRplyMk id="{942976F5-7DEC-4D9E-8A01-A0DD8DC6B9BF}"/>
                </pc2:cmRplyMkLst>
              </pc226:cmRplyChg>
            </pc226:cmChg>
          </p:ext>
        </pc:extLst>
      </pc:sldChg>
      <pc:sldChg chg="del">
        <pc:chgData name="Thomas, Elizabeth" userId="ecf9b76d-2424-407e-a49b-ad172b417e8c" providerId="ADAL" clId="{3D854F7E-0246-49C0-AB5A-B79813EF6097}" dt="2023-12-15T21:06:35.069" v="1590" actId="47"/>
        <pc:sldMkLst>
          <pc:docMk/>
          <pc:sldMk cId="3687786387" sldId="268"/>
        </pc:sldMkLst>
      </pc:sldChg>
      <pc:sldChg chg="addSp delSp modSp mod">
        <pc:chgData name="Thomas, Elizabeth" userId="ecf9b76d-2424-407e-a49b-ad172b417e8c" providerId="ADAL" clId="{3D854F7E-0246-49C0-AB5A-B79813EF6097}" dt="2023-12-15T19:57:11.968" v="10" actId="20577"/>
        <pc:sldMkLst>
          <pc:docMk/>
          <pc:sldMk cId="4059931172" sldId="282"/>
        </pc:sldMkLst>
        <pc:spChg chg="mod">
          <ac:chgData name="Thomas, Elizabeth" userId="ecf9b76d-2424-407e-a49b-ad172b417e8c" providerId="ADAL" clId="{3D854F7E-0246-49C0-AB5A-B79813EF6097}" dt="2023-12-15T19:57:11.968" v="10" actId="20577"/>
          <ac:spMkLst>
            <pc:docMk/>
            <pc:sldMk cId="4059931172" sldId="282"/>
            <ac:spMk id="3" creationId="{128620F0-A245-42FF-B0DC-E249DED6E8D8}"/>
          </ac:spMkLst>
        </pc:spChg>
        <pc:graphicFrameChg chg="add del mod">
          <ac:chgData name="Thomas, Elizabeth" userId="ecf9b76d-2424-407e-a49b-ad172b417e8c" providerId="ADAL" clId="{3D854F7E-0246-49C0-AB5A-B79813EF6097}" dt="2023-12-15T19:57:00.723" v="6"/>
          <ac:graphicFrameMkLst>
            <pc:docMk/>
            <pc:sldMk cId="4059931172" sldId="282"/>
            <ac:graphicFrameMk id="4" creationId="{FA1F8E03-9540-C6B0-A782-D5DC7D8EA3FC}"/>
          </ac:graphicFrameMkLst>
        </pc:graphicFrameChg>
      </pc:sldChg>
      <pc:sldChg chg="modSp">
        <pc:chgData name="Thomas, Elizabeth" userId="ecf9b76d-2424-407e-a49b-ad172b417e8c" providerId="ADAL" clId="{3D854F7E-0246-49C0-AB5A-B79813EF6097}" dt="2023-12-15T19:57:24.863" v="11"/>
        <pc:sldMkLst>
          <pc:docMk/>
          <pc:sldMk cId="4105432161" sldId="284"/>
        </pc:sldMkLst>
        <pc:spChg chg="mod">
          <ac:chgData name="Thomas, Elizabeth" userId="ecf9b76d-2424-407e-a49b-ad172b417e8c" providerId="ADAL" clId="{3D854F7E-0246-49C0-AB5A-B79813EF6097}" dt="2023-12-15T19:57:24.863" v="11"/>
          <ac:spMkLst>
            <pc:docMk/>
            <pc:sldMk cId="4105432161" sldId="284"/>
            <ac:spMk id="2" creationId="{98641D9E-F2F6-8116-472B-7453136E723D}"/>
          </ac:spMkLst>
        </pc:spChg>
      </pc:sldChg>
      <pc:sldChg chg="modSp">
        <pc:chgData name="Thomas, Elizabeth" userId="ecf9b76d-2424-407e-a49b-ad172b417e8c" providerId="ADAL" clId="{3D854F7E-0246-49C0-AB5A-B79813EF6097}" dt="2023-12-15T19:57:33.111" v="12"/>
        <pc:sldMkLst>
          <pc:docMk/>
          <pc:sldMk cId="3095317751" sldId="285"/>
        </pc:sldMkLst>
        <pc:spChg chg="mod">
          <ac:chgData name="Thomas, Elizabeth" userId="ecf9b76d-2424-407e-a49b-ad172b417e8c" providerId="ADAL" clId="{3D854F7E-0246-49C0-AB5A-B79813EF6097}" dt="2023-12-15T19:57:33.111" v="12"/>
          <ac:spMkLst>
            <pc:docMk/>
            <pc:sldMk cId="3095317751" sldId="285"/>
            <ac:spMk id="2" creationId="{98641D9E-F2F6-8116-472B-7453136E723D}"/>
          </ac:spMkLst>
        </pc:spChg>
      </pc:sldChg>
      <pc:sldChg chg="del">
        <pc:chgData name="Thomas, Elizabeth" userId="ecf9b76d-2424-407e-a49b-ad172b417e8c" providerId="ADAL" clId="{3D854F7E-0246-49C0-AB5A-B79813EF6097}" dt="2023-12-15T15:48:42.983" v="1" actId="47"/>
        <pc:sldMkLst>
          <pc:docMk/>
          <pc:sldMk cId="1565767838" sldId="292"/>
        </pc:sldMkLst>
      </pc:sldChg>
      <pc:sldChg chg="add delCm">
        <pc:chgData name="Thomas, Elizabeth" userId="ecf9b76d-2424-407e-a49b-ad172b417e8c" providerId="ADAL" clId="{3D854F7E-0246-49C0-AB5A-B79813EF6097}" dt="2023-12-15T15:48:46.144" v="2"/>
        <pc:sldMkLst>
          <pc:docMk/>
          <pc:sldMk cId="2529699348" sldId="293"/>
        </pc:sldMkLst>
        <pc:extLst>
          <p:ext xmlns:p="http://schemas.openxmlformats.org/presentationml/2006/main" uri="{D6D511B9-2390-475A-947B-AFAB55BFBCF1}">
            <pc226:cmChg xmlns:pc226="http://schemas.microsoft.com/office/powerpoint/2022/06/main/command" chg="del">
              <pc226:chgData name="Thomas, Elizabeth" userId="ecf9b76d-2424-407e-a49b-ad172b417e8c" providerId="ADAL" clId="{3D854F7E-0246-49C0-AB5A-B79813EF6097}" dt="2023-12-15T15:48:46.144" v="2"/>
              <pc2:cmMkLst xmlns:pc2="http://schemas.microsoft.com/office/powerpoint/2019/9/main/command">
                <pc:docMk/>
                <pc:sldMk cId="2529699348" sldId="293"/>
                <pc2:cmMk id="{C45FB9F6-ABEC-4719-B7AC-832182399529}"/>
              </pc2:cmMkLst>
            </pc226:cmChg>
          </p:ext>
        </pc:extLst>
      </pc:sldChg>
      <pc:sldChg chg="add del">
        <pc:chgData name="Thomas, Elizabeth" userId="ecf9b76d-2424-407e-a49b-ad172b417e8c" providerId="ADAL" clId="{3D854F7E-0246-49C0-AB5A-B79813EF6097}" dt="2023-12-15T20:02:39.564" v="85" actId="47"/>
        <pc:sldMkLst>
          <pc:docMk/>
          <pc:sldMk cId="1706256113" sldId="296"/>
        </pc:sldMkLst>
      </pc:sldChg>
      <pc:sldChg chg="addSp delSp modSp add mod modClrScheme addCm chgLayout">
        <pc:chgData name="Thomas, Elizabeth" userId="ecf9b76d-2424-407e-a49b-ad172b417e8c" providerId="ADAL" clId="{3D854F7E-0246-49C0-AB5A-B79813EF6097}" dt="2023-12-15T20:32:41.858" v="988" actId="1038"/>
        <pc:sldMkLst>
          <pc:docMk/>
          <pc:sldMk cId="1976672973" sldId="296"/>
        </pc:sldMkLst>
        <pc:spChg chg="del">
          <ac:chgData name="Thomas, Elizabeth" userId="ecf9b76d-2424-407e-a49b-ad172b417e8c" providerId="ADAL" clId="{3D854F7E-0246-49C0-AB5A-B79813EF6097}" dt="2023-12-15T20:20:06.723" v="330" actId="478"/>
          <ac:spMkLst>
            <pc:docMk/>
            <pc:sldMk cId="1976672973" sldId="296"/>
            <ac:spMk id="2" creationId="{BB74FB9F-235E-4924-B5C7-F6934B0A4B20}"/>
          </ac:spMkLst>
        </pc:spChg>
        <pc:spChg chg="del">
          <ac:chgData name="Thomas, Elizabeth" userId="ecf9b76d-2424-407e-a49b-ad172b417e8c" providerId="ADAL" clId="{3D854F7E-0246-49C0-AB5A-B79813EF6097}" dt="2023-12-15T20:20:12.970" v="334" actId="478"/>
          <ac:spMkLst>
            <pc:docMk/>
            <pc:sldMk cId="1976672973" sldId="296"/>
            <ac:spMk id="4" creationId="{2A59A46A-A8C5-4109-BDB0-22EC5B404FE0}"/>
          </ac:spMkLst>
        </pc:spChg>
        <pc:spChg chg="add del mod">
          <ac:chgData name="Thomas, Elizabeth" userId="ecf9b76d-2424-407e-a49b-ad172b417e8c" providerId="ADAL" clId="{3D854F7E-0246-49C0-AB5A-B79813EF6097}" dt="2023-12-15T20:20:08.027" v="331" actId="478"/>
          <ac:spMkLst>
            <pc:docMk/>
            <pc:sldMk cId="1976672973" sldId="296"/>
            <ac:spMk id="6" creationId="{9BF98CD7-A88E-F786-5D59-02437BC83B8B}"/>
          </ac:spMkLst>
        </pc:spChg>
        <pc:spChg chg="add mod ord">
          <ac:chgData name="Thomas, Elizabeth" userId="ecf9b76d-2424-407e-a49b-ad172b417e8c" providerId="ADAL" clId="{3D854F7E-0246-49C0-AB5A-B79813EF6097}" dt="2023-12-15T20:31:09.804" v="957" actId="27636"/>
          <ac:spMkLst>
            <pc:docMk/>
            <pc:sldMk cId="1976672973" sldId="296"/>
            <ac:spMk id="8" creationId="{57C0CC73-0CBE-F985-CD7E-7843AD885E0B}"/>
          </ac:spMkLst>
        </pc:spChg>
        <pc:spChg chg="add mod ord">
          <ac:chgData name="Thomas, Elizabeth" userId="ecf9b76d-2424-407e-a49b-ad172b417e8c" providerId="ADAL" clId="{3D854F7E-0246-49C0-AB5A-B79813EF6097}" dt="2023-12-15T20:27:34.479" v="736" actId="700"/>
          <ac:spMkLst>
            <pc:docMk/>
            <pc:sldMk cId="1976672973" sldId="296"/>
            <ac:spMk id="9" creationId="{9A6B0186-9138-E579-5800-9BDE9C12B9BC}"/>
          </ac:spMkLst>
        </pc:spChg>
        <pc:spChg chg="add mod ord">
          <ac:chgData name="Thomas, Elizabeth" userId="ecf9b76d-2424-407e-a49b-ad172b417e8c" providerId="ADAL" clId="{3D854F7E-0246-49C0-AB5A-B79813EF6097}" dt="2023-12-15T20:32:07.857" v="979" actId="1076"/>
          <ac:spMkLst>
            <pc:docMk/>
            <pc:sldMk cId="1976672973" sldId="296"/>
            <ac:spMk id="10" creationId="{D0D98D4B-3190-D46B-80EA-B3A6532036CB}"/>
          </ac:spMkLst>
        </pc:spChg>
        <pc:spChg chg="add mod ord">
          <ac:chgData name="Thomas, Elizabeth" userId="ecf9b76d-2424-407e-a49b-ad172b417e8c" providerId="ADAL" clId="{3D854F7E-0246-49C0-AB5A-B79813EF6097}" dt="2023-12-15T20:32:05.388" v="978" actId="1037"/>
          <ac:spMkLst>
            <pc:docMk/>
            <pc:sldMk cId="1976672973" sldId="296"/>
            <ac:spMk id="11" creationId="{DA7AD984-EA57-EE64-C296-E9571A578DEE}"/>
          </ac:spMkLst>
        </pc:spChg>
        <pc:spChg chg="mod ord">
          <ac:chgData name="Thomas, Elizabeth" userId="ecf9b76d-2424-407e-a49b-ad172b417e8c" providerId="ADAL" clId="{3D854F7E-0246-49C0-AB5A-B79813EF6097}" dt="2023-12-15T20:27:34.479" v="736" actId="700"/>
          <ac:spMkLst>
            <pc:docMk/>
            <pc:sldMk cId="1976672973" sldId="296"/>
            <ac:spMk id="12" creationId="{AC1BB3C4-800F-4155-90F2-BA2D2AD36514}"/>
          </ac:spMkLst>
        </pc:spChg>
        <pc:spChg chg="add mod ord">
          <ac:chgData name="Thomas, Elizabeth" userId="ecf9b76d-2424-407e-a49b-ad172b417e8c" providerId="ADAL" clId="{3D854F7E-0246-49C0-AB5A-B79813EF6097}" dt="2023-12-15T20:27:34.479" v="736" actId="700"/>
          <ac:spMkLst>
            <pc:docMk/>
            <pc:sldMk cId="1976672973" sldId="296"/>
            <ac:spMk id="13" creationId="{A09BABF2-24F9-AA4C-E4F2-4EDD257E1828}"/>
          </ac:spMkLst>
        </pc:spChg>
        <pc:spChg chg="add mod ord">
          <ac:chgData name="Thomas, Elizabeth" userId="ecf9b76d-2424-407e-a49b-ad172b417e8c" providerId="ADAL" clId="{3D854F7E-0246-49C0-AB5A-B79813EF6097}" dt="2023-12-15T20:27:34.563" v="739" actId="27636"/>
          <ac:spMkLst>
            <pc:docMk/>
            <pc:sldMk cId="1976672973" sldId="296"/>
            <ac:spMk id="14" creationId="{4A914690-724F-71C6-012D-1F40E0C4F2A4}"/>
          </ac:spMkLst>
        </pc:spChg>
        <pc:spChg chg="add mod ord">
          <ac:chgData name="Thomas, Elizabeth" userId="ecf9b76d-2424-407e-a49b-ad172b417e8c" providerId="ADAL" clId="{3D854F7E-0246-49C0-AB5A-B79813EF6097}" dt="2023-12-15T20:27:49.877" v="754" actId="1076"/>
          <ac:spMkLst>
            <pc:docMk/>
            <pc:sldMk cId="1976672973" sldId="296"/>
            <ac:spMk id="15" creationId="{7ADC96EF-4184-5937-9377-B0143A276836}"/>
          </ac:spMkLst>
        </pc:spChg>
        <pc:spChg chg="add del mod ord">
          <ac:chgData name="Thomas, Elizabeth" userId="ecf9b76d-2424-407e-a49b-ad172b417e8c" providerId="ADAL" clId="{3D854F7E-0246-49C0-AB5A-B79813EF6097}" dt="2023-12-15T20:24:15.776" v="604" actId="700"/>
          <ac:spMkLst>
            <pc:docMk/>
            <pc:sldMk cId="1976672973" sldId="296"/>
            <ac:spMk id="16" creationId="{F0648792-EB59-D5BF-046B-941B4BB11556}"/>
          </ac:spMkLst>
        </pc:spChg>
        <pc:spChg chg="add del mod ord">
          <ac:chgData name="Thomas, Elizabeth" userId="ecf9b76d-2424-407e-a49b-ad172b417e8c" providerId="ADAL" clId="{3D854F7E-0246-49C0-AB5A-B79813EF6097}" dt="2023-12-15T20:24:15.776" v="604" actId="700"/>
          <ac:spMkLst>
            <pc:docMk/>
            <pc:sldMk cId="1976672973" sldId="296"/>
            <ac:spMk id="17" creationId="{75891421-E0DE-FF1C-7071-0BAE4D643FBD}"/>
          </ac:spMkLst>
        </pc:spChg>
        <pc:spChg chg="add del mod ord">
          <ac:chgData name="Thomas, Elizabeth" userId="ecf9b76d-2424-407e-a49b-ad172b417e8c" providerId="ADAL" clId="{3D854F7E-0246-49C0-AB5A-B79813EF6097}" dt="2023-12-15T20:24:15.776" v="604" actId="700"/>
          <ac:spMkLst>
            <pc:docMk/>
            <pc:sldMk cId="1976672973" sldId="296"/>
            <ac:spMk id="18" creationId="{7FDDBFDF-207E-48DD-12F0-E713E1A51CBA}"/>
          </ac:spMkLst>
        </pc:spChg>
        <pc:spChg chg="add del mod ord">
          <ac:chgData name="Thomas, Elizabeth" userId="ecf9b76d-2424-407e-a49b-ad172b417e8c" providerId="ADAL" clId="{3D854F7E-0246-49C0-AB5A-B79813EF6097}" dt="2023-12-15T20:24:15.776" v="604" actId="700"/>
          <ac:spMkLst>
            <pc:docMk/>
            <pc:sldMk cId="1976672973" sldId="296"/>
            <ac:spMk id="19" creationId="{48A6B56E-FA36-7CE0-6419-983FE2BD82DE}"/>
          </ac:spMkLst>
        </pc:spChg>
        <pc:spChg chg="add del mod ord">
          <ac:chgData name="Thomas, Elizabeth" userId="ecf9b76d-2424-407e-a49b-ad172b417e8c" providerId="ADAL" clId="{3D854F7E-0246-49C0-AB5A-B79813EF6097}" dt="2023-12-15T20:24:15.776" v="604" actId="700"/>
          <ac:spMkLst>
            <pc:docMk/>
            <pc:sldMk cId="1976672973" sldId="296"/>
            <ac:spMk id="20" creationId="{5003449B-0D47-5C48-5E0B-BDB36289D032}"/>
          </ac:spMkLst>
        </pc:spChg>
        <pc:spChg chg="add del mod ord">
          <ac:chgData name="Thomas, Elizabeth" userId="ecf9b76d-2424-407e-a49b-ad172b417e8c" providerId="ADAL" clId="{3D854F7E-0246-49C0-AB5A-B79813EF6097}" dt="2023-12-15T20:24:15.776" v="604" actId="700"/>
          <ac:spMkLst>
            <pc:docMk/>
            <pc:sldMk cId="1976672973" sldId="296"/>
            <ac:spMk id="21" creationId="{A1EEC2B8-6E2B-AC8B-2F90-FEE5A4D46519}"/>
          </ac:spMkLst>
        </pc:spChg>
        <pc:spChg chg="add del mod ord">
          <ac:chgData name="Thomas, Elizabeth" userId="ecf9b76d-2424-407e-a49b-ad172b417e8c" providerId="ADAL" clId="{3D854F7E-0246-49C0-AB5A-B79813EF6097}" dt="2023-12-15T20:24:15.776" v="604" actId="700"/>
          <ac:spMkLst>
            <pc:docMk/>
            <pc:sldMk cId="1976672973" sldId="296"/>
            <ac:spMk id="22" creationId="{92D3C6B2-9086-92D5-17DA-75532DD00767}"/>
          </ac:spMkLst>
        </pc:spChg>
        <pc:spChg chg="add del mod ord">
          <ac:chgData name="Thomas, Elizabeth" userId="ecf9b76d-2424-407e-a49b-ad172b417e8c" providerId="ADAL" clId="{3D854F7E-0246-49C0-AB5A-B79813EF6097}" dt="2023-12-15T20:24:15.776" v="604" actId="700"/>
          <ac:spMkLst>
            <pc:docMk/>
            <pc:sldMk cId="1976672973" sldId="296"/>
            <ac:spMk id="23" creationId="{80B2001F-8605-2D15-4203-6277BF2CE425}"/>
          </ac:spMkLst>
        </pc:spChg>
        <pc:spChg chg="add del mod ord">
          <ac:chgData name="Thomas, Elizabeth" userId="ecf9b76d-2424-407e-a49b-ad172b417e8c" providerId="ADAL" clId="{3D854F7E-0246-49C0-AB5A-B79813EF6097}" dt="2023-12-15T20:24:15.776" v="604" actId="700"/>
          <ac:spMkLst>
            <pc:docMk/>
            <pc:sldMk cId="1976672973" sldId="296"/>
            <ac:spMk id="24" creationId="{0CEBD8F8-D8AA-B62E-199C-B04C8DE50415}"/>
          </ac:spMkLst>
        </pc:spChg>
        <pc:spChg chg="add del mod ord">
          <ac:chgData name="Thomas, Elizabeth" userId="ecf9b76d-2424-407e-a49b-ad172b417e8c" providerId="ADAL" clId="{3D854F7E-0246-49C0-AB5A-B79813EF6097}" dt="2023-12-15T20:24:15.776" v="604" actId="700"/>
          <ac:spMkLst>
            <pc:docMk/>
            <pc:sldMk cId="1976672973" sldId="296"/>
            <ac:spMk id="25" creationId="{981A61E4-4A86-5A88-7EE3-C391131D2692}"/>
          </ac:spMkLst>
        </pc:spChg>
        <pc:spChg chg="add del mod ord">
          <ac:chgData name="Thomas, Elizabeth" userId="ecf9b76d-2424-407e-a49b-ad172b417e8c" providerId="ADAL" clId="{3D854F7E-0246-49C0-AB5A-B79813EF6097}" dt="2023-12-15T20:24:15.776" v="604" actId="700"/>
          <ac:spMkLst>
            <pc:docMk/>
            <pc:sldMk cId="1976672973" sldId="296"/>
            <ac:spMk id="26" creationId="{19CBE247-47AE-917D-1185-5604254E08DC}"/>
          </ac:spMkLst>
        </pc:spChg>
        <pc:spChg chg="add del mod ord">
          <ac:chgData name="Thomas, Elizabeth" userId="ecf9b76d-2424-407e-a49b-ad172b417e8c" providerId="ADAL" clId="{3D854F7E-0246-49C0-AB5A-B79813EF6097}" dt="2023-12-15T20:24:15.776" v="604" actId="700"/>
          <ac:spMkLst>
            <pc:docMk/>
            <pc:sldMk cId="1976672973" sldId="296"/>
            <ac:spMk id="27" creationId="{B984D96F-AD81-FFD7-8E18-5D069EAABB82}"/>
          </ac:spMkLst>
        </pc:spChg>
        <pc:spChg chg="add del mod ord">
          <ac:chgData name="Thomas, Elizabeth" userId="ecf9b76d-2424-407e-a49b-ad172b417e8c" providerId="ADAL" clId="{3D854F7E-0246-49C0-AB5A-B79813EF6097}" dt="2023-12-15T20:24:15.776" v="604" actId="700"/>
          <ac:spMkLst>
            <pc:docMk/>
            <pc:sldMk cId="1976672973" sldId="296"/>
            <ac:spMk id="28" creationId="{3A92CE9C-A178-0F1F-788D-D813AC9B4F8C}"/>
          </ac:spMkLst>
        </pc:spChg>
        <pc:spChg chg="add del mod ord">
          <ac:chgData name="Thomas, Elizabeth" userId="ecf9b76d-2424-407e-a49b-ad172b417e8c" providerId="ADAL" clId="{3D854F7E-0246-49C0-AB5A-B79813EF6097}" dt="2023-12-15T20:24:15.776" v="604" actId="700"/>
          <ac:spMkLst>
            <pc:docMk/>
            <pc:sldMk cId="1976672973" sldId="296"/>
            <ac:spMk id="29" creationId="{C25F4E3B-1A87-0834-B3E8-077899B0C14F}"/>
          </ac:spMkLst>
        </pc:spChg>
        <pc:spChg chg="add mod ord">
          <ac:chgData name="Thomas, Elizabeth" userId="ecf9b76d-2424-407e-a49b-ad172b417e8c" providerId="ADAL" clId="{3D854F7E-0246-49C0-AB5A-B79813EF6097}" dt="2023-12-15T20:27:56.156" v="756" actId="14100"/>
          <ac:spMkLst>
            <pc:docMk/>
            <pc:sldMk cId="1976672973" sldId="296"/>
            <ac:spMk id="30" creationId="{DC74AFA1-DF0D-B21C-C220-1307EC32D216}"/>
          </ac:spMkLst>
        </pc:spChg>
        <pc:spChg chg="add mod ord">
          <ac:chgData name="Thomas, Elizabeth" userId="ecf9b76d-2424-407e-a49b-ad172b417e8c" providerId="ADAL" clId="{3D854F7E-0246-49C0-AB5A-B79813EF6097}" dt="2023-12-15T20:27:34.479" v="736" actId="700"/>
          <ac:spMkLst>
            <pc:docMk/>
            <pc:sldMk cId="1976672973" sldId="296"/>
            <ac:spMk id="31" creationId="{C1F284C7-6791-F237-0DCB-2F4474954483}"/>
          </ac:spMkLst>
        </pc:spChg>
        <pc:spChg chg="add mod ord">
          <ac:chgData name="Thomas, Elizabeth" userId="ecf9b76d-2424-407e-a49b-ad172b417e8c" providerId="ADAL" clId="{3D854F7E-0246-49C0-AB5A-B79813EF6097}" dt="2023-12-15T20:28:49.494" v="791" actId="1076"/>
          <ac:spMkLst>
            <pc:docMk/>
            <pc:sldMk cId="1976672973" sldId="296"/>
            <ac:spMk id="32" creationId="{AC6F3F93-0DC9-69F5-7FFF-B5968EA8645B}"/>
          </ac:spMkLst>
        </pc:spChg>
        <pc:spChg chg="add mod ord">
          <ac:chgData name="Thomas, Elizabeth" userId="ecf9b76d-2424-407e-a49b-ad172b417e8c" providerId="ADAL" clId="{3D854F7E-0246-49C0-AB5A-B79813EF6097}" dt="2023-12-15T20:28:40.880" v="787" actId="1076"/>
          <ac:spMkLst>
            <pc:docMk/>
            <pc:sldMk cId="1976672973" sldId="296"/>
            <ac:spMk id="33" creationId="{CDDAF6AD-346D-AE1B-04A7-56F09ADD06CD}"/>
          </ac:spMkLst>
        </pc:spChg>
        <pc:spChg chg="add mod ord">
          <ac:chgData name="Thomas, Elizabeth" userId="ecf9b76d-2424-407e-a49b-ad172b417e8c" providerId="ADAL" clId="{3D854F7E-0246-49C0-AB5A-B79813EF6097}" dt="2023-12-15T20:32:41.858" v="988" actId="1038"/>
          <ac:spMkLst>
            <pc:docMk/>
            <pc:sldMk cId="1976672973" sldId="296"/>
            <ac:spMk id="34" creationId="{95D869E4-7172-7344-4E19-53F209B05640}"/>
          </ac:spMkLst>
        </pc:spChg>
        <pc:spChg chg="add del mod ord">
          <ac:chgData name="Thomas, Elizabeth" userId="ecf9b76d-2424-407e-a49b-ad172b417e8c" providerId="ADAL" clId="{3D854F7E-0246-49C0-AB5A-B79813EF6097}" dt="2023-12-15T20:27:34.479" v="736" actId="700"/>
          <ac:spMkLst>
            <pc:docMk/>
            <pc:sldMk cId="1976672973" sldId="296"/>
            <ac:spMk id="35" creationId="{7271C91E-4290-EF22-D6C2-ED96F3902263}"/>
          </ac:spMkLst>
        </pc:spChg>
        <pc:spChg chg="add del mod ord">
          <ac:chgData name="Thomas, Elizabeth" userId="ecf9b76d-2424-407e-a49b-ad172b417e8c" providerId="ADAL" clId="{3D854F7E-0246-49C0-AB5A-B79813EF6097}" dt="2023-12-15T20:27:34.479" v="736" actId="700"/>
          <ac:spMkLst>
            <pc:docMk/>
            <pc:sldMk cId="1976672973" sldId="296"/>
            <ac:spMk id="36" creationId="{29679F39-7E59-65AF-8CFF-1A7AE37193F8}"/>
          </ac:spMkLst>
        </pc:spChg>
        <pc:spChg chg="add del mod ord">
          <ac:chgData name="Thomas, Elizabeth" userId="ecf9b76d-2424-407e-a49b-ad172b417e8c" providerId="ADAL" clId="{3D854F7E-0246-49C0-AB5A-B79813EF6097}" dt="2023-12-15T20:27:34.479" v="736" actId="700"/>
          <ac:spMkLst>
            <pc:docMk/>
            <pc:sldMk cId="1976672973" sldId="296"/>
            <ac:spMk id="37" creationId="{026F50D5-72A2-1E7A-EB0C-E69F2BB1AFF7}"/>
          </ac:spMkLst>
        </pc:spChg>
        <pc:spChg chg="add del mod ord">
          <ac:chgData name="Thomas, Elizabeth" userId="ecf9b76d-2424-407e-a49b-ad172b417e8c" providerId="ADAL" clId="{3D854F7E-0246-49C0-AB5A-B79813EF6097}" dt="2023-12-15T20:27:34.479" v="736" actId="700"/>
          <ac:spMkLst>
            <pc:docMk/>
            <pc:sldMk cId="1976672973" sldId="296"/>
            <ac:spMk id="38" creationId="{2A375341-3C0A-9F0C-DA11-55A008C924A1}"/>
          </ac:spMkLst>
        </pc:spChg>
        <pc:spChg chg="add del mod ord">
          <ac:chgData name="Thomas, Elizabeth" userId="ecf9b76d-2424-407e-a49b-ad172b417e8c" providerId="ADAL" clId="{3D854F7E-0246-49C0-AB5A-B79813EF6097}" dt="2023-12-15T20:27:34.479" v="736" actId="700"/>
          <ac:spMkLst>
            <pc:docMk/>
            <pc:sldMk cId="1976672973" sldId="296"/>
            <ac:spMk id="39" creationId="{510B5171-8E45-FE9F-FB90-AA1FBAE6AC57}"/>
          </ac:spMkLst>
        </pc:spChg>
        <pc:spChg chg="add del mod ord">
          <ac:chgData name="Thomas, Elizabeth" userId="ecf9b76d-2424-407e-a49b-ad172b417e8c" providerId="ADAL" clId="{3D854F7E-0246-49C0-AB5A-B79813EF6097}" dt="2023-12-15T20:27:34.479" v="736" actId="700"/>
          <ac:spMkLst>
            <pc:docMk/>
            <pc:sldMk cId="1976672973" sldId="296"/>
            <ac:spMk id="40" creationId="{851D0E3D-2B39-295C-2CB0-81340EA045F5}"/>
          </ac:spMkLst>
        </pc:spChg>
        <pc:spChg chg="add del mod ord">
          <ac:chgData name="Thomas, Elizabeth" userId="ecf9b76d-2424-407e-a49b-ad172b417e8c" providerId="ADAL" clId="{3D854F7E-0246-49C0-AB5A-B79813EF6097}" dt="2023-12-15T20:27:34.479" v="736" actId="700"/>
          <ac:spMkLst>
            <pc:docMk/>
            <pc:sldMk cId="1976672973" sldId="296"/>
            <ac:spMk id="41" creationId="{34F6983B-C97B-DBE5-9C1A-E336E30FFB1E}"/>
          </ac:spMkLst>
        </pc:spChg>
        <pc:spChg chg="add del mod ord">
          <ac:chgData name="Thomas, Elizabeth" userId="ecf9b76d-2424-407e-a49b-ad172b417e8c" providerId="ADAL" clId="{3D854F7E-0246-49C0-AB5A-B79813EF6097}" dt="2023-12-15T20:27:34.479" v="736" actId="700"/>
          <ac:spMkLst>
            <pc:docMk/>
            <pc:sldMk cId="1976672973" sldId="296"/>
            <ac:spMk id="42" creationId="{46FD7AC1-2A86-EACE-1A32-35F31F7B45CD}"/>
          </ac:spMkLst>
        </pc:spChg>
        <pc:spChg chg="add del mod ord">
          <ac:chgData name="Thomas, Elizabeth" userId="ecf9b76d-2424-407e-a49b-ad172b417e8c" providerId="ADAL" clId="{3D854F7E-0246-49C0-AB5A-B79813EF6097}" dt="2023-12-15T20:27:34.479" v="736" actId="700"/>
          <ac:spMkLst>
            <pc:docMk/>
            <pc:sldMk cId="1976672973" sldId="296"/>
            <ac:spMk id="43" creationId="{129FF5F6-8B1D-1F30-D3DA-0427F83BDA6B}"/>
          </ac:spMkLst>
        </pc:spChg>
        <pc:spChg chg="add mod ord">
          <ac:chgData name="Thomas, Elizabeth" userId="ecf9b76d-2424-407e-a49b-ad172b417e8c" providerId="ADAL" clId="{3D854F7E-0246-49C0-AB5A-B79813EF6097}" dt="2023-12-15T20:29:25.507" v="818" actId="403"/>
          <ac:spMkLst>
            <pc:docMk/>
            <pc:sldMk cId="1976672973" sldId="296"/>
            <ac:spMk id="44" creationId="{59E1E885-1E01-B5EF-869D-B3C1E3DE4B3D}"/>
          </ac:spMkLst>
        </pc:spChg>
        <pc:spChg chg="add mod ord">
          <ac:chgData name="Thomas, Elizabeth" userId="ecf9b76d-2424-407e-a49b-ad172b417e8c" providerId="ADAL" clId="{3D854F7E-0246-49C0-AB5A-B79813EF6097}" dt="2023-12-15T20:31:35.148" v="959" actId="403"/>
          <ac:spMkLst>
            <pc:docMk/>
            <pc:sldMk cId="1976672973" sldId="296"/>
            <ac:spMk id="45" creationId="{A28088F7-AB45-01E7-F1B1-0F8B386BB8B7}"/>
          </ac:spMkLst>
        </pc:spChg>
        <pc:spChg chg="add mod ord">
          <ac:chgData name="Thomas, Elizabeth" userId="ecf9b76d-2424-407e-a49b-ad172b417e8c" providerId="ADAL" clId="{3D854F7E-0246-49C0-AB5A-B79813EF6097}" dt="2023-12-15T20:31:41.047" v="963" actId="27636"/>
          <ac:spMkLst>
            <pc:docMk/>
            <pc:sldMk cId="1976672973" sldId="296"/>
            <ac:spMk id="46" creationId="{2DEFC1B4-06C6-E220-AF88-E264ECC11196}"/>
          </ac:spMkLst>
        </pc:spChg>
        <pc:spChg chg="add mod ord">
          <ac:chgData name="Thomas, Elizabeth" userId="ecf9b76d-2424-407e-a49b-ad172b417e8c" providerId="ADAL" clId="{3D854F7E-0246-49C0-AB5A-B79813EF6097}" dt="2023-12-15T20:30:15.003" v="895" actId="20577"/>
          <ac:spMkLst>
            <pc:docMk/>
            <pc:sldMk cId="1976672973" sldId="296"/>
            <ac:spMk id="47" creationId="{C11D7E22-234F-1BC0-D707-E70A5A7993F4}"/>
          </ac:spMkLst>
        </pc:spChg>
        <pc:spChg chg="add mod ord">
          <ac:chgData name="Thomas, Elizabeth" userId="ecf9b76d-2424-407e-a49b-ad172b417e8c" providerId="ADAL" clId="{3D854F7E-0246-49C0-AB5A-B79813EF6097}" dt="2023-12-15T20:31:49.218" v="965" actId="1076"/>
          <ac:spMkLst>
            <pc:docMk/>
            <pc:sldMk cId="1976672973" sldId="296"/>
            <ac:spMk id="48" creationId="{DB59B648-D4C9-DD6E-BFB7-DC038C37DC9A}"/>
          </ac:spMkLst>
        </pc:spChg>
        <pc:spChg chg="add mod ord">
          <ac:chgData name="Thomas, Elizabeth" userId="ecf9b76d-2424-407e-a49b-ad172b417e8c" providerId="ADAL" clId="{3D854F7E-0246-49C0-AB5A-B79813EF6097}" dt="2023-12-15T20:31:59.889" v="972" actId="1036"/>
          <ac:spMkLst>
            <pc:docMk/>
            <pc:sldMk cId="1976672973" sldId="296"/>
            <ac:spMk id="49" creationId="{97E9AA02-BFF0-612D-3FE6-9A988E573AE8}"/>
          </ac:spMkLst>
        </pc:spChg>
        <pc:spChg chg="add mod ord">
          <ac:chgData name="Thomas, Elizabeth" userId="ecf9b76d-2424-407e-a49b-ad172b417e8c" providerId="ADAL" clId="{3D854F7E-0246-49C0-AB5A-B79813EF6097}" dt="2023-12-15T20:31:55.802" v="966" actId="1076"/>
          <ac:spMkLst>
            <pc:docMk/>
            <pc:sldMk cId="1976672973" sldId="296"/>
            <ac:spMk id="50" creationId="{41064448-8BED-6431-2DFF-20221F0E9A97}"/>
          </ac:spMkLst>
        </pc:spChg>
        <pc:spChg chg="add mod ord">
          <ac:chgData name="Thomas, Elizabeth" userId="ecf9b76d-2424-407e-a49b-ad172b417e8c" providerId="ADAL" clId="{3D854F7E-0246-49C0-AB5A-B79813EF6097}" dt="2023-12-15T20:29:59.133" v="866" actId="27636"/>
          <ac:spMkLst>
            <pc:docMk/>
            <pc:sldMk cId="1976672973" sldId="296"/>
            <ac:spMk id="51" creationId="{AF22E9E7-CD05-0EAD-0137-13F61AB71564}"/>
          </ac:spMkLst>
        </pc:spChg>
        <pc:spChg chg="add mod ord">
          <ac:chgData name="Thomas, Elizabeth" userId="ecf9b76d-2424-407e-a49b-ad172b417e8c" providerId="ADAL" clId="{3D854F7E-0246-49C0-AB5A-B79813EF6097}" dt="2023-12-15T20:30:59.168" v="953" actId="27636"/>
          <ac:spMkLst>
            <pc:docMk/>
            <pc:sldMk cId="1976672973" sldId="296"/>
            <ac:spMk id="52" creationId="{A9C8B787-65D9-288C-C585-B47C7D13A204}"/>
          </ac:spMkLst>
        </pc:spChg>
        <pc:graphicFrameChg chg="del">
          <ac:chgData name="Thomas, Elizabeth" userId="ecf9b76d-2424-407e-a49b-ad172b417e8c" providerId="ADAL" clId="{3D854F7E-0246-49C0-AB5A-B79813EF6097}" dt="2023-12-15T20:20:09.413" v="332" actId="478"/>
          <ac:graphicFrameMkLst>
            <pc:docMk/>
            <pc:sldMk cId="1976672973" sldId="296"/>
            <ac:graphicFrameMk id="3" creationId="{09D23549-57D9-4342-B661-42FEED76CB83}"/>
          </ac:graphicFrameMkLst>
        </pc:graphicFrameChg>
        <pc:graphicFrameChg chg="del">
          <ac:chgData name="Thomas, Elizabeth" userId="ecf9b76d-2424-407e-a49b-ad172b417e8c" providerId="ADAL" clId="{3D854F7E-0246-49C0-AB5A-B79813EF6097}" dt="2023-12-15T20:20:11.899" v="333" actId="478"/>
          <ac:graphicFrameMkLst>
            <pc:docMk/>
            <pc:sldMk cId="1976672973" sldId="296"/>
            <ac:graphicFrameMk id="7" creationId="{2FEC6DB8-3346-4A68-A210-8AF7B80A69BD}"/>
          </ac:graphicFrameMkLst>
        </pc:graphicFrameChg>
        <pc:extLst>
          <p:ext xmlns:p="http://schemas.openxmlformats.org/presentationml/2006/main" uri="{D6D511B9-2390-475A-947B-AFAB55BFBCF1}">
            <pc226:cmChg xmlns:pc226="http://schemas.microsoft.com/office/powerpoint/2022/06/main/command" chg="add">
              <pc226:chgData name="Thomas, Elizabeth" userId="ecf9b76d-2424-407e-a49b-ad172b417e8c" providerId="ADAL" clId="{3D854F7E-0246-49C0-AB5A-B79813EF6097}" dt="2023-12-15T20:32:35.600" v="980"/>
              <pc2:cmMkLst xmlns:pc2="http://schemas.microsoft.com/office/powerpoint/2019/9/main/command">
                <pc:docMk/>
                <pc:sldMk cId="1976672973" sldId="296"/>
                <pc2:cmMk id="{F380FAF2-937C-4858-B4E2-9FBF3B7ED3DE}"/>
              </pc2:cmMkLst>
            </pc226:cmChg>
          </p:ext>
        </pc:extLst>
      </pc:sldChg>
      <pc:sldChg chg="addSp delSp modSp add del mod modClrScheme addCm chgLayout">
        <pc:chgData name="Thomas, Elizabeth" userId="ecf9b76d-2424-407e-a49b-ad172b417e8c" providerId="ADAL" clId="{3D854F7E-0246-49C0-AB5A-B79813EF6097}" dt="2023-12-15T20:41:40.116" v="1128" actId="47"/>
        <pc:sldMkLst>
          <pc:docMk/>
          <pc:sldMk cId="1257670019" sldId="297"/>
        </pc:sldMkLst>
        <pc:spChg chg="mod ord">
          <ac:chgData name="Thomas, Elizabeth" userId="ecf9b76d-2424-407e-a49b-ad172b417e8c" providerId="ADAL" clId="{3D854F7E-0246-49C0-AB5A-B79813EF6097}" dt="2023-12-15T20:35:35.045" v="1016" actId="700"/>
          <ac:spMkLst>
            <pc:docMk/>
            <pc:sldMk cId="1257670019" sldId="297"/>
            <ac:spMk id="2" creationId="{D7FAFAD2-FBBF-4126-B355-B203F6C4A1FB}"/>
          </ac:spMkLst>
        </pc:spChg>
        <pc:spChg chg="del">
          <ac:chgData name="Thomas, Elizabeth" userId="ecf9b76d-2424-407e-a49b-ad172b417e8c" providerId="ADAL" clId="{3D854F7E-0246-49C0-AB5A-B79813EF6097}" dt="2023-12-15T20:33:34.214" v="1001" actId="478"/>
          <ac:spMkLst>
            <pc:docMk/>
            <pc:sldMk cId="1257670019" sldId="297"/>
            <ac:spMk id="4" creationId="{3B8703BD-C191-43E0-951A-1A19908B90CB}"/>
          </ac:spMkLst>
        </pc:spChg>
        <pc:spChg chg="add del mod">
          <ac:chgData name="Thomas, Elizabeth" userId="ecf9b76d-2424-407e-a49b-ad172b417e8c" providerId="ADAL" clId="{3D854F7E-0246-49C0-AB5A-B79813EF6097}" dt="2023-12-15T20:33:36.535" v="1004" actId="478"/>
          <ac:spMkLst>
            <pc:docMk/>
            <pc:sldMk cId="1257670019" sldId="297"/>
            <ac:spMk id="5" creationId="{93961ACA-9ED3-F38A-D176-5C39F7DC0650}"/>
          </ac:spMkLst>
        </pc:spChg>
        <pc:spChg chg="mod ord">
          <ac:chgData name="Thomas, Elizabeth" userId="ecf9b76d-2424-407e-a49b-ad172b417e8c" providerId="ADAL" clId="{3D854F7E-0246-49C0-AB5A-B79813EF6097}" dt="2023-12-15T20:35:35.045" v="1016" actId="700"/>
          <ac:spMkLst>
            <pc:docMk/>
            <pc:sldMk cId="1257670019" sldId="297"/>
            <ac:spMk id="6" creationId="{9B4644BA-89A7-4605-A77F-03AD7F150B8F}"/>
          </ac:spMkLst>
        </pc:spChg>
        <pc:spChg chg="add mod ord">
          <ac:chgData name="Thomas, Elizabeth" userId="ecf9b76d-2424-407e-a49b-ad172b417e8c" providerId="ADAL" clId="{3D854F7E-0246-49C0-AB5A-B79813EF6097}" dt="2023-12-15T20:35:45.748" v="1025" actId="403"/>
          <ac:spMkLst>
            <pc:docMk/>
            <pc:sldMk cId="1257670019" sldId="297"/>
            <ac:spMk id="7" creationId="{0394E26C-4948-0472-EC65-E35E46A1A8E5}"/>
          </ac:spMkLst>
        </pc:spChg>
        <pc:spChg chg="add mod ord">
          <ac:chgData name="Thomas, Elizabeth" userId="ecf9b76d-2424-407e-a49b-ad172b417e8c" providerId="ADAL" clId="{3D854F7E-0246-49C0-AB5A-B79813EF6097}" dt="2023-12-15T20:37:12.541" v="1059" actId="13926"/>
          <ac:spMkLst>
            <pc:docMk/>
            <pc:sldMk cId="1257670019" sldId="297"/>
            <ac:spMk id="8" creationId="{7BD7BF6F-2B44-7133-FCE3-3C1A22F7A2E4}"/>
          </ac:spMkLst>
        </pc:spChg>
        <pc:spChg chg="del">
          <ac:chgData name="Thomas, Elizabeth" userId="ecf9b76d-2424-407e-a49b-ad172b417e8c" providerId="ADAL" clId="{3D854F7E-0246-49C0-AB5A-B79813EF6097}" dt="2023-12-15T20:33:34.985" v="1002" actId="478"/>
          <ac:spMkLst>
            <pc:docMk/>
            <pc:sldMk cId="1257670019" sldId="297"/>
            <ac:spMk id="10" creationId="{C51E3A47-A99C-4D15-A789-0DFE3979F20D}"/>
          </ac:spMkLst>
        </pc:spChg>
        <pc:spChg chg="del">
          <ac:chgData name="Thomas, Elizabeth" userId="ecf9b76d-2424-407e-a49b-ad172b417e8c" providerId="ADAL" clId="{3D854F7E-0246-49C0-AB5A-B79813EF6097}" dt="2023-12-15T20:33:35.671" v="1003" actId="478"/>
          <ac:spMkLst>
            <pc:docMk/>
            <pc:sldMk cId="1257670019" sldId="297"/>
            <ac:spMk id="12" creationId="{15587532-E664-4675-872A-D2B7500EC89D}"/>
          </ac:spMkLst>
        </pc:spChg>
        <pc:graphicFrameChg chg="add del mod">
          <ac:chgData name="Thomas, Elizabeth" userId="ecf9b76d-2424-407e-a49b-ad172b417e8c" providerId="ADAL" clId="{3D854F7E-0246-49C0-AB5A-B79813EF6097}" dt="2023-12-15T20:36:00.803" v="1028"/>
          <ac:graphicFrameMkLst>
            <pc:docMk/>
            <pc:sldMk cId="1257670019" sldId="297"/>
            <ac:graphicFrameMk id="11" creationId="{AD0F705E-C82B-6499-1E3B-FD990FB7AA8C}"/>
          </ac:graphicFrameMkLst>
        </pc:graphicFrameChg>
        <pc:graphicFrameChg chg="add del mod">
          <ac:chgData name="Thomas, Elizabeth" userId="ecf9b76d-2424-407e-a49b-ad172b417e8c" providerId="ADAL" clId="{3D854F7E-0246-49C0-AB5A-B79813EF6097}" dt="2023-12-15T20:36:06.913" v="1033"/>
          <ac:graphicFrameMkLst>
            <pc:docMk/>
            <pc:sldMk cId="1257670019" sldId="297"/>
            <ac:graphicFrameMk id="13" creationId="{B5E43355-3535-D75C-407D-3634C164E32D}"/>
          </ac:graphicFrameMkLst>
        </pc:graphicFrameChg>
        <pc:picChg chg="del">
          <ac:chgData name="Thomas, Elizabeth" userId="ecf9b76d-2424-407e-a49b-ad172b417e8c" providerId="ADAL" clId="{3D854F7E-0246-49C0-AB5A-B79813EF6097}" dt="2023-12-15T20:33:33.064" v="1000" actId="478"/>
          <ac:picMkLst>
            <pc:docMk/>
            <pc:sldMk cId="1257670019" sldId="297"/>
            <ac:picMk id="9" creationId="{C96F62E9-B896-4C09-AF70-5D91FD559768}"/>
          </ac:picMkLst>
        </pc:picChg>
        <pc:extLst>
          <p:ext xmlns:p="http://schemas.openxmlformats.org/presentationml/2006/main" uri="{D6D511B9-2390-475A-947B-AFAB55BFBCF1}">
            <pc226:cmChg xmlns:pc226="http://schemas.microsoft.com/office/powerpoint/2022/06/main/command" chg="add">
              <pc226:chgData name="Thomas, Elizabeth" userId="ecf9b76d-2424-407e-a49b-ad172b417e8c" providerId="ADAL" clId="{3D854F7E-0246-49C0-AB5A-B79813EF6097}" dt="2023-12-15T20:37:55.044" v="1060"/>
              <pc2:cmMkLst xmlns:pc2="http://schemas.microsoft.com/office/powerpoint/2019/9/main/command">
                <pc:docMk/>
                <pc:sldMk cId="1257670019" sldId="297"/>
                <pc2:cmMk id="{B080E187-C1EF-4C34-81E1-EA31572035D4}"/>
              </pc2:cmMkLst>
            </pc226:cmChg>
          </p:ext>
        </pc:extLst>
      </pc:sldChg>
      <pc:sldChg chg="addSp delSp modSp add mod addCm chgLayout">
        <pc:chgData name="Thomas, Elizabeth" userId="ecf9b76d-2424-407e-a49b-ad172b417e8c" providerId="ADAL" clId="{3D854F7E-0246-49C0-AB5A-B79813EF6097}" dt="2023-12-15T20:43:29.993" v="1132"/>
        <pc:sldMkLst>
          <pc:docMk/>
          <pc:sldMk cId="546330819" sldId="298"/>
        </pc:sldMkLst>
        <pc:spChg chg="mod ord">
          <ac:chgData name="Thomas, Elizabeth" userId="ecf9b76d-2424-407e-a49b-ad172b417e8c" providerId="ADAL" clId="{3D854F7E-0246-49C0-AB5A-B79813EF6097}" dt="2023-12-15T20:41:18.650" v="1118" actId="700"/>
          <ac:spMkLst>
            <pc:docMk/>
            <pc:sldMk cId="546330819" sldId="298"/>
            <ac:spMk id="2" creationId="{D7FAFAD2-FBBF-4126-B355-B203F6C4A1FB}"/>
          </ac:spMkLst>
        </pc:spChg>
        <pc:spChg chg="add del mod">
          <ac:chgData name="Thomas, Elizabeth" userId="ecf9b76d-2424-407e-a49b-ad172b417e8c" providerId="ADAL" clId="{3D854F7E-0246-49C0-AB5A-B79813EF6097}" dt="2023-12-15T20:41:16.747" v="1117" actId="478"/>
          <ac:spMkLst>
            <pc:docMk/>
            <pc:sldMk cId="546330819" sldId="298"/>
            <ac:spMk id="4" creationId="{B3B2F3EE-361F-8ED6-4C1F-0F88C59DEA99}"/>
          </ac:spMkLst>
        </pc:spChg>
        <pc:spChg chg="add mod ord">
          <ac:chgData name="Thomas, Elizabeth" userId="ecf9b76d-2424-407e-a49b-ad172b417e8c" providerId="ADAL" clId="{3D854F7E-0246-49C0-AB5A-B79813EF6097}" dt="2023-12-15T20:41:35.201" v="1127" actId="27636"/>
          <ac:spMkLst>
            <pc:docMk/>
            <pc:sldMk cId="546330819" sldId="298"/>
            <ac:spMk id="5" creationId="{DE97D023-BA65-A79A-6197-D9F7B61ADD9A}"/>
          </ac:spMkLst>
        </pc:spChg>
        <pc:spChg chg="mod ord">
          <ac:chgData name="Thomas, Elizabeth" userId="ecf9b76d-2424-407e-a49b-ad172b417e8c" providerId="ADAL" clId="{3D854F7E-0246-49C0-AB5A-B79813EF6097}" dt="2023-12-15T20:41:18.650" v="1118" actId="700"/>
          <ac:spMkLst>
            <pc:docMk/>
            <pc:sldMk cId="546330819" sldId="298"/>
            <ac:spMk id="6" creationId="{9B4644BA-89A7-4605-A77F-03AD7F150B8F}"/>
          </ac:spMkLst>
        </pc:spChg>
        <pc:spChg chg="mod ord">
          <ac:chgData name="Thomas, Elizabeth" userId="ecf9b76d-2424-407e-a49b-ad172b417e8c" providerId="ADAL" clId="{3D854F7E-0246-49C0-AB5A-B79813EF6097}" dt="2023-12-15T20:42:35.237" v="1131" actId="1076"/>
          <ac:spMkLst>
            <pc:docMk/>
            <pc:sldMk cId="546330819" sldId="298"/>
            <ac:spMk id="7" creationId="{0394E26C-4948-0472-EC65-E35E46A1A8E5}"/>
          </ac:spMkLst>
        </pc:spChg>
        <pc:spChg chg="del">
          <ac:chgData name="Thomas, Elizabeth" userId="ecf9b76d-2424-407e-a49b-ad172b417e8c" providerId="ADAL" clId="{3D854F7E-0246-49C0-AB5A-B79813EF6097}" dt="2023-12-15T20:41:15.549" v="1116" actId="478"/>
          <ac:spMkLst>
            <pc:docMk/>
            <pc:sldMk cId="546330819" sldId="298"/>
            <ac:spMk id="8" creationId="{7BD7BF6F-2B44-7133-FCE3-3C1A22F7A2E4}"/>
          </ac:spMkLst>
        </pc:spChg>
        <pc:spChg chg="add mod ord">
          <ac:chgData name="Thomas, Elizabeth" userId="ecf9b76d-2424-407e-a49b-ad172b417e8c" providerId="ADAL" clId="{3D854F7E-0246-49C0-AB5A-B79813EF6097}" dt="2023-12-15T20:41:27.792" v="1122" actId="403"/>
          <ac:spMkLst>
            <pc:docMk/>
            <pc:sldMk cId="546330819" sldId="298"/>
            <ac:spMk id="9" creationId="{0C29C511-FA07-9982-31F1-5060D18D06B7}"/>
          </ac:spMkLst>
        </pc:spChg>
        <pc:extLst>
          <p:ext xmlns:p="http://schemas.openxmlformats.org/presentationml/2006/main" uri="{D6D511B9-2390-475A-947B-AFAB55BFBCF1}">
            <pc226:cmChg xmlns:pc226="http://schemas.microsoft.com/office/powerpoint/2022/06/main/command" chg="add">
              <pc226:chgData name="Thomas, Elizabeth" userId="ecf9b76d-2424-407e-a49b-ad172b417e8c" providerId="ADAL" clId="{3D854F7E-0246-49C0-AB5A-B79813EF6097}" dt="2023-12-15T20:43:29.993" v="1132"/>
              <pc2:cmMkLst xmlns:pc2="http://schemas.microsoft.com/office/powerpoint/2019/9/main/command">
                <pc:docMk/>
                <pc:sldMk cId="546330819" sldId="298"/>
                <pc2:cmMk id="{03F923BF-9AA3-4ADE-9A64-16A82AD59E9E}"/>
              </pc2:cmMkLst>
            </pc226:cmChg>
          </p:ext>
        </pc:extLst>
      </pc:sldChg>
      <pc:sldChg chg="addSp delSp modSp add mod modClrScheme addCm chgLayout">
        <pc:chgData name="Thomas, Elizabeth" userId="ecf9b76d-2424-407e-a49b-ad172b417e8c" providerId="ADAL" clId="{3D854F7E-0246-49C0-AB5A-B79813EF6097}" dt="2023-12-15T20:47:31.170" v="1166"/>
        <pc:sldMkLst>
          <pc:docMk/>
          <pc:sldMk cId="2819833131" sldId="299"/>
        </pc:sldMkLst>
        <pc:spChg chg="mod ord">
          <ac:chgData name="Thomas, Elizabeth" userId="ecf9b76d-2424-407e-a49b-ad172b417e8c" providerId="ADAL" clId="{3D854F7E-0246-49C0-AB5A-B79813EF6097}" dt="2023-12-15T20:44:19.502" v="1143" actId="700"/>
          <ac:spMkLst>
            <pc:docMk/>
            <pc:sldMk cId="2819833131" sldId="299"/>
            <ac:spMk id="2" creationId="{ABED17F8-8CE3-42E6-B2C0-07E4F2460062}"/>
          </ac:spMkLst>
        </pc:spChg>
        <pc:spChg chg="add del mod">
          <ac:chgData name="Thomas, Elizabeth" userId="ecf9b76d-2424-407e-a49b-ad172b417e8c" providerId="ADAL" clId="{3D854F7E-0246-49C0-AB5A-B79813EF6097}" dt="2023-12-15T20:43:50.321" v="1135" actId="478"/>
          <ac:spMkLst>
            <pc:docMk/>
            <pc:sldMk cId="2819833131" sldId="299"/>
            <ac:spMk id="4" creationId="{5921F88E-0704-9CD7-A7D4-992DF192C7E1}"/>
          </ac:spMkLst>
        </pc:spChg>
        <pc:spChg chg="del">
          <ac:chgData name="Thomas, Elizabeth" userId="ecf9b76d-2424-407e-a49b-ad172b417e8c" providerId="ADAL" clId="{3D854F7E-0246-49C0-AB5A-B79813EF6097}" dt="2023-12-15T20:43:48.771" v="1134" actId="478"/>
          <ac:spMkLst>
            <pc:docMk/>
            <pc:sldMk cId="2819833131" sldId="299"/>
            <ac:spMk id="5" creationId="{FE9668E5-286A-45D2-B5B2-ED72A1E76895}"/>
          </ac:spMkLst>
        </pc:spChg>
        <pc:spChg chg="mod ord">
          <ac:chgData name="Thomas, Elizabeth" userId="ecf9b76d-2424-407e-a49b-ad172b417e8c" providerId="ADAL" clId="{3D854F7E-0246-49C0-AB5A-B79813EF6097}" dt="2023-12-15T20:44:19.502" v="1143" actId="700"/>
          <ac:spMkLst>
            <pc:docMk/>
            <pc:sldMk cId="2819833131" sldId="299"/>
            <ac:spMk id="6" creationId="{9B4644BA-89A7-4605-A77F-03AD7F150B8F}"/>
          </ac:spMkLst>
        </pc:spChg>
        <pc:spChg chg="add mod ord">
          <ac:chgData name="Thomas, Elizabeth" userId="ecf9b76d-2424-407e-a49b-ad172b417e8c" providerId="ADAL" clId="{3D854F7E-0246-49C0-AB5A-B79813EF6097}" dt="2023-12-15T20:44:42.176" v="1151" actId="14100"/>
          <ac:spMkLst>
            <pc:docMk/>
            <pc:sldMk cId="2819833131" sldId="299"/>
            <ac:spMk id="7" creationId="{856FEE0B-C20D-77FE-4C39-35C1B69DCF9A}"/>
          </ac:spMkLst>
        </pc:spChg>
        <pc:spChg chg="add mod ord">
          <ac:chgData name="Thomas, Elizabeth" userId="ecf9b76d-2424-407e-a49b-ad172b417e8c" providerId="ADAL" clId="{3D854F7E-0246-49C0-AB5A-B79813EF6097}" dt="2023-12-15T20:46:47.432" v="1165" actId="13926"/>
          <ac:spMkLst>
            <pc:docMk/>
            <pc:sldMk cId="2819833131" sldId="299"/>
            <ac:spMk id="8" creationId="{83BF5D5B-143E-394D-6C67-E0E6FE847CD4}"/>
          </ac:spMkLst>
        </pc:spChg>
        <pc:graphicFrameChg chg="add del mod">
          <ac:chgData name="Thomas, Elizabeth" userId="ecf9b76d-2424-407e-a49b-ad172b417e8c" providerId="ADAL" clId="{3D854F7E-0246-49C0-AB5A-B79813EF6097}" dt="2023-12-15T20:46:36.057" v="1154"/>
          <ac:graphicFrameMkLst>
            <pc:docMk/>
            <pc:sldMk cId="2819833131" sldId="299"/>
            <ac:graphicFrameMk id="10" creationId="{F2D5A031-6566-D390-EEA1-16433F91CD18}"/>
          </ac:graphicFrameMkLst>
        </pc:graphicFrameChg>
        <pc:picChg chg="del">
          <ac:chgData name="Thomas, Elizabeth" userId="ecf9b76d-2424-407e-a49b-ad172b417e8c" providerId="ADAL" clId="{3D854F7E-0246-49C0-AB5A-B79813EF6097}" dt="2023-12-15T20:43:51.277" v="1136" actId="478"/>
          <ac:picMkLst>
            <pc:docMk/>
            <pc:sldMk cId="2819833131" sldId="299"/>
            <ac:picMk id="9" creationId="{C0E99683-4596-4B50-A5C0-D25750D5043E}"/>
          </ac:picMkLst>
        </pc:picChg>
        <pc:extLst>
          <p:ext xmlns:p="http://schemas.openxmlformats.org/presentationml/2006/main" uri="{D6D511B9-2390-475A-947B-AFAB55BFBCF1}">
            <pc226:cmChg xmlns:pc226="http://schemas.microsoft.com/office/powerpoint/2022/06/main/command" chg="add">
              <pc226:chgData name="Thomas, Elizabeth" userId="ecf9b76d-2424-407e-a49b-ad172b417e8c" providerId="ADAL" clId="{3D854F7E-0246-49C0-AB5A-B79813EF6097}" dt="2023-12-15T20:47:31.170" v="1166"/>
              <pc2:cmMkLst xmlns:pc2="http://schemas.microsoft.com/office/powerpoint/2019/9/main/command">
                <pc:docMk/>
                <pc:sldMk cId="2819833131" sldId="299"/>
                <pc2:cmMk id="{6B4F03E5-1120-4B4C-86B8-775F67BDCB09}"/>
              </pc2:cmMkLst>
            </pc226:cmChg>
          </p:ext>
        </pc:extLst>
      </pc:sldChg>
      <pc:sldChg chg="addSp delSp modSp add mod modClrScheme addCm chgLayout">
        <pc:chgData name="Thomas, Elizabeth" userId="ecf9b76d-2424-407e-a49b-ad172b417e8c" providerId="ADAL" clId="{3D854F7E-0246-49C0-AB5A-B79813EF6097}" dt="2023-12-15T20:49:43.522" v="1189"/>
        <pc:sldMkLst>
          <pc:docMk/>
          <pc:sldMk cId="975860375" sldId="300"/>
        </pc:sldMkLst>
        <pc:spChg chg="mod ord">
          <ac:chgData name="Thomas, Elizabeth" userId="ecf9b76d-2424-407e-a49b-ad172b417e8c" providerId="ADAL" clId="{3D854F7E-0246-49C0-AB5A-B79813EF6097}" dt="2023-12-15T20:48:30.270" v="1173" actId="700"/>
          <ac:spMkLst>
            <pc:docMk/>
            <pc:sldMk cId="975860375" sldId="300"/>
            <ac:spMk id="2" creationId="{ABED17F8-8CE3-42E6-B2C0-07E4F2460062}"/>
          </ac:spMkLst>
        </pc:spChg>
        <pc:spChg chg="add mod ord">
          <ac:chgData name="Thomas, Elizabeth" userId="ecf9b76d-2424-407e-a49b-ad172b417e8c" providerId="ADAL" clId="{3D854F7E-0246-49C0-AB5A-B79813EF6097}" dt="2023-12-15T20:48:39.412" v="1178" actId="404"/>
          <ac:spMkLst>
            <pc:docMk/>
            <pc:sldMk cId="975860375" sldId="300"/>
            <ac:spMk id="3" creationId="{349B840F-E37A-321E-BDE9-BCBCBCC27DD2}"/>
          </ac:spMkLst>
        </pc:spChg>
        <pc:spChg chg="add mod ord">
          <ac:chgData name="Thomas, Elizabeth" userId="ecf9b76d-2424-407e-a49b-ad172b417e8c" providerId="ADAL" clId="{3D854F7E-0246-49C0-AB5A-B79813EF6097}" dt="2023-12-15T20:49:11.142" v="1187" actId="27636"/>
          <ac:spMkLst>
            <pc:docMk/>
            <pc:sldMk cId="975860375" sldId="300"/>
            <ac:spMk id="4" creationId="{FC426DF6-EA8A-BBB2-76EF-6AE2CFFF5C91}"/>
          </ac:spMkLst>
        </pc:spChg>
        <pc:spChg chg="mod ord">
          <ac:chgData name="Thomas, Elizabeth" userId="ecf9b76d-2424-407e-a49b-ad172b417e8c" providerId="ADAL" clId="{3D854F7E-0246-49C0-AB5A-B79813EF6097}" dt="2023-12-15T20:48:30.270" v="1173" actId="700"/>
          <ac:spMkLst>
            <pc:docMk/>
            <pc:sldMk cId="975860375" sldId="300"/>
            <ac:spMk id="6" creationId="{9B4644BA-89A7-4605-A77F-03AD7F150B8F}"/>
          </ac:spMkLst>
        </pc:spChg>
        <pc:spChg chg="del">
          <ac:chgData name="Thomas, Elizabeth" userId="ecf9b76d-2424-407e-a49b-ad172b417e8c" providerId="ADAL" clId="{3D854F7E-0246-49C0-AB5A-B79813EF6097}" dt="2023-12-15T20:48:26.255" v="1172" actId="478"/>
          <ac:spMkLst>
            <pc:docMk/>
            <pc:sldMk cId="975860375" sldId="300"/>
            <ac:spMk id="7" creationId="{13C19FB3-A005-44D1-BD79-6C19D1CE3C96}"/>
          </ac:spMkLst>
        </pc:spChg>
        <pc:graphicFrameChg chg="add del mod">
          <ac:chgData name="Thomas, Elizabeth" userId="ecf9b76d-2424-407e-a49b-ad172b417e8c" providerId="ADAL" clId="{3D854F7E-0246-49C0-AB5A-B79813EF6097}" dt="2023-12-15T20:49:06.232" v="1181"/>
          <ac:graphicFrameMkLst>
            <pc:docMk/>
            <pc:sldMk cId="975860375" sldId="300"/>
            <ac:graphicFrameMk id="5" creationId="{AE3F13CC-290E-81E3-EC5B-7DFEEA7FDE10}"/>
          </ac:graphicFrameMkLst>
        </pc:graphicFrameChg>
        <pc:picChg chg="del">
          <ac:chgData name="Thomas, Elizabeth" userId="ecf9b76d-2424-407e-a49b-ad172b417e8c" providerId="ADAL" clId="{3D854F7E-0246-49C0-AB5A-B79813EF6097}" dt="2023-12-15T20:48:25.200" v="1171" actId="478"/>
          <ac:picMkLst>
            <pc:docMk/>
            <pc:sldMk cId="975860375" sldId="300"/>
            <ac:picMk id="8" creationId="{08B511FD-F976-46C7-A49A-6A273DC2C0D2}"/>
          </ac:picMkLst>
        </pc:picChg>
        <pc:extLst>
          <p:ext xmlns:p="http://schemas.openxmlformats.org/presentationml/2006/main" uri="{D6D511B9-2390-475A-947B-AFAB55BFBCF1}">
            <pc226:cmChg xmlns:pc226="http://schemas.microsoft.com/office/powerpoint/2022/06/main/command" chg="add">
              <pc226:chgData name="Thomas, Elizabeth" userId="ecf9b76d-2424-407e-a49b-ad172b417e8c" providerId="ADAL" clId="{3D854F7E-0246-49C0-AB5A-B79813EF6097}" dt="2023-12-15T20:49:43.522" v="1189"/>
              <pc2:cmMkLst xmlns:pc2="http://schemas.microsoft.com/office/powerpoint/2019/9/main/command">
                <pc:docMk/>
                <pc:sldMk cId="975860375" sldId="300"/>
                <pc2:cmMk id="{C702A7EE-0AFC-42DC-8B9D-7E0B1DD5685B}"/>
              </pc2:cmMkLst>
            </pc226:cmChg>
          </p:ext>
        </pc:extLst>
      </pc:sldChg>
      <pc:sldChg chg="addSp delSp modSp new mod modClrScheme chgLayout">
        <pc:chgData name="Thomas, Elizabeth" userId="ecf9b76d-2424-407e-a49b-ad172b417e8c" providerId="ADAL" clId="{3D854F7E-0246-49C0-AB5A-B79813EF6097}" dt="2023-12-15T20:58:02.932" v="1459" actId="1076"/>
        <pc:sldMkLst>
          <pc:docMk/>
          <pc:sldMk cId="3668364848" sldId="301"/>
        </pc:sldMkLst>
        <pc:spChg chg="del mod ord">
          <ac:chgData name="Thomas, Elizabeth" userId="ecf9b76d-2424-407e-a49b-ad172b417e8c" providerId="ADAL" clId="{3D854F7E-0246-49C0-AB5A-B79813EF6097}" dt="2023-12-15T20:50:26.248" v="1191" actId="700"/>
          <ac:spMkLst>
            <pc:docMk/>
            <pc:sldMk cId="3668364848" sldId="301"/>
            <ac:spMk id="2" creationId="{7FED4BF8-2A3D-43B4-E7E6-3BF7199D49E9}"/>
          </ac:spMkLst>
        </pc:spChg>
        <pc:spChg chg="del mod ord">
          <ac:chgData name="Thomas, Elizabeth" userId="ecf9b76d-2424-407e-a49b-ad172b417e8c" providerId="ADAL" clId="{3D854F7E-0246-49C0-AB5A-B79813EF6097}" dt="2023-12-15T20:50:26.248" v="1191" actId="700"/>
          <ac:spMkLst>
            <pc:docMk/>
            <pc:sldMk cId="3668364848" sldId="301"/>
            <ac:spMk id="3" creationId="{07FC4A3C-D2ED-14C4-D8AD-3CBA97C7C490}"/>
          </ac:spMkLst>
        </pc:spChg>
        <pc:spChg chg="del">
          <ac:chgData name="Thomas, Elizabeth" userId="ecf9b76d-2424-407e-a49b-ad172b417e8c" providerId="ADAL" clId="{3D854F7E-0246-49C0-AB5A-B79813EF6097}" dt="2023-12-15T20:50:26.248" v="1191" actId="700"/>
          <ac:spMkLst>
            <pc:docMk/>
            <pc:sldMk cId="3668364848" sldId="301"/>
            <ac:spMk id="4" creationId="{FE81BF0A-0327-6F3E-F0A7-AEB99ACBE88D}"/>
          </ac:spMkLst>
        </pc:spChg>
        <pc:spChg chg="del">
          <ac:chgData name="Thomas, Elizabeth" userId="ecf9b76d-2424-407e-a49b-ad172b417e8c" providerId="ADAL" clId="{3D854F7E-0246-49C0-AB5A-B79813EF6097}" dt="2023-12-15T20:50:26.248" v="1191" actId="700"/>
          <ac:spMkLst>
            <pc:docMk/>
            <pc:sldMk cId="3668364848" sldId="301"/>
            <ac:spMk id="5" creationId="{D51AC853-AA4B-4F08-0E8C-EEB63C4C5ACC}"/>
          </ac:spMkLst>
        </pc:spChg>
        <pc:spChg chg="del">
          <ac:chgData name="Thomas, Elizabeth" userId="ecf9b76d-2424-407e-a49b-ad172b417e8c" providerId="ADAL" clId="{3D854F7E-0246-49C0-AB5A-B79813EF6097}" dt="2023-12-15T20:50:26.248" v="1191" actId="700"/>
          <ac:spMkLst>
            <pc:docMk/>
            <pc:sldMk cId="3668364848" sldId="301"/>
            <ac:spMk id="6" creationId="{FFE258F3-0A73-DE55-04FE-D8D872F6603D}"/>
          </ac:spMkLst>
        </pc:spChg>
        <pc:spChg chg="del">
          <ac:chgData name="Thomas, Elizabeth" userId="ecf9b76d-2424-407e-a49b-ad172b417e8c" providerId="ADAL" clId="{3D854F7E-0246-49C0-AB5A-B79813EF6097}" dt="2023-12-15T20:50:26.248" v="1191" actId="700"/>
          <ac:spMkLst>
            <pc:docMk/>
            <pc:sldMk cId="3668364848" sldId="301"/>
            <ac:spMk id="7" creationId="{962746CE-D448-16E3-06E6-6949C20FB345}"/>
          </ac:spMkLst>
        </pc:spChg>
        <pc:spChg chg="del">
          <ac:chgData name="Thomas, Elizabeth" userId="ecf9b76d-2424-407e-a49b-ad172b417e8c" providerId="ADAL" clId="{3D854F7E-0246-49C0-AB5A-B79813EF6097}" dt="2023-12-15T20:50:26.248" v="1191" actId="700"/>
          <ac:spMkLst>
            <pc:docMk/>
            <pc:sldMk cId="3668364848" sldId="301"/>
            <ac:spMk id="8" creationId="{B6B57F17-A9EB-C125-5F3F-58257B7F550C}"/>
          </ac:spMkLst>
        </pc:spChg>
        <pc:spChg chg="del">
          <ac:chgData name="Thomas, Elizabeth" userId="ecf9b76d-2424-407e-a49b-ad172b417e8c" providerId="ADAL" clId="{3D854F7E-0246-49C0-AB5A-B79813EF6097}" dt="2023-12-15T20:50:26.248" v="1191" actId="700"/>
          <ac:spMkLst>
            <pc:docMk/>
            <pc:sldMk cId="3668364848" sldId="301"/>
            <ac:spMk id="9" creationId="{EE41BAED-990E-F131-9A1F-7B60A6190A8A}"/>
          </ac:spMkLst>
        </pc:spChg>
        <pc:spChg chg="del">
          <ac:chgData name="Thomas, Elizabeth" userId="ecf9b76d-2424-407e-a49b-ad172b417e8c" providerId="ADAL" clId="{3D854F7E-0246-49C0-AB5A-B79813EF6097}" dt="2023-12-15T20:50:26.248" v="1191" actId="700"/>
          <ac:spMkLst>
            <pc:docMk/>
            <pc:sldMk cId="3668364848" sldId="301"/>
            <ac:spMk id="10" creationId="{C75F9C04-FBDE-D358-8410-088606E709CB}"/>
          </ac:spMkLst>
        </pc:spChg>
        <pc:spChg chg="del">
          <ac:chgData name="Thomas, Elizabeth" userId="ecf9b76d-2424-407e-a49b-ad172b417e8c" providerId="ADAL" clId="{3D854F7E-0246-49C0-AB5A-B79813EF6097}" dt="2023-12-15T20:50:26.248" v="1191" actId="700"/>
          <ac:spMkLst>
            <pc:docMk/>
            <pc:sldMk cId="3668364848" sldId="301"/>
            <ac:spMk id="11" creationId="{E7404744-4BF3-9F0C-73C7-2E647F9CCEEB}"/>
          </ac:spMkLst>
        </pc:spChg>
        <pc:spChg chg="del">
          <ac:chgData name="Thomas, Elizabeth" userId="ecf9b76d-2424-407e-a49b-ad172b417e8c" providerId="ADAL" clId="{3D854F7E-0246-49C0-AB5A-B79813EF6097}" dt="2023-12-15T20:50:26.248" v="1191" actId="700"/>
          <ac:spMkLst>
            <pc:docMk/>
            <pc:sldMk cId="3668364848" sldId="301"/>
            <ac:spMk id="12" creationId="{174F10D2-168A-6E7D-8F69-74D7791B21BE}"/>
          </ac:spMkLst>
        </pc:spChg>
        <pc:spChg chg="del">
          <ac:chgData name="Thomas, Elizabeth" userId="ecf9b76d-2424-407e-a49b-ad172b417e8c" providerId="ADAL" clId="{3D854F7E-0246-49C0-AB5A-B79813EF6097}" dt="2023-12-15T20:50:26.248" v="1191" actId="700"/>
          <ac:spMkLst>
            <pc:docMk/>
            <pc:sldMk cId="3668364848" sldId="301"/>
            <ac:spMk id="13" creationId="{2B68B933-0CD6-D10A-CC3F-955A674D429B}"/>
          </ac:spMkLst>
        </pc:spChg>
        <pc:spChg chg="del mod ord">
          <ac:chgData name="Thomas, Elizabeth" userId="ecf9b76d-2424-407e-a49b-ad172b417e8c" providerId="ADAL" clId="{3D854F7E-0246-49C0-AB5A-B79813EF6097}" dt="2023-12-15T20:50:26.248" v="1191" actId="700"/>
          <ac:spMkLst>
            <pc:docMk/>
            <pc:sldMk cId="3668364848" sldId="301"/>
            <ac:spMk id="14" creationId="{8DB8AD4B-D8E9-BD42-2F7C-61F3CCD697E9}"/>
          </ac:spMkLst>
        </pc:spChg>
        <pc:spChg chg="del">
          <ac:chgData name="Thomas, Elizabeth" userId="ecf9b76d-2424-407e-a49b-ad172b417e8c" providerId="ADAL" clId="{3D854F7E-0246-49C0-AB5A-B79813EF6097}" dt="2023-12-15T20:50:26.248" v="1191" actId="700"/>
          <ac:spMkLst>
            <pc:docMk/>
            <pc:sldMk cId="3668364848" sldId="301"/>
            <ac:spMk id="15" creationId="{66994732-820C-FEE4-9077-FC5F0CE3AB50}"/>
          </ac:spMkLst>
        </pc:spChg>
        <pc:spChg chg="del">
          <ac:chgData name="Thomas, Elizabeth" userId="ecf9b76d-2424-407e-a49b-ad172b417e8c" providerId="ADAL" clId="{3D854F7E-0246-49C0-AB5A-B79813EF6097}" dt="2023-12-15T20:50:26.248" v="1191" actId="700"/>
          <ac:spMkLst>
            <pc:docMk/>
            <pc:sldMk cId="3668364848" sldId="301"/>
            <ac:spMk id="16" creationId="{533675BA-43F3-BBEE-6B0F-7C18338B7427}"/>
          </ac:spMkLst>
        </pc:spChg>
        <pc:spChg chg="del">
          <ac:chgData name="Thomas, Elizabeth" userId="ecf9b76d-2424-407e-a49b-ad172b417e8c" providerId="ADAL" clId="{3D854F7E-0246-49C0-AB5A-B79813EF6097}" dt="2023-12-15T20:50:26.248" v="1191" actId="700"/>
          <ac:spMkLst>
            <pc:docMk/>
            <pc:sldMk cId="3668364848" sldId="301"/>
            <ac:spMk id="17" creationId="{64257057-2860-E164-F1AF-40D59DEFF884}"/>
          </ac:spMkLst>
        </pc:spChg>
        <pc:spChg chg="del">
          <ac:chgData name="Thomas, Elizabeth" userId="ecf9b76d-2424-407e-a49b-ad172b417e8c" providerId="ADAL" clId="{3D854F7E-0246-49C0-AB5A-B79813EF6097}" dt="2023-12-15T20:50:26.248" v="1191" actId="700"/>
          <ac:spMkLst>
            <pc:docMk/>
            <pc:sldMk cId="3668364848" sldId="301"/>
            <ac:spMk id="18" creationId="{C3CF2CBD-C48B-823F-536C-01F7CA28B7FA}"/>
          </ac:spMkLst>
        </pc:spChg>
        <pc:spChg chg="del">
          <ac:chgData name="Thomas, Elizabeth" userId="ecf9b76d-2424-407e-a49b-ad172b417e8c" providerId="ADAL" clId="{3D854F7E-0246-49C0-AB5A-B79813EF6097}" dt="2023-12-15T20:50:26.248" v="1191" actId="700"/>
          <ac:spMkLst>
            <pc:docMk/>
            <pc:sldMk cId="3668364848" sldId="301"/>
            <ac:spMk id="19" creationId="{67F87913-88BB-6CA3-4B6F-A1BA6DA5B789}"/>
          </ac:spMkLst>
        </pc:spChg>
        <pc:spChg chg="del">
          <ac:chgData name="Thomas, Elizabeth" userId="ecf9b76d-2424-407e-a49b-ad172b417e8c" providerId="ADAL" clId="{3D854F7E-0246-49C0-AB5A-B79813EF6097}" dt="2023-12-15T20:50:26.248" v="1191" actId="700"/>
          <ac:spMkLst>
            <pc:docMk/>
            <pc:sldMk cId="3668364848" sldId="301"/>
            <ac:spMk id="20" creationId="{DDA735B9-6885-1BA9-5EBA-3703DB916EE5}"/>
          </ac:spMkLst>
        </pc:spChg>
        <pc:spChg chg="del">
          <ac:chgData name="Thomas, Elizabeth" userId="ecf9b76d-2424-407e-a49b-ad172b417e8c" providerId="ADAL" clId="{3D854F7E-0246-49C0-AB5A-B79813EF6097}" dt="2023-12-15T20:50:26.248" v="1191" actId="700"/>
          <ac:spMkLst>
            <pc:docMk/>
            <pc:sldMk cId="3668364848" sldId="301"/>
            <ac:spMk id="21" creationId="{09C7813A-307E-E91E-4C0F-49B9593F7D3A}"/>
          </ac:spMkLst>
        </pc:spChg>
        <pc:spChg chg="del">
          <ac:chgData name="Thomas, Elizabeth" userId="ecf9b76d-2424-407e-a49b-ad172b417e8c" providerId="ADAL" clId="{3D854F7E-0246-49C0-AB5A-B79813EF6097}" dt="2023-12-15T20:50:26.248" v="1191" actId="700"/>
          <ac:spMkLst>
            <pc:docMk/>
            <pc:sldMk cId="3668364848" sldId="301"/>
            <ac:spMk id="22" creationId="{6970E684-45D1-AF34-55D0-29B62DEFC4BB}"/>
          </ac:spMkLst>
        </pc:spChg>
        <pc:spChg chg="mod ord">
          <ac:chgData name="Thomas, Elizabeth" userId="ecf9b76d-2424-407e-a49b-ad172b417e8c" providerId="ADAL" clId="{3D854F7E-0246-49C0-AB5A-B79813EF6097}" dt="2023-12-15T20:53:08.683" v="1345" actId="700"/>
          <ac:spMkLst>
            <pc:docMk/>
            <pc:sldMk cId="3668364848" sldId="301"/>
            <ac:spMk id="23" creationId="{CF7D4400-B158-C5BF-90F2-1084A134BF0B}"/>
          </ac:spMkLst>
        </pc:spChg>
        <pc:spChg chg="del">
          <ac:chgData name="Thomas, Elizabeth" userId="ecf9b76d-2424-407e-a49b-ad172b417e8c" providerId="ADAL" clId="{3D854F7E-0246-49C0-AB5A-B79813EF6097}" dt="2023-12-15T20:50:26.248" v="1191" actId="700"/>
          <ac:spMkLst>
            <pc:docMk/>
            <pc:sldMk cId="3668364848" sldId="301"/>
            <ac:spMk id="24" creationId="{54550654-07CC-7ACF-0060-837583DECAF9}"/>
          </ac:spMkLst>
        </pc:spChg>
        <pc:spChg chg="add mod ord">
          <ac:chgData name="Thomas, Elizabeth" userId="ecf9b76d-2424-407e-a49b-ad172b417e8c" providerId="ADAL" clId="{3D854F7E-0246-49C0-AB5A-B79813EF6097}" dt="2023-12-15T20:53:08.683" v="1345" actId="700"/>
          <ac:spMkLst>
            <pc:docMk/>
            <pc:sldMk cId="3668364848" sldId="301"/>
            <ac:spMk id="25" creationId="{3D35C51C-A385-ED77-66E0-779F5A92B27A}"/>
          </ac:spMkLst>
        </pc:spChg>
        <pc:spChg chg="add del mod ord">
          <ac:chgData name="Thomas, Elizabeth" userId="ecf9b76d-2424-407e-a49b-ad172b417e8c" providerId="ADAL" clId="{3D854F7E-0246-49C0-AB5A-B79813EF6097}" dt="2023-12-15T20:53:01.715" v="1341" actId="478"/>
          <ac:spMkLst>
            <pc:docMk/>
            <pc:sldMk cId="3668364848" sldId="301"/>
            <ac:spMk id="26" creationId="{99420195-5D49-6E13-C5A5-F3C6D4256206}"/>
          </ac:spMkLst>
        </pc:spChg>
        <pc:spChg chg="add del mod ord">
          <ac:chgData name="Thomas, Elizabeth" userId="ecf9b76d-2424-407e-a49b-ad172b417e8c" providerId="ADAL" clId="{3D854F7E-0246-49C0-AB5A-B79813EF6097}" dt="2023-12-15T20:53:02.818" v="1342" actId="478"/>
          <ac:spMkLst>
            <pc:docMk/>
            <pc:sldMk cId="3668364848" sldId="301"/>
            <ac:spMk id="27" creationId="{D791E39C-25C3-0F7A-D0F3-B4114C2764EB}"/>
          </ac:spMkLst>
        </pc:spChg>
        <pc:spChg chg="add del mod">
          <ac:chgData name="Thomas, Elizabeth" userId="ecf9b76d-2424-407e-a49b-ad172b417e8c" providerId="ADAL" clId="{3D854F7E-0246-49C0-AB5A-B79813EF6097}" dt="2023-12-15T20:53:03.919" v="1343" actId="478"/>
          <ac:spMkLst>
            <pc:docMk/>
            <pc:sldMk cId="3668364848" sldId="301"/>
            <ac:spMk id="31" creationId="{7A4E952A-D852-EA65-8EBA-D5ADB75F152D}"/>
          </ac:spMkLst>
        </pc:spChg>
        <pc:spChg chg="add del mod">
          <ac:chgData name="Thomas, Elizabeth" userId="ecf9b76d-2424-407e-a49b-ad172b417e8c" providerId="ADAL" clId="{3D854F7E-0246-49C0-AB5A-B79813EF6097}" dt="2023-12-15T20:53:04.859" v="1344" actId="478"/>
          <ac:spMkLst>
            <pc:docMk/>
            <pc:sldMk cId="3668364848" sldId="301"/>
            <ac:spMk id="33" creationId="{5A4FDC1D-B052-CE28-71E5-EF8FD9E95A45}"/>
          </ac:spMkLst>
        </pc:spChg>
        <pc:spChg chg="add mod ord">
          <ac:chgData name="Thomas, Elizabeth" userId="ecf9b76d-2424-407e-a49b-ad172b417e8c" providerId="ADAL" clId="{3D854F7E-0246-49C0-AB5A-B79813EF6097}" dt="2023-12-15T20:57:09.968" v="1446" actId="1076"/>
          <ac:spMkLst>
            <pc:docMk/>
            <pc:sldMk cId="3668364848" sldId="301"/>
            <ac:spMk id="34" creationId="{832DAD5E-FC0B-1FCF-0015-5A25989A9442}"/>
          </ac:spMkLst>
        </pc:spChg>
        <pc:spChg chg="add mod ord">
          <ac:chgData name="Thomas, Elizabeth" userId="ecf9b76d-2424-407e-a49b-ad172b417e8c" providerId="ADAL" clId="{3D854F7E-0246-49C0-AB5A-B79813EF6097}" dt="2023-12-15T20:57:42.846" v="1456" actId="1076"/>
          <ac:spMkLst>
            <pc:docMk/>
            <pc:sldMk cId="3668364848" sldId="301"/>
            <ac:spMk id="35" creationId="{B3AB378C-B4F3-D16D-E922-679F2D5A6DD4}"/>
          </ac:spMkLst>
        </pc:spChg>
        <pc:spChg chg="add mod ord">
          <ac:chgData name="Thomas, Elizabeth" userId="ecf9b76d-2424-407e-a49b-ad172b417e8c" providerId="ADAL" clId="{3D854F7E-0246-49C0-AB5A-B79813EF6097}" dt="2023-12-15T20:55:16.769" v="1421" actId="1076"/>
          <ac:spMkLst>
            <pc:docMk/>
            <pc:sldMk cId="3668364848" sldId="301"/>
            <ac:spMk id="36" creationId="{694546FE-2DD2-ED93-B426-B5DF0506282B}"/>
          </ac:spMkLst>
        </pc:spChg>
        <pc:spChg chg="add mod ord">
          <ac:chgData name="Thomas, Elizabeth" userId="ecf9b76d-2424-407e-a49b-ad172b417e8c" providerId="ADAL" clId="{3D854F7E-0246-49C0-AB5A-B79813EF6097}" dt="2023-12-15T20:58:02.932" v="1459" actId="1076"/>
          <ac:spMkLst>
            <pc:docMk/>
            <pc:sldMk cId="3668364848" sldId="301"/>
            <ac:spMk id="37" creationId="{B358219E-4DA5-1B4F-0F25-31E102506A75}"/>
          </ac:spMkLst>
        </pc:spChg>
        <pc:graphicFrameChg chg="add del mod">
          <ac:chgData name="Thomas, Elizabeth" userId="ecf9b76d-2424-407e-a49b-ad172b417e8c" providerId="ADAL" clId="{3D854F7E-0246-49C0-AB5A-B79813EF6097}" dt="2023-12-15T20:50:57.687" v="1231"/>
          <ac:graphicFrameMkLst>
            <pc:docMk/>
            <pc:sldMk cId="3668364848" sldId="301"/>
            <ac:graphicFrameMk id="28" creationId="{5E2AEC4D-7C83-1BEE-DC42-600E39497442}"/>
          </ac:graphicFrameMkLst>
        </pc:graphicFrameChg>
        <pc:graphicFrameChg chg="add del mod">
          <ac:chgData name="Thomas, Elizabeth" userId="ecf9b76d-2424-407e-a49b-ad172b417e8c" providerId="ADAL" clId="{3D854F7E-0246-49C0-AB5A-B79813EF6097}" dt="2023-12-15T20:52:03.460" v="1297"/>
          <ac:graphicFrameMkLst>
            <pc:docMk/>
            <pc:sldMk cId="3668364848" sldId="301"/>
            <ac:graphicFrameMk id="29" creationId="{4D19AB14-0489-A63F-65C1-F6AFF4B6681C}"/>
          </ac:graphicFrameMkLst>
        </pc:graphicFrameChg>
      </pc:sldChg>
      <pc:sldChg chg="addSp delSp modSp add mod modClrScheme addCm chgLayout">
        <pc:chgData name="Thomas, Elizabeth" userId="ecf9b76d-2424-407e-a49b-ad172b417e8c" providerId="ADAL" clId="{3D854F7E-0246-49C0-AB5A-B79813EF6097}" dt="2023-12-15T21:24:59.967" v="1593" actId="13244"/>
        <pc:sldMkLst>
          <pc:docMk/>
          <pc:sldMk cId="123317390" sldId="302"/>
        </pc:sldMkLst>
        <pc:spChg chg="mod ord">
          <ac:chgData name="Thomas, Elizabeth" userId="ecf9b76d-2424-407e-a49b-ad172b417e8c" providerId="ADAL" clId="{3D854F7E-0246-49C0-AB5A-B79813EF6097}" dt="2023-12-15T21:06:01.147" v="1581" actId="700"/>
          <ac:spMkLst>
            <pc:docMk/>
            <pc:sldMk cId="123317390" sldId="302"/>
            <ac:spMk id="2" creationId="{DC744E22-D6A0-4D64-B177-292FEB0A9072}"/>
          </ac:spMkLst>
        </pc:spChg>
        <pc:spChg chg="del">
          <ac:chgData name="Thomas, Elizabeth" userId="ecf9b76d-2424-407e-a49b-ad172b417e8c" providerId="ADAL" clId="{3D854F7E-0246-49C0-AB5A-B79813EF6097}" dt="2023-12-15T20:59:02.434" v="1462" actId="478"/>
          <ac:spMkLst>
            <pc:docMk/>
            <pc:sldMk cId="123317390" sldId="302"/>
            <ac:spMk id="3" creationId="{CDF1222F-23F4-4316-B4E4-EDEC88DEA139}"/>
          </ac:spMkLst>
        </pc:spChg>
        <pc:spChg chg="mod ord">
          <ac:chgData name="Thomas, Elizabeth" userId="ecf9b76d-2424-407e-a49b-ad172b417e8c" providerId="ADAL" clId="{3D854F7E-0246-49C0-AB5A-B79813EF6097}" dt="2023-12-15T21:06:01.147" v="1581" actId="700"/>
          <ac:spMkLst>
            <pc:docMk/>
            <pc:sldMk cId="123317390" sldId="302"/>
            <ac:spMk id="4" creationId="{8E466861-AB81-4507-9F1E-E8C6D09AA44F}"/>
          </ac:spMkLst>
        </pc:spChg>
        <pc:spChg chg="del">
          <ac:chgData name="Thomas, Elizabeth" userId="ecf9b76d-2424-407e-a49b-ad172b417e8c" providerId="ADAL" clId="{3D854F7E-0246-49C0-AB5A-B79813EF6097}" dt="2023-12-15T20:59:02.434" v="1462" actId="478"/>
          <ac:spMkLst>
            <pc:docMk/>
            <pc:sldMk cId="123317390" sldId="302"/>
            <ac:spMk id="6" creationId="{7C7DD12E-5517-418B-BAEA-5615D9AEF4DE}"/>
          </ac:spMkLst>
        </pc:spChg>
        <pc:spChg chg="del">
          <ac:chgData name="Thomas, Elizabeth" userId="ecf9b76d-2424-407e-a49b-ad172b417e8c" providerId="ADAL" clId="{3D854F7E-0246-49C0-AB5A-B79813EF6097}" dt="2023-12-15T20:59:04.871" v="1463" actId="478"/>
          <ac:spMkLst>
            <pc:docMk/>
            <pc:sldMk cId="123317390" sldId="302"/>
            <ac:spMk id="7" creationId="{8B52E1D5-8692-4890-BA1F-001EF882DA1E}"/>
          </ac:spMkLst>
        </pc:spChg>
        <pc:spChg chg="del">
          <ac:chgData name="Thomas, Elizabeth" userId="ecf9b76d-2424-407e-a49b-ad172b417e8c" providerId="ADAL" clId="{3D854F7E-0246-49C0-AB5A-B79813EF6097}" dt="2023-12-15T20:59:02.434" v="1462" actId="478"/>
          <ac:spMkLst>
            <pc:docMk/>
            <pc:sldMk cId="123317390" sldId="302"/>
            <ac:spMk id="8" creationId="{52EFCC26-1605-4585-92C6-608CA13C2AC0}"/>
          </ac:spMkLst>
        </pc:spChg>
        <pc:spChg chg="del">
          <ac:chgData name="Thomas, Elizabeth" userId="ecf9b76d-2424-407e-a49b-ad172b417e8c" providerId="ADAL" clId="{3D854F7E-0246-49C0-AB5A-B79813EF6097}" dt="2023-12-15T20:59:02.434" v="1462" actId="478"/>
          <ac:spMkLst>
            <pc:docMk/>
            <pc:sldMk cId="123317390" sldId="302"/>
            <ac:spMk id="9" creationId="{E1393646-1358-4EA6-AADE-10E06BC81F17}"/>
          </ac:spMkLst>
        </pc:spChg>
        <pc:spChg chg="add del mod">
          <ac:chgData name="Thomas, Elizabeth" userId="ecf9b76d-2424-407e-a49b-ad172b417e8c" providerId="ADAL" clId="{3D854F7E-0246-49C0-AB5A-B79813EF6097}" dt="2023-12-15T20:59:07.188" v="1464" actId="478"/>
          <ac:spMkLst>
            <pc:docMk/>
            <pc:sldMk cId="123317390" sldId="302"/>
            <ac:spMk id="11" creationId="{F0700C6A-5336-A6C9-E936-CD8F685B7B10}"/>
          </ac:spMkLst>
        </pc:spChg>
        <pc:spChg chg="add mod ord">
          <ac:chgData name="Thomas, Elizabeth" userId="ecf9b76d-2424-407e-a49b-ad172b417e8c" providerId="ADAL" clId="{3D854F7E-0246-49C0-AB5A-B79813EF6097}" dt="2023-12-15T21:24:57.761" v="1592" actId="13244"/>
          <ac:spMkLst>
            <pc:docMk/>
            <pc:sldMk cId="123317390" sldId="302"/>
            <ac:spMk id="13" creationId="{DC9679A5-9EE9-1A87-5A2E-D0779BCAFCA5}"/>
          </ac:spMkLst>
        </pc:spChg>
        <pc:spChg chg="add mod ord">
          <ac:chgData name="Thomas, Elizabeth" userId="ecf9b76d-2424-407e-a49b-ad172b417e8c" providerId="ADAL" clId="{3D854F7E-0246-49C0-AB5A-B79813EF6097}" dt="2023-12-15T21:24:59.967" v="1593" actId="13244"/>
          <ac:spMkLst>
            <pc:docMk/>
            <pc:sldMk cId="123317390" sldId="302"/>
            <ac:spMk id="15" creationId="{D3E702D6-723A-1190-848E-CE9174789E72}"/>
          </ac:spMkLst>
        </pc:spChg>
        <pc:spChg chg="add mod ord">
          <ac:chgData name="Thomas, Elizabeth" userId="ecf9b76d-2424-407e-a49b-ad172b417e8c" providerId="ADAL" clId="{3D854F7E-0246-49C0-AB5A-B79813EF6097}" dt="2023-12-15T21:06:01.147" v="1581" actId="700"/>
          <ac:spMkLst>
            <pc:docMk/>
            <pc:sldMk cId="123317390" sldId="302"/>
            <ac:spMk id="16" creationId="{2C34C93F-F430-02A1-9415-6C8256307618}"/>
          </ac:spMkLst>
        </pc:spChg>
        <pc:spChg chg="add mod ord">
          <ac:chgData name="Thomas, Elizabeth" userId="ecf9b76d-2424-407e-a49b-ad172b417e8c" providerId="ADAL" clId="{3D854F7E-0246-49C0-AB5A-B79813EF6097}" dt="2023-12-15T21:06:01.147" v="1581" actId="700"/>
          <ac:spMkLst>
            <pc:docMk/>
            <pc:sldMk cId="123317390" sldId="302"/>
            <ac:spMk id="17" creationId="{709B7315-167F-5FC6-B5B5-343CC23443BC}"/>
          </ac:spMkLst>
        </pc:spChg>
        <pc:spChg chg="add mod ord">
          <ac:chgData name="Thomas, Elizabeth" userId="ecf9b76d-2424-407e-a49b-ad172b417e8c" providerId="ADAL" clId="{3D854F7E-0246-49C0-AB5A-B79813EF6097}" dt="2023-12-15T21:06:25.320" v="1589" actId="1076"/>
          <ac:spMkLst>
            <pc:docMk/>
            <pc:sldMk cId="123317390" sldId="302"/>
            <ac:spMk id="19" creationId="{2F4591C1-9576-4EC9-BCFC-E1325A592066}"/>
          </ac:spMkLst>
        </pc:spChg>
        <pc:cxnChg chg="del">
          <ac:chgData name="Thomas, Elizabeth" userId="ecf9b76d-2424-407e-a49b-ad172b417e8c" providerId="ADAL" clId="{3D854F7E-0246-49C0-AB5A-B79813EF6097}" dt="2023-12-15T20:59:02.434" v="1462" actId="478"/>
          <ac:cxnSpMkLst>
            <pc:docMk/>
            <pc:sldMk cId="123317390" sldId="302"/>
            <ac:cxnSpMk id="10" creationId="{2905F483-E0D6-49DA-AF09-2F91D8E22B23}"/>
          </ac:cxnSpMkLst>
        </pc:cxnChg>
        <pc:cxnChg chg="del">
          <ac:chgData name="Thomas, Elizabeth" userId="ecf9b76d-2424-407e-a49b-ad172b417e8c" providerId="ADAL" clId="{3D854F7E-0246-49C0-AB5A-B79813EF6097}" dt="2023-12-15T20:59:02.434" v="1462" actId="478"/>
          <ac:cxnSpMkLst>
            <pc:docMk/>
            <pc:sldMk cId="123317390" sldId="302"/>
            <ac:cxnSpMk id="12" creationId="{52BCD31C-E602-483F-8D59-1B7E89120580}"/>
          </ac:cxnSpMkLst>
        </pc:cxnChg>
        <pc:cxnChg chg="del mod">
          <ac:chgData name="Thomas, Elizabeth" userId="ecf9b76d-2424-407e-a49b-ad172b417e8c" providerId="ADAL" clId="{3D854F7E-0246-49C0-AB5A-B79813EF6097}" dt="2023-12-15T20:59:02.434" v="1462" actId="478"/>
          <ac:cxnSpMkLst>
            <pc:docMk/>
            <pc:sldMk cId="123317390" sldId="302"/>
            <ac:cxnSpMk id="14" creationId="{7118C6B8-2F9F-4FC4-AAAE-F8D3B6F32F42}"/>
          </ac:cxnSpMkLst>
        </pc:cxnChg>
        <pc:cxnChg chg="del mod">
          <ac:chgData name="Thomas, Elizabeth" userId="ecf9b76d-2424-407e-a49b-ad172b417e8c" providerId="ADAL" clId="{3D854F7E-0246-49C0-AB5A-B79813EF6097}" dt="2023-12-15T20:59:02.434" v="1462" actId="478"/>
          <ac:cxnSpMkLst>
            <pc:docMk/>
            <pc:sldMk cId="123317390" sldId="302"/>
            <ac:cxnSpMk id="18" creationId="{B0A35E47-80D5-472D-B01F-9243492784F2}"/>
          </ac:cxnSpMkLst>
        </pc:cxnChg>
        <pc:extLst>
          <p:ext xmlns:p="http://schemas.openxmlformats.org/presentationml/2006/main" uri="{D6D511B9-2390-475A-947B-AFAB55BFBCF1}">
            <pc226:cmChg xmlns:pc226="http://schemas.microsoft.com/office/powerpoint/2022/06/main/command" chg="add">
              <pc226:chgData name="Thomas, Elizabeth" userId="ecf9b76d-2424-407e-a49b-ad172b417e8c" providerId="ADAL" clId="{3D854F7E-0246-49C0-AB5A-B79813EF6097}" dt="2023-12-15T21:24:45.524" v="1591"/>
              <pc2:cmMkLst xmlns:pc2="http://schemas.microsoft.com/office/powerpoint/2019/9/main/command">
                <pc:docMk/>
                <pc:sldMk cId="123317390" sldId="302"/>
                <pc2:cmMk id="{AA03E104-6D6A-4E48-B35E-071720946F78}"/>
              </pc2:cmMkLst>
            </pc226:cmChg>
          </p:ext>
        </pc:extLst>
      </pc:sldChg>
      <pc:sldChg chg="modSp add del mod">
        <pc:chgData name="Thomas, Elizabeth" userId="ecf9b76d-2424-407e-a49b-ad172b417e8c" providerId="ADAL" clId="{3D854F7E-0246-49C0-AB5A-B79813EF6097}" dt="2023-12-15T20:58:09.299" v="1460" actId="47"/>
        <pc:sldMkLst>
          <pc:docMk/>
          <pc:sldMk cId="4123733443" sldId="302"/>
        </pc:sldMkLst>
        <pc:spChg chg="mod">
          <ac:chgData name="Thomas, Elizabeth" userId="ecf9b76d-2424-407e-a49b-ad172b417e8c" providerId="ADAL" clId="{3D854F7E-0246-49C0-AB5A-B79813EF6097}" dt="2023-12-15T20:52:56.019" v="1340" actId="27636"/>
          <ac:spMkLst>
            <pc:docMk/>
            <pc:sldMk cId="4123733443" sldId="302"/>
            <ac:spMk id="27" creationId="{D791E39C-25C3-0F7A-D0F3-B4114C2764EB}"/>
          </ac:spMkLst>
        </pc:spChg>
      </pc:sldChg>
      <pc:sldMasterChg chg="addSldLayout modSldLayout">
        <pc:chgData name="Thomas, Elizabeth" userId="ecf9b76d-2424-407e-a49b-ad172b417e8c" providerId="ADAL" clId="{3D854F7E-0246-49C0-AB5A-B79813EF6097}" dt="2023-12-15T21:05:55.336" v="1580" actId="14100"/>
        <pc:sldMasterMkLst>
          <pc:docMk/>
          <pc:sldMasterMk cId="1292156905" sldId="2147483660"/>
        </pc:sldMasterMkLst>
        <pc:sldLayoutChg chg="delSp modSp mod">
          <pc:chgData name="Thomas, Elizabeth" userId="ecf9b76d-2424-407e-a49b-ad172b417e8c" providerId="ADAL" clId="{3D854F7E-0246-49C0-AB5A-B79813EF6097}" dt="2023-12-15T20:04:52.508" v="109"/>
          <pc:sldLayoutMkLst>
            <pc:docMk/>
            <pc:sldMasterMk cId="1292156905" sldId="2147483660"/>
            <pc:sldLayoutMk cId="151370492" sldId="2147483691"/>
          </pc:sldLayoutMkLst>
          <pc:spChg chg="del mod">
            <ac:chgData name="Thomas, Elizabeth" userId="ecf9b76d-2424-407e-a49b-ad172b417e8c" providerId="ADAL" clId="{3D854F7E-0246-49C0-AB5A-B79813EF6097}" dt="2023-12-15T20:04:52.508" v="109"/>
            <ac:spMkLst>
              <pc:docMk/>
              <pc:sldMasterMk cId="1292156905" sldId="2147483660"/>
              <pc:sldLayoutMk cId="151370492" sldId="2147483691"/>
              <ac:spMk id="4" creationId="{E309CF1F-3457-41FA-B76F-79FAA62468DF}"/>
            </ac:spMkLst>
          </pc:spChg>
          <pc:spChg chg="del">
            <ac:chgData name="Thomas, Elizabeth" userId="ecf9b76d-2424-407e-a49b-ad172b417e8c" providerId="ADAL" clId="{3D854F7E-0246-49C0-AB5A-B79813EF6097}" dt="2023-12-15T20:04:52.508" v="109"/>
            <ac:spMkLst>
              <pc:docMk/>
              <pc:sldMasterMk cId="1292156905" sldId="2147483660"/>
              <pc:sldLayoutMk cId="151370492" sldId="2147483691"/>
              <ac:spMk id="5" creationId="{1BEDE9E1-8C60-428C-9932-B0290D07241B}"/>
            </ac:spMkLst>
          </pc:spChg>
          <pc:spChg chg="del">
            <ac:chgData name="Thomas, Elizabeth" userId="ecf9b76d-2424-407e-a49b-ad172b417e8c" providerId="ADAL" clId="{3D854F7E-0246-49C0-AB5A-B79813EF6097}" dt="2023-12-15T20:04:52.508" v="109"/>
            <ac:spMkLst>
              <pc:docMk/>
              <pc:sldMasterMk cId="1292156905" sldId="2147483660"/>
              <pc:sldLayoutMk cId="151370492" sldId="2147483691"/>
              <ac:spMk id="6" creationId="{2A4AFAEA-753C-44DC-8AB7-6796EB49DA7C}"/>
            </ac:spMkLst>
          </pc:spChg>
        </pc:sldLayoutChg>
        <pc:sldLayoutChg chg="addSp delSp modSp new mod">
          <pc:chgData name="Thomas, Elizabeth" userId="ecf9b76d-2424-407e-a49b-ad172b417e8c" providerId="ADAL" clId="{3D854F7E-0246-49C0-AB5A-B79813EF6097}" dt="2023-12-15T20:27:28.467" v="735" actId="1035"/>
          <pc:sldLayoutMkLst>
            <pc:docMk/>
            <pc:sldMasterMk cId="1292156905" sldId="2147483660"/>
            <pc:sldLayoutMk cId="3617309462" sldId="2147483693"/>
          </pc:sldLayoutMkLst>
          <pc:spChg chg="ord">
            <ac:chgData name="Thomas, Elizabeth" userId="ecf9b76d-2424-407e-a49b-ad172b417e8c" providerId="ADAL" clId="{3D854F7E-0246-49C0-AB5A-B79813EF6097}" dt="2023-12-15T20:18:55.452" v="311" actId="13244"/>
            <ac:spMkLst>
              <pc:docMk/>
              <pc:sldMasterMk cId="1292156905" sldId="2147483660"/>
              <pc:sldLayoutMk cId="3617309462" sldId="2147483693"/>
              <ac:spMk id="3" creationId="{FD4482FB-B98F-7D60-8F3A-07BFFFE2AD6B}"/>
            </ac:spMkLst>
          </pc:spChg>
          <pc:spChg chg="add del">
            <ac:chgData name="Thomas, Elizabeth" userId="ecf9b76d-2424-407e-a49b-ad172b417e8c" providerId="ADAL" clId="{3D854F7E-0246-49C0-AB5A-B79813EF6097}" dt="2023-12-15T20:06:28.918" v="118" actId="11529"/>
            <ac:spMkLst>
              <pc:docMk/>
              <pc:sldMasterMk cId="1292156905" sldId="2147483660"/>
              <pc:sldLayoutMk cId="3617309462" sldId="2147483693"/>
              <ac:spMk id="5" creationId="{4F9CF7CC-52F5-4D76-2A48-4F28C8048644}"/>
            </ac:spMkLst>
          </pc:spChg>
          <pc:spChg chg="add del mod ord">
            <ac:chgData name="Thomas, Elizabeth" userId="ecf9b76d-2424-407e-a49b-ad172b417e8c" providerId="ADAL" clId="{3D854F7E-0246-49C0-AB5A-B79813EF6097}" dt="2023-12-15T20:15:01.654" v="230" actId="1035"/>
            <ac:spMkLst>
              <pc:docMk/>
              <pc:sldMasterMk cId="1292156905" sldId="2147483660"/>
              <pc:sldLayoutMk cId="3617309462" sldId="2147483693"/>
              <ac:spMk id="6" creationId="{51FBE79A-75A1-B3DA-173E-0A161227734B}"/>
            </ac:spMkLst>
          </pc:spChg>
          <pc:spChg chg="add mod ord">
            <ac:chgData name="Thomas, Elizabeth" userId="ecf9b76d-2424-407e-a49b-ad172b417e8c" providerId="ADAL" clId="{3D854F7E-0246-49C0-AB5A-B79813EF6097}" dt="2023-12-15T20:15:43.912" v="256" actId="1035"/>
            <ac:spMkLst>
              <pc:docMk/>
              <pc:sldMasterMk cId="1292156905" sldId="2147483660"/>
              <pc:sldLayoutMk cId="3617309462" sldId="2147483693"/>
              <ac:spMk id="7" creationId="{46843AD8-44F6-67B6-C722-F0C4E0CF625B}"/>
            </ac:spMkLst>
          </pc:spChg>
          <pc:spChg chg="add del">
            <ac:chgData name="Thomas, Elizabeth" userId="ecf9b76d-2424-407e-a49b-ad172b417e8c" providerId="ADAL" clId="{3D854F7E-0246-49C0-AB5A-B79813EF6097}" dt="2023-12-15T20:10:20.531" v="147" actId="11529"/>
            <ac:spMkLst>
              <pc:docMk/>
              <pc:sldMasterMk cId="1292156905" sldId="2147483660"/>
              <pc:sldLayoutMk cId="3617309462" sldId="2147483693"/>
              <ac:spMk id="9" creationId="{7B333D1D-FAC4-A252-5632-4F17BD1BA195}"/>
            </ac:spMkLst>
          </pc:spChg>
          <pc:spChg chg="add mod">
            <ac:chgData name="Thomas, Elizabeth" userId="ecf9b76d-2424-407e-a49b-ad172b417e8c" providerId="ADAL" clId="{3D854F7E-0246-49C0-AB5A-B79813EF6097}" dt="2023-12-15T20:27:24.643" v="729" actId="1037"/>
            <ac:spMkLst>
              <pc:docMk/>
              <pc:sldMasterMk cId="1292156905" sldId="2147483660"/>
              <pc:sldLayoutMk cId="3617309462" sldId="2147483693"/>
              <ac:spMk id="10" creationId="{81A4A06E-A9A4-E013-E57C-E83319F15B68}"/>
            </ac:spMkLst>
          </pc:spChg>
          <pc:spChg chg="add mod">
            <ac:chgData name="Thomas, Elizabeth" userId="ecf9b76d-2424-407e-a49b-ad172b417e8c" providerId="ADAL" clId="{3D854F7E-0246-49C0-AB5A-B79813EF6097}" dt="2023-12-15T20:27:24.643" v="729" actId="1037"/>
            <ac:spMkLst>
              <pc:docMk/>
              <pc:sldMasterMk cId="1292156905" sldId="2147483660"/>
              <pc:sldLayoutMk cId="3617309462" sldId="2147483693"/>
              <ac:spMk id="11" creationId="{976FF48E-AC63-ACE7-4AD0-68AC0A65154F}"/>
            </ac:spMkLst>
          </pc:spChg>
          <pc:spChg chg="add mod">
            <ac:chgData name="Thomas, Elizabeth" userId="ecf9b76d-2424-407e-a49b-ad172b417e8c" providerId="ADAL" clId="{3D854F7E-0246-49C0-AB5A-B79813EF6097}" dt="2023-12-15T20:27:24.643" v="729" actId="1037"/>
            <ac:spMkLst>
              <pc:docMk/>
              <pc:sldMasterMk cId="1292156905" sldId="2147483660"/>
              <pc:sldLayoutMk cId="3617309462" sldId="2147483693"/>
              <ac:spMk id="12" creationId="{DF8240B3-FFBB-D24F-7514-0168D92F932C}"/>
            </ac:spMkLst>
          </pc:spChg>
          <pc:spChg chg="add mod">
            <ac:chgData name="Thomas, Elizabeth" userId="ecf9b76d-2424-407e-a49b-ad172b417e8c" providerId="ADAL" clId="{3D854F7E-0246-49C0-AB5A-B79813EF6097}" dt="2023-12-15T20:23:32.665" v="547" actId="1038"/>
            <ac:spMkLst>
              <pc:docMk/>
              <pc:sldMasterMk cId="1292156905" sldId="2147483660"/>
              <pc:sldLayoutMk cId="3617309462" sldId="2147483693"/>
              <ac:spMk id="13" creationId="{A21B6CCF-DF0D-C62C-E7F0-39F8650A315D}"/>
            </ac:spMkLst>
          </pc:spChg>
          <pc:spChg chg="add mod">
            <ac:chgData name="Thomas, Elizabeth" userId="ecf9b76d-2424-407e-a49b-ad172b417e8c" providerId="ADAL" clId="{3D854F7E-0246-49C0-AB5A-B79813EF6097}" dt="2023-12-15T20:23:36.111" v="563" actId="1038"/>
            <ac:spMkLst>
              <pc:docMk/>
              <pc:sldMasterMk cId="1292156905" sldId="2147483660"/>
              <pc:sldLayoutMk cId="3617309462" sldId="2147483693"/>
              <ac:spMk id="14" creationId="{68DDF018-FE4E-B430-D8A1-4A5327F0F539}"/>
            </ac:spMkLst>
          </pc:spChg>
          <pc:spChg chg="add mod">
            <ac:chgData name="Thomas, Elizabeth" userId="ecf9b76d-2424-407e-a49b-ad172b417e8c" providerId="ADAL" clId="{3D854F7E-0246-49C0-AB5A-B79813EF6097}" dt="2023-12-15T20:23:42.887" v="587" actId="1038"/>
            <ac:spMkLst>
              <pc:docMk/>
              <pc:sldMasterMk cId="1292156905" sldId="2147483660"/>
              <pc:sldLayoutMk cId="3617309462" sldId="2147483693"/>
              <ac:spMk id="15" creationId="{2C9A985C-E3F5-6F82-7089-2CD1E37C62FF}"/>
            </ac:spMkLst>
          </pc:spChg>
          <pc:spChg chg="add mod ord">
            <ac:chgData name="Thomas, Elizabeth" userId="ecf9b76d-2424-407e-a49b-ad172b417e8c" providerId="ADAL" clId="{3D854F7E-0246-49C0-AB5A-B79813EF6097}" dt="2023-12-15T20:27:28.467" v="735" actId="1035"/>
            <ac:spMkLst>
              <pc:docMk/>
              <pc:sldMasterMk cId="1292156905" sldId="2147483660"/>
              <pc:sldLayoutMk cId="3617309462" sldId="2147483693"/>
              <ac:spMk id="16" creationId="{1330FFF5-7DFC-43A8-59BF-03EB7E3948CA}"/>
            </ac:spMkLst>
          </pc:spChg>
          <pc:spChg chg="add mod ord">
            <ac:chgData name="Thomas, Elizabeth" userId="ecf9b76d-2424-407e-a49b-ad172b417e8c" providerId="ADAL" clId="{3D854F7E-0246-49C0-AB5A-B79813EF6097}" dt="2023-12-15T20:23:57.787" v="595" actId="1076"/>
            <ac:spMkLst>
              <pc:docMk/>
              <pc:sldMasterMk cId="1292156905" sldId="2147483660"/>
              <pc:sldLayoutMk cId="3617309462" sldId="2147483693"/>
              <ac:spMk id="17" creationId="{01A351FD-DCE5-684E-28D2-3A6562EB632C}"/>
            </ac:spMkLst>
          </pc:spChg>
          <pc:spChg chg="add mod">
            <ac:chgData name="Thomas, Elizabeth" userId="ecf9b76d-2424-407e-a49b-ad172b417e8c" providerId="ADAL" clId="{3D854F7E-0246-49C0-AB5A-B79813EF6097}" dt="2023-12-15T20:24:10.458" v="603" actId="1076"/>
            <ac:spMkLst>
              <pc:docMk/>
              <pc:sldMasterMk cId="1292156905" sldId="2147483660"/>
              <pc:sldLayoutMk cId="3617309462" sldId="2147483693"/>
              <ac:spMk id="18" creationId="{0531DC5B-79E8-11CE-80D3-4E827513F8DA}"/>
            </ac:spMkLst>
          </pc:spChg>
          <pc:spChg chg="add mod">
            <ac:chgData name="Thomas, Elizabeth" userId="ecf9b76d-2424-407e-a49b-ad172b417e8c" providerId="ADAL" clId="{3D854F7E-0246-49C0-AB5A-B79813EF6097}" dt="2023-12-15T20:24:08.292" v="602" actId="1076"/>
            <ac:spMkLst>
              <pc:docMk/>
              <pc:sldMasterMk cId="1292156905" sldId="2147483660"/>
              <pc:sldLayoutMk cId="3617309462" sldId="2147483693"/>
              <ac:spMk id="19" creationId="{3349C55A-E219-99C3-4840-38EB59CEDCD1}"/>
            </ac:spMkLst>
          </pc:spChg>
          <pc:spChg chg="add mod">
            <ac:chgData name="Thomas, Elizabeth" userId="ecf9b76d-2424-407e-a49b-ad172b417e8c" providerId="ADAL" clId="{3D854F7E-0246-49C0-AB5A-B79813EF6097}" dt="2023-12-15T20:18:59.045" v="313" actId="1036"/>
            <ac:spMkLst>
              <pc:docMk/>
              <pc:sldMasterMk cId="1292156905" sldId="2147483660"/>
              <pc:sldLayoutMk cId="3617309462" sldId="2147483693"/>
              <ac:spMk id="21" creationId="{049D4065-6622-1DA9-422E-28145F05BCC2}"/>
            </ac:spMkLst>
          </pc:spChg>
          <pc:spChg chg="add mod">
            <ac:chgData name="Thomas, Elizabeth" userId="ecf9b76d-2424-407e-a49b-ad172b417e8c" providerId="ADAL" clId="{3D854F7E-0246-49C0-AB5A-B79813EF6097}" dt="2023-12-15T20:18:25.796" v="298" actId="1076"/>
            <ac:spMkLst>
              <pc:docMk/>
              <pc:sldMasterMk cId="1292156905" sldId="2147483660"/>
              <pc:sldLayoutMk cId="3617309462" sldId="2147483693"/>
              <ac:spMk id="22" creationId="{9A15E7B2-6E1E-71DD-5072-323316C3C74D}"/>
            </ac:spMkLst>
          </pc:spChg>
          <pc:spChg chg="add mod">
            <ac:chgData name="Thomas, Elizabeth" userId="ecf9b76d-2424-407e-a49b-ad172b417e8c" providerId="ADAL" clId="{3D854F7E-0246-49C0-AB5A-B79813EF6097}" dt="2023-12-15T20:19:19.613" v="317" actId="962"/>
            <ac:spMkLst>
              <pc:docMk/>
              <pc:sldMasterMk cId="1292156905" sldId="2147483660"/>
              <pc:sldLayoutMk cId="3617309462" sldId="2147483693"/>
              <ac:spMk id="23" creationId="{C97A85B3-9323-AEFF-AE30-83DA2774DD42}"/>
            </ac:spMkLst>
          </pc:spChg>
          <pc:spChg chg="add mod">
            <ac:chgData name="Thomas, Elizabeth" userId="ecf9b76d-2424-407e-a49b-ad172b417e8c" providerId="ADAL" clId="{3D854F7E-0246-49C0-AB5A-B79813EF6097}" dt="2023-12-15T20:19:12.301" v="315" actId="962"/>
            <ac:spMkLst>
              <pc:docMk/>
              <pc:sldMasterMk cId="1292156905" sldId="2147483660"/>
              <pc:sldLayoutMk cId="3617309462" sldId="2147483693"/>
              <ac:spMk id="24" creationId="{227EF04A-9EAB-EB95-E8BB-1E947FEC4624}"/>
            </ac:spMkLst>
          </pc:spChg>
          <pc:spChg chg="add mod">
            <ac:chgData name="Thomas, Elizabeth" userId="ecf9b76d-2424-407e-a49b-ad172b417e8c" providerId="ADAL" clId="{3D854F7E-0246-49C0-AB5A-B79813EF6097}" dt="2023-12-15T20:19:16.255" v="316" actId="962"/>
            <ac:spMkLst>
              <pc:docMk/>
              <pc:sldMasterMk cId="1292156905" sldId="2147483660"/>
              <pc:sldLayoutMk cId="3617309462" sldId="2147483693"/>
              <ac:spMk id="25" creationId="{A2C099F1-28C7-8260-ED18-BEC71B8F86B2}"/>
            </ac:spMkLst>
          </pc:spChg>
          <pc:spChg chg="add mod ord">
            <ac:chgData name="Thomas, Elizabeth" userId="ecf9b76d-2424-407e-a49b-ad172b417e8c" providerId="ADAL" clId="{3D854F7E-0246-49C0-AB5A-B79813EF6097}" dt="2023-12-15T20:19:04.872" v="314" actId="13244"/>
            <ac:spMkLst>
              <pc:docMk/>
              <pc:sldMasterMk cId="1292156905" sldId="2147483660"/>
              <pc:sldLayoutMk cId="3617309462" sldId="2147483693"/>
              <ac:spMk id="26" creationId="{0FDBCBD2-2602-8246-00D9-5EC01BC022CB}"/>
            </ac:spMkLst>
          </pc:spChg>
          <pc:spChg chg="add mod">
            <ac:chgData name="Thomas, Elizabeth" userId="ecf9b76d-2424-407e-a49b-ad172b417e8c" providerId="ADAL" clId="{3D854F7E-0246-49C0-AB5A-B79813EF6097}" dt="2023-12-15T20:19:22.419" v="318" actId="962"/>
            <ac:spMkLst>
              <pc:docMk/>
              <pc:sldMasterMk cId="1292156905" sldId="2147483660"/>
              <pc:sldLayoutMk cId="3617309462" sldId="2147483693"/>
              <ac:spMk id="27" creationId="{3BCCAE8C-DF78-B6D2-1974-51BFD1D68230}"/>
            </ac:spMkLst>
          </pc:spChg>
          <pc:spChg chg="add mod">
            <ac:chgData name="Thomas, Elizabeth" userId="ecf9b76d-2424-407e-a49b-ad172b417e8c" providerId="ADAL" clId="{3D854F7E-0246-49C0-AB5A-B79813EF6097}" dt="2023-12-15T20:19:25.340" v="319" actId="962"/>
            <ac:spMkLst>
              <pc:docMk/>
              <pc:sldMasterMk cId="1292156905" sldId="2147483660"/>
              <pc:sldLayoutMk cId="3617309462" sldId="2147483693"/>
              <ac:spMk id="28" creationId="{2C4D364D-2F32-9E67-5AD8-E2A3DA4120CB}"/>
            </ac:spMkLst>
          </pc:spChg>
          <pc:spChg chg="add mod">
            <ac:chgData name="Thomas, Elizabeth" userId="ecf9b76d-2424-407e-a49b-ad172b417e8c" providerId="ADAL" clId="{3D854F7E-0246-49C0-AB5A-B79813EF6097}" dt="2023-12-15T20:19:57.296" v="328" actId="14100"/>
            <ac:spMkLst>
              <pc:docMk/>
              <pc:sldMasterMk cId="1292156905" sldId="2147483660"/>
              <pc:sldLayoutMk cId="3617309462" sldId="2147483693"/>
              <ac:spMk id="29" creationId="{DF400FC6-1142-87B0-7999-DD6FF2629A01}"/>
            </ac:spMkLst>
          </pc:spChg>
          <pc:graphicFrameChg chg="add del mod">
            <ac:chgData name="Thomas, Elizabeth" userId="ecf9b76d-2424-407e-a49b-ad172b417e8c" providerId="ADAL" clId="{3D854F7E-0246-49C0-AB5A-B79813EF6097}" dt="2023-12-15T20:05:50.235" v="117" actId="478"/>
            <ac:graphicFrameMkLst>
              <pc:docMk/>
              <pc:sldMasterMk cId="1292156905" sldId="2147483660"/>
              <pc:sldLayoutMk cId="3617309462" sldId="2147483693"/>
              <ac:graphicFrameMk id="4" creationId="{5AF5CD9E-DBFC-D731-EF22-BCEF60A891BA}"/>
            </ac:graphicFrameMkLst>
          </pc:graphicFrameChg>
          <pc:graphicFrameChg chg="add mod">
            <ac:chgData name="Thomas, Elizabeth" userId="ecf9b76d-2424-407e-a49b-ad172b417e8c" providerId="ADAL" clId="{3D854F7E-0246-49C0-AB5A-B79813EF6097}" dt="2023-12-15T20:27:18.788" v="723"/>
            <ac:graphicFrameMkLst>
              <pc:docMk/>
              <pc:sldMasterMk cId="1292156905" sldId="2147483660"/>
              <pc:sldLayoutMk cId="3617309462" sldId="2147483693"/>
              <ac:graphicFrameMk id="8" creationId="{E1C749C8-BF40-B9A1-0B64-827A50EEC316}"/>
            </ac:graphicFrameMkLst>
          </pc:graphicFrameChg>
          <pc:graphicFrameChg chg="add mod">
            <ac:chgData name="Thomas, Elizabeth" userId="ecf9b76d-2424-407e-a49b-ad172b417e8c" providerId="ADAL" clId="{3D854F7E-0246-49C0-AB5A-B79813EF6097}" dt="2023-12-15T20:18:20.032" v="296"/>
            <ac:graphicFrameMkLst>
              <pc:docMk/>
              <pc:sldMasterMk cId="1292156905" sldId="2147483660"/>
              <pc:sldLayoutMk cId="3617309462" sldId="2147483693"/>
              <ac:graphicFrameMk id="20" creationId="{13D21376-F485-25C3-3AA1-02F785E21B09}"/>
            </ac:graphicFrameMkLst>
          </pc:graphicFrameChg>
        </pc:sldLayoutChg>
        <pc:sldLayoutChg chg="addSp delSp modSp new mod">
          <pc:chgData name="Thomas, Elizabeth" userId="ecf9b76d-2424-407e-a49b-ad172b417e8c" providerId="ADAL" clId="{3D854F7E-0246-49C0-AB5A-B79813EF6097}" dt="2023-12-15T20:41:04.540" v="1114" actId="962"/>
          <pc:sldLayoutMkLst>
            <pc:docMk/>
            <pc:sldMasterMk cId="1292156905" sldId="2147483660"/>
            <pc:sldLayoutMk cId="773256208" sldId="2147483694"/>
          </pc:sldLayoutMkLst>
          <pc:spChg chg="ord">
            <ac:chgData name="Thomas, Elizabeth" userId="ecf9b76d-2424-407e-a49b-ad172b417e8c" providerId="ADAL" clId="{3D854F7E-0246-49C0-AB5A-B79813EF6097}" dt="2023-12-15T20:40:09.732" v="1104" actId="13244"/>
            <ac:spMkLst>
              <pc:docMk/>
              <pc:sldMasterMk cId="1292156905" sldId="2147483660"/>
              <pc:sldLayoutMk cId="773256208" sldId="2147483694"/>
              <ac:spMk id="3" creationId="{F8CE8D2C-B80B-28A4-2105-E06A2CF398A2}"/>
            </ac:spMkLst>
          </pc:spChg>
          <pc:spChg chg="add mod">
            <ac:chgData name="Thomas, Elizabeth" userId="ecf9b76d-2424-407e-a49b-ad172b417e8c" providerId="ADAL" clId="{3D854F7E-0246-49C0-AB5A-B79813EF6097}" dt="2023-12-15T20:40:17.116" v="1106" actId="962"/>
            <ac:spMkLst>
              <pc:docMk/>
              <pc:sldMasterMk cId="1292156905" sldId="2147483660"/>
              <pc:sldLayoutMk cId="773256208" sldId="2147483694"/>
              <ac:spMk id="4" creationId="{478CA36A-FD9B-B516-ABA0-81314DEECEC5}"/>
            </ac:spMkLst>
          </pc:spChg>
          <pc:spChg chg="add del">
            <ac:chgData name="Thomas, Elizabeth" userId="ecf9b76d-2424-407e-a49b-ad172b417e8c" providerId="ADAL" clId="{3D854F7E-0246-49C0-AB5A-B79813EF6097}" dt="2023-12-15T20:34:52.226" v="1010" actId="11529"/>
            <ac:spMkLst>
              <pc:docMk/>
              <pc:sldMasterMk cId="1292156905" sldId="2147483660"/>
              <pc:sldLayoutMk cId="773256208" sldId="2147483694"/>
              <ac:spMk id="5" creationId="{AE44DBFB-BE44-69C3-DE3F-9AD6A2EDCF71}"/>
            </ac:spMkLst>
          </pc:spChg>
          <pc:spChg chg="add mod">
            <ac:chgData name="Thomas, Elizabeth" userId="ecf9b76d-2424-407e-a49b-ad172b417e8c" providerId="ADAL" clId="{3D854F7E-0246-49C0-AB5A-B79813EF6097}" dt="2023-12-15T20:41:04.540" v="1114" actId="962"/>
            <ac:spMkLst>
              <pc:docMk/>
              <pc:sldMasterMk cId="1292156905" sldId="2147483660"/>
              <pc:sldLayoutMk cId="773256208" sldId="2147483694"/>
              <ac:spMk id="6" creationId="{FF2CEE93-E939-8823-BB9E-59CCCA2D9493}"/>
            </ac:spMkLst>
          </pc:spChg>
          <pc:spChg chg="add mod ord">
            <ac:chgData name="Thomas, Elizabeth" userId="ecf9b76d-2424-407e-a49b-ad172b417e8c" providerId="ADAL" clId="{3D854F7E-0246-49C0-AB5A-B79813EF6097}" dt="2023-12-15T20:40:19.267" v="1107" actId="962"/>
            <ac:spMkLst>
              <pc:docMk/>
              <pc:sldMasterMk cId="1292156905" sldId="2147483660"/>
              <pc:sldLayoutMk cId="773256208" sldId="2147483694"/>
              <ac:spMk id="7" creationId="{A0730BEB-18F0-2086-6677-20FB519E250E}"/>
            </ac:spMkLst>
          </pc:spChg>
          <pc:spChg chg="add del mod ord">
            <ac:chgData name="Thomas, Elizabeth" userId="ecf9b76d-2424-407e-a49b-ad172b417e8c" providerId="ADAL" clId="{3D854F7E-0246-49C0-AB5A-B79813EF6097}" dt="2023-12-15T20:40:48.824" v="1110" actId="478"/>
            <ac:spMkLst>
              <pc:docMk/>
              <pc:sldMasterMk cId="1292156905" sldId="2147483660"/>
              <pc:sldLayoutMk cId="773256208" sldId="2147483694"/>
              <ac:spMk id="8" creationId="{86EB4625-3E9D-6CBC-E900-506D61A10D1D}"/>
            </ac:spMkLst>
          </pc:spChg>
        </pc:sldLayoutChg>
        <pc:sldLayoutChg chg="delSp modSp add mod modTransition">
          <pc:chgData name="Thomas, Elizabeth" userId="ecf9b76d-2424-407e-a49b-ad172b417e8c" providerId="ADAL" clId="{3D854F7E-0246-49C0-AB5A-B79813EF6097}" dt="2023-12-15T20:44:12.188" v="1142" actId="14100"/>
          <pc:sldLayoutMkLst>
            <pc:docMk/>
            <pc:sldMasterMk cId="1292156905" sldId="2147483660"/>
            <pc:sldLayoutMk cId="2855589191" sldId="2147483695"/>
          </pc:sldLayoutMkLst>
          <pc:spChg chg="mod">
            <ac:chgData name="Thomas, Elizabeth" userId="ecf9b76d-2424-407e-a49b-ad172b417e8c" providerId="ADAL" clId="{3D854F7E-0246-49C0-AB5A-B79813EF6097}" dt="2023-12-15T20:44:06.808" v="1140" actId="14100"/>
            <ac:spMkLst>
              <pc:docMk/>
              <pc:sldMasterMk cId="1292156905" sldId="2147483660"/>
              <pc:sldLayoutMk cId="2855589191" sldId="2147483695"/>
              <ac:spMk id="4" creationId="{478CA36A-FD9B-B516-ABA0-81314DEECEC5}"/>
            </ac:spMkLst>
          </pc:spChg>
          <pc:spChg chg="mod">
            <ac:chgData name="Thomas, Elizabeth" userId="ecf9b76d-2424-407e-a49b-ad172b417e8c" providerId="ADAL" clId="{3D854F7E-0246-49C0-AB5A-B79813EF6097}" dt="2023-12-15T20:44:12.188" v="1142" actId="14100"/>
            <ac:spMkLst>
              <pc:docMk/>
              <pc:sldMasterMk cId="1292156905" sldId="2147483660"/>
              <pc:sldLayoutMk cId="2855589191" sldId="2147483695"/>
              <ac:spMk id="6" creationId="{FF2CEE93-E939-8823-BB9E-59CCCA2D9493}"/>
            </ac:spMkLst>
          </pc:spChg>
          <pc:spChg chg="del">
            <ac:chgData name="Thomas, Elizabeth" userId="ecf9b76d-2424-407e-a49b-ad172b417e8c" providerId="ADAL" clId="{3D854F7E-0246-49C0-AB5A-B79813EF6097}" dt="2023-12-15T20:44:00.996" v="1138" actId="478"/>
            <ac:spMkLst>
              <pc:docMk/>
              <pc:sldMasterMk cId="1292156905" sldId="2147483660"/>
              <pc:sldLayoutMk cId="2855589191" sldId="2147483695"/>
              <ac:spMk id="7" creationId="{A0730BEB-18F0-2086-6677-20FB519E250E}"/>
            </ac:spMkLst>
          </pc:spChg>
        </pc:sldLayoutChg>
        <pc:sldLayoutChg chg="addSp delSp modSp new mod">
          <pc:chgData name="Thomas, Elizabeth" userId="ecf9b76d-2424-407e-a49b-ad172b417e8c" providerId="ADAL" clId="{3D854F7E-0246-49C0-AB5A-B79813EF6097}" dt="2023-12-15T21:05:55.336" v="1580" actId="14100"/>
          <pc:sldLayoutMkLst>
            <pc:docMk/>
            <pc:sldMasterMk cId="1292156905" sldId="2147483660"/>
            <pc:sldLayoutMk cId="3658592686" sldId="2147483696"/>
          </pc:sldLayoutMkLst>
          <pc:spChg chg="ord">
            <ac:chgData name="Thomas, Elizabeth" userId="ecf9b76d-2424-407e-a49b-ad172b417e8c" providerId="ADAL" clId="{3D854F7E-0246-49C0-AB5A-B79813EF6097}" dt="2023-12-15T21:01:10.641" v="1498" actId="13244"/>
            <ac:spMkLst>
              <pc:docMk/>
              <pc:sldMasterMk cId="1292156905" sldId="2147483660"/>
              <pc:sldLayoutMk cId="3658592686" sldId="2147483696"/>
              <ac:spMk id="3" creationId="{DEDCB07C-878F-3710-CF21-7953DC841CEC}"/>
            </ac:spMkLst>
          </pc:spChg>
          <pc:spChg chg="add del mod">
            <ac:chgData name="Thomas, Elizabeth" userId="ecf9b76d-2424-407e-a49b-ad172b417e8c" providerId="ADAL" clId="{3D854F7E-0246-49C0-AB5A-B79813EF6097}" dt="2023-12-15T21:02:59.483" v="1515" actId="478"/>
            <ac:spMkLst>
              <pc:docMk/>
              <pc:sldMasterMk cId="1292156905" sldId="2147483660"/>
              <pc:sldLayoutMk cId="3658592686" sldId="2147483696"/>
              <ac:spMk id="4" creationId="{8822C599-6C13-DD4B-0973-152BECC6AEDB}"/>
            </ac:spMkLst>
          </pc:spChg>
          <pc:spChg chg="add del mod">
            <ac:chgData name="Thomas, Elizabeth" userId="ecf9b76d-2424-407e-a49b-ad172b417e8c" providerId="ADAL" clId="{3D854F7E-0246-49C0-AB5A-B79813EF6097}" dt="2023-12-15T21:03:31.434" v="1521" actId="478"/>
            <ac:spMkLst>
              <pc:docMk/>
              <pc:sldMasterMk cId="1292156905" sldId="2147483660"/>
              <pc:sldLayoutMk cId="3658592686" sldId="2147483696"/>
              <ac:spMk id="6" creationId="{52683921-02DE-A546-0669-A4ED4152F02C}"/>
            </ac:spMkLst>
          </pc:spChg>
          <pc:spChg chg="add del mod">
            <ac:chgData name="Thomas, Elizabeth" userId="ecf9b76d-2424-407e-a49b-ad172b417e8c" providerId="ADAL" clId="{3D854F7E-0246-49C0-AB5A-B79813EF6097}" dt="2023-12-15T21:03:45.493" v="1525" actId="478"/>
            <ac:spMkLst>
              <pc:docMk/>
              <pc:sldMasterMk cId="1292156905" sldId="2147483660"/>
              <pc:sldLayoutMk cId="3658592686" sldId="2147483696"/>
              <ac:spMk id="8" creationId="{0A675ED9-E906-961C-94C1-47DABE2B8C95}"/>
            </ac:spMkLst>
          </pc:spChg>
          <pc:spChg chg="add del mod">
            <ac:chgData name="Thomas, Elizabeth" userId="ecf9b76d-2424-407e-a49b-ad172b417e8c" providerId="ADAL" clId="{3D854F7E-0246-49C0-AB5A-B79813EF6097}" dt="2023-12-15T21:03:58.049" v="1529" actId="478"/>
            <ac:spMkLst>
              <pc:docMk/>
              <pc:sldMasterMk cId="1292156905" sldId="2147483660"/>
              <pc:sldLayoutMk cId="3658592686" sldId="2147483696"/>
              <ac:spMk id="10" creationId="{4AD9E1F9-43A5-A2D5-0B6C-9E141D18F52F}"/>
            </ac:spMkLst>
          </pc:spChg>
          <pc:spChg chg="add del">
            <ac:chgData name="Thomas, Elizabeth" userId="ecf9b76d-2424-407e-a49b-ad172b417e8c" providerId="ADAL" clId="{3D854F7E-0246-49C0-AB5A-B79813EF6097}" dt="2023-12-15T21:00:16.528" v="1471" actId="11529"/>
            <ac:spMkLst>
              <pc:docMk/>
              <pc:sldMasterMk cId="1292156905" sldId="2147483660"/>
              <pc:sldLayoutMk cId="3658592686" sldId="2147483696"/>
              <ac:spMk id="12" creationId="{B737A663-1063-F858-84FB-2AC60B733728}"/>
            </ac:spMkLst>
          </pc:spChg>
          <pc:spChg chg="add mod">
            <ac:chgData name="Thomas, Elizabeth" userId="ecf9b76d-2424-407e-a49b-ad172b417e8c" providerId="ADAL" clId="{3D854F7E-0246-49C0-AB5A-B79813EF6097}" dt="2023-12-15T21:03:29.059" v="1520" actId="14100"/>
            <ac:spMkLst>
              <pc:docMk/>
              <pc:sldMasterMk cId="1292156905" sldId="2147483660"/>
              <pc:sldLayoutMk cId="3658592686" sldId="2147483696"/>
              <ac:spMk id="13" creationId="{0C4ACC7A-38B1-CDA7-0D2B-2AC5A46C84AD}"/>
            </ac:spMkLst>
          </pc:spChg>
          <pc:spChg chg="add mod">
            <ac:chgData name="Thomas, Elizabeth" userId="ecf9b76d-2424-407e-a49b-ad172b417e8c" providerId="ADAL" clId="{3D854F7E-0246-49C0-AB5A-B79813EF6097}" dt="2023-12-15T21:03:41.336" v="1524" actId="14100"/>
            <ac:spMkLst>
              <pc:docMk/>
              <pc:sldMasterMk cId="1292156905" sldId="2147483660"/>
              <pc:sldLayoutMk cId="3658592686" sldId="2147483696"/>
              <ac:spMk id="14" creationId="{3E62A476-9C84-6B1D-4B11-BE9B7568DD99}"/>
            </ac:spMkLst>
          </pc:spChg>
          <pc:spChg chg="add mod">
            <ac:chgData name="Thomas, Elizabeth" userId="ecf9b76d-2424-407e-a49b-ad172b417e8c" providerId="ADAL" clId="{3D854F7E-0246-49C0-AB5A-B79813EF6097}" dt="2023-12-15T21:03:55.127" v="1528" actId="14100"/>
            <ac:spMkLst>
              <pc:docMk/>
              <pc:sldMasterMk cId="1292156905" sldId="2147483660"/>
              <pc:sldLayoutMk cId="3658592686" sldId="2147483696"/>
              <ac:spMk id="15" creationId="{C88FC7B1-C4F7-781B-2E76-194399DBAC72}"/>
            </ac:spMkLst>
          </pc:spChg>
          <pc:spChg chg="add mod">
            <ac:chgData name="Thomas, Elizabeth" userId="ecf9b76d-2424-407e-a49b-ad172b417e8c" providerId="ADAL" clId="{3D854F7E-0246-49C0-AB5A-B79813EF6097}" dt="2023-12-15T21:04:12.212" v="1532" actId="14100"/>
            <ac:spMkLst>
              <pc:docMk/>
              <pc:sldMasterMk cId="1292156905" sldId="2147483660"/>
              <pc:sldLayoutMk cId="3658592686" sldId="2147483696"/>
              <ac:spMk id="16" creationId="{6EB57FA8-1A0C-94AF-9DEC-5ED275AFADC3}"/>
            </ac:spMkLst>
          </pc:spChg>
          <pc:spChg chg="add del">
            <ac:chgData name="Thomas, Elizabeth" userId="ecf9b76d-2424-407e-a49b-ad172b417e8c" providerId="ADAL" clId="{3D854F7E-0246-49C0-AB5A-B79813EF6097}" dt="2023-12-15T21:01:00.138" v="1495" actId="11529"/>
            <ac:spMkLst>
              <pc:docMk/>
              <pc:sldMasterMk cId="1292156905" sldId="2147483660"/>
              <pc:sldLayoutMk cId="3658592686" sldId="2147483696"/>
              <ac:spMk id="17" creationId="{D5CB33BB-BDF6-3957-8C7C-AD1CFDA1C8C0}"/>
            </ac:spMkLst>
          </pc:spChg>
          <pc:spChg chg="add mod ord">
            <ac:chgData name="Thomas, Elizabeth" userId="ecf9b76d-2424-407e-a49b-ad172b417e8c" providerId="ADAL" clId="{3D854F7E-0246-49C0-AB5A-B79813EF6097}" dt="2023-12-15T21:01:29.191" v="1501" actId="13244"/>
            <ac:spMkLst>
              <pc:docMk/>
              <pc:sldMasterMk cId="1292156905" sldId="2147483660"/>
              <pc:sldLayoutMk cId="3658592686" sldId="2147483696"/>
              <ac:spMk id="18" creationId="{9FE6182C-87D5-8CA5-36BC-D4B57D1F6BB0}"/>
            </ac:spMkLst>
          </pc:spChg>
          <pc:cxnChg chg="add mod">
            <ac:chgData name="Thomas, Elizabeth" userId="ecf9b76d-2424-407e-a49b-ad172b417e8c" providerId="ADAL" clId="{3D854F7E-0246-49C0-AB5A-B79813EF6097}" dt="2023-12-15T21:05:55.336" v="1580" actId="14100"/>
            <ac:cxnSpMkLst>
              <pc:docMk/>
              <pc:sldMasterMk cId="1292156905" sldId="2147483660"/>
              <pc:sldLayoutMk cId="3658592686" sldId="2147483696"/>
              <ac:cxnSpMk id="5" creationId="{FFD4E967-9E1C-9EF4-5B9A-C1C8151E2952}"/>
            </ac:cxnSpMkLst>
          </pc:cxnChg>
          <pc:cxnChg chg="add mod">
            <ac:chgData name="Thomas, Elizabeth" userId="ecf9b76d-2424-407e-a49b-ad172b417e8c" providerId="ADAL" clId="{3D854F7E-0246-49C0-AB5A-B79813EF6097}" dt="2023-12-15T20:59:55.790" v="1466"/>
            <ac:cxnSpMkLst>
              <pc:docMk/>
              <pc:sldMasterMk cId="1292156905" sldId="2147483660"/>
              <pc:sldLayoutMk cId="3658592686" sldId="2147483696"/>
              <ac:cxnSpMk id="7" creationId="{D9B4FB45-4FEA-1783-C37C-968653C6DC3F}"/>
            </ac:cxnSpMkLst>
          </pc:cxnChg>
          <pc:cxnChg chg="add mod">
            <ac:chgData name="Thomas, Elizabeth" userId="ecf9b76d-2424-407e-a49b-ad172b417e8c" providerId="ADAL" clId="{3D854F7E-0246-49C0-AB5A-B79813EF6097}" dt="2023-12-15T21:03:45.493" v="1525" actId="478"/>
            <ac:cxnSpMkLst>
              <pc:docMk/>
              <pc:sldMasterMk cId="1292156905" sldId="2147483660"/>
              <pc:sldLayoutMk cId="3658592686" sldId="2147483696"/>
              <ac:cxnSpMk id="9" creationId="{85A46CC2-BFEA-F3C6-BDF1-1CA9A329AC4F}"/>
            </ac:cxnSpMkLst>
          </pc:cxnChg>
          <pc:cxnChg chg="add mod">
            <ac:chgData name="Thomas, Elizabeth" userId="ecf9b76d-2424-407e-a49b-ad172b417e8c" providerId="ADAL" clId="{3D854F7E-0246-49C0-AB5A-B79813EF6097}" dt="2023-12-15T21:03:58.049" v="1529" actId="478"/>
            <ac:cxnSpMkLst>
              <pc:docMk/>
              <pc:sldMasterMk cId="1292156905" sldId="2147483660"/>
              <pc:sldLayoutMk cId="3658592686" sldId="2147483696"/>
              <ac:cxnSpMk id="11" creationId="{C06B1601-FEDF-3EDA-E412-F6574787B572}"/>
            </ac:cxnSpMkLst>
          </pc:cxnChg>
        </pc:sldLayoutChg>
      </pc:sldMasterChg>
    </pc:docChg>
  </pc:docChgLst>
  <pc:docChgLst>
    <pc:chgData name="Barry, Susan" userId="S::sbarry@doe.nj.gov::221d9e1c-b807-4fe3-9495-6eec67339b34" providerId="AD" clId="Web-{403FF30F-2C51-4AAF-D312-440D756FA61A}"/>
    <pc:docChg chg="mod">
      <pc:chgData name="Barry, Susan" userId="S::sbarry@doe.nj.gov::221d9e1c-b807-4fe3-9495-6eec67339b34" providerId="AD" clId="Web-{403FF30F-2C51-4AAF-D312-440D756FA61A}" dt="2023-12-15T20:41:10.008" v="6"/>
      <pc:docMkLst>
        <pc:docMk/>
      </pc:docMkLst>
      <pc:sldChg chg="addCm modCm">
        <pc:chgData name="Barry, Susan" userId="S::sbarry@doe.nj.gov::221d9e1c-b807-4fe3-9495-6eec67339b34" providerId="AD" clId="Web-{403FF30F-2C51-4AAF-D312-440D756FA61A}" dt="2023-12-15T20:40:57.632" v="5"/>
        <pc:sldMkLst>
          <pc:docMk/>
          <pc:sldMk cId="2401559522" sldId="266"/>
        </pc:sldMkLst>
        <pc:extLst>
          <p:ext xmlns:p="http://schemas.openxmlformats.org/presentationml/2006/main" uri="{D6D511B9-2390-475A-947B-AFAB55BFBCF1}">
            <pc226:cmChg xmlns:pc226="http://schemas.microsoft.com/office/powerpoint/2022/06/main/command" chg="add mod">
              <pc226:chgData name="Barry, Susan" userId="S::sbarry@doe.nj.gov::221d9e1c-b807-4fe3-9495-6eec67339b34" providerId="AD" clId="Web-{403FF30F-2C51-4AAF-D312-440D756FA61A}" dt="2023-12-15T20:40:57.632" v="5"/>
              <pc2:cmMkLst xmlns:pc2="http://schemas.microsoft.com/office/powerpoint/2019/9/main/command">
                <pc:docMk/>
                <pc:sldMk cId="2401559522" sldId="266"/>
                <pc2:cmMk id="{C7449B65-8B6C-4041-A7A0-E3E4BCFA3416}"/>
              </pc2:cmMkLst>
            </pc226:cmChg>
          </p:ext>
        </pc:extLst>
      </pc:sldChg>
      <pc:sldChg chg="addCm">
        <pc:chgData name="Barry, Susan" userId="S::sbarry@doe.nj.gov::221d9e1c-b807-4fe3-9495-6eec67339b34" providerId="AD" clId="Web-{403FF30F-2C51-4AAF-D312-440D756FA61A}" dt="2023-12-15T20:41:10.008" v="6"/>
        <pc:sldMkLst>
          <pc:docMk/>
          <pc:sldMk cId="855195871" sldId="267"/>
        </pc:sldMkLst>
        <pc:extLst>
          <p:ext xmlns:p="http://schemas.openxmlformats.org/presentationml/2006/main" uri="{D6D511B9-2390-475A-947B-AFAB55BFBCF1}">
            <pc226:cmChg xmlns:pc226="http://schemas.microsoft.com/office/powerpoint/2022/06/main/command" chg="add">
              <pc226:chgData name="Barry, Susan" userId="S::sbarry@doe.nj.gov::221d9e1c-b807-4fe3-9495-6eec67339b34" providerId="AD" clId="Web-{403FF30F-2C51-4AAF-D312-440D756FA61A}" dt="2023-12-15T20:41:10.008" v="6"/>
              <pc2:cmMkLst xmlns:pc2="http://schemas.microsoft.com/office/powerpoint/2019/9/main/command">
                <pc:docMk/>
                <pc:sldMk cId="855195871" sldId="267"/>
                <pc2:cmMk id="{0540CC62-F908-459C-8014-469C8EBE01EC}"/>
              </pc2:cmMkLst>
            </pc226:cmChg>
          </p:ext>
        </pc:extLst>
      </pc:sldChg>
      <pc:sldChg chg="modCm">
        <pc:chgData name="Barry, Susan" userId="S::sbarry@doe.nj.gov::221d9e1c-b807-4fe3-9495-6eec67339b34" providerId="AD" clId="Web-{403FF30F-2C51-4AAF-D312-440D756FA61A}" dt="2023-12-15T20:38:51.315" v="1"/>
        <pc:sldMkLst>
          <pc:docMk/>
          <pc:sldMk cId="1976672973" sldId="296"/>
        </pc:sldMkLst>
        <pc:extLst>
          <p:ext xmlns:p="http://schemas.openxmlformats.org/presentationml/2006/main" uri="{D6D511B9-2390-475A-947B-AFAB55BFBCF1}">
            <pc226:cmChg xmlns:pc226="http://schemas.microsoft.com/office/powerpoint/2022/06/main/command" chg="">
              <pc226:chgData name="Barry, Susan" userId="S::sbarry@doe.nj.gov::221d9e1c-b807-4fe3-9495-6eec67339b34" providerId="AD" clId="Web-{403FF30F-2C51-4AAF-D312-440D756FA61A}" dt="2023-12-15T20:38:51.315" v="1"/>
              <pc2:cmMkLst xmlns:pc2="http://schemas.microsoft.com/office/powerpoint/2019/9/main/command">
                <pc:docMk/>
                <pc:sldMk cId="1976672973" sldId="296"/>
                <pc2:cmMk id="{F380FAF2-937C-4858-B4E2-9FBF3B7ED3DE}"/>
              </pc2:cmMkLst>
              <pc226:cmRplyChg chg="add">
                <pc226:chgData name="Barry, Susan" userId="S::sbarry@doe.nj.gov::221d9e1c-b807-4fe3-9495-6eec67339b34" providerId="AD" clId="Web-{403FF30F-2C51-4AAF-D312-440D756FA61A}" dt="2023-12-15T20:38:51.315" v="1"/>
                <pc2:cmRplyMkLst xmlns:pc2="http://schemas.microsoft.com/office/powerpoint/2019/9/main/command">
                  <pc:docMk/>
                  <pc:sldMk cId="1976672973" sldId="296"/>
                  <pc2:cmMk id="{F380FAF2-937C-4858-B4E2-9FBF3B7ED3DE}"/>
                  <pc2:cmRplyMk id="{414D9648-2F3D-44C4-A73E-090B913E1A8D}"/>
                </pc2:cmRplyMkLst>
              </pc226:cmRplyChg>
            </pc226:cmChg>
          </p:ext>
        </pc:extLst>
      </pc:sldChg>
      <pc:sldChg chg="modCm">
        <pc:chgData name="Barry, Susan" userId="S::sbarry@doe.nj.gov::221d9e1c-b807-4fe3-9495-6eec67339b34" providerId="AD" clId="Web-{403FF30F-2C51-4AAF-D312-440D756FA61A}" dt="2023-12-15T20:40:15.599" v="3"/>
        <pc:sldMkLst>
          <pc:docMk/>
          <pc:sldMk cId="1257670019" sldId="297"/>
        </pc:sldMkLst>
        <pc:extLst>
          <p:ext xmlns:p="http://schemas.openxmlformats.org/presentationml/2006/main" uri="{D6D511B9-2390-475A-947B-AFAB55BFBCF1}">
            <pc226:cmChg xmlns:pc226="http://schemas.microsoft.com/office/powerpoint/2022/06/main/command" chg="">
              <pc226:chgData name="Barry, Susan" userId="S::sbarry@doe.nj.gov::221d9e1c-b807-4fe3-9495-6eec67339b34" providerId="AD" clId="Web-{403FF30F-2C51-4AAF-D312-440D756FA61A}" dt="2023-12-15T20:40:15.599" v="3"/>
              <pc2:cmMkLst xmlns:pc2="http://schemas.microsoft.com/office/powerpoint/2019/9/main/command">
                <pc:docMk/>
                <pc:sldMk cId="1257670019" sldId="297"/>
                <pc2:cmMk id="{B080E187-C1EF-4C34-81E1-EA31572035D4}"/>
              </pc2:cmMkLst>
              <pc226:cmRplyChg chg="add">
                <pc226:chgData name="Barry, Susan" userId="S::sbarry@doe.nj.gov::221d9e1c-b807-4fe3-9495-6eec67339b34" providerId="AD" clId="Web-{403FF30F-2C51-4AAF-D312-440D756FA61A}" dt="2023-12-15T20:40:15.599" v="3"/>
                <pc2:cmRplyMkLst xmlns:pc2="http://schemas.microsoft.com/office/powerpoint/2019/9/main/command">
                  <pc:docMk/>
                  <pc:sldMk cId="1257670019" sldId="297"/>
                  <pc2:cmMk id="{B080E187-C1EF-4C34-81E1-EA31572035D4}"/>
                  <pc2:cmRplyMk id="{3D29E812-A07F-4CBD-8D5C-712D67DCC07C}"/>
                </pc2:cmRplyMkLst>
              </pc226:cmRplyChg>
              <pc226:cmRplyChg chg="add">
                <pc226:chgData name="Barry, Susan" userId="S::sbarry@doe.nj.gov::221d9e1c-b807-4fe3-9495-6eec67339b34" providerId="AD" clId="Web-{403FF30F-2C51-4AAF-D312-440D756FA61A}" dt="2023-12-15T20:39:19.894" v="2"/>
                <pc2:cmRplyMkLst xmlns:pc2="http://schemas.microsoft.com/office/powerpoint/2019/9/main/command">
                  <pc:docMk/>
                  <pc:sldMk cId="1257670019" sldId="297"/>
                  <pc2:cmMk id="{B080E187-C1EF-4C34-81E1-EA31572035D4}"/>
                  <pc2:cmRplyMk id="{7AF3F5BA-959D-4FB4-BBCA-BB781EA90EF1}"/>
                </pc2:cmRplyMkLst>
              </pc226:cmRplyChg>
            </pc226:cmChg>
          </p:ext>
        </pc:ext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101A1C-0BB5-443E-86C2-A2FF5DCA01FC}"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F233D853-52D0-4983-8A81-C2942BBA1736}">
      <dgm:prSet phldrT="[Text]"/>
      <dgm:spPr>
        <a:solidFill>
          <a:srgbClr val="4472C4"/>
        </a:solidFill>
      </dgm:spPr>
      <dgm:t>
        <a:bodyPr/>
        <a:lstStyle/>
        <a:p>
          <a:endParaRPr lang="en-US" dirty="0"/>
        </a:p>
      </dgm:t>
    </dgm:pt>
    <dgm:pt modelId="{46108A14-8674-4381-95F6-71B37FF05152}" type="parTrans" cxnId="{C9298187-AA5F-4A21-9AF6-4DF4A6D9F22E}">
      <dgm:prSet/>
      <dgm:spPr/>
      <dgm:t>
        <a:bodyPr/>
        <a:lstStyle/>
        <a:p>
          <a:endParaRPr lang="en-US"/>
        </a:p>
      </dgm:t>
    </dgm:pt>
    <dgm:pt modelId="{BA9F60FD-7105-4049-9BFD-FDCE16E3835C}" type="sibTrans" cxnId="{C9298187-AA5F-4A21-9AF6-4DF4A6D9F22E}">
      <dgm:prSet/>
      <dgm:spPr/>
      <dgm:t>
        <a:bodyPr/>
        <a:lstStyle/>
        <a:p>
          <a:endParaRPr lang="en-US"/>
        </a:p>
      </dgm:t>
    </dgm:pt>
    <dgm:pt modelId="{1F466F5D-D308-4755-902F-D4C2A0102352}">
      <dgm:prSet phldrT="[Text]"/>
      <dgm:spPr/>
      <dgm:t>
        <a:bodyPr/>
        <a:lstStyle/>
        <a:p>
          <a:endParaRPr lang="en-US" dirty="0"/>
        </a:p>
      </dgm:t>
    </dgm:pt>
    <dgm:pt modelId="{D3C353D3-8437-4D3E-B565-341B96428CE6}" type="sibTrans" cxnId="{65FD2A54-F2FE-417A-B05F-727FC5F0B1F2}">
      <dgm:prSet/>
      <dgm:spPr/>
      <dgm:t>
        <a:bodyPr/>
        <a:lstStyle/>
        <a:p>
          <a:endParaRPr lang="en-US"/>
        </a:p>
      </dgm:t>
    </dgm:pt>
    <dgm:pt modelId="{A336256D-4B23-4DF7-BD60-9486D8002142}" type="parTrans" cxnId="{65FD2A54-F2FE-417A-B05F-727FC5F0B1F2}">
      <dgm:prSet/>
      <dgm:spPr/>
      <dgm:t>
        <a:bodyPr/>
        <a:lstStyle/>
        <a:p>
          <a:endParaRPr lang="en-US"/>
        </a:p>
      </dgm:t>
    </dgm:pt>
    <dgm:pt modelId="{87796DAA-4C73-4996-8C48-84351C210753}">
      <dgm:prSet phldrT="[Text]"/>
      <dgm:spPr/>
      <dgm:t>
        <a:bodyPr/>
        <a:lstStyle/>
        <a:p>
          <a:endParaRPr lang="en-US" dirty="0"/>
        </a:p>
      </dgm:t>
    </dgm:pt>
    <dgm:pt modelId="{36B8E705-A74F-4E7C-B64B-328A2BB906A3}" type="sibTrans" cxnId="{7AFB1E4E-E7D1-47D2-AFB7-714F6A22F335}">
      <dgm:prSet/>
      <dgm:spPr/>
      <dgm:t>
        <a:bodyPr/>
        <a:lstStyle/>
        <a:p>
          <a:endParaRPr lang="en-US"/>
        </a:p>
      </dgm:t>
    </dgm:pt>
    <dgm:pt modelId="{4F0FCAC2-15A0-4E14-BC2E-0843AA14E8C6}" type="parTrans" cxnId="{7AFB1E4E-E7D1-47D2-AFB7-714F6A22F335}">
      <dgm:prSet/>
      <dgm:spPr/>
      <dgm:t>
        <a:bodyPr/>
        <a:lstStyle/>
        <a:p>
          <a:endParaRPr lang="en-US"/>
        </a:p>
      </dgm:t>
    </dgm:pt>
    <dgm:pt modelId="{F45864F0-A6FD-4328-B9A9-3B4244F6D586}">
      <dgm:prSet phldrT="[Text]"/>
      <dgm:spPr/>
      <dgm:t>
        <a:bodyPr/>
        <a:lstStyle/>
        <a:p>
          <a:endParaRPr lang="en-US" dirty="0"/>
        </a:p>
      </dgm:t>
    </dgm:pt>
    <dgm:pt modelId="{85519A33-2998-4CCC-A0C9-8956C74765C1}" type="sibTrans" cxnId="{890A9857-D0EE-4D44-AF18-2645B6393FD1}">
      <dgm:prSet/>
      <dgm:spPr/>
      <dgm:t>
        <a:bodyPr/>
        <a:lstStyle/>
        <a:p>
          <a:endParaRPr lang="en-US"/>
        </a:p>
      </dgm:t>
    </dgm:pt>
    <dgm:pt modelId="{F9E5214C-2F4A-4689-9F0A-FEACD5ED169F}" type="parTrans" cxnId="{890A9857-D0EE-4D44-AF18-2645B6393FD1}">
      <dgm:prSet/>
      <dgm:spPr/>
      <dgm:t>
        <a:bodyPr/>
        <a:lstStyle/>
        <a:p>
          <a:endParaRPr lang="en-US"/>
        </a:p>
      </dgm:t>
    </dgm:pt>
    <dgm:pt modelId="{D3328E2A-0723-4859-BF38-CF67CF26938D}">
      <dgm:prSet phldrT="[Text]"/>
      <dgm:spPr/>
      <dgm:t>
        <a:bodyPr/>
        <a:lstStyle/>
        <a:p>
          <a:endParaRPr lang="en-US" dirty="0"/>
        </a:p>
      </dgm:t>
    </dgm:pt>
    <dgm:pt modelId="{52AE8C28-7B48-418A-9C57-FFF9618CCC88}" type="sibTrans" cxnId="{218D5CA0-524C-4491-AB34-8A7052D27EBC}">
      <dgm:prSet/>
      <dgm:spPr/>
      <dgm:t>
        <a:bodyPr/>
        <a:lstStyle/>
        <a:p>
          <a:endParaRPr lang="en-US"/>
        </a:p>
      </dgm:t>
    </dgm:pt>
    <dgm:pt modelId="{48A81B3B-DBB3-4F82-9CDF-EFD578BF5D53}" type="parTrans" cxnId="{218D5CA0-524C-4491-AB34-8A7052D27EBC}">
      <dgm:prSet/>
      <dgm:spPr/>
      <dgm:t>
        <a:bodyPr/>
        <a:lstStyle/>
        <a:p>
          <a:endParaRPr lang="en-US"/>
        </a:p>
      </dgm:t>
    </dgm:pt>
    <dgm:pt modelId="{40282452-2F40-4E60-AEF0-00319F2C7716}">
      <dgm:prSet phldrT="[Text]"/>
      <dgm:spPr/>
      <dgm:t>
        <a:bodyPr/>
        <a:lstStyle/>
        <a:p>
          <a:endParaRPr lang="en-US" dirty="0"/>
        </a:p>
      </dgm:t>
    </dgm:pt>
    <dgm:pt modelId="{D431B38D-7AE3-4246-9E65-B37FC775B441}" type="sibTrans" cxnId="{1D94CFBD-2F2B-4882-B3FC-D862010259E1}">
      <dgm:prSet/>
      <dgm:spPr/>
      <dgm:t>
        <a:bodyPr/>
        <a:lstStyle/>
        <a:p>
          <a:endParaRPr lang="en-US"/>
        </a:p>
      </dgm:t>
    </dgm:pt>
    <dgm:pt modelId="{FA9F50AA-1727-4AE6-9B96-90FFCE22CF7A}" type="parTrans" cxnId="{1D94CFBD-2F2B-4882-B3FC-D862010259E1}">
      <dgm:prSet/>
      <dgm:spPr/>
      <dgm:t>
        <a:bodyPr/>
        <a:lstStyle/>
        <a:p>
          <a:endParaRPr lang="en-US"/>
        </a:p>
      </dgm:t>
    </dgm:pt>
    <dgm:pt modelId="{A92D2E0F-8C39-41D0-8B75-523579324948}">
      <dgm:prSet phldrT="[Text]"/>
      <dgm:spPr/>
      <dgm:t>
        <a:bodyPr/>
        <a:lstStyle/>
        <a:p>
          <a:endParaRPr lang="en-US" dirty="0"/>
        </a:p>
      </dgm:t>
    </dgm:pt>
    <dgm:pt modelId="{F5686637-61A8-4F17-B65E-EA328F896F24}" type="sibTrans" cxnId="{3CAA7631-31A5-43B0-8320-C20BFF25FD5E}">
      <dgm:prSet/>
      <dgm:spPr/>
      <dgm:t>
        <a:bodyPr/>
        <a:lstStyle/>
        <a:p>
          <a:endParaRPr lang="en-US"/>
        </a:p>
      </dgm:t>
    </dgm:pt>
    <dgm:pt modelId="{613AA41E-7639-40F1-8A1E-8EDB129DD82E}" type="parTrans" cxnId="{3CAA7631-31A5-43B0-8320-C20BFF25FD5E}">
      <dgm:prSet/>
      <dgm:spPr/>
      <dgm:t>
        <a:bodyPr/>
        <a:lstStyle/>
        <a:p>
          <a:endParaRPr lang="en-US"/>
        </a:p>
      </dgm:t>
    </dgm:pt>
    <dgm:pt modelId="{67AC9ADF-130E-4990-BB8D-4A4CFB15BC70}">
      <dgm:prSet phldrT="[Text]"/>
      <dgm:spPr/>
      <dgm:t>
        <a:bodyPr/>
        <a:lstStyle/>
        <a:p>
          <a:endParaRPr lang="en-US" dirty="0"/>
        </a:p>
      </dgm:t>
    </dgm:pt>
    <dgm:pt modelId="{4D85EA9F-5032-4E55-B82B-5263320D2355}" type="sibTrans" cxnId="{89484F01-2158-44D2-A67C-B0AC6C358B0A}">
      <dgm:prSet/>
      <dgm:spPr/>
      <dgm:t>
        <a:bodyPr/>
        <a:lstStyle/>
        <a:p>
          <a:endParaRPr lang="en-US"/>
        </a:p>
      </dgm:t>
    </dgm:pt>
    <dgm:pt modelId="{30EB8ED6-055B-40E1-B2E9-DA18177F505E}" type="parTrans" cxnId="{89484F01-2158-44D2-A67C-B0AC6C358B0A}">
      <dgm:prSet/>
      <dgm:spPr/>
      <dgm:t>
        <a:bodyPr/>
        <a:lstStyle/>
        <a:p>
          <a:endParaRPr lang="en-US"/>
        </a:p>
      </dgm:t>
    </dgm:pt>
    <dgm:pt modelId="{13D6CF10-D035-4FF1-81BE-D71EB164546D}">
      <dgm:prSet/>
      <dgm:spPr/>
      <dgm:t>
        <a:bodyPr/>
        <a:lstStyle/>
        <a:p>
          <a:endParaRPr lang="en-US" dirty="0"/>
        </a:p>
      </dgm:t>
    </dgm:pt>
    <dgm:pt modelId="{7A6571A4-9ED2-469F-8EFB-CAD3F5D4C0A5}" type="sibTrans" cxnId="{EBF1E95A-BA5F-43E6-8EF6-01FB8A5A1B48}">
      <dgm:prSet/>
      <dgm:spPr/>
      <dgm:t>
        <a:bodyPr/>
        <a:lstStyle/>
        <a:p>
          <a:endParaRPr lang="en-US"/>
        </a:p>
      </dgm:t>
    </dgm:pt>
    <dgm:pt modelId="{69CB7761-E7D2-4440-91CB-28307524C2FD}" type="parTrans" cxnId="{EBF1E95A-BA5F-43E6-8EF6-01FB8A5A1B48}">
      <dgm:prSet/>
      <dgm:spPr/>
      <dgm:t>
        <a:bodyPr/>
        <a:lstStyle/>
        <a:p>
          <a:endParaRPr lang="en-US"/>
        </a:p>
      </dgm:t>
    </dgm:pt>
    <dgm:pt modelId="{FBD49773-2416-4C65-8958-19806A72AB0D}">
      <dgm:prSet/>
      <dgm:spPr/>
      <dgm:t>
        <a:bodyPr/>
        <a:lstStyle/>
        <a:p>
          <a:endParaRPr lang="en-US" dirty="0"/>
        </a:p>
      </dgm:t>
    </dgm:pt>
    <dgm:pt modelId="{9E00C6A8-5BB6-45D2-B311-5F0EB173D7B5}" type="sibTrans" cxnId="{FFD7E2FF-EF5E-43AB-A1B9-2B4539DDBA40}">
      <dgm:prSet/>
      <dgm:spPr/>
      <dgm:t>
        <a:bodyPr/>
        <a:lstStyle/>
        <a:p>
          <a:endParaRPr lang="en-US"/>
        </a:p>
      </dgm:t>
    </dgm:pt>
    <dgm:pt modelId="{0BE0AE63-4087-4D6C-B9CB-65A6FD85F7D2}" type="parTrans" cxnId="{FFD7E2FF-EF5E-43AB-A1B9-2B4539DDBA40}">
      <dgm:prSet/>
      <dgm:spPr/>
      <dgm:t>
        <a:bodyPr/>
        <a:lstStyle/>
        <a:p>
          <a:endParaRPr lang="en-US"/>
        </a:p>
      </dgm:t>
    </dgm:pt>
    <dgm:pt modelId="{C9EE0AED-45EA-480A-8798-DD32D5B82EE8}" type="pres">
      <dgm:prSet presAssocID="{D6101A1C-0BB5-443E-86C2-A2FF5DCA01FC}" presName="diagram" presStyleCnt="0">
        <dgm:presLayoutVars>
          <dgm:chPref val="1"/>
          <dgm:dir/>
          <dgm:animOne val="branch"/>
          <dgm:animLvl val="lvl"/>
          <dgm:resizeHandles/>
        </dgm:presLayoutVars>
      </dgm:prSet>
      <dgm:spPr/>
    </dgm:pt>
    <dgm:pt modelId="{05D3AB62-CF83-4755-B7C6-2A1E18B58F60}" type="pres">
      <dgm:prSet presAssocID="{F233D853-52D0-4983-8A81-C2942BBA1736}" presName="root" presStyleCnt="0"/>
      <dgm:spPr/>
    </dgm:pt>
    <dgm:pt modelId="{89FBBFC4-EFFD-49E2-8168-EBE9F0394562}" type="pres">
      <dgm:prSet presAssocID="{F233D853-52D0-4983-8A81-C2942BBA1736}" presName="rootComposite" presStyleCnt="0"/>
      <dgm:spPr/>
    </dgm:pt>
    <dgm:pt modelId="{09DF1AD0-174D-4476-86E6-248CDE537F6C}" type="pres">
      <dgm:prSet presAssocID="{F233D853-52D0-4983-8A81-C2942BBA1736}" presName="rootText" presStyleLbl="node1" presStyleIdx="0" presStyleCnt="6" custScaleX="112026" custScaleY="114738"/>
      <dgm:spPr/>
    </dgm:pt>
    <dgm:pt modelId="{ED54DF83-24C2-4A4E-968D-95BD8681F141}" type="pres">
      <dgm:prSet presAssocID="{F233D853-52D0-4983-8A81-C2942BBA1736}" presName="rootConnector" presStyleLbl="node1" presStyleIdx="0" presStyleCnt="6"/>
      <dgm:spPr/>
    </dgm:pt>
    <dgm:pt modelId="{5A6D355A-0A85-443B-A3AB-0E007C8B77C8}" type="pres">
      <dgm:prSet presAssocID="{F233D853-52D0-4983-8A81-C2942BBA1736}" presName="childShape" presStyleCnt="0"/>
      <dgm:spPr/>
    </dgm:pt>
    <dgm:pt modelId="{48A135FA-B140-487F-89FC-6C1932C8BEBD}" type="pres">
      <dgm:prSet presAssocID="{A336256D-4B23-4DF7-BD60-9486D8002142}" presName="Name13" presStyleLbl="parChTrans1D2" presStyleIdx="0" presStyleCnt="4"/>
      <dgm:spPr/>
    </dgm:pt>
    <dgm:pt modelId="{A6FBBACB-7456-4165-B2F1-8A94A8FAA2BC}" type="pres">
      <dgm:prSet presAssocID="{1F466F5D-D308-4755-902F-D4C2A0102352}" presName="childText" presStyleLbl="bgAcc1" presStyleIdx="0" presStyleCnt="4" custScaleX="112139">
        <dgm:presLayoutVars>
          <dgm:bulletEnabled val="1"/>
        </dgm:presLayoutVars>
      </dgm:prSet>
      <dgm:spPr/>
    </dgm:pt>
    <dgm:pt modelId="{280E5B55-B838-4DD5-B064-C3CD3BA4F97E}" type="pres">
      <dgm:prSet presAssocID="{4F0FCAC2-15A0-4E14-BC2E-0843AA14E8C6}" presName="Name13" presStyleLbl="parChTrans1D2" presStyleIdx="1" presStyleCnt="4"/>
      <dgm:spPr/>
    </dgm:pt>
    <dgm:pt modelId="{27709A01-6805-40E5-9398-45633D12A750}" type="pres">
      <dgm:prSet presAssocID="{87796DAA-4C73-4996-8C48-84351C210753}" presName="childText" presStyleLbl="bgAcc1" presStyleIdx="1" presStyleCnt="4" custScaleX="112139">
        <dgm:presLayoutVars>
          <dgm:bulletEnabled val="1"/>
        </dgm:presLayoutVars>
      </dgm:prSet>
      <dgm:spPr/>
    </dgm:pt>
    <dgm:pt modelId="{66DA7D4B-B3EF-4E32-BA3B-5F91BC8F8245}" type="pres">
      <dgm:prSet presAssocID="{F45864F0-A6FD-4328-B9A9-3B4244F6D586}" presName="root" presStyleCnt="0"/>
      <dgm:spPr/>
    </dgm:pt>
    <dgm:pt modelId="{BA931BFE-A97D-4398-B211-A78AF601B9A9}" type="pres">
      <dgm:prSet presAssocID="{F45864F0-A6FD-4328-B9A9-3B4244F6D586}" presName="rootComposite" presStyleCnt="0"/>
      <dgm:spPr/>
    </dgm:pt>
    <dgm:pt modelId="{C955ECA2-6FEC-4525-B8B4-4C3EBED9DA0F}" type="pres">
      <dgm:prSet presAssocID="{F45864F0-A6FD-4328-B9A9-3B4244F6D586}" presName="rootText" presStyleLbl="node1" presStyleIdx="1" presStyleCnt="6" custScaleX="112026" custScaleY="115013" custLinFactNeighborX="-1169" custLinFactNeighborY="1376"/>
      <dgm:spPr/>
    </dgm:pt>
    <dgm:pt modelId="{EE53C9E0-EE40-43F2-8D42-2580373F78A6}" type="pres">
      <dgm:prSet presAssocID="{F45864F0-A6FD-4328-B9A9-3B4244F6D586}" presName="rootConnector" presStyleLbl="node1" presStyleIdx="1" presStyleCnt="6"/>
      <dgm:spPr/>
    </dgm:pt>
    <dgm:pt modelId="{7A0472CD-4077-4E78-8F21-ABC52E2C27DE}" type="pres">
      <dgm:prSet presAssocID="{F45864F0-A6FD-4328-B9A9-3B4244F6D586}" presName="childShape" presStyleCnt="0"/>
      <dgm:spPr/>
    </dgm:pt>
    <dgm:pt modelId="{F3A3493E-4775-4FD8-9A6F-056EEC7FC39D}" type="pres">
      <dgm:prSet presAssocID="{D3328E2A-0723-4859-BF38-CF67CF26938D}" presName="root" presStyleCnt="0"/>
      <dgm:spPr/>
    </dgm:pt>
    <dgm:pt modelId="{399CDFD6-74A6-4E9E-8F6D-CEAEE9AB5EBD}" type="pres">
      <dgm:prSet presAssocID="{D3328E2A-0723-4859-BF38-CF67CF26938D}" presName="rootComposite" presStyleCnt="0"/>
      <dgm:spPr/>
    </dgm:pt>
    <dgm:pt modelId="{0CD9527A-2DF9-4E68-967F-259FBC2C720C}" type="pres">
      <dgm:prSet presAssocID="{D3328E2A-0723-4859-BF38-CF67CF26938D}" presName="rootText" presStyleLbl="node1" presStyleIdx="2" presStyleCnt="6" custScaleX="112026" custScaleY="115013"/>
      <dgm:spPr/>
    </dgm:pt>
    <dgm:pt modelId="{A49D166D-3F7F-4F90-B043-987D4316E25E}" type="pres">
      <dgm:prSet presAssocID="{D3328E2A-0723-4859-BF38-CF67CF26938D}" presName="rootConnector" presStyleLbl="node1" presStyleIdx="2" presStyleCnt="6"/>
      <dgm:spPr/>
    </dgm:pt>
    <dgm:pt modelId="{5124DC12-0C3D-4462-B1C1-852F61ED84E5}" type="pres">
      <dgm:prSet presAssocID="{D3328E2A-0723-4859-BF38-CF67CF26938D}" presName="childShape" presStyleCnt="0"/>
      <dgm:spPr/>
    </dgm:pt>
    <dgm:pt modelId="{397539D1-D720-445C-A0C9-F9AC725E9B53}" type="pres">
      <dgm:prSet presAssocID="{40282452-2F40-4E60-AEF0-00319F2C7716}" presName="root" presStyleCnt="0"/>
      <dgm:spPr/>
    </dgm:pt>
    <dgm:pt modelId="{9520B3BA-7884-42E1-81C2-62DAD361FDAA}" type="pres">
      <dgm:prSet presAssocID="{40282452-2F40-4E60-AEF0-00319F2C7716}" presName="rootComposite" presStyleCnt="0"/>
      <dgm:spPr/>
    </dgm:pt>
    <dgm:pt modelId="{F3A63B51-2437-42E4-9B99-CA2C661CD055}" type="pres">
      <dgm:prSet presAssocID="{40282452-2F40-4E60-AEF0-00319F2C7716}" presName="rootText" presStyleLbl="node1" presStyleIdx="3" presStyleCnt="6" custScaleX="112026" custScaleY="115013"/>
      <dgm:spPr/>
    </dgm:pt>
    <dgm:pt modelId="{229F98B8-A105-473F-B5BE-6635A1CCA0D5}" type="pres">
      <dgm:prSet presAssocID="{40282452-2F40-4E60-AEF0-00319F2C7716}" presName="rootConnector" presStyleLbl="node1" presStyleIdx="3" presStyleCnt="6"/>
      <dgm:spPr/>
    </dgm:pt>
    <dgm:pt modelId="{A2A3FC3E-F2E5-4669-BEDC-053550FB145E}" type="pres">
      <dgm:prSet presAssocID="{40282452-2F40-4E60-AEF0-00319F2C7716}" presName="childShape" presStyleCnt="0"/>
      <dgm:spPr/>
    </dgm:pt>
    <dgm:pt modelId="{64ECCA4F-A1FE-4319-B578-2230E6D3DA2A}" type="pres">
      <dgm:prSet presAssocID="{A92D2E0F-8C39-41D0-8B75-523579324948}" presName="root" presStyleCnt="0"/>
      <dgm:spPr/>
    </dgm:pt>
    <dgm:pt modelId="{24782B5E-ADAF-41E0-AF39-74EC90B60266}" type="pres">
      <dgm:prSet presAssocID="{A92D2E0F-8C39-41D0-8B75-523579324948}" presName="rootComposite" presStyleCnt="0"/>
      <dgm:spPr/>
    </dgm:pt>
    <dgm:pt modelId="{624882A1-58A6-45D1-9B19-E4E2CA4A232A}" type="pres">
      <dgm:prSet presAssocID="{A92D2E0F-8C39-41D0-8B75-523579324948}" presName="rootText" presStyleLbl="node1" presStyleIdx="4" presStyleCnt="6" custScaleX="112026" custScaleY="115013"/>
      <dgm:spPr/>
    </dgm:pt>
    <dgm:pt modelId="{80C44A9F-847C-40C6-9DF5-660D75046B3E}" type="pres">
      <dgm:prSet presAssocID="{A92D2E0F-8C39-41D0-8B75-523579324948}" presName="rootConnector" presStyleLbl="node1" presStyleIdx="4" presStyleCnt="6"/>
      <dgm:spPr/>
    </dgm:pt>
    <dgm:pt modelId="{C353523B-4D25-4C01-9AC7-BB79A91E573B}" type="pres">
      <dgm:prSet presAssocID="{A92D2E0F-8C39-41D0-8B75-523579324948}" presName="childShape" presStyleCnt="0"/>
      <dgm:spPr/>
    </dgm:pt>
    <dgm:pt modelId="{CAA28D9F-006D-481E-9CED-8C386342B9C8}" type="pres">
      <dgm:prSet presAssocID="{67AC9ADF-130E-4990-BB8D-4A4CFB15BC70}" presName="root" presStyleCnt="0"/>
      <dgm:spPr/>
    </dgm:pt>
    <dgm:pt modelId="{A9EABFD6-6372-49CA-BA89-6E81870E9194}" type="pres">
      <dgm:prSet presAssocID="{67AC9ADF-130E-4990-BB8D-4A4CFB15BC70}" presName="rootComposite" presStyleCnt="0"/>
      <dgm:spPr/>
    </dgm:pt>
    <dgm:pt modelId="{00313E66-CF31-49E6-AD67-65933B51CD21}" type="pres">
      <dgm:prSet presAssocID="{67AC9ADF-130E-4990-BB8D-4A4CFB15BC70}" presName="rootText" presStyleLbl="node1" presStyleIdx="5" presStyleCnt="6" custScaleX="112139" custScaleY="115013" custLinFactNeighborX="85" custLinFactNeighborY="-203"/>
      <dgm:spPr/>
    </dgm:pt>
    <dgm:pt modelId="{0E7F691D-29AB-4FCA-A546-E3A67643A6C7}" type="pres">
      <dgm:prSet presAssocID="{67AC9ADF-130E-4990-BB8D-4A4CFB15BC70}" presName="rootConnector" presStyleLbl="node1" presStyleIdx="5" presStyleCnt="6"/>
      <dgm:spPr/>
    </dgm:pt>
    <dgm:pt modelId="{2898937E-3626-41AF-B998-0E98642C1C31}" type="pres">
      <dgm:prSet presAssocID="{67AC9ADF-130E-4990-BB8D-4A4CFB15BC70}" presName="childShape" presStyleCnt="0"/>
      <dgm:spPr/>
    </dgm:pt>
    <dgm:pt modelId="{78AECC57-F595-4235-A6F6-09BAFAE59660}" type="pres">
      <dgm:prSet presAssocID="{69CB7761-E7D2-4440-91CB-28307524C2FD}" presName="Name13" presStyleLbl="parChTrans1D2" presStyleIdx="2" presStyleCnt="4"/>
      <dgm:spPr/>
    </dgm:pt>
    <dgm:pt modelId="{1FADCBBE-F7CE-44F7-A103-F2BB37E33302}" type="pres">
      <dgm:prSet presAssocID="{13D6CF10-D035-4FF1-81BE-D71EB164546D}" presName="childText" presStyleLbl="bgAcc1" presStyleIdx="2" presStyleCnt="4" custScaleX="130829">
        <dgm:presLayoutVars>
          <dgm:bulletEnabled val="1"/>
        </dgm:presLayoutVars>
      </dgm:prSet>
      <dgm:spPr/>
    </dgm:pt>
    <dgm:pt modelId="{A765ECFF-AFBD-43F5-A2E7-6F714794ABDF}" type="pres">
      <dgm:prSet presAssocID="{0BE0AE63-4087-4D6C-B9CB-65A6FD85F7D2}" presName="Name13" presStyleLbl="parChTrans1D2" presStyleIdx="3" presStyleCnt="4"/>
      <dgm:spPr/>
    </dgm:pt>
    <dgm:pt modelId="{ACC8153D-4E42-49F1-B8CA-9D9B2028F997}" type="pres">
      <dgm:prSet presAssocID="{FBD49773-2416-4C65-8958-19806A72AB0D}" presName="childText" presStyleLbl="bgAcc1" presStyleIdx="3" presStyleCnt="4" custScaleX="130829">
        <dgm:presLayoutVars>
          <dgm:bulletEnabled val="1"/>
        </dgm:presLayoutVars>
      </dgm:prSet>
      <dgm:spPr/>
    </dgm:pt>
  </dgm:ptLst>
  <dgm:cxnLst>
    <dgm:cxn modelId="{89484F01-2158-44D2-A67C-B0AC6C358B0A}" srcId="{D6101A1C-0BB5-443E-86C2-A2FF5DCA01FC}" destId="{67AC9ADF-130E-4990-BB8D-4A4CFB15BC70}" srcOrd="5" destOrd="0" parTransId="{30EB8ED6-055B-40E1-B2E9-DA18177F505E}" sibTransId="{4D85EA9F-5032-4E55-B82B-5263320D2355}"/>
    <dgm:cxn modelId="{EDBA7515-A949-4A63-9A7D-86F585BFDF6A}" type="presOf" srcId="{67AC9ADF-130E-4990-BB8D-4A4CFB15BC70}" destId="{0E7F691D-29AB-4FCA-A546-E3A67643A6C7}" srcOrd="1" destOrd="0" presId="urn:microsoft.com/office/officeart/2005/8/layout/hierarchy3"/>
    <dgm:cxn modelId="{E454D21D-FC82-430E-B3BA-4BA5FFD7E442}" type="presOf" srcId="{F45864F0-A6FD-4328-B9A9-3B4244F6D586}" destId="{EE53C9E0-EE40-43F2-8D42-2580373F78A6}" srcOrd="1" destOrd="0" presId="urn:microsoft.com/office/officeart/2005/8/layout/hierarchy3"/>
    <dgm:cxn modelId="{3CAA7631-31A5-43B0-8320-C20BFF25FD5E}" srcId="{D6101A1C-0BB5-443E-86C2-A2FF5DCA01FC}" destId="{A92D2E0F-8C39-41D0-8B75-523579324948}" srcOrd="4" destOrd="0" parTransId="{613AA41E-7639-40F1-8A1E-8EDB129DD82E}" sibTransId="{F5686637-61A8-4F17-B65E-EA328F896F24}"/>
    <dgm:cxn modelId="{4E6A5833-1F41-483E-AC5D-16B4549F493C}" type="presOf" srcId="{0BE0AE63-4087-4D6C-B9CB-65A6FD85F7D2}" destId="{A765ECFF-AFBD-43F5-A2E7-6F714794ABDF}" srcOrd="0" destOrd="0" presId="urn:microsoft.com/office/officeart/2005/8/layout/hierarchy3"/>
    <dgm:cxn modelId="{7AFB1E4E-E7D1-47D2-AFB7-714F6A22F335}" srcId="{F233D853-52D0-4983-8A81-C2942BBA1736}" destId="{87796DAA-4C73-4996-8C48-84351C210753}" srcOrd="1" destOrd="0" parTransId="{4F0FCAC2-15A0-4E14-BC2E-0843AA14E8C6}" sibTransId="{36B8E705-A74F-4E7C-B64B-328A2BB906A3}"/>
    <dgm:cxn modelId="{0EA9BA50-0A47-4CC0-843A-C4811F352B0A}" type="presOf" srcId="{40282452-2F40-4E60-AEF0-00319F2C7716}" destId="{F3A63B51-2437-42E4-9B99-CA2C661CD055}" srcOrd="0" destOrd="0" presId="urn:microsoft.com/office/officeart/2005/8/layout/hierarchy3"/>
    <dgm:cxn modelId="{65FD2A54-F2FE-417A-B05F-727FC5F0B1F2}" srcId="{F233D853-52D0-4983-8A81-C2942BBA1736}" destId="{1F466F5D-D308-4755-902F-D4C2A0102352}" srcOrd="0" destOrd="0" parTransId="{A336256D-4B23-4DF7-BD60-9486D8002142}" sibTransId="{D3C353D3-8437-4D3E-B565-341B96428CE6}"/>
    <dgm:cxn modelId="{7879C874-677F-4BE0-93C6-B7E7808A8E58}" type="presOf" srcId="{F233D853-52D0-4983-8A81-C2942BBA1736}" destId="{09DF1AD0-174D-4476-86E6-248CDE537F6C}" srcOrd="0" destOrd="0" presId="urn:microsoft.com/office/officeart/2005/8/layout/hierarchy3"/>
    <dgm:cxn modelId="{890A9857-D0EE-4D44-AF18-2645B6393FD1}" srcId="{D6101A1C-0BB5-443E-86C2-A2FF5DCA01FC}" destId="{F45864F0-A6FD-4328-B9A9-3B4244F6D586}" srcOrd="1" destOrd="0" parTransId="{F9E5214C-2F4A-4689-9F0A-FEACD5ED169F}" sibTransId="{85519A33-2998-4CCC-A0C9-8956C74765C1}"/>
    <dgm:cxn modelId="{6B2C6979-23DA-468D-BF39-CB7BBEF0B2F9}" type="presOf" srcId="{67AC9ADF-130E-4990-BB8D-4A4CFB15BC70}" destId="{00313E66-CF31-49E6-AD67-65933B51CD21}" srcOrd="0" destOrd="0" presId="urn:microsoft.com/office/officeart/2005/8/layout/hierarchy3"/>
    <dgm:cxn modelId="{EBF1E95A-BA5F-43E6-8EF6-01FB8A5A1B48}" srcId="{67AC9ADF-130E-4990-BB8D-4A4CFB15BC70}" destId="{13D6CF10-D035-4FF1-81BE-D71EB164546D}" srcOrd="0" destOrd="0" parTransId="{69CB7761-E7D2-4440-91CB-28307524C2FD}" sibTransId="{7A6571A4-9ED2-469F-8EFB-CAD3F5D4C0A5}"/>
    <dgm:cxn modelId="{9216BB7C-39C0-495C-8CDD-BE7404EF3274}" type="presOf" srcId="{D6101A1C-0BB5-443E-86C2-A2FF5DCA01FC}" destId="{C9EE0AED-45EA-480A-8798-DD32D5B82EE8}" srcOrd="0" destOrd="0" presId="urn:microsoft.com/office/officeart/2005/8/layout/hierarchy3"/>
    <dgm:cxn modelId="{ABE35F87-28CB-45F3-97EC-CB74FFC9B9FD}" type="presOf" srcId="{A92D2E0F-8C39-41D0-8B75-523579324948}" destId="{624882A1-58A6-45D1-9B19-E4E2CA4A232A}" srcOrd="0" destOrd="0" presId="urn:microsoft.com/office/officeart/2005/8/layout/hierarchy3"/>
    <dgm:cxn modelId="{C9298187-AA5F-4A21-9AF6-4DF4A6D9F22E}" srcId="{D6101A1C-0BB5-443E-86C2-A2FF5DCA01FC}" destId="{F233D853-52D0-4983-8A81-C2942BBA1736}" srcOrd="0" destOrd="0" parTransId="{46108A14-8674-4381-95F6-71B37FF05152}" sibTransId="{BA9F60FD-7105-4049-9BFD-FDCE16E3835C}"/>
    <dgm:cxn modelId="{40FEE98B-0A1F-45BB-B91C-060C4768906A}" type="presOf" srcId="{4F0FCAC2-15A0-4E14-BC2E-0843AA14E8C6}" destId="{280E5B55-B838-4DD5-B064-C3CD3BA4F97E}" srcOrd="0" destOrd="0" presId="urn:microsoft.com/office/officeart/2005/8/layout/hierarchy3"/>
    <dgm:cxn modelId="{04C1919C-96FE-4A7D-BDBF-48475361A359}" type="presOf" srcId="{F233D853-52D0-4983-8A81-C2942BBA1736}" destId="{ED54DF83-24C2-4A4E-968D-95BD8681F141}" srcOrd="1" destOrd="0" presId="urn:microsoft.com/office/officeart/2005/8/layout/hierarchy3"/>
    <dgm:cxn modelId="{218D5CA0-524C-4491-AB34-8A7052D27EBC}" srcId="{D6101A1C-0BB5-443E-86C2-A2FF5DCA01FC}" destId="{D3328E2A-0723-4859-BF38-CF67CF26938D}" srcOrd="2" destOrd="0" parTransId="{48A81B3B-DBB3-4F82-9CDF-EFD578BF5D53}" sibTransId="{52AE8C28-7B48-418A-9C57-FFF9618CCC88}"/>
    <dgm:cxn modelId="{9598E0A4-1628-4F8A-9ADD-CCE37F3FC8AC}" type="presOf" srcId="{A92D2E0F-8C39-41D0-8B75-523579324948}" destId="{80C44A9F-847C-40C6-9DF5-660D75046B3E}" srcOrd="1" destOrd="0" presId="urn:microsoft.com/office/officeart/2005/8/layout/hierarchy3"/>
    <dgm:cxn modelId="{CA1709B2-5B12-4D19-82F9-4D2C0766A5DD}" type="presOf" srcId="{D3328E2A-0723-4859-BF38-CF67CF26938D}" destId="{A49D166D-3F7F-4F90-B043-987D4316E25E}" srcOrd="1" destOrd="0" presId="urn:microsoft.com/office/officeart/2005/8/layout/hierarchy3"/>
    <dgm:cxn modelId="{54AF3CB7-9858-4AB3-9352-680A9BC13203}" type="presOf" srcId="{87796DAA-4C73-4996-8C48-84351C210753}" destId="{27709A01-6805-40E5-9398-45633D12A750}" srcOrd="0" destOrd="0" presId="urn:microsoft.com/office/officeart/2005/8/layout/hierarchy3"/>
    <dgm:cxn modelId="{A479FEB8-EDA1-4C04-8138-34B3D9595606}" type="presOf" srcId="{A336256D-4B23-4DF7-BD60-9486D8002142}" destId="{48A135FA-B140-487F-89FC-6C1932C8BEBD}" srcOrd="0" destOrd="0" presId="urn:microsoft.com/office/officeart/2005/8/layout/hierarchy3"/>
    <dgm:cxn modelId="{1D94CFBD-2F2B-4882-B3FC-D862010259E1}" srcId="{D6101A1C-0BB5-443E-86C2-A2FF5DCA01FC}" destId="{40282452-2F40-4E60-AEF0-00319F2C7716}" srcOrd="3" destOrd="0" parTransId="{FA9F50AA-1727-4AE6-9B96-90FFCE22CF7A}" sibTransId="{D431B38D-7AE3-4246-9E65-B37FC775B441}"/>
    <dgm:cxn modelId="{7B7320BE-E91C-4612-8D24-0B3EDA7DA3FD}" type="presOf" srcId="{13D6CF10-D035-4FF1-81BE-D71EB164546D}" destId="{1FADCBBE-F7CE-44F7-A103-F2BB37E33302}" srcOrd="0" destOrd="0" presId="urn:microsoft.com/office/officeart/2005/8/layout/hierarchy3"/>
    <dgm:cxn modelId="{2ADE7FCC-12E8-4176-A79F-1ED8F95A097E}" type="presOf" srcId="{69CB7761-E7D2-4440-91CB-28307524C2FD}" destId="{78AECC57-F595-4235-A6F6-09BAFAE59660}" srcOrd="0" destOrd="0" presId="urn:microsoft.com/office/officeart/2005/8/layout/hierarchy3"/>
    <dgm:cxn modelId="{6F7D4AD8-F48D-4DD1-9052-E54AECB46789}" type="presOf" srcId="{1F466F5D-D308-4755-902F-D4C2A0102352}" destId="{A6FBBACB-7456-4165-B2F1-8A94A8FAA2BC}" srcOrd="0" destOrd="0" presId="urn:microsoft.com/office/officeart/2005/8/layout/hierarchy3"/>
    <dgm:cxn modelId="{D0EF60E1-404E-415B-8BB6-68F8B58FD0D3}" type="presOf" srcId="{D3328E2A-0723-4859-BF38-CF67CF26938D}" destId="{0CD9527A-2DF9-4E68-967F-259FBC2C720C}" srcOrd="0" destOrd="0" presId="urn:microsoft.com/office/officeart/2005/8/layout/hierarchy3"/>
    <dgm:cxn modelId="{C8AEA6EE-3261-4B32-A606-A8E9D11D7595}" type="presOf" srcId="{40282452-2F40-4E60-AEF0-00319F2C7716}" destId="{229F98B8-A105-473F-B5BE-6635A1CCA0D5}" srcOrd="1" destOrd="0" presId="urn:microsoft.com/office/officeart/2005/8/layout/hierarchy3"/>
    <dgm:cxn modelId="{C898F2F5-A4CA-4EEE-8693-50D7781B165E}" type="presOf" srcId="{FBD49773-2416-4C65-8958-19806A72AB0D}" destId="{ACC8153D-4E42-49F1-B8CA-9D9B2028F997}" srcOrd="0" destOrd="0" presId="urn:microsoft.com/office/officeart/2005/8/layout/hierarchy3"/>
    <dgm:cxn modelId="{22B90BF6-90D6-426E-AB50-7D376B3B31DD}" type="presOf" srcId="{F45864F0-A6FD-4328-B9A9-3B4244F6D586}" destId="{C955ECA2-6FEC-4525-B8B4-4C3EBED9DA0F}" srcOrd="0" destOrd="0" presId="urn:microsoft.com/office/officeart/2005/8/layout/hierarchy3"/>
    <dgm:cxn modelId="{FFD7E2FF-EF5E-43AB-A1B9-2B4539DDBA40}" srcId="{67AC9ADF-130E-4990-BB8D-4A4CFB15BC70}" destId="{FBD49773-2416-4C65-8958-19806A72AB0D}" srcOrd="1" destOrd="0" parTransId="{0BE0AE63-4087-4D6C-B9CB-65A6FD85F7D2}" sibTransId="{9E00C6A8-5BB6-45D2-B311-5F0EB173D7B5}"/>
    <dgm:cxn modelId="{A28B26F4-69F7-4088-8373-A625876AC07B}" type="presParOf" srcId="{C9EE0AED-45EA-480A-8798-DD32D5B82EE8}" destId="{05D3AB62-CF83-4755-B7C6-2A1E18B58F60}" srcOrd="0" destOrd="0" presId="urn:microsoft.com/office/officeart/2005/8/layout/hierarchy3"/>
    <dgm:cxn modelId="{7720C312-1BB9-451C-9ECD-D400EBF51769}" type="presParOf" srcId="{05D3AB62-CF83-4755-B7C6-2A1E18B58F60}" destId="{89FBBFC4-EFFD-49E2-8168-EBE9F0394562}" srcOrd="0" destOrd="0" presId="urn:microsoft.com/office/officeart/2005/8/layout/hierarchy3"/>
    <dgm:cxn modelId="{3FB26E88-1CAC-426F-B63A-192D62928254}" type="presParOf" srcId="{89FBBFC4-EFFD-49E2-8168-EBE9F0394562}" destId="{09DF1AD0-174D-4476-86E6-248CDE537F6C}" srcOrd="0" destOrd="0" presId="urn:microsoft.com/office/officeart/2005/8/layout/hierarchy3"/>
    <dgm:cxn modelId="{DB7C9B65-594A-4B0E-AFF4-2460759B5980}" type="presParOf" srcId="{89FBBFC4-EFFD-49E2-8168-EBE9F0394562}" destId="{ED54DF83-24C2-4A4E-968D-95BD8681F141}" srcOrd="1" destOrd="0" presId="urn:microsoft.com/office/officeart/2005/8/layout/hierarchy3"/>
    <dgm:cxn modelId="{6E1FA831-8438-4A88-8219-3175D84773D6}" type="presParOf" srcId="{05D3AB62-CF83-4755-B7C6-2A1E18B58F60}" destId="{5A6D355A-0A85-443B-A3AB-0E007C8B77C8}" srcOrd="1" destOrd="0" presId="urn:microsoft.com/office/officeart/2005/8/layout/hierarchy3"/>
    <dgm:cxn modelId="{2117DFB6-DC3F-44DA-BEB7-5D6DCE412D60}" type="presParOf" srcId="{5A6D355A-0A85-443B-A3AB-0E007C8B77C8}" destId="{48A135FA-B140-487F-89FC-6C1932C8BEBD}" srcOrd="0" destOrd="0" presId="urn:microsoft.com/office/officeart/2005/8/layout/hierarchy3"/>
    <dgm:cxn modelId="{5827EA35-0F4C-4496-9D0C-F2EEE3DD0843}" type="presParOf" srcId="{5A6D355A-0A85-443B-A3AB-0E007C8B77C8}" destId="{A6FBBACB-7456-4165-B2F1-8A94A8FAA2BC}" srcOrd="1" destOrd="0" presId="urn:microsoft.com/office/officeart/2005/8/layout/hierarchy3"/>
    <dgm:cxn modelId="{04632214-152D-4C11-956C-FE886FC739E6}" type="presParOf" srcId="{5A6D355A-0A85-443B-A3AB-0E007C8B77C8}" destId="{280E5B55-B838-4DD5-B064-C3CD3BA4F97E}" srcOrd="2" destOrd="0" presId="urn:microsoft.com/office/officeart/2005/8/layout/hierarchy3"/>
    <dgm:cxn modelId="{22D55781-68BF-4331-A912-E4577DC13C93}" type="presParOf" srcId="{5A6D355A-0A85-443B-A3AB-0E007C8B77C8}" destId="{27709A01-6805-40E5-9398-45633D12A750}" srcOrd="3" destOrd="0" presId="urn:microsoft.com/office/officeart/2005/8/layout/hierarchy3"/>
    <dgm:cxn modelId="{3D1A8AD2-DE61-4AF3-AF1C-C3440FF5EDB8}" type="presParOf" srcId="{C9EE0AED-45EA-480A-8798-DD32D5B82EE8}" destId="{66DA7D4B-B3EF-4E32-BA3B-5F91BC8F8245}" srcOrd="1" destOrd="0" presId="urn:microsoft.com/office/officeart/2005/8/layout/hierarchy3"/>
    <dgm:cxn modelId="{53A91ACF-F231-4BAC-80BC-29FB2EDF4C5A}" type="presParOf" srcId="{66DA7D4B-B3EF-4E32-BA3B-5F91BC8F8245}" destId="{BA931BFE-A97D-4398-B211-A78AF601B9A9}" srcOrd="0" destOrd="0" presId="urn:microsoft.com/office/officeart/2005/8/layout/hierarchy3"/>
    <dgm:cxn modelId="{82EBC39E-6AC1-45F0-A9A6-B8DCC04B179C}" type="presParOf" srcId="{BA931BFE-A97D-4398-B211-A78AF601B9A9}" destId="{C955ECA2-6FEC-4525-B8B4-4C3EBED9DA0F}" srcOrd="0" destOrd="0" presId="urn:microsoft.com/office/officeart/2005/8/layout/hierarchy3"/>
    <dgm:cxn modelId="{0CCB15D3-C6A5-44AA-8C50-1868B273A679}" type="presParOf" srcId="{BA931BFE-A97D-4398-B211-A78AF601B9A9}" destId="{EE53C9E0-EE40-43F2-8D42-2580373F78A6}" srcOrd="1" destOrd="0" presId="urn:microsoft.com/office/officeart/2005/8/layout/hierarchy3"/>
    <dgm:cxn modelId="{1D7DE5E3-17C8-404A-B94E-2381FEAEE286}" type="presParOf" srcId="{66DA7D4B-B3EF-4E32-BA3B-5F91BC8F8245}" destId="{7A0472CD-4077-4E78-8F21-ABC52E2C27DE}" srcOrd="1" destOrd="0" presId="urn:microsoft.com/office/officeart/2005/8/layout/hierarchy3"/>
    <dgm:cxn modelId="{310C5F2A-C22D-4FB9-8A14-2891206D6182}" type="presParOf" srcId="{C9EE0AED-45EA-480A-8798-DD32D5B82EE8}" destId="{F3A3493E-4775-4FD8-9A6F-056EEC7FC39D}" srcOrd="2" destOrd="0" presId="urn:microsoft.com/office/officeart/2005/8/layout/hierarchy3"/>
    <dgm:cxn modelId="{B4ACCB1A-91B0-459D-9AAC-224CD09A4D7A}" type="presParOf" srcId="{F3A3493E-4775-4FD8-9A6F-056EEC7FC39D}" destId="{399CDFD6-74A6-4E9E-8F6D-CEAEE9AB5EBD}" srcOrd="0" destOrd="0" presId="urn:microsoft.com/office/officeart/2005/8/layout/hierarchy3"/>
    <dgm:cxn modelId="{857B3FE5-FFD7-4D27-94EC-331B32CA25EB}" type="presParOf" srcId="{399CDFD6-74A6-4E9E-8F6D-CEAEE9AB5EBD}" destId="{0CD9527A-2DF9-4E68-967F-259FBC2C720C}" srcOrd="0" destOrd="0" presId="urn:microsoft.com/office/officeart/2005/8/layout/hierarchy3"/>
    <dgm:cxn modelId="{955A4F5A-8A50-4AC3-A72C-B3BF99290B7E}" type="presParOf" srcId="{399CDFD6-74A6-4E9E-8F6D-CEAEE9AB5EBD}" destId="{A49D166D-3F7F-4F90-B043-987D4316E25E}" srcOrd="1" destOrd="0" presId="urn:microsoft.com/office/officeart/2005/8/layout/hierarchy3"/>
    <dgm:cxn modelId="{A13362E5-BB16-4EAF-B55B-B838142F232C}" type="presParOf" srcId="{F3A3493E-4775-4FD8-9A6F-056EEC7FC39D}" destId="{5124DC12-0C3D-4462-B1C1-852F61ED84E5}" srcOrd="1" destOrd="0" presId="urn:microsoft.com/office/officeart/2005/8/layout/hierarchy3"/>
    <dgm:cxn modelId="{4A63DD64-39FF-4F30-AD8D-643A95BA9CE2}" type="presParOf" srcId="{C9EE0AED-45EA-480A-8798-DD32D5B82EE8}" destId="{397539D1-D720-445C-A0C9-F9AC725E9B53}" srcOrd="3" destOrd="0" presId="urn:microsoft.com/office/officeart/2005/8/layout/hierarchy3"/>
    <dgm:cxn modelId="{5FDF44A3-85D5-41E9-AB80-F5E185C37E02}" type="presParOf" srcId="{397539D1-D720-445C-A0C9-F9AC725E9B53}" destId="{9520B3BA-7884-42E1-81C2-62DAD361FDAA}" srcOrd="0" destOrd="0" presId="urn:microsoft.com/office/officeart/2005/8/layout/hierarchy3"/>
    <dgm:cxn modelId="{70C7B71C-A973-493D-86DC-95CBEE83C5DE}" type="presParOf" srcId="{9520B3BA-7884-42E1-81C2-62DAD361FDAA}" destId="{F3A63B51-2437-42E4-9B99-CA2C661CD055}" srcOrd="0" destOrd="0" presId="urn:microsoft.com/office/officeart/2005/8/layout/hierarchy3"/>
    <dgm:cxn modelId="{CAE4BDBA-46DB-49E3-A8EA-9674B08A046A}" type="presParOf" srcId="{9520B3BA-7884-42E1-81C2-62DAD361FDAA}" destId="{229F98B8-A105-473F-B5BE-6635A1CCA0D5}" srcOrd="1" destOrd="0" presId="urn:microsoft.com/office/officeart/2005/8/layout/hierarchy3"/>
    <dgm:cxn modelId="{FAAED763-5E30-42E8-89B7-544FCE688238}" type="presParOf" srcId="{397539D1-D720-445C-A0C9-F9AC725E9B53}" destId="{A2A3FC3E-F2E5-4669-BEDC-053550FB145E}" srcOrd="1" destOrd="0" presId="urn:microsoft.com/office/officeart/2005/8/layout/hierarchy3"/>
    <dgm:cxn modelId="{F053EEFD-72CC-487C-93B1-6C0454A90E6B}" type="presParOf" srcId="{C9EE0AED-45EA-480A-8798-DD32D5B82EE8}" destId="{64ECCA4F-A1FE-4319-B578-2230E6D3DA2A}" srcOrd="4" destOrd="0" presId="urn:microsoft.com/office/officeart/2005/8/layout/hierarchy3"/>
    <dgm:cxn modelId="{DF27B883-8ECA-4FAF-B953-79930F45FD90}" type="presParOf" srcId="{64ECCA4F-A1FE-4319-B578-2230E6D3DA2A}" destId="{24782B5E-ADAF-41E0-AF39-74EC90B60266}" srcOrd="0" destOrd="0" presId="urn:microsoft.com/office/officeart/2005/8/layout/hierarchy3"/>
    <dgm:cxn modelId="{494EB29E-8514-4E5F-98CC-FEEDFA91F3CC}" type="presParOf" srcId="{24782B5E-ADAF-41E0-AF39-74EC90B60266}" destId="{624882A1-58A6-45D1-9B19-E4E2CA4A232A}" srcOrd="0" destOrd="0" presId="urn:microsoft.com/office/officeart/2005/8/layout/hierarchy3"/>
    <dgm:cxn modelId="{CB1A3F74-9CFB-48CF-BE4E-3BF0D1AF4476}" type="presParOf" srcId="{24782B5E-ADAF-41E0-AF39-74EC90B60266}" destId="{80C44A9F-847C-40C6-9DF5-660D75046B3E}" srcOrd="1" destOrd="0" presId="urn:microsoft.com/office/officeart/2005/8/layout/hierarchy3"/>
    <dgm:cxn modelId="{93C95072-BCA0-41EE-A9E4-ED6E855FA962}" type="presParOf" srcId="{64ECCA4F-A1FE-4319-B578-2230E6D3DA2A}" destId="{C353523B-4D25-4C01-9AC7-BB79A91E573B}" srcOrd="1" destOrd="0" presId="urn:microsoft.com/office/officeart/2005/8/layout/hierarchy3"/>
    <dgm:cxn modelId="{BD0C9083-9BA0-4D04-87EA-9BD830A9797B}" type="presParOf" srcId="{C9EE0AED-45EA-480A-8798-DD32D5B82EE8}" destId="{CAA28D9F-006D-481E-9CED-8C386342B9C8}" srcOrd="5" destOrd="0" presId="urn:microsoft.com/office/officeart/2005/8/layout/hierarchy3"/>
    <dgm:cxn modelId="{21A1D31F-5075-4A41-9978-3282FA811521}" type="presParOf" srcId="{CAA28D9F-006D-481E-9CED-8C386342B9C8}" destId="{A9EABFD6-6372-49CA-BA89-6E81870E9194}" srcOrd="0" destOrd="0" presId="urn:microsoft.com/office/officeart/2005/8/layout/hierarchy3"/>
    <dgm:cxn modelId="{4630AF92-4FEF-4330-8D89-A157B156F3E4}" type="presParOf" srcId="{A9EABFD6-6372-49CA-BA89-6E81870E9194}" destId="{00313E66-CF31-49E6-AD67-65933B51CD21}" srcOrd="0" destOrd="0" presId="urn:microsoft.com/office/officeart/2005/8/layout/hierarchy3"/>
    <dgm:cxn modelId="{EA99B1A4-D0C0-452C-BC2B-0608AA66A82C}" type="presParOf" srcId="{A9EABFD6-6372-49CA-BA89-6E81870E9194}" destId="{0E7F691D-29AB-4FCA-A546-E3A67643A6C7}" srcOrd="1" destOrd="0" presId="urn:microsoft.com/office/officeart/2005/8/layout/hierarchy3"/>
    <dgm:cxn modelId="{C49E9C42-2BA9-4949-AEF0-F7EB06806BAF}" type="presParOf" srcId="{CAA28D9F-006D-481E-9CED-8C386342B9C8}" destId="{2898937E-3626-41AF-B998-0E98642C1C31}" srcOrd="1" destOrd="0" presId="urn:microsoft.com/office/officeart/2005/8/layout/hierarchy3"/>
    <dgm:cxn modelId="{C7CD9A95-7E4F-4A9A-98C1-C6A24D1EA521}" type="presParOf" srcId="{2898937E-3626-41AF-B998-0E98642C1C31}" destId="{78AECC57-F595-4235-A6F6-09BAFAE59660}" srcOrd="0" destOrd="0" presId="urn:microsoft.com/office/officeart/2005/8/layout/hierarchy3"/>
    <dgm:cxn modelId="{3304EA1D-9413-4FAD-88F8-4E3ABC1240C9}" type="presParOf" srcId="{2898937E-3626-41AF-B998-0E98642C1C31}" destId="{1FADCBBE-F7CE-44F7-A103-F2BB37E33302}" srcOrd="1" destOrd="0" presId="urn:microsoft.com/office/officeart/2005/8/layout/hierarchy3"/>
    <dgm:cxn modelId="{C8885DB0-12A9-4409-A833-DDB10F6F3290}" type="presParOf" srcId="{2898937E-3626-41AF-B998-0E98642C1C31}" destId="{A765ECFF-AFBD-43F5-A2E7-6F714794ABDF}" srcOrd="2" destOrd="0" presId="urn:microsoft.com/office/officeart/2005/8/layout/hierarchy3"/>
    <dgm:cxn modelId="{D5854219-3938-490D-A2DD-F3BD5DF32590}" type="presParOf" srcId="{2898937E-3626-41AF-B998-0E98642C1C31}" destId="{ACC8153D-4E42-49F1-B8CA-9D9B2028F997}"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6101A1C-0BB5-443E-86C2-A2FF5DCA01FC}"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F233D853-52D0-4983-8A81-C2942BBA1736}">
      <dgm:prSet phldrT="[Text]"/>
      <dgm:spPr/>
      <dgm:t>
        <a:bodyPr/>
        <a:lstStyle/>
        <a:p>
          <a:endParaRPr lang="en-US" dirty="0"/>
        </a:p>
      </dgm:t>
    </dgm:pt>
    <dgm:pt modelId="{46108A14-8674-4381-95F6-71B37FF05152}" type="parTrans" cxnId="{C9298187-AA5F-4A21-9AF6-4DF4A6D9F22E}">
      <dgm:prSet/>
      <dgm:spPr/>
      <dgm:t>
        <a:bodyPr/>
        <a:lstStyle/>
        <a:p>
          <a:endParaRPr lang="en-US"/>
        </a:p>
      </dgm:t>
    </dgm:pt>
    <dgm:pt modelId="{BA9F60FD-7105-4049-9BFD-FDCE16E3835C}" type="sibTrans" cxnId="{C9298187-AA5F-4A21-9AF6-4DF4A6D9F22E}">
      <dgm:prSet/>
      <dgm:spPr/>
      <dgm:t>
        <a:bodyPr/>
        <a:lstStyle/>
        <a:p>
          <a:endParaRPr lang="en-US"/>
        </a:p>
      </dgm:t>
    </dgm:pt>
    <dgm:pt modelId="{1F466F5D-D308-4755-902F-D4C2A0102352}">
      <dgm:prSet phldrT="[Text]"/>
      <dgm:spPr/>
      <dgm:t>
        <a:bodyPr/>
        <a:lstStyle/>
        <a:p>
          <a:endParaRPr lang="en-US" dirty="0"/>
        </a:p>
      </dgm:t>
    </dgm:pt>
    <dgm:pt modelId="{A336256D-4B23-4DF7-BD60-9486D8002142}" type="parTrans" cxnId="{65FD2A54-F2FE-417A-B05F-727FC5F0B1F2}">
      <dgm:prSet/>
      <dgm:spPr/>
      <dgm:t>
        <a:bodyPr/>
        <a:lstStyle/>
        <a:p>
          <a:endParaRPr lang="en-US"/>
        </a:p>
      </dgm:t>
    </dgm:pt>
    <dgm:pt modelId="{D3C353D3-8437-4D3E-B565-341B96428CE6}" type="sibTrans" cxnId="{65FD2A54-F2FE-417A-B05F-727FC5F0B1F2}">
      <dgm:prSet/>
      <dgm:spPr/>
      <dgm:t>
        <a:bodyPr/>
        <a:lstStyle/>
        <a:p>
          <a:endParaRPr lang="en-US"/>
        </a:p>
      </dgm:t>
    </dgm:pt>
    <dgm:pt modelId="{87796DAA-4C73-4996-8C48-84351C210753}">
      <dgm:prSet phldrT="[Text]"/>
      <dgm:spPr/>
      <dgm:t>
        <a:bodyPr/>
        <a:lstStyle/>
        <a:p>
          <a:endParaRPr lang="en-US" dirty="0"/>
        </a:p>
      </dgm:t>
    </dgm:pt>
    <dgm:pt modelId="{4F0FCAC2-15A0-4E14-BC2E-0843AA14E8C6}" type="parTrans" cxnId="{7AFB1E4E-E7D1-47D2-AFB7-714F6A22F335}">
      <dgm:prSet/>
      <dgm:spPr/>
      <dgm:t>
        <a:bodyPr/>
        <a:lstStyle/>
        <a:p>
          <a:endParaRPr lang="en-US"/>
        </a:p>
      </dgm:t>
    </dgm:pt>
    <dgm:pt modelId="{36B8E705-A74F-4E7C-B64B-328A2BB906A3}" type="sibTrans" cxnId="{7AFB1E4E-E7D1-47D2-AFB7-714F6A22F335}">
      <dgm:prSet/>
      <dgm:spPr/>
      <dgm:t>
        <a:bodyPr/>
        <a:lstStyle/>
        <a:p>
          <a:endParaRPr lang="en-US"/>
        </a:p>
      </dgm:t>
    </dgm:pt>
    <dgm:pt modelId="{F45864F0-A6FD-4328-B9A9-3B4244F6D586}">
      <dgm:prSet phldrT="[Text]"/>
      <dgm:spPr/>
      <dgm:t>
        <a:bodyPr/>
        <a:lstStyle/>
        <a:p>
          <a:endParaRPr lang="en-US" dirty="0"/>
        </a:p>
      </dgm:t>
    </dgm:pt>
    <dgm:pt modelId="{F9E5214C-2F4A-4689-9F0A-FEACD5ED169F}" type="parTrans" cxnId="{890A9857-D0EE-4D44-AF18-2645B6393FD1}">
      <dgm:prSet/>
      <dgm:spPr/>
      <dgm:t>
        <a:bodyPr/>
        <a:lstStyle/>
        <a:p>
          <a:endParaRPr lang="en-US"/>
        </a:p>
      </dgm:t>
    </dgm:pt>
    <dgm:pt modelId="{85519A33-2998-4CCC-A0C9-8956C74765C1}" type="sibTrans" cxnId="{890A9857-D0EE-4D44-AF18-2645B6393FD1}">
      <dgm:prSet/>
      <dgm:spPr/>
      <dgm:t>
        <a:bodyPr/>
        <a:lstStyle/>
        <a:p>
          <a:endParaRPr lang="en-US"/>
        </a:p>
      </dgm:t>
    </dgm:pt>
    <dgm:pt modelId="{D3328E2A-0723-4859-BF38-CF67CF26938D}">
      <dgm:prSet phldrT="[Text]"/>
      <dgm:spPr/>
      <dgm:t>
        <a:bodyPr/>
        <a:lstStyle/>
        <a:p>
          <a:endParaRPr lang="en-US" dirty="0"/>
        </a:p>
      </dgm:t>
    </dgm:pt>
    <dgm:pt modelId="{48A81B3B-DBB3-4F82-9CDF-EFD578BF5D53}" type="parTrans" cxnId="{218D5CA0-524C-4491-AB34-8A7052D27EBC}">
      <dgm:prSet/>
      <dgm:spPr/>
      <dgm:t>
        <a:bodyPr/>
        <a:lstStyle/>
        <a:p>
          <a:endParaRPr lang="en-US"/>
        </a:p>
      </dgm:t>
    </dgm:pt>
    <dgm:pt modelId="{52AE8C28-7B48-418A-9C57-FFF9618CCC88}" type="sibTrans" cxnId="{218D5CA0-524C-4491-AB34-8A7052D27EBC}">
      <dgm:prSet/>
      <dgm:spPr/>
      <dgm:t>
        <a:bodyPr/>
        <a:lstStyle/>
        <a:p>
          <a:endParaRPr lang="en-US"/>
        </a:p>
      </dgm:t>
    </dgm:pt>
    <dgm:pt modelId="{40282452-2F40-4E60-AEF0-00319F2C7716}">
      <dgm:prSet phldrT="[Text]"/>
      <dgm:spPr/>
      <dgm:t>
        <a:bodyPr/>
        <a:lstStyle/>
        <a:p>
          <a:endParaRPr lang="en-US" dirty="0"/>
        </a:p>
      </dgm:t>
    </dgm:pt>
    <dgm:pt modelId="{FA9F50AA-1727-4AE6-9B96-90FFCE22CF7A}" type="parTrans" cxnId="{1D94CFBD-2F2B-4882-B3FC-D862010259E1}">
      <dgm:prSet/>
      <dgm:spPr/>
      <dgm:t>
        <a:bodyPr/>
        <a:lstStyle/>
        <a:p>
          <a:endParaRPr lang="en-US"/>
        </a:p>
      </dgm:t>
    </dgm:pt>
    <dgm:pt modelId="{D431B38D-7AE3-4246-9E65-B37FC775B441}" type="sibTrans" cxnId="{1D94CFBD-2F2B-4882-B3FC-D862010259E1}">
      <dgm:prSet/>
      <dgm:spPr/>
      <dgm:t>
        <a:bodyPr/>
        <a:lstStyle/>
        <a:p>
          <a:endParaRPr lang="en-US"/>
        </a:p>
      </dgm:t>
    </dgm:pt>
    <dgm:pt modelId="{2C5973FD-A7C6-4659-ABDA-CBC56415758B}">
      <dgm:prSet/>
      <dgm:spPr/>
      <dgm:t>
        <a:bodyPr/>
        <a:lstStyle/>
        <a:p>
          <a:endParaRPr lang="en-US" dirty="0"/>
        </a:p>
      </dgm:t>
    </dgm:pt>
    <dgm:pt modelId="{7D13B0DE-781B-48B9-89A2-DF2AEB78C161}" type="parTrans" cxnId="{7053A52E-BE48-41FB-BDC2-CA5DD913DF6F}">
      <dgm:prSet/>
      <dgm:spPr/>
      <dgm:t>
        <a:bodyPr/>
        <a:lstStyle/>
        <a:p>
          <a:endParaRPr lang="en-US"/>
        </a:p>
      </dgm:t>
    </dgm:pt>
    <dgm:pt modelId="{9890E330-340A-48E6-971E-92BEACF10DC5}" type="sibTrans" cxnId="{7053A52E-BE48-41FB-BDC2-CA5DD913DF6F}">
      <dgm:prSet/>
      <dgm:spPr/>
      <dgm:t>
        <a:bodyPr/>
        <a:lstStyle/>
        <a:p>
          <a:endParaRPr lang="en-US"/>
        </a:p>
      </dgm:t>
    </dgm:pt>
    <dgm:pt modelId="{2EE7C84A-0706-4E5F-8406-81AD30199A20}">
      <dgm:prSet/>
      <dgm:spPr/>
      <dgm:t>
        <a:bodyPr/>
        <a:lstStyle/>
        <a:p>
          <a:endParaRPr lang="en-US" dirty="0"/>
        </a:p>
      </dgm:t>
    </dgm:pt>
    <dgm:pt modelId="{442D2FE2-A145-4ABA-BAC5-525AE3A9B00E}" type="parTrans" cxnId="{DF83FCE8-15AF-4462-9F11-7769EECE0631}">
      <dgm:prSet/>
      <dgm:spPr/>
      <dgm:t>
        <a:bodyPr/>
        <a:lstStyle/>
        <a:p>
          <a:endParaRPr lang="en-US"/>
        </a:p>
      </dgm:t>
    </dgm:pt>
    <dgm:pt modelId="{46D9A17A-301A-4BA5-911D-5637357A8DE6}" type="sibTrans" cxnId="{DF83FCE8-15AF-4462-9F11-7769EECE0631}">
      <dgm:prSet/>
      <dgm:spPr/>
      <dgm:t>
        <a:bodyPr/>
        <a:lstStyle/>
        <a:p>
          <a:endParaRPr lang="en-US"/>
        </a:p>
      </dgm:t>
    </dgm:pt>
    <dgm:pt modelId="{C9EE0AED-45EA-480A-8798-DD32D5B82EE8}" type="pres">
      <dgm:prSet presAssocID="{D6101A1C-0BB5-443E-86C2-A2FF5DCA01FC}" presName="diagram" presStyleCnt="0">
        <dgm:presLayoutVars>
          <dgm:chPref val="1"/>
          <dgm:dir/>
          <dgm:animOne val="branch"/>
          <dgm:animLvl val="lvl"/>
          <dgm:resizeHandles/>
        </dgm:presLayoutVars>
      </dgm:prSet>
      <dgm:spPr/>
    </dgm:pt>
    <dgm:pt modelId="{05D3AB62-CF83-4755-B7C6-2A1E18B58F60}" type="pres">
      <dgm:prSet presAssocID="{F233D853-52D0-4983-8A81-C2942BBA1736}" presName="root" presStyleCnt="0"/>
      <dgm:spPr/>
    </dgm:pt>
    <dgm:pt modelId="{89FBBFC4-EFFD-49E2-8168-EBE9F0394562}" type="pres">
      <dgm:prSet presAssocID="{F233D853-52D0-4983-8A81-C2942BBA1736}" presName="rootComposite" presStyleCnt="0"/>
      <dgm:spPr/>
    </dgm:pt>
    <dgm:pt modelId="{09DF1AD0-174D-4476-86E6-248CDE537F6C}" type="pres">
      <dgm:prSet presAssocID="{F233D853-52D0-4983-8A81-C2942BBA1736}" presName="rootText" presStyleLbl="node1" presStyleIdx="0" presStyleCnt="4" custScaleX="112753" custScaleY="116069"/>
      <dgm:spPr/>
    </dgm:pt>
    <dgm:pt modelId="{ED54DF83-24C2-4A4E-968D-95BD8681F141}" type="pres">
      <dgm:prSet presAssocID="{F233D853-52D0-4983-8A81-C2942BBA1736}" presName="rootConnector" presStyleLbl="node1" presStyleIdx="0" presStyleCnt="4"/>
      <dgm:spPr/>
    </dgm:pt>
    <dgm:pt modelId="{5A6D355A-0A85-443B-A3AB-0E007C8B77C8}" type="pres">
      <dgm:prSet presAssocID="{F233D853-52D0-4983-8A81-C2942BBA1736}" presName="childShape" presStyleCnt="0"/>
      <dgm:spPr/>
    </dgm:pt>
    <dgm:pt modelId="{48A135FA-B140-487F-89FC-6C1932C8BEBD}" type="pres">
      <dgm:prSet presAssocID="{A336256D-4B23-4DF7-BD60-9486D8002142}" presName="Name13" presStyleLbl="parChTrans1D2" presStyleIdx="0" presStyleCnt="4"/>
      <dgm:spPr/>
    </dgm:pt>
    <dgm:pt modelId="{A6FBBACB-7456-4165-B2F1-8A94A8FAA2BC}" type="pres">
      <dgm:prSet presAssocID="{1F466F5D-D308-4755-902F-D4C2A0102352}" presName="childText" presStyleLbl="bgAcc1" presStyleIdx="0" presStyleCnt="4" custScaleX="124359">
        <dgm:presLayoutVars>
          <dgm:bulletEnabled val="1"/>
        </dgm:presLayoutVars>
      </dgm:prSet>
      <dgm:spPr/>
    </dgm:pt>
    <dgm:pt modelId="{280E5B55-B838-4DD5-B064-C3CD3BA4F97E}" type="pres">
      <dgm:prSet presAssocID="{4F0FCAC2-15A0-4E14-BC2E-0843AA14E8C6}" presName="Name13" presStyleLbl="parChTrans1D2" presStyleIdx="1" presStyleCnt="4"/>
      <dgm:spPr/>
    </dgm:pt>
    <dgm:pt modelId="{27709A01-6805-40E5-9398-45633D12A750}" type="pres">
      <dgm:prSet presAssocID="{87796DAA-4C73-4996-8C48-84351C210753}" presName="childText" presStyleLbl="bgAcc1" presStyleIdx="1" presStyleCnt="4" custScaleX="124359">
        <dgm:presLayoutVars>
          <dgm:bulletEnabled val="1"/>
        </dgm:presLayoutVars>
      </dgm:prSet>
      <dgm:spPr/>
    </dgm:pt>
    <dgm:pt modelId="{66DA7D4B-B3EF-4E32-BA3B-5F91BC8F8245}" type="pres">
      <dgm:prSet presAssocID="{F45864F0-A6FD-4328-B9A9-3B4244F6D586}" presName="root" presStyleCnt="0"/>
      <dgm:spPr/>
    </dgm:pt>
    <dgm:pt modelId="{BA931BFE-A97D-4398-B211-A78AF601B9A9}" type="pres">
      <dgm:prSet presAssocID="{F45864F0-A6FD-4328-B9A9-3B4244F6D586}" presName="rootComposite" presStyleCnt="0"/>
      <dgm:spPr/>
    </dgm:pt>
    <dgm:pt modelId="{C955ECA2-6FEC-4525-B8B4-4C3EBED9DA0F}" type="pres">
      <dgm:prSet presAssocID="{F45864F0-A6FD-4328-B9A9-3B4244F6D586}" presName="rootText" presStyleLbl="node1" presStyleIdx="1" presStyleCnt="4" custScaleX="112424" custScaleY="121405"/>
      <dgm:spPr/>
    </dgm:pt>
    <dgm:pt modelId="{EE53C9E0-EE40-43F2-8D42-2580373F78A6}" type="pres">
      <dgm:prSet presAssocID="{F45864F0-A6FD-4328-B9A9-3B4244F6D586}" presName="rootConnector" presStyleLbl="node1" presStyleIdx="1" presStyleCnt="4"/>
      <dgm:spPr/>
    </dgm:pt>
    <dgm:pt modelId="{7A0472CD-4077-4E78-8F21-ABC52E2C27DE}" type="pres">
      <dgm:prSet presAssocID="{F45864F0-A6FD-4328-B9A9-3B4244F6D586}" presName="childShape" presStyleCnt="0"/>
      <dgm:spPr/>
    </dgm:pt>
    <dgm:pt modelId="{B7859BB4-A8DE-4B50-9412-8BF3065D32D4}" type="pres">
      <dgm:prSet presAssocID="{7D13B0DE-781B-48B9-89A2-DF2AEB78C161}" presName="Name13" presStyleLbl="parChTrans1D2" presStyleIdx="2" presStyleCnt="4"/>
      <dgm:spPr/>
    </dgm:pt>
    <dgm:pt modelId="{9F0885EF-05FE-4530-B3CD-083D6F4C7210}" type="pres">
      <dgm:prSet presAssocID="{2C5973FD-A7C6-4659-ABDA-CBC56415758B}" presName="childText" presStyleLbl="bgAcc1" presStyleIdx="2" presStyleCnt="4" custScaleX="124359">
        <dgm:presLayoutVars>
          <dgm:bulletEnabled val="1"/>
        </dgm:presLayoutVars>
      </dgm:prSet>
      <dgm:spPr/>
    </dgm:pt>
    <dgm:pt modelId="{40AC7F61-2ED6-46F6-A85A-A27CE5BC1FCE}" type="pres">
      <dgm:prSet presAssocID="{442D2FE2-A145-4ABA-BAC5-525AE3A9B00E}" presName="Name13" presStyleLbl="parChTrans1D2" presStyleIdx="3" presStyleCnt="4"/>
      <dgm:spPr/>
    </dgm:pt>
    <dgm:pt modelId="{B3CEE375-9C37-4E67-B61C-EBF53380F5DC}" type="pres">
      <dgm:prSet presAssocID="{2EE7C84A-0706-4E5F-8406-81AD30199A20}" presName="childText" presStyleLbl="bgAcc1" presStyleIdx="3" presStyleCnt="4" custScaleX="124359">
        <dgm:presLayoutVars>
          <dgm:bulletEnabled val="1"/>
        </dgm:presLayoutVars>
      </dgm:prSet>
      <dgm:spPr/>
    </dgm:pt>
    <dgm:pt modelId="{F3A3493E-4775-4FD8-9A6F-056EEC7FC39D}" type="pres">
      <dgm:prSet presAssocID="{D3328E2A-0723-4859-BF38-CF67CF26938D}" presName="root" presStyleCnt="0"/>
      <dgm:spPr/>
    </dgm:pt>
    <dgm:pt modelId="{399CDFD6-74A6-4E9E-8F6D-CEAEE9AB5EBD}" type="pres">
      <dgm:prSet presAssocID="{D3328E2A-0723-4859-BF38-CF67CF26938D}" presName="rootComposite" presStyleCnt="0"/>
      <dgm:spPr/>
    </dgm:pt>
    <dgm:pt modelId="{0CD9527A-2DF9-4E68-967F-259FBC2C720C}" type="pres">
      <dgm:prSet presAssocID="{D3328E2A-0723-4859-BF38-CF67CF26938D}" presName="rootText" presStyleLbl="node1" presStyleIdx="2" presStyleCnt="4" custScaleX="112752" custScaleY="123056"/>
      <dgm:spPr/>
    </dgm:pt>
    <dgm:pt modelId="{A49D166D-3F7F-4F90-B043-987D4316E25E}" type="pres">
      <dgm:prSet presAssocID="{D3328E2A-0723-4859-BF38-CF67CF26938D}" presName="rootConnector" presStyleLbl="node1" presStyleIdx="2" presStyleCnt="4"/>
      <dgm:spPr/>
    </dgm:pt>
    <dgm:pt modelId="{5124DC12-0C3D-4462-B1C1-852F61ED84E5}" type="pres">
      <dgm:prSet presAssocID="{D3328E2A-0723-4859-BF38-CF67CF26938D}" presName="childShape" presStyleCnt="0"/>
      <dgm:spPr/>
    </dgm:pt>
    <dgm:pt modelId="{397539D1-D720-445C-A0C9-F9AC725E9B53}" type="pres">
      <dgm:prSet presAssocID="{40282452-2F40-4E60-AEF0-00319F2C7716}" presName="root" presStyleCnt="0"/>
      <dgm:spPr/>
    </dgm:pt>
    <dgm:pt modelId="{9520B3BA-7884-42E1-81C2-62DAD361FDAA}" type="pres">
      <dgm:prSet presAssocID="{40282452-2F40-4E60-AEF0-00319F2C7716}" presName="rootComposite" presStyleCnt="0"/>
      <dgm:spPr/>
    </dgm:pt>
    <dgm:pt modelId="{F3A63B51-2437-42E4-9B99-CA2C661CD055}" type="pres">
      <dgm:prSet presAssocID="{40282452-2F40-4E60-AEF0-00319F2C7716}" presName="rootText" presStyleLbl="node1" presStyleIdx="3" presStyleCnt="4" custScaleX="112752" custScaleY="123056" custLinFactNeighborX="0"/>
      <dgm:spPr/>
    </dgm:pt>
    <dgm:pt modelId="{229F98B8-A105-473F-B5BE-6635A1CCA0D5}" type="pres">
      <dgm:prSet presAssocID="{40282452-2F40-4E60-AEF0-00319F2C7716}" presName="rootConnector" presStyleLbl="node1" presStyleIdx="3" presStyleCnt="4"/>
      <dgm:spPr/>
    </dgm:pt>
    <dgm:pt modelId="{A2A3FC3E-F2E5-4669-BEDC-053550FB145E}" type="pres">
      <dgm:prSet presAssocID="{40282452-2F40-4E60-AEF0-00319F2C7716}" presName="childShape" presStyleCnt="0"/>
      <dgm:spPr/>
    </dgm:pt>
  </dgm:ptLst>
  <dgm:cxnLst>
    <dgm:cxn modelId="{D5576806-7A79-425C-85A3-7E1EA6738471}" type="presOf" srcId="{2C5973FD-A7C6-4659-ABDA-CBC56415758B}" destId="{9F0885EF-05FE-4530-B3CD-083D6F4C7210}" srcOrd="0" destOrd="0" presId="urn:microsoft.com/office/officeart/2005/8/layout/hierarchy3"/>
    <dgm:cxn modelId="{5FCF5007-9A1F-47E4-955F-98668B629C6E}" type="presOf" srcId="{442D2FE2-A145-4ABA-BAC5-525AE3A9B00E}" destId="{40AC7F61-2ED6-46F6-A85A-A27CE5BC1FCE}" srcOrd="0" destOrd="0" presId="urn:microsoft.com/office/officeart/2005/8/layout/hierarchy3"/>
    <dgm:cxn modelId="{E454D21D-FC82-430E-B3BA-4BA5FFD7E442}" type="presOf" srcId="{F45864F0-A6FD-4328-B9A9-3B4244F6D586}" destId="{EE53C9E0-EE40-43F2-8D42-2580373F78A6}" srcOrd="1" destOrd="0" presId="urn:microsoft.com/office/officeart/2005/8/layout/hierarchy3"/>
    <dgm:cxn modelId="{7053A52E-BE48-41FB-BDC2-CA5DD913DF6F}" srcId="{F45864F0-A6FD-4328-B9A9-3B4244F6D586}" destId="{2C5973FD-A7C6-4659-ABDA-CBC56415758B}" srcOrd="0" destOrd="0" parTransId="{7D13B0DE-781B-48B9-89A2-DF2AEB78C161}" sibTransId="{9890E330-340A-48E6-971E-92BEACF10DC5}"/>
    <dgm:cxn modelId="{7AFB1E4E-E7D1-47D2-AFB7-714F6A22F335}" srcId="{F233D853-52D0-4983-8A81-C2942BBA1736}" destId="{87796DAA-4C73-4996-8C48-84351C210753}" srcOrd="1" destOrd="0" parTransId="{4F0FCAC2-15A0-4E14-BC2E-0843AA14E8C6}" sibTransId="{36B8E705-A74F-4E7C-B64B-328A2BB906A3}"/>
    <dgm:cxn modelId="{0EA9BA50-0A47-4CC0-843A-C4811F352B0A}" type="presOf" srcId="{40282452-2F40-4E60-AEF0-00319F2C7716}" destId="{F3A63B51-2437-42E4-9B99-CA2C661CD055}" srcOrd="0" destOrd="0" presId="urn:microsoft.com/office/officeart/2005/8/layout/hierarchy3"/>
    <dgm:cxn modelId="{65FD2A54-F2FE-417A-B05F-727FC5F0B1F2}" srcId="{F233D853-52D0-4983-8A81-C2942BBA1736}" destId="{1F466F5D-D308-4755-902F-D4C2A0102352}" srcOrd="0" destOrd="0" parTransId="{A336256D-4B23-4DF7-BD60-9486D8002142}" sibTransId="{D3C353D3-8437-4D3E-B565-341B96428CE6}"/>
    <dgm:cxn modelId="{7879C874-677F-4BE0-93C6-B7E7808A8E58}" type="presOf" srcId="{F233D853-52D0-4983-8A81-C2942BBA1736}" destId="{09DF1AD0-174D-4476-86E6-248CDE537F6C}" srcOrd="0" destOrd="0" presId="urn:microsoft.com/office/officeart/2005/8/layout/hierarchy3"/>
    <dgm:cxn modelId="{890A9857-D0EE-4D44-AF18-2645B6393FD1}" srcId="{D6101A1C-0BB5-443E-86C2-A2FF5DCA01FC}" destId="{F45864F0-A6FD-4328-B9A9-3B4244F6D586}" srcOrd="1" destOrd="0" parTransId="{F9E5214C-2F4A-4689-9F0A-FEACD5ED169F}" sibTransId="{85519A33-2998-4CCC-A0C9-8956C74765C1}"/>
    <dgm:cxn modelId="{9216BB7C-39C0-495C-8CDD-BE7404EF3274}" type="presOf" srcId="{D6101A1C-0BB5-443E-86C2-A2FF5DCA01FC}" destId="{C9EE0AED-45EA-480A-8798-DD32D5B82EE8}" srcOrd="0" destOrd="0" presId="urn:microsoft.com/office/officeart/2005/8/layout/hierarchy3"/>
    <dgm:cxn modelId="{C9298187-AA5F-4A21-9AF6-4DF4A6D9F22E}" srcId="{D6101A1C-0BB5-443E-86C2-A2FF5DCA01FC}" destId="{F233D853-52D0-4983-8A81-C2942BBA1736}" srcOrd="0" destOrd="0" parTransId="{46108A14-8674-4381-95F6-71B37FF05152}" sibTransId="{BA9F60FD-7105-4049-9BFD-FDCE16E3835C}"/>
    <dgm:cxn modelId="{40FEE98B-0A1F-45BB-B91C-060C4768906A}" type="presOf" srcId="{4F0FCAC2-15A0-4E14-BC2E-0843AA14E8C6}" destId="{280E5B55-B838-4DD5-B064-C3CD3BA4F97E}" srcOrd="0" destOrd="0" presId="urn:microsoft.com/office/officeart/2005/8/layout/hierarchy3"/>
    <dgm:cxn modelId="{04C1919C-96FE-4A7D-BDBF-48475361A359}" type="presOf" srcId="{F233D853-52D0-4983-8A81-C2942BBA1736}" destId="{ED54DF83-24C2-4A4E-968D-95BD8681F141}" srcOrd="1" destOrd="0" presId="urn:microsoft.com/office/officeart/2005/8/layout/hierarchy3"/>
    <dgm:cxn modelId="{218D5CA0-524C-4491-AB34-8A7052D27EBC}" srcId="{D6101A1C-0BB5-443E-86C2-A2FF5DCA01FC}" destId="{D3328E2A-0723-4859-BF38-CF67CF26938D}" srcOrd="2" destOrd="0" parTransId="{48A81B3B-DBB3-4F82-9CDF-EFD578BF5D53}" sibTransId="{52AE8C28-7B48-418A-9C57-FFF9618CCC88}"/>
    <dgm:cxn modelId="{CA1709B2-5B12-4D19-82F9-4D2C0766A5DD}" type="presOf" srcId="{D3328E2A-0723-4859-BF38-CF67CF26938D}" destId="{A49D166D-3F7F-4F90-B043-987D4316E25E}" srcOrd="1" destOrd="0" presId="urn:microsoft.com/office/officeart/2005/8/layout/hierarchy3"/>
    <dgm:cxn modelId="{54AF3CB7-9858-4AB3-9352-680A9BC13203}" type="presOf" srcId="{87796DAA-4C73-4996-8C48-84351C210753}" destId="{27709A01-6805-40E5-9398-45633D12A750}" srcOrd="0" destOrd="0" presId="urn:microsoft.com/office/officeart/2005/8/layout/hierarchy3"/>
    <dgm:cxn modelId="{A479FEB8-EDA1-4C04-8138-34B3D9595606}" type="presOf" srcId="{A336256D-4B23-4DF7-BD60-9486D8002142}" destId="{48A135FA-B140-487F-89FC-6C1932C8BEBD}" srcOrd="0" destOrd="0" presId="urn:microsoft.com/office/officeart/2005/8/layout/hierarchy3"/>
    <dgm:cxn modelId="{1D94CFBD-2F2B-4882-B3FC-D862010259E1}" srcId="{D6101A1C-0BB5-443E-86C2-A2FF5DCA01FC}" destId="{40282452-2F40-4E60-AEF0-00319F2C7716}" srcOrd="3" destOrd="0" parTransId="{FA9F50AA-1727-4AE6-9B96-90FFCE22CF7A}" sibTransId="{D431B38D-7AE3-4246-9E65-B37FC775B441}"/>
    <dgm:cxn modelId="{E1768DC6-4977-4F7B-B56A-661A624C9D2D}" type="presOf" srcId="{7D13B0DE-781B-48B9-89A2-DF2AEB78C161}" destId="{B7859BB4-A8DE-4B50-9412-8BF3065D32D4}" srcOrd="0" destOrd="0" presId="urn:microsoft.com/office/officeart/2005/8/layout/hierarchy3"/>
    <dgm:cxn modelId="{6F7D4AD8-F48D-4DD1-9052-E54AECB46789}" type="presOf" srcId="{1F466F5D-D308-4755-902F-D4C2A0102352}" destId="{A6FBBACB-7456-4165-B2F1-8A94A8FAA2BC}" srcOrd="0" destOrd="0" presId="urn:microsoft.com/office/officeart/2005/8/layout/hierarchy3"/>
    <dgm:cxn modelId="{3E501CE1-46A6-47DF-A636-B223EE119CB6}" type="presOf" srcId="{2EE7C84A-0706-4E5F-8406-81AD30199A20}" destId="{B3CEE375-9C37-4E67-B61C-EBF53380F5DC}" srcOrd="0" destOrd="0" presId="urn:microsoft.com/office/officeart/2005/8/layout/hierarchy3"/>
    <dgm:cxn modelId="{D0EF60E1-404E-415B-8BB6-68F8B58FD0D3}" type="presOf" srcId="{D3328E2A-0723-4859-BF38-CF67CF26938D}" destId="{0CD9527A-2DF9-4E68-967F-259FBC2C720C}" srcOrd="0" destOrd="0" presId="urn:microsoft.com/office/officeart/2005/8/layout/hierarchy3"/>
    <dgm:cxn modelId="{DF83FCE8-15AF-4462-9F11-7769EECE0631}" srcId="{F45864F0-A6FD-4328-B9A9-3B4244F6D586}" destId="{2EE7C84A-0706-4E5F-8406-81AD30199A20}" srcOrd="1" destOrd="0" parTransId="{442D2FE2-A145-4ABA-BAC5-525AE3A9B00E}" sibTransId="{46D9A17A-301A-4BA5-911D-5637357A8DE6}"/>
    <dgm:cxn modelId="{C8AEA6EE-3261-4B32-A606-A8E9D11D7595}" type="presOf" srcId="{40282452-2F40-4E60-AEF0-00319F2C7716}" destId="{229F98B8-A105-473F-B5BE-6635A1CCA0D5}" srcOrd="1" destOrd="0" presId="urn:microsoft.com/office/officeart/2005/8/layout/hierarchy3"/>
    <dgm:cxn modelId="{22B90BF6-90D6-426E-AB50-7D376B3B31DD}" type="presOf" srcId="{F45864F0-A6FD-4328-B9A9-3B4244F6D586}" destId="{C955ECA2-6FEC-4525-B8B4-4C3EBED9DA0F}" srcOrd="0" destOrd="0" presId="urn:microsoft.com/office/officeart/2005/8/layout/hierarchy3"/>
    <dgm:cxn modelId="{A28B26F4-69F7-4088-8373-A625876AC07B}" type="presParOf" srcId="{C9EE0AED-45EA-480A-8798-DD32D5B82EE8}" destId="{05D3AB62-CF83-4755-B7C6-2A1E18B58F60}" srcOrd="0" destOrd="0" presId="urn:microsoft.com/office/officeart/2005/8/layout/hierarchy3"/>
    <dgm:cxn modelId="{7720C312-1BB9-451C-9ECD-D400EBF51769}" type="presParOf" srcId="{05D3AB62-CF83-4755-B7C6-2A1E18B58F60}" destId="{89FBBFC4-EFFD-49E2-8168-EBE9F0394562}" srcOrd="0" destOrd="0" presId="urn:microsoft.com/office/officeart/2005/8/layout/hierarchy3"/>
    <dgm:cxn modelId="{3FB26E88-1CAC-426F-B63A-192D62928254}" type="presParOf" srcId="{89FBBFC4-EFFD-49E2-8168-EBE9F0394562}" destId="{09DF1AD0-174D-4476-86E6-248CDE537F6C}" srcOrd="0" destOrd="0" presId="urn:microsoft.com/office/officeart/2005/8/layout/hierarchy3"/>
    <dgm:cxn modelId="{DB7C9B65-594A-4B0E-AFF4-2460759B5980}" type="presParOf" srcId="{89FBBFC4-EFFD-49E2-8168-EBE9F0394562}" destId="{ED54DF83-24C2-4A4E-968D-95BD8681F141}" srcOrd="1" destOrd="0" presId="urn:microsoft.com/office/officeart/2005/8/layout/hierarchy3"/>
    <dgm:cxn modelId="{6E1FA831-8438-4A88-8219-3175D84773D6}" type="presParOf" srcId="{05D3AB62-CF83-4755-B7C6-2A1E18B58F60}" destId="{5A6D355A-0A85-443B-A3AB-0E007C8B77C8}" srcOrd="1" destOrd="0" presId="urn:microsoft.com/office/officeart/2005/8/layout/hierarchy3"/>
    <dgm:cxn modelId="{2117DFB6-DC3F-44DA-BEB7-5D6DCE412D60}" type="presParOf" srcId="{5A6D355A-0A85-443B-A3AB-0E007C8B77C8}" destId="{48A135FA-B140-487F-89FC-6C1932C8BEBD}" srcOrd="0" destOrd="0" presId="urn:microsoft.com/office/officeart/2005/8/layout/hierarchy3"/>
    <dgm:cxn modelId="{5827EA35-0F4C-4496-9D0C-F2EEE3DD0843}" type="presParOf" srcId="{5A6D355A-0A85-443B-A3AB-0E007C8B77C8}" destId="{A6FBBACB-7456-4165-B2F1-8A94A8FAA2BC}" srcOrd="1" destOrd="0" presId="urn:microsoft.com/office/officeart/2005/8/layout/hierarchy3"/>
    <dgm:cxn modelId="{04632214-152D-4C11-956C-FE886FC739E6}" type="presParOf" srcId="{5A6D355A-0A85-443B-A3AB-0E007C8B77C8}" destId="{280E5B55-B838-4DD5-B064-C3CD3BA4F97E}" srcOrd="2" destOrd="0" presId="urn:microsoft.com/office/officeart/2005/8/layout/hierarchy3"/>
    <dgm:cxn modelId="{22D55781-68BF-4331-A912-E4577DC13C93}" type="presParOf" srcId="{5A6D355A-0A85-443B-A3AB-0E007C8B77C8}" destId="{27709A01-6805-40E5-9398-45633D12A750}" srcOrd="3" destOrd="0" presId="urn:microsoft.com/office/officeart/2005/8/layout/hierarchy3"/>
    <dgm:cxn modelId="{3D1A8AD2-DE61-4AF3-AF1C-C3440FF5EDB8}" type="presParOf" srcId="{C9EE0AED-45EA-480A-8798-DD32D5B82EE8}" destId="{66DA7D4B-B3EF-4E32-BA3B-5F91BC8F8245}" srcOrd="1" destOrd="0" presId="urn:microsoft.com/office/officeart/2005/8/layout/hierarchy3"/>
    <dgm:cxn modelId="{53A91ACF-F231-4BAC-80BC-29FB2EDF4C5A}" type="presParOf" srcId="{66DA7D4B-B3EF-4E32-BA3B-5F91BC8F8245}" destId="{BA931BFE-A97D-4398-B211-A78AF601B9A9}" srcOrd="0" destOrd="0" presId="urn:microsoft.com/office/officeart/2005/8/layout/hierarchy3"/>
    <dgm:cxn modelId="{82EBC39E-6AC1-45F0-A9A6-B8DCC04B179C}" type="presParOf" srcId="{BA931BFE-A97D-4398-B211-A78AF601B9A9}" destId="{C955ECA2-6FEC-4525-B8B4-4C3EBED9DA0F}" srcOrd="0" destOrd="0" presId="urn:microsoft.com/office/officeart/2005/8/layout/hierarchy3"/>
    <dgm:cxn modelId="{0CCB15D3-C6A5-44AA-8C50-1868B273A679}" type="presParOf" srcId="{BA931BFE-A97D-4398-B211-A78AF601B9A9}" destId="{EE53C9E0-EE40-43F2-8D42-2580373F78A6}" srcOrd="1" destOrd="0" presId="urn:microsoft.com/office/officeart/2005/8/layout/hierarchy3"/>
    <dgm:cxn modelId="{1D7DE5E3-17C8-404A-B94E-2381FEAEE286}" type="presParOf" srcId="{66DA7D4B-B3EF-4E32-BA3B-5F91BC8F8245}" destId="{7A0472CD-4077-4E78-8F21-ABC52E2C27DE}" srcOrd="1" destOrd="0" presId="urn:microsoft.com/office/officeart/2005/8/layout/hierarchy3"/>
    <dgm:cxn modelId="{FC0B5B57-5830-4E02-A63C-EEF01F02067B}" type="presParOf" srcId="{7A0472CD-4077-4E78-8F21-ABC52E2C27DE}" destId="{B7859BB4-A8DE-4B50-9412-8BF3065D32D4}" srcOrd="0" destOrd="0" presId="urn:microsoft.com/office/officeart/2005/8/layout/hierarchy3"/>
    <dgm:cxn modelId="{9E3B4420-56B8-42AE-AD48-AD0EAF724ECA}" type="presParOf" srcId="{7A0472CD-4077-4E78-8F21-ABC52E2C27DE}" destId="{9F0885EF-05FE-4530-B3CD-083D6F4C7210}" srcOrd="1" destOrd="0" presId="urn:microsoft.com/office/officeart/2005/8/layout/hierarchy3"/>
    <dgm:cxn modelId="{32C13318-C2BD-41F4-A443-59AEC0F69CE6}" type="presParOf" srcId="{7A0472CD-4077-4E78-8F21-ABC52E2C27DE}" destId="{40AC7F61-2ED6-46F6-A85A-A27CE5BC1FCE}" srcOrd="2" destOrd="0" presId="urn:microsoft.com/office/officeart/2005/8/layout/hierarchy3"/>
    <dgm:cxn modelId="{BDEE2040-EA98-4D38-8B94-2F5CD7112FD7}" type="presParOf" srcId="{7A0472CD-4077-4E78-8F21-ABC52E2C27DE}" destId="{B3CEE375-9C37-4E67-B61C-EBF53380F5DC}" srcOrd="3" destOrd="0" presId="urn:microsoft.com/office/officeart/2005/8/layout/hierarchy3"/>
    <dgm:cxn modelId="{310C5F2A-C22D-4FB9-8A14-2891206D6182}" type="presParOf" srcId="{C9EE0AED-45EA-480A-8798-DD32D5B82EE8}" destId="{F3A3493E-4775-4FD8-9A6F-056EEC7FC39D}" srcOrd="2" destOrd="0" presId="urn:microsoft.com/office/officeart/2005/8/layout/hierarchy3"/>
    <dgm:cxn modelId="{B4ACCB1A-91B0-459D-9AAC-224CD09A4D7A}" type="presParOf" srcId="{F3A3493E-4775-4FD8-9A6F-056EEC7FC39D}" destId="{399CDFD6-74A6-4E9E-8F6D-CEAEE9AB5EBD}" srcOrd="0" destOrd="0" presId="urn:microsoft.com/office/officeart/2005/8/layout/hierarchy3"/>
    <dgm:cxn modelId="{857B3FE5-FFD7-4D27-94EC-331B32CA25EB}" type="presParOf" srcId="{399CDFD6-74A6-4E9E-8F6D-CEAEE9AB5EBD}" destId="{0CD9527A-2DF9-4E68-967F-259FBC2C720C}" srcOrd="0" destOrd="0" presId="urn:microsoft.com/office/officeart/2005/8/layout/hierarchy3"/>
    <dgm:cxn modelId="{955A4F5A-8A50-4AC3-A72C-B3BF99290B7E}" type="presParOf" srcId="{399CDFD6-74A6-4E9E-8F6D-CEAEE9AB5EBD}" destId="{A49D166D-3F7F-4F90-B043-987D4316E25E}" srcOrd="1" destOrd="0" presId="urn:microsoft.com/office/officeart/2005/8/layout/hierarchy3"/>
    <dgm:cxn modelId="{A13362E5-BB16-4EAF-B55B-B838142F232C}" type="presParOf" srcId="{F3A3493E-4775-4FD8-9A6F-056EEC7FC39D}" destId="{5124DC12-0C3D-4462-B1C1-852F61ED84E5}" srcOrd="1" destOrd="0" presId="urn:microsoft.com/office/officeart/2005/8/layout/hierarchy3"/>
    <dgm:cxn modelId="{4A63DD64-39FF-4F30-AD8D-643A95BA9CE2}" type="presParOf" srcId="{C9EE0AED-45EA-480A-8798-DD32D5B82EE8}" destId="{397539D1-D720-445C-A0C9-F9AC725E9B53}" srcOrd="3" destOrd="0" presId="urn:microsoft.com/office/officeart/2005/8/layout/hierarchy3"/>
    <dgm:cxn modelId="{5FDF44A3-85D5-41E9-AB80-F5E185C37E02}" type="presParOf" srcId="{397539D1-D720-445C-A0C9-F9AC725E9B53}" destId="{9520B3BA-7884-42E1-81C2-62DAD361FDAA}" srcOrd="0" destOrd="0" presId="urn:microsoft.com/office/officeart/2005/8/layout/hierarchy3"/>
    <dgm:cxn modelId="{70C7B71C-A973-493D-86DC-95CBEE83C5DE}" type="presParOf" srcId="{9520B3BA-7884-42E1-81C2-62DAD361FDAA}" destId="{F3A63B51-2437-42E4-9B99-CA2C661CD055}" srcOrd="0" destOrd="0" presId="urn:microsoft.com/office/officeart/2005/8/layout/hierarchy3"/>
    <dgm:cxn modelId="{CAE4BDBA-46DB-49E3-A8EA-9674B08A046A}" type="presParOf" srcId="{9520B3BA-7884-42E1-81C2-62DAD361FDAA}" destId="{229F98B8-A105-473F-B5BE-6635A1CCA0D5}" srcOrd="1" destOrd="0" presId="urn:microsoft.com/office/officeart/2005/8/layout/hierarchy3"/>
    <dgm:cxn modelId="{FAAED763-5E30-42E8-89B7-544FCE688238}" type="presParOf" srcId="{397539D1-D720-445C-A0C9-F9AC725E9B53}" destId="{A2A3FC3E-F2E5-4669-BEDC-053550FB145E}" srcOrd="1" destOrd="0" presId="urn:microsoft.com/office/officeart/2005/8/layout/hierarchy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DF1AD0-174D-4476-86E6-248CDE537F6C}">
      <dsp:nvSpPr>
        <dsp:cNvPr id="0" name=""/>
        <dsp:cNvSpPr/>
      </dsp:nvSpPr>
      <dsp:spPr>
        <a:xfrm>
          <a:off x="103530" y="882"/>
          <a:ext cx="1370216" cy="701693"/>
        </a:xfrm>
        <a:prstGeom prst="roundRect">
          <a:avLst>
            <a:gd name="adj" fmla="val 10000"/>
          </a:avLst>
        </a:prstGeom>
        <a:solidFill>
          <a:srgbClr val="4472C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a:off x="124082" y="21434"/>
        <a:ext cx="1329112" cy="660589"/>
      </dsp:txXfrm>
    </dsp:sp>
    <dsp:sp modelId="{48A135FA-B140-487F-89FC-6C1932C8BEBD}">
      <dsp:nvSpPr>
        <dsp:cNvPr id="0" name=""/>
        <dsp:cNvSpPr/>
      </dsp:nvSpPr>
      <dsp:spPr>
        <a:xfrm>
          <a:off x="240551" y="702576"/>
          <a:ext cx="137021" cy="458671"/>
        </a:xfrm>
        <a:custGeom>
          <a:avLst/>
          <a:gdLst/>
          <a:ahLst/>
          <a:cxnLst/>
          <a:rect l="0" t="0" r="0" b="0"/>
          <a:pathLst>
            <a:path>
              <a:moveTo>
                <a:pt x="0" y="0"/>
              </a:moveTo>
              <a:lnTo>
                <a:pt x="0" y="458671"/>
              </a:lnTo>
              <a:lnTo>
                <a:pt x="137021" y="45867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6FBBACB-7456-4165-B2F1-8A94A8FAA2BC}">
      <dsp:nvSpPr>
        <dsp:cNvPr id="0" name=""/>
        <dsp:cNvSpPr/>
      </dsp:nvSpPr>
      <dsp:spPr>
        <a:xfrm>
          <a:off x="377573" y="855466"/>
          <a:ext cx="1097279" cy="61156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endParaRPr lang="en-US" sz="3200" kern="1200" dirty="0"/>
        </a:p>
      </dsp:txBody>
      <dsp:txXfrm>
        <a:off x="395485" y="873378"/>
        <a:ext cx="1061455" cy="575737"/>
      </dsp:txXfrm>
    </dsp:sp>
    <dsp:sp modelId="{280E5B55-B838-4DD5-B064-C3CD3BA4F97E}">
      <dsp:nvSpPr>
        <dsp:cNvPr id="0" name=""/>
        <dsp:cNvSpPr/>
      </dsp:nvSpPr>
      <dsp:spPr>
        <a:xfrm>
          <a:off x="240551" y="702576"/>
          <a:ext cx="137021" cy="1223123"/>
        </a:xfrm>
        <a:custGeom>
          <a:avLst/>
          <a:gdLst/>
          <a:ahLst/>
          <a:cxnLst/>
          <a:rect l="0" t="0" r="0" b="0"/>
          <a:pathLst>
            <a:path>
              <a:moveTo>
                <a:pt x="0" y="0"/>
              </a:moveTo>
              <a:lnTo>
                <a:pt x="0" y="1223123"/>
              </a:lnTo>
              <a:lnTo>
                <a:pt x="137021" y="122312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7709A01-6805-40E5-9398-45633D12A750}">
      <dsp:nvSpPr>
        <dsp:cNvPr id="0" name=""/>
        <dsp:cNvSpPr/>
      </dsp:nvSpPr>
      <dsp:spPr>
        <a:xfrm>
          <a:off x="377573" y="1619919"/>
          <a:ext cx="1097279" cy="61156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endParaRPr lang="en-US" sz="3200" kern="1200" dirty="0"/>
        </a:p>
      </dsp:txBody>
      <dsp:txXfrm>
        <a:off x="395485" y="1637831"/>
        <a:ext cx="1061455" cy="575737"/>
      </dsp:txXfrm>
    </dsp:sp>
    <dsp:sp modelId="{C955ECA2-6FEC-4525-B8B4-4C3EBED9DA0F}">
      <dsp:nvSpPr>
        <dsp:cNvPr id="0" name=""/>
        <dsp:cNvSpPr/>
      </dsp:nvSpPr>
      <dsp:spPr>
        <a:xfrm>
          <a:off x="1765229" y="9297"/>
          <a:ext cx="1370216" cy="7033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a:off x="1785830" y="29898"/>
        <a:ext cx="1329014" cy="662173"/>
      </dsp:txXfrm>
    </dsp:sp>
    <dsp:sp modelId="{0CD9527A-2DF9-4E68-967F-259FBC2C720C}">
      <dsp:nvSpPr>
        <dsp:cNvPr id="0" name=""/>
        <dsp:cNvSpPr/>
      </dsp:nvSpPr>
      <dsp:spPr>
        <a:xfrm>
          <a:off x="3455525" y="882"/>
          <a:ext cx="1370216" cy="7033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a:off x="3476126" y="21483"/>
        <a:ext cx="1329014" cy="662173"/>
      </dsp:txXfrm>
    </dsp:sp>
    <dsp:sp modelId="{F3A63B51-2437-42E4-9B99-CA2C661CD055}">
      <dsp:nvSpPr>
        <dsp:cNvPr id="0" name=""/>
        <dsp:cNvSpPr/>
      </dsp:nvSpPr>
      <dsp:spPr>
        <a:xfrm>
          <a:off x="5131523" y="882"/>
          <a:ext cx="1370216" cy="7033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a:off x="5152124" y="21483"/>
        <a:ext cx="1329014" cy="662173"/>
      </dsp:txXfrm>
    </dsp:sp>
    <dsp:sp modelId="{624882A1-58A6-45D1-9B19-E4E2CA4A232A}">
      <dsp:nvSpPr>
        <dsp:cNvPr id="0" name=""/>
        <dsp:cNvSpPr/>
      </dsp:nvSpPr>
      <dsp:spPr>
        <a:xfrm>
          <a:off x="6807520" y="882"/>
          <a:ext cx="1370216" cy="7033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a:off x="6828121" y="21483"/>
        <a:ext cx="1329014" cy="662173"/>
      </dsp:txXfrm>
    </dsp:sp>
    <dsp:sp modelId="{00313E66-CF31-49E6-AD67-65933B51CD21}">
      <dsp:nvSpPr>
        <dsp:cNvPr id="0" name=""/>
        <dsp:cNvSpPr/>
      </dsp:nvSpPr>
      <dsp:spPr>
        <a:xfrm>
          <a:off x="8484558" y="0"/>
          <a:ext cx="1371598" cy="7033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a:off x="8505159" y="20601"/>
        <a:ext cx="1330396" cy="662173"/>
      </dsp:txXfrm>
    </dsp:sp>
    <dsp:sp modelId="{78AECC57-F595-4235-A6F6-09BAFAE59660}">
      <dsp:nvSpPr>
        <dsp:cNvPr id="0" name=""/>
        <dsp:cNvSpPr/>
      </dsp:nvSpPr>
      <dsp:spPr>
        <a:xfrm>
          <a:off x="8621718" y="703375"/>
          <a:ext cx="136120" cy="459553"/>
        </a:xfrm>
        <a:custGeom>
          <a:avLst/>
          <a:gdLst/>
          <a:ahLst/>
          <a:cxnLst/>
          <a:rect l="0" t="0" r="0" b="0"/>
          <a:pathLst>
            <a:path>
              <a:moveTo>
                <a:pt x="0" y="0"/>
              </a:moveTo>
              <a:lnTo>
                <a:pt x="0" y="459553"/>
              </a:lnTo>
              <a:lnTo>
                <a:pt x="136120" y="45955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FADCBBE-F7CE-44F7-A103-F2BB37E33302}">
      <dsp:nvSpPr>
        <dsp:cNvPr id="0" name=""/>
        <dsp:cNvSpPr/>
      </dsp:nvSpPr>
      <dsp:spPr>
        <a:xfrm>
          <a:off x="8757838" y="857148"/>
          <a:ext cx="1280160" cy="61156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endParaRPr lang="en-US" sz="3200" kern="1200" dirty="0"/>
        </a:p>
      </dsp:txBody>
      <dsp:txXfrm>
        <a:off x="8775750" y="875060"/>
        <a:ext cx="1244336" cy="575737"/>
      </dsp:txXfrm>
    </dsp:sp>
    <dsp:sp modelId="{A765ECFF-AFBD-43F5-A2E7-6F714794ABDF}">
      <dsp:nvSpPr>
        <dsp:cNvPr id="0" name=""/>
        <dsp:cNvSpPr/>
      </dsp:nvSpPr>
      <dsp:spPr>
        <a:xfrm>
          <a:off x="8621718" y="703375"/>
          <a:ext cx="136120" cy="1224006"/>
        </a:xfrm>
        <a:custGeom>
          <a:avLst/>
          <a:gdLst/>
          <a:ahLst/>
          <a:cxnLst/>
          <a:rect l="0" t="0" r="0" b="0"/>
          <a:pathLst>
            <a:path>
              <a:moveTo>
                <a:pt x="0" y="0"/>
              </a:moveTo>
              <a:lnTo>
                <a:pt x="0" y="1224006"/>
              </a:lnTo>
              <a:lnTo>
                <a:pt x="136120" y="122400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CC8153D-4E42-49F1-B8CA-9D9B2028F997}">
      <dsp:nvSpPr>
        <dsp:cNvPr id="0" name=""/>
        <dsp:cNvSpPr/>
      </dsp:nvSpPr>
      <dsp:spPr>
        <a:xfrm>
          <a:off x="8757838" y="1621600"/>
          <a:ext cx="1280160" cy="61156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endParaRPr lang="en-US" sz="3200" kern="1200" dirty="0"/>
        </a:p>
      </dsp:txBody>
      <dsp:txXfrm>
        <a:off x="8775750" y="1639512"/>
        <a:ext cx="1244336" cy="5757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DF1AD0-174D-4476-86E6-248CDE537F6C}">
      <dsp:nvSpPr>
        <dsp:cNvPr id="0" name=""/>
        <dsp:cNvSpPr/>
      </dsp:nvSpPr>
      <dsp:spPr>
        <a:xfrm>
          <a:off x="1402646" y="2"/>
          <a:ext cx="1172983" cy="60374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39370" rIns="59055" bIns="39370" numCol="1" spcCol="1270" anchor="ctr" anchorCtr="0">
          <a:noAutofit/>
        </a:bodyPr>
        <a:lstStyle/>
        <a:p>
          <a:pPr marL="0" lvl="0" indent="0" algn="ctr" defTabSz="1377950">
            <a:lnSpc>
              <a:spcPct val="90000"/>
            </a:lnSpc>
            <a:spcBef>
              <a:spcPct val="0"/>
            </a:spcBef>
            <a:spcAft>
              <a:spcPct val="35000"/>
            </a:spcAft>
            <a:buNone/>
          </a:pPr>
          <a:endParaRPr lang="en-US" sz="3100" kern="1200" dirty="0"/>
        </a:p>
      </dsp:txBody>
      <dsp:txXfrm>
        <a:off x="1420329" y="17685"/>
        <a:ext cx="1137617" cy="568374"/>
      </dsp:txXfrm>
    </dsp:sp>
    <dsp:sp modelId="{48A135FA-B140-487F-89FC-6C1932C8BEBD}">
      <dsp:nvSpPr>
        <dsp:cNvPr id="0" name=""/>
        <dsp:cNvSpPr/>
      </dsp:nvSpPr>
      <dsp:spPr>
        <a:xfrm>
          <a:off x="1519945" y="603742"/>
          <a:ext cx="117298" cy="390117"/>
        </a:xfrm>
        <a:custGeom>
          <a:avLst/>
          <a:gdLst/>
          <a:ahLst/>
          <a:cxnLst/>
          <a:rect l="0" t="0" r="0" b="0"/>
          <a:pathLst>
            <a:path>
              <a:moveTo>
                <a:pt x="0" y="0"/>
              </a:moveTo>
              <a:lnTo>
                <a:pt x="0" y="390117"/>
              </a:lnTo>
              <a:lnTo>
                <a:pt x="117298" y="39011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6FBBACB-7456-4165-B2F1-8A94A8FAA2BC}">
      <dsp:nvSpPr>
        <dsp:cNvPr id="0" name=""/>
        <dsp:cNvSpPr/>
      </dsp:nvSpPr>
      <dsp:spPr>
        <a:xfrm>
          <a:off x="1637243" y="733781"/>
          <a:ext cx="1034977" cy="52015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1435" tIns="34290" rIns="51435"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652478" y="749016"/>
        <a:ext cx="1004507" cy="489686"/>
      </dsp:txXfrm>
    </dsp:sp>
    <dsp:sp modelId="{280E5B55-B838-4DD5-B064-C3CD3BA4F97E}">
      <dsp:nvSpPr>
        <dsp:cNvPr id="0" name=""/>
        <dsp:cNvSpPr/>
      </dsp:nvSpPr>
      <dsp:spPr>
        <a:xfrm>
          <a:off x="1519945" y="603742"/>
          <a:ext cx="117298" cy="1040312"/>
        </a:xfrm>
        <a:custGeom>
          <a:avLst/>
          <a:gdLst/>
          <a:ahLst/>
          <a:cxnLst/>
          <a:rect l="0" t="0" r="0" b="0"/>
          <a:pathLst>
            <a:path>
              <a:moveTo>
                <a:pt x="0" y="0"/>
              </a:moveTo>
              <a:lnTo>
                <a:pt x="0" y="1040312"/>
              </a:lnTo>
              <a:lnTo>
                <a:pt x="117298" y="104031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7709A01-6805-40E5-9398-45633D12A750}">
      <dsp:nvSpPr>
        <dsp:cNvPr id="0" name=""/>
        <dsp:cNvSpPr/>
      </dsp:nvSpPr>
      <dsp:spPr>
        <a:xfrm>
          <a:off x="1637243" y="1383976"/>
          <a:ext cx="1034977" cy="52015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1435" tIns="34290" rIns="51435"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652478" y="1399211"/>
        <a:ext cx="1004507" cy="489686"/>
      </dsp:txXfrm>
    </dsp:sp>
    <dsp:sp modelId="{C955ECA2-6FEC-4525-B8B4-4C3EBED9DA0F}">
      <dsp:nvSpPr>
        <dsp:cNvPr id="0" name=""/>
        <dsp:cNvSpPr/>
      </dsp:nvSpPr>
      <dsp:spPr>
        <a:xfrm>
          <a:off x="2835708" y="2"/>
          <a:ext cx="1169560" cy="6314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marL="0" lvl="0" indent="0" algn="ctr" defTabSz="1466850">
            <a:lnSpc>
              <a:spcPct val="90000"/>
            </a:lnSpc>
            <a:spcBef>
              <a:spcPct val="0"/>
            </a:spcBef>
            <a:spcAft>
              <a:spcPct val="35000"/>
            </a:spcAft>
            <a:buNone/>
          </a:pPr>
          <a:endParaRPr lang="en-US" sz="3300" kern="1200" dirty="0"/>
        </a:p>
      </dsp:txBody>
      <dsp:txXfrm>
        <a:off x="2854204" y="18498"/>
        <a:ext cx="1132568" cy="594503"/>
      </dsp:txXfrm>
    </dsp:sp>
    <dsp:sp modelId="{B7859BB4-A8DE-4B50-9412-8BF3065D32D4}">
      <dsp:nvSpPr>
        <dsp:cNvPr id="0" name=""/>
        <dsp:cNvSpPr/>
      </dsp:nvSpPr>
      <dsp:spPr>
        <a:xfrm>
          <a:off x="2952664" y="631498"/>
          <a:ext cx="116956" cy="390117"/>
        </a:xfrm>
        <a:custGeom>
          <a:avLst/>
          <a:gdLst/>
          <a:ahLst/>
          <a:cxnLst/>
          <a:rect l="0" t="0" r="0" b="0"/>
          <a:pathLst>
            <a:path>
              <a:moveTo>
                <a:pt x="0" y="0"/>
              </a:moveTo>
              <a:lnTo>
                <a:pt x="0" y="390117"/>
              </a:lnTo>
              <a:lnTo>
                <a:pt x="116956" y="39011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F0885EF-05FE-4530-B3CD-083D6F4C7210}">
      <dsp:nvSpPr>
        <dsp:cNvPr id="0" name=""/>
        <dsp:cNvSpPr/>
      </dsp:nvSpPr>
      <dsp:spPr>
        <a:xfrm>
          <a:off x="3069620" y="761537"/>
          <a:ext cx="1034977" cy="52015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1435" tIns="34290" rIns="51435"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3084855" y="776772"/>
        <a:ext cx="1004507" cy="489686"/>
      </dsp:txXfrm>
    </dsp:sp>
    <dsp:sp modelId="{40AC7F61-2ED6-46F6-A85A-A27CE5BC1FCE}">
      <dsp:nvSpPr>
        <dsp:cNvPr id="0" name=""/>
        <dsp:cNvSpPr/>
      </dsp:nvSpPr>
      <dsp:spPr>
        <a:xfrm>
          <a:off x="2952664" y="631498"/>
          <a:ext cx="116956" cy="1040312"/>
        </a:xfrm>
        <a:custGeom>
          <a:avLst/>
          <a:gdLst/>
          <a:ahLst/>
          <a:cxnLst/>
          <a:rect l="0" t="0" r="0" b="0"/>
          <a:pathLst>
            <a:path>
              <a:moveTo>
                <a:pt x="0" y="0"/>
              </a:moveTo>
              <a:lnTo>
                <a:pt x="0" y="1040312"/>
              </a:lnTo>
              <a:lnTo>
                <a:pt x="116956" y="104031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3CEE375-9C37-4E67-B61C-EBF53380F5DC}">
      <dsp:nvSpPr>
        <dsp:cNvPr id="0" name=""/>
        <dsp:cNvSpPr/>
      </dsp:nvSpPr>
      <dsp:spPr>
        <a:xfrm>
          <a:off x="3069620" y="1411732"/>
          <a:ext cx="1034977" cy="52015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1435" tIns="34290" rIns="51435"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3084855" y="1426967"/>
        <a:ext cx="1004507" cy="489686"/>
      </dsp:txXfrm>
    </dsp:sp>
    <dsp:sp modelId="{0CD9527A-2DF9-4E68-967F-259FBC2C720C}">
      <dsp:nvSpPr>
        <dsp:cNvPr id="0" name=""/>
        <dsp:cNvSpPr/>
      </dsp:nvSpPr>
      <dsp:spPr>
        <a:xfrm>
          <a:off x="4265347" y="2"/>
          <a:ext cx="1172972" cy="64008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marL="0" lvl="0" indent="0" algn="ctr" defTabSz="1466850">
            <a:lnSpc>
              <a:spcPct val="90000"/>
            </a:lnSpc>
            <a:spcBef>
              <a:spcPct val="0"/>
            </a:spcBef>
            <a:spcAft>
              <a:spcPct val="35000"/>
            </a:spcAft>
            <a:buNone/>
          </a:pPr>
          <a:endParaRPr lang="en-US" sz="3300" kern="1200" dirty="0"/>
        </a:p>
      </dsp:txBody>
      <dsp:txXfrm>
        <a:off x="4284094" y="18749"/>
        <a:ext cx="1135478" cy="602589"/>
      </dsp:txXfrm>
    </dsp:sp>
    <dsp:sp modelId="{F3A63B51-2437-42E4-9B99-CA2C661CD055}">
      <dsp:nvSpPr>
        <dsp:cNvPr id="0" name=""/>
        <dsp:cNvSpPr/>
      </dsp:nvSpPr>
      <dsp:spPr>
        <a:xfrm>
          <a:off x="5698398" y="2"/>
          <a:ext cx="1172972" cy="64008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marL="0" lvl="0" indent="0" algn="ctr" defTabSz="1466850">
            <a:lnSpc>
              <a:spcPct val="90000"/>
            </a:lnSpc>
            <a:spcBef>
              <a:spcPct val="0"/>
            </a:spcBef>
            <a:spcAft>
              <a:spcPct val="35000"/>
            </a:spcAft>
            <a:buNone/>
          </a:pPr>
          <a:endParaRPr lang="en-US" sz="3300" kern="1200" dirty="0"/>
        </a:p>
      </dsp:txBody>
      <dsp:txXfrm>
        <a:off x="5717145" y="18749"/>
        <a:ext cx="1135478" cy="60258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EAD13C-1596-4E1B-9B28-4A127D341454}" type="datetimeFigureOut">
              <a:rPr lang="en-US" smtClean="0"/>
              <a:t>12/18/2023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6DCBB3-6DEF-450C-8B88-A3D74E89DA88}" type="slidenum">
              <a:rPr lang="en-US" smtClean="0"/>
              <a:t>‹#›</a:t>
            </a:fld>
            <a:endParaRPr lang="en-US"/>
          </a:p>
        </p:txBody>
      </p:sp>
    </p:spTree>
    <p:extLst>
      <p:ext uri="{BB962C8B-B14F-4D97-AF65-F5344CB8AC3E}">
        <p14:creationId xmlns:p14="http://schemas.microsoft.com/office/powerpoint/2010/main" val="2614341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sz="1400" strike="noStrike" dirty="0"/>
          </a:p>
          <a:p>
            <a:endParaRPr lang="en-US" sz="1400" strike="noStrike" dirty="0"/>
          </a:p>
          <a:p>
            <a:endParaRPr lang="en-US" sz="1400" strike="sngStrike" dirty="0"/>
          </a:p>
          <a:p>
            <a:endParaRPr lang="en-US" strike="noStrike" dirty="0"/>
          </a:p>
        </p:txBody>
      </p:sp>
      <p:sp>
        <p:nvSpPr>
          <p:cNvPr id="4" name="Slide Number Placeholder 3"/>
          <p:cNvSpPr>
            <a:spLocks noGrp="1"/>
          </p:cNvSpPr>
          <p:nvPr>
            <p:ph type="sldNum" sz="quarter" idx="5"/>
          </p:nvPr>
        </p:nvSpPr>
        <p:spPr/>
        <p:txBody>
          <a:bodyPr/>
          <a:lstStyle/>
          <a:p>
            <a:fld id="{B97A44F7-5F69-4F06-8F30-FB0E6EC0A151}" type="slidenum">
              <a:rPr lang="en-US" smtClean="0"/>
              <a:t>1</a:t>
            </a:fld>
            <a:endParaRPr lang="en-US"/>
          </a:p>
        </p:txBody>
      </p:sp>
    </p:spTree>
    <p:extLst>
      <p:ext uri="{BB962C8B-B14F-4D97-AF65-F5344CB8AC3E}">
        <p14:creationId xmlns:p14="http://schemas.microsoft.com/office/powerpoint/2010/main" val="12545684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11</a:t>
            </a:fld>
            <a:endParaRPr lang="en-US"/>
          </a:p>
        </p:txBody>
      </p:sp>
    </p:spTree>
    <p:extLst>
      <p:ext uri="{BB962C8B-B14F-4D97-AF65-F5344CB8AC3E}">
        <p14:creationId xmlns:p14="http://schemas.microsoft.com/office/powerpoint/2010/main" val="31225343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B97A44F7-5F69-4F06-8F30-FB0E6EC0A151}" type="slidenum">
              <a:rPr lang="en-US" smtClean="0"/>
              <a:t>12</a:t>
            </a:fld>
            <a:endParaRPr lang="en-US"/>
          </a:p>
        </p:txBody>
      </p:sp>
    </p:spTree>
    <p:extLst>
      <p:ext uri="{BB962C8B-B14F-4D97-AF65-F5344CB8AC3E}">
        <p14:creationId xmlns:p14="http://schemas.microsoft.com/office/powerpoint/2010/main" val="16075282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indent="0" defTabSz="933237">
              <a:buFont typeface="Arial" panose="020B0604020202020204" pitchFamily="34" charset="0"/>
              <a:buNone/>
              <a:defRPr/>
            </a:pPr>
            <a:endParaRPr lang="en-US" dirty="0"/>
          </a:p>
          <a:p>
            <a:pPr defTabSz="933237">
              <a:defRPr/>
            </a:pPr>
            <a:endParaRPr lang="en-US" dirty="0"/>
          </a:p>
          <a:p>
            <a:pPr defTabSz="933237">
              <a:defRPr/>
            </a:pPr>
            <a:endParaRPr lang="en-US" dirty="0"/>
          </a:p>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13</a:t>
            </a:fld>
            <a:endParaRPr lang="en-US"/>
          </a:p>
        </p:txBody>
      </p:sp>
    </p:spTree>
    <p:extLst>
      <p:ext uri="{BB962C8B-B14F-4D97-AF65-F5344CB8AC3E}">
        <p14:creationId xmlns:p14="http://schemas.microsoft.com/office/powerpoint/2010/main" val="31622678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indent="0">
              <a:buFont typeface="Arial" panose="020B0604020202020204" pitchFamily="34" charset="0"/>
              <a:buNone/>
              <a:defRPr/>
            </a:pPr>
            <a:endParaRPr lang="en-US" dirty="0">
              <a:solidFill>
                <a:srgbClr val="000000"/>
              </a:solidFill>
              <a:latin typeface="Palatino Linotype"/>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14</a:t>
            </a:fld>
            <a:endParaRPr lang="en-US"/>
          </a:p>
        </p:txBody>
      </p:sp>
    </p:spTree>
    <p:extLst>
      <p:ext uri="{BB962C8B-B14F-4D97-AF65-F5344CB8AC3E}">
        <p14:creationId xmlns:p14="http://schemas.microsoft.com/office/powerpoint/2010/main" val="35239692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15</a:t>
            </a:fld>
            <a:endParaRPr lang="en-US"/>
          </a:p>
        </p:txBody>
      </p:sp>
    </p:spTree>
    <p:extLst>
      <p:ext uri="{BB962C8B-B14F-4D97-AF65-F5344CB8AC3E}">
        <p14:creationId xmlns:p14="http://schemas.microsoft.com/office/powerpoint/2010/main" val="41105277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B97A44F7-5F69-4F06-8F30-FB0E6EC0A151}" type="slidenum">
              <a:rPr lang="en-US" smtClean="0"/>
              <a:t>16</a:t>
            </a:fld>
            <a:endParaRPr lang="en-US"/>
          </a:p>
        </p:txBody>
      </p:sp>
    </p:spTree>
    <p:extLst>
      <p:ext uri="{BB962C8B-B14F-4D97-AF65-F5344CB8AC3E}">
        <p14:creationId xmlns:p14="http://schemas.microsoft.com/office/powerpoint/2010/main" val="8224830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cs typeface="Calibri"/>
            </a:endParaRPr>
          </a:p>
        </p:txBody>
      </p:sp>
      <p:sp>
        <p:nvSpPr>
          <p:cNvPr id="4" name="Slide Number Placeholder 3"/>
          <p:cNvSpPr>
            <a:spLocks noGrp="1"/>
          </p:cNvSpPr>
          <p:nvPr>
            <p:ph type="sldNum" sz="quarter" idx="5"/>
          </p:nvPr>
        </p:nvSpPr>
        <p:spPr/>
        <p:txBody>
          <a:bodyPr/>
          <a:lstStyle/>
          <a:p>
            <a:fld id="{B97A44F7-5F69-4F06-8F30-FB0E6EC0A151}" type="slidenum">
              <a:rPr lang="en-US" smtClean="0"/>
              <a:t>17</a:t>
            </a:fld>
            <a:endParaRPr lang="en-US"/>
          </a:p>
        </p:txBody>
      </p:sp>
    </p:spTree>
    <p:extLst>
      <p:ext uri="{BB962C8B-B14F-4D97-AF65-F5344CB8AC3E}">
        <p14:creationId xmlns:p14="http://schemas.microsoft.com/office/powerpoint/2010/main" val="34894535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18</a:t>
            </a:fld>
            <a:endParaRPr lang="en-US"/>
          </a:p>
        </p:txBody>
      </p:sp>
    </p:spTree>
    <p:extLst>
      <p:ext uri="{BB962C8B-B14F-4D97-AF65-F5344CB8AC3E}">
        <p14:creationId xmlns:p14="http://schemas.microsoft.com/office/powerpoint/2010/main" val="3008782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19</a:t>
            </a:fld>
            <a:endParaRPr lang="en-US"/>
          </a:p>
        </p:txBody>
      </p:sp>
    </p:spTree>
    <p:extLst>
      <p:ext uri="{BB962C8B-B14F-4D97-AF65-F5344CB8AC3E}">
        <p14:creationId xmlns:p14="http://schemas.microsoft.com/office/powerpoint/2010/main" val="9325878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20</a:t>
            </a:fld>
            <a:endParaRPr lang="en-US"/>
          </a:p>
        </p:txBody>
      </p:sp>
    </p:spTree>
    <p:extLst>
      <p:ext uri="{BB962C8B-B14F-4D97-AF65-F5344CB8AC3E}">
        <p14:creationId xmlns:p14="http://schemas.microsoft.com/office/powerpoint/2010/main" val="3016815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B97A44F7-5F69-4F06-8F30-FB0E6EC0A151}" type="slidenum">
              <a:rPr lang="en-US" smtClean="0"/>
              <a:t>2</a:t>
            </a:fld>
            <a:endParaRPr lang="en-US"/>
          </a:p>
        </p:txBody>
      </p:sp>
    </p:spTree>
    <p:extLst>
      <p:ext uri="{BB962C8B-B14F-4D97-AF65-F5344CB8AC3E}">
        <p14:creationId xmlns:p14="http://schemas.microsoft.com/office/powerpoint/2010/main" val="22398647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21</a:t>
            </a:fld>
            <a:endParaRPr lang="en-US"/>
          </a:p>
        </p:txBody>
      </p:sp>
    </p:spTree>
    <p:extLst>
      <p:ext uri="{BB962C8B-B14F-4D97-AF65-F5344CB8AC3E}">
        <p14:creationId xmlns:p14="http://schemas.microsoft.com/office/powerpoint/2010/main" val="24480268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22</a:t>
            </a:fld>
            <a:endParaRPr lang="en-US"/>
          </a:p>
        </p:txBody>
      </p:sp>
    </p:spTree>
    <p:extLst>
      <p:ext uri="{BB962C8B-B14F-4D97-AF65-F5344CB8AC3E}">
        <p14:creationId xmlns:p14="http://schemas.microsoft.com/office/powerpoint/2010/main" val="2760042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cs typeface="Calibri"/>
            </a:endParaRPr>
          </a:p>
        </p:txBody>
      </p:sp>
      <p:sp>
        <p:nvSpPr>
          <p:cNvPr id="4" name="Slide Number Placeholder 3"/>
          <p:cNvSpPr>
            <a:spLocks noGrp="1"/>
          </p:cNvSpPr>
          <p:nvPr>
            <p:ph type="sldNum" sz="quarter" idx="5"/>
          </p:nvPr>
        </p:nvSpPr>
        <p:spPr/>
        <p:txBody>
          <a:bodyPr/>
          <a:lstStyle/>
          <a:p>
            <a:fld id="{B97A44F7-5F69-4F06-8F30-FB0E6EC0A151}" type="slidenum">
              <a:rPr lang="en-US" smtClean="0"/>
              <a:t>23</a:t>
            </a:fld>
            <a:endParaRPr lang="en-US"/>
          </a:p>
        </p:txBody>
      </p:sp>
    </p:spTree>
    <p:extLst>
      <p:ext uri="{BB962C8B-B14F-4D97-AF65-F5344CB8AC3E}">
        <p14:creationId xmlns:p14="http://schemas.microsoft.com/office/powerpoint/2010/main" val="12273215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2000" dirty="0">
              <a:cs typeface="Calibri"/>
            </a:endParaRPr>
          </a:p>
        </p:txBody>
      </p:sp>
      <p:sp>
        <p:nvSpPr>
          <p:cNvPr id="4" name="Slide Number Placeholder 3"/>
          <p:cNvSpPr>
            <a:spLocks noGrp="1"/>
          </p:cNvSpPr>
          <p:nvPr>
            <p:ph type="sldNum" sz="quarter" idx="5"/>
          </p:nvPr>
        </p:nvSpPr>
        <p:spPr/>
        <p:txBody>
          <a:bodyPr/>
          <a:lstStyle/>
          <a:p>
            <a:fld id="{B97A44F7-5F69-4F06-8F30-FB0E6EC0A151}" type="slidenum">
              <a:rPr lang="en-US" smtClean="0"/>
              <a:t>24</a:t>
            </a:fld>
            <a:endParaRPr lang="en-US"/>
          </a:p>
        </p:txBody>
      </p:sp>
    </p:spTree>
    <p:extLst>
      <p:ext uri="{BB962C8B-B14F-4D97-AF65-F5344CB8AC3E}">
        <p14:creationId xmlns:p14="http://schemas.microsoft.com/office/powerpoint/2010/main" val="30471771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25</a:t>
            </a:fld>
            <a:endParaRPr lang="en-US"/>
          </a:p>
        </p:txBody>
      </p:sp>
    </p:spTree>
    <p:extLst>
      <p:ext uri="{BB962C8B-B14F-4D97-AF65-F5344CB8AC3E}">
        <p14:creationId xmlns:p14="http://schemas.microsoft.com/office/powerpoint/2010/main" val="20143493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26</a:t>
            </a:fld>
            <a:endParaRPr lang="en-US"/>
          </a:p>
        </p:txBody>
      </p:sp>
    </p:spTree>
    <p:extLst>
      <p:ext uri="{BB962C8B-B14F-4D97-AF65-F5344CB8AC3E}">
        <p14:creationId xmlns:p14="http://schemas.microsoft.com/office/powerpoint/2010/main" val="17890633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27</a:t>
            </a:fld>
            <a:endParaRPr lang="en-US"/>
          </a:p>
        </p:txBody>
      </p:sp>
    </p:spTree>
    <p:extLst>
      <p:ext uri="{BB962C8B-B14F-4D97-AF65-F5344CB8AC3E}">
        <p14:creationId xmlns:p14="http://schemas.microsoft.com/office/powerpoint/2010/main" val="969888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28</a:t>
            </a:fld>
            <a:endParaRPr lang="en-US"/>
          </a:p>
        </p:txBody>
      </p:sp>
    </p:spTree>
    <p:extLst>
      <p:ext uri="{BB962C8B-B14F-4D97-AF65-F5344CB8AC3E}">
        <p14:creationId xmlns:p14="http://schemas.microsoft.com/office/powerpoint/2010/main" val="2057694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cs typeface="Calibri"/>
            </a:endParaRPr>
          </a:p>
        </p:txBody>
      </p:sp>
      <p:sp>
        <p:nvSpPr>
          <p:cNvPr id="4" name="Slide Number Placeholder 3"/>
          <p:cNvSpPr>
            <a:spLocks noGrp="1"/>
          </p:cNvSpPr>
          <p:nvPr>
            <p:ph type="sldNum" sz="quarter" idx="5"/>
          </p:nvPr>
        </p:nvSpPr>
        <p:spPr/>
        <p:txBody>
          <a:bodyPr/>
          <a:lstStyle/>
          <a:p>
            <a:fld id="{B97A44F7-5F69-4F06-8F30-FB0E6EC0A151}" type="slidenum">
              <a:rPr lang="en-US" smtClean="0"/>
              <a:t>29</a:t>
            </a:fld>
            <a:endParaRPr lang="en-US"/>
          </a:p>
        </p:txBody>
      </p:sp>
    </p:spTree>
    <p:extLst>
      <p:ext uri="{BB962C8B-B14F-4D97-AF65-F5344CB8AC3E}">
        <p14:creationId xmlns:p14="http://schemas.microsoft.com/office/powerpoint/2010/main" val="27419436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cs typeface="Calibri"/>
            </a:endParaRPr>
          </a:p>
        </p:txBody>
      </p:sp>
      <p:sp>
        <p:nvSpPr>
          <p:cNvPr id="4" name="Slide Number Placeholder 3"/>
          <p:cNvSpPr>
            <a:spLocks noGrp="1"/>
          </p:cNvSpPr>
          <p:nvPr>
            <p:ph type="sldNum" sz="quarter" idx="5"/>
          </p:nvPr>
        </p:nvSpPr>
        <p:spPr/>
        <p:txBody>
          <a:bodyPr/>
          <a:lstStyle/>
          <a:p>
            <a:fld id="{B97A44F7-5F69-4F06-8F30-FB0E6EC0A151}" type="slidenum">
              <a:rPr lang="en-US" smtClean="0"/>
              <a:t>30</a:t>
            </a:fld>
            <a:endParaRPr lang="en-US"/>
          </a:p>
        </p:txBody>
      </p:sp>
    </p:spTree>
    <p:extLst>
      <p:ext uri="{BB962C8B-B14F-4D97-AF65-F5344CB8AC3E}">
        <p14:creationId xmlns:p14="http://schemas.microsoft.com/office/powerpoint/2010/main" val="4287043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7A44F7-5F69-4F06-8F30-FB0E6EC0A1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58599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33237">
              <a:buFont typeface="Arial" panose="020B0604020202020204" pitchFamily="34" charset="0"/>
              <a:buNone/>
              <a:defRPr/>
            </a:pPr>
            <a:endParaRPr lang="en-US" dirty="0">
              <a:cs typeface="Calibri"/>
            </a:endParaRPr>
          </a:p>
        </p:txBody>
      </p:sp>
      <p:sp>
        <p:nvSpPr>
          <p:cNvPr id="4" name="Slide Number Placeholder 3"/>
          <p:cNvSpPr>
            <a:spLocks noGrp="1"/>
          </p:cNvSpPr>
          <p:nvPr>
            <p:ph type="sldNum" sz="quarter" idx="5"/>
          </p:nvPr>
        </p:nvSpPr>
        <p:spPr/>
        <p:txBody>
          <a:bodyPr/>
          <a:lstStyle/>
          <a:p>
            <a:fld id="{B97A44F7-5F69-4F06-8F30-FB0E6EC0A151}" type="slidenum">
              <a:rPr lang="en-US" smtClean="0"/>
              <a:t>31</a:t>
            </a:fld>
            <a:endParaRPr lang="en-US"/>
          </a:p>
        </p:txBody>
      </p:sp>
    </p:spTree>
    <p:extLst>
      <p:ext uri="{BB962C8B-B14F-4D97-AF65-F5344CB8AC3E}">
        <p14:creationId xmlns:p14="http://schemas.microsoft.com/office/powerpoint/2010/main" val="2976757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32</a:t>
            </a:fld>
            <a:endParaRPr lang="en-US"/>
          </a:p>
        </p:txBody>
      </p:sp>
    </p:spTree>
    <p:extLst>
      <p:ext uri="{BB962C8B-B14F-4D97-AF65-F5344CB8AC3E}">
        <p14:creationId xmlns:p14="http://schemas.microsoft.com/office/powerpoint/2010/main" val="25293340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33</a:t>
            </a:fld>
            <a:endParaRPr lang="en-US"/>
          </a:p>
        </p:txBody>
      </p:sp>
    </p:spTree>
    <p:extLst>
      <p:ext uri="{BB962C8B-B14F-4D97-AF65-F5344CB8AC3E}">
        <p14:creationId xmlns:p14="http://schemas.microsoft.com/office/powerpoint/2010/main" val="17645072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34</a:t>
            </a:fld>
            <a:endParaRPr lang="en-US"/>
          </a:p>
        </p:txBody>
      </p:sp>
    </p:spTree>
    <p:extLst>
      <p:ext uri="{BB962C8B-B14F-4D97-AF65-F5344CB8AC3E}">
        <p14:creationId xmlns:p14="http://schemas.microsoft.com/office/powerpoint/2010/main" val="35939584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7A44F7-5F69-4F06-8F30-FB0E6EC0A151}" type="slidenum">
              <a:rPr lang="en-US" smtClean="0"/>
              <a:t>35</a:t>
            </a:fld>
            <a:endParaRPr lang="en-US"/>
          </a:p>
        </p:txBody>
      </p:sp>
    </p:spTree>
    <p:extLst>
      <p:ext uri="{BB962C8B-B14F-4D97-AF65-F5344CB8AC3E}">
        <p14:creationId xmlns:p14="http://schemas.microsoft.com/office/powerpoint/2010/main" val="10505344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indent="0">
              <a:lnSpc>
                <a:spcPct val="107000"/>
              </a:lnSpc>
              <a:spcAft>
                <a:spcPts val="816"/>
              </a:spcAft>
              <a:buFont typeface="Arial" panose="020B0604020202020204" pitchFamily="34" charset="0"/>
              <a:buNone/>
            </a:pPr>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B97A44F7-5F69-4F06-8F30-FB0E6EC0A151}" type="slidenum">
              <a:rPr lang="en-US" smtClean="0"/>
              <a:t>4</a:t>
            </a:fld>
            <a:endParaRPr lang="en-US"/>
          </a:p>
        </p:txBody>
      </p:sp>
    </p:spTree>
    <p:extLst>
      <p:ext uri="{BB962C8B-B14F-4D97-AF65-F5344CB8AC3E}">
        <p14:creationId xmlns:p14="http://schemas.microsoft.com/office/powerpoint/2010/main" val="29671197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3237">
              <a:defRPr/>
            </a:pPr>
            <a:fld id="{2825AC23-78E8-4655-A402-F52A38A10588}" type="slidenum">
              <a:rPr lang="en-US">
                <a:solidFill>
                  <a:prstClr val="black"/>
                </a:solidFill>
                <a:latin typeface="Calibri" panose="020F0502020204030204"/>
              </a:rPr>
              <a:pPr defTabSz="933237">
                <a:defRPr/>
              </a:pPr>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2445242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7</a:t>
            </a:fld>
            <a:endParaRPr lang="en-US"/>
          </a:p>
        </p:txBody>
      </p:sp>
    </p:spTree>
    <p:extLst>
      <p:ext uri="{BB962C8B-B14F-4D97-AF65-F5344CB8AC3E}">
        <p14:creationId xmlns:p14="http://schemas.microsoft.com/office/powerpoint/2010/main" val="24434809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8</a:t>
            </a:fld>
            <a:endParaRPr lang="en-US"/>
          </a:p>
        </p:txBody>
      </p:sp>
    </p:spTree>
    <p:extLst>
      <p:ext uri="{BB962C8B-B14F-4D97-AF65-F5344CB8AC3E}">
        <p14:creationId xmlns:p14="http://schemas.microsoft.com/office/powerpoint/2010/main" val="20255825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9</a:t>
            </a:fld>
            <a:endParaRPr lang="en-US"/>
          </a:p>
        </p:txBody>
      </p:sp>
    </p:spTree>
    <p:extLst>
      <p:ext uri="{BB962C8B-B14F-4D97-AF65-F5344CB8AC3E}">
        <p14:creationId xmlns:p14="http://schemas.microsoft.com/office/powerpoint/2010/main" val="31871500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10</a:t>
            </a:fld>
            <a:endParaRPr lang="en-US"/>
          </a:p>
        </p:txBody>
      </p:sp>
    </p:spTree>
    <p:extLst>
      <p:ext uri="{BB962C8B-B14F-4D97-AF65-F5344CB8AC3E}">
        <p14:creationId xmlns:p14="http://schemas.microsoft.com/office/powerpoint/2010/main" val="1565272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Master" Target="../slideMasters/slideMaster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resentation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14CF2-96BC-4ED7-87C7-9D6684FBC9F1}"/>
              </a:ext>
            </a:extLst>
          </p:cNvPr>
          <p:cNvSpPr>
            <a:spLocks noGrp="1"/>
          </p:cNvSpPr>
          <p:nvPr>
            <p:ph type="ctrTitle" hasCustomPrompt="1"/>
          </p:nvPr>
        </p:nvSpPr>
        <p:spPr>
          <a:xfrm>
            <a:off x="0" y="2037850"/>
            <a:ext cx="12191999" cy="1282447"/>
          </a:xfrm>
        </p:spPr>
        <p:txBody>
          <a:bodyPr anchor="b"/>
          <a:lstStyle>
            <a:lvl1pPr algn="ctr">
              <a:defRPr sz="5400"/>
            </a:lvl1pPr>
          </a:lstStyle>
          <a:p>
            <a:r>
              <a:rPr lang="en-US"/>
              <a:t>Presentation Title</a:t>
            </a:r>
          </a:p>
        </p:txBody>
      </p:sp>
      <p:sp>
        <p:nvSpPr>
          <p:cNvPr id="3" name="Subtitle 2">
            <a:extLst>
              <a:ext uri="{FF2B5EF4-FFF2-40B4-BE49-F238E27FC236}">
                <a16:creationId xmlns:a16="http://schemas.microsoft.com/office/drawing/2014/main" id="{CE9FB07D-9D60-4B83-BCD7-C0D73181423A}"/>
              </a:ext>
            </a:extLst>
          </p:cNvPr>
          <p:cNvSpPr>
            <a:spLocks noGrp="1"/>
          </p:cNvSpPr>
          <p:nvPr>
            <p:ph type="subTitle" idx="1" hasCustomPrompt="1"/>
          </p:nvPr>
        </p:nvSpPr>
        <p:spPr>
          <a:xfrm>
            <a:off x="1" y="3654080"/>
            <a:ext cx="12191998" cy="2198080"/>
          </a:xfrm>
        </p:spPr>
        <p:txBody>
          <a:bodyPr/>
          <a:lstStyle>
            <a:lvl1pPr marL="0" indent="0" algn="ctr">
              <a:buNone/>
              <a:defRPr sz="2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Office Name</a:t>
            </a:r>
          </a:p>
          <a:p>
            <a:r>
              <a:rPr lang="en-US"/>
              <a:t>Division Name</a:t>
            </a:r>
          </a:p>
          <a:p>
            <a:r>
              <a:rPr lang="en-US"/>
              <a:t>Date</a:t>
            </a:r>
          </a:p>
        </p:txBody>
      </p:sp>
    </p:spTree>
    <p:extLst>
      <p:ext uri="{BB962C8B-B14F-4D97-AF65-F5344CB8AC3E}">
        <p14:creationId xmlns:p14="http://schemas.microsoft.com/office/powerpoint/2010/main" val="1655372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93910-36C0-4247-AA8F-0AE4EEC9E761}"/>
              </a:ext>
            </a:extLst>
          </p:cNvPr>
          <p:cNvSpPr>
            <a:spLocks noGrp="1"/>
          </p:cNvSpPr>
          <p:nvPr>
            <p:ph type="title"/>
          </p:nvPr>
        </p:nvSpPr>
        <p:spPr>
          <a:xfrm>
            <a:off x="1258430" y="380196"/>
            <a:ext cx="10128421" cy="769977"/>
          </a:xfrm>
        </p:spPr>
        <p:txBody>
          <a:bodyPr/>
          <a:lstStyle/>
          <a:p>
            <a:r>
              <a:rPr lang="en-US"/>
              <a:t>Click to edit Master title style</a:t>
            </a:r>
          </a:p>
        </p:txBody>
      </p:sp>
      <p:sp>
        <p:nvSpPr>
          <p:cNvPr id="3" name="Subtitle 1">
            <a:extLst>
              <a:ext uri="{FF2B5EF4-FFF2-40B4-BE49-F238E27FC236}">
                <a16:creationId xmlns:a16="http://schemas.microsoft.com/office/drawing/2014/main" id="{555F8427-E9CA-49E6-8AE9-ED1BDBD1330C}"/>
              </a:ext>
            </a:extLst>
          </p:cNvPr>
          <p:cNvSpPr>
            <a:spLocks noGrp="1"/>
          </p:cNvSpPr>
          <p:nvPr>
            <p:ph type="body" idx="1"/>
          </p:nvPr>
        </p:nvSpPr>
        <p:spPr>
          <a:xfrm>
            <a:off x="171064" y="1449806"/>
            <a:ext cx="5876390"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1">
            <a:extLst>
              <a:ext uri="{FF2B5EF4-FFF2-40B4-BE49-F238E27FC236}">
                <a16:creationId xmlns:a16="http://schemas.microsoft.com/office/drawing/2014/main" id="{5321AB6E-4445-4BB1-B9FB-988FE3FCB0A0}"/>
              </a:ext>
            </a:extLst>
          </p:cNvPr>
          <p:cNvSpPr>
            <a:spLocks noGrp="1"/>
          </p:cNvSpPr>
          <p:nvPr>
            <p:ph sz="half" idx="2"/>
          </p:nvPr>
        </p:nvSpPr>
        <p:spPr>
          <a:xfrm>
            <a:off x="171064" y="2273718"/>
            <a:ext cx="5876389" cy="3664374"/>
          </a:xfrm>
        </p:spPr>
        <p:txBody>
          <a:bodyPr>
            <a:no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ubtitle 2">
            <a:extLst>
              <a:ext uri="{FF2B5EF4-FFF2-40B4-BE49-F238E27FC236}">
                <a16:creationId xmlns:a16="http://schemas.microsoft.com/office/drawing/2014/main" id="{BE337800-272E-4187-948E-AB6D00DF71A1}"/>
              </a:ext>
            </a:extLst>
          </p:cNvPr>
          <p:cNvSpPr>
            <a:spLocks noGrp="1"/>
          </p:cNvSpPr>
          <p:nvPr>
            <p:ph type="body" idx="13"/>
          </p:nvPr>
        </p:nvSpPr>
        <p:spPr>
          <a:xfrm>
            <a:off x="6145878" y="1450895"/>
            <a:ext cx="5876390"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2">
            <a:extLst>
              <a:ext uri="{FF2B5EF4-FFF2-40B4-BE49-F238E27FC236}">
                <a16:creationId xmlns:a16="http://schemas.microsoft.com/office/drawing/2014/main" id="{3490EC0F-BFAC-421B-8701-663D6C38BD0D}"/>
              </a:ext>
            </a:extLst>
          </p:cNvPr>
          <p:cNvSpPr>
            <a:spLocks noGrp="1"/>
          </p:cNvSpPr>
          <p:nvPr>
            <p:ph sz="half" idx="14"/>
          </p:nvPr>
        </p:nvSpPr>
        <p:spPr>
          <a:xfrm>
            <a:off x="6145878" y="2274806"/>
            <a:ext cx="5876389" cy="3663285"/>
          </a:xfrm>
        </p:spPr>
        <p:txBody>
          <a:bodyPr>
            <a:no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F91FAFC8-95D4-42F6-A237-AD9B38EF06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689915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_Content_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6" name="Content Placeholder 5">
            <a:extLst>
              <a:ext uri="{FF2B5EF4-FFF2-40B4-BE49-F238E27FC236}">
                <a16:creationId xmlns:a16="http://schemas.microsoft.com/office/drawing/2014/main" id="{D07E23E6-6A2F-4EBB-BAA3-780723750EAA}"/>
              </a:ext>
            </a:extLst>
          </p:cNvPr>
          <p:cNvSpPr>
            <a:spLocks noGrp="1"/>
          </p:cNvSpPr>
          <p:nvPr>
            <p:ph sz="quarter" idx="11"/>
          </p:nvPr>
        </p:nvSpPr>
        <p:spPr>
          <a:xfrm>
            <a:off x="149319" y="1228725"/>
            <a:ext cx="11839480" cy="671793"/>
          </a:xfrm>
        </p:spPr>
        <p:txBody>
          <a:bodyPr>
            <a:normAutofit/>
          </a:bodyPr>
          <a:lstStyle>
            <a:lvl1pPr marL="0" indent="0">
              <a:buNone/>
              <a:defRPr sz="3200"/>
            </a:lvl1pPr>
          </a:lstStyle>
          <a:p>
            <a:pPr lvl="0"/>
            <a:r>
              <a:rPr lang="en-US"/>
              <a:t>Click to edit Master text styles</a:t>
            </a:r>
          </a:p>
        </p:txBody>
      </p:sp>
      <p:sp>
        <p:nvSpPr>
          <p:cNvPr id="8" name="Table Placeholder 7">
            <a:extLst>
              <a:ext uri="{FF2B5EF4-FFF2-40B4-BE49-F238E27FC236}">
                <a16:creationId xmlns:a16="http://schemas.microsoft.com/office/drawing/2014/main" id="{F2E4A04F-CC4A-4D65-ADD6-100415BF7610}"/>
              </a:ext>
            </a:extLst>
          </p:cNvPr>
          <p:cNvSpPr>
            <a:spLocks noGrp="1"/>
          </p:cNvSpPr>
          <p:nvPr>
            <p:ph type="tbl" sz="quarter" idx="12" hasCustomPrompt="1"/>
          </p:nvPr>
        </p:nvSpPr>
        <p:spPr>
          <a:xfrm>
            <a:off x="149319" y="2073275"/>
            <a:ext cx="11863293" cy="3806825"/>
          </a:xfrm>
        </p:spPr>
        <p:txBody>
          <a:bodyPr/>
          <a:lstStyle>
            <a:lvl1pPr>
              <a:defRPr/>
            </a:lvl1pPr>
          </a:lstStyle>
          <a:p>
            <a:r>
              <a:rPr lang="en-US"/>
              <a:t>Table</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246294336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_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4" name="Graph Placeholder">
            <a:extLst>
              <a:ext uri="{FF2B5EF4-FFF2-40B4-BE49-F238E27FC236}">
                <a16:creationId xmlns:a16="http://schemas.microsoft.com/office/drawing/2014/main" id="{77EA46B5-DFD9-4CBD-916B-41252B3634A1}"/>
              </a:ext>
            </a:extLst>
          </p:cNvPr>
          <p:cNvSpPr>
            <a:spLocks noGrp="1"/>
          </p:cNvSpPr>
          <p:nvPr>
            <p:ph type="chart" sz="quarter" idx="13"/>
          </p:nvPr>
        </p:nvSpPr>
        <p:spPr>
          <a:xfrm>
            <a:off x="143219" y="1277938"/>
            <a:ext cx="11864631" cy="4682187"/>
          </a:xfrm>
        </p:spPr>
        <p:txBody>
          <a:bodyPr/>
          <a:lstStyle/>
          <a:p>
            <a:r>
              <a:rPr lang="en-US"/>
              <a:t>Click icon to add chart</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6589301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_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6" name="Picture Placeholder">
            <a:extLst>
              <a:ext uri="{FF2B5EF4-FFF2-40B4-BE49-F238E27FC236}">
                <a16:creationId xmlns:a16="http://schemas.microsoft.com/office/drawing/2014/main" id="{8EB81FAF-D709-4158-AB3A-6470D4C7F238}"/>
              </a:ext>
            </a:extLst>
          </p:cNvPr>
          <p:cNvSpPr>
            <a:spLocks noGrp="1"/>
          </p:cNvSpPr>
          <p:nvPr>
            <p:ph type="pic" sz="quarter" idx="13"/>
          </p:nvPr>
        </p:nvSpPr>
        <p:spPr>
          <a:xfrm>
            <a:off x="594912" y="1520826"/>
            <a:ext cx="10642294" cy="4384216"/>
          </a:xfrm>
        </p:spPr>
        <p:txBody>
          <a:bodyPr/>
          <a:lstStyle/>
          <a:p>
            <a:r>
              <a:rPr lang="en-US"/>
              <a:t>Click icon to add picture</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6510848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_Picture_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p>
        </p:txBody>
      </p:sp>
      <p:sp>
        <p:nvSpPr>
          <p:cNvPr id="6" name="Text Placeholder 5">
            <a:extLst>
              <a:ext uri="{FF2B5EF4-FFF2-40B4-BE49-F238E27FC236}">
                <a16:creationId xmlns:a16="http://schemas.microsoft.com/office/drawing/2014/main" id="{D61273DB-711C-4569-B5D6-110AE7AF38FD}"/>
              </a:ext>
            </a:extLst>
          </p:cNvPr>
          <p:cNvSpPr>
            <a:spLocks noGrp="1"/>
          </p:cNvSpPr>
          <p:nvPr>
            <p:ph type="body" sz="quarter" idx="13"/>
          </p:nvPr>
        </p:nvSpPr>
        <p:spPr>
          <a:xfrm>
            <a:off x="165100" y="1277651"/>
            <a:ext cx="11853863" cy="765753"/>
          </a:xfrm>
        </p:spPr>
        <p:txBody>
          <a:bodyPr/>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175657" y="2341622"/>
            <a:ext cx="10255262" cy="361735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6172374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_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6" name="Picture Placeholder">
            <a:extLst>
              <a:ext uri="{FF2B5EF4-FFF2-40B4-BE49-F238E27FC236}">
                <a16:creationId xmlns:a16="http://schemas.microsoft.com/office/drawing/2014/main" id="{8EB81FAF-D709-4158-AB3A-6470D4C7F238}"/>
              </a:ext>
            </a:extLst>
          </p:cNvPr>
          <p:cNvSpPr>
            <a:spLocks noGrp="1"/>
          </p:cNvSpPr>
          <p:nvPr>
            <p:ph type="pic" sz="quarter" idx="13"/>
          </p:nvPr>
        </p:nvSpPr>
        <p:spPr>
          <a:xfrm>
            <a:off x="1430460" y="1520826"/>
            <a:ext cx="9808557" cy="3687782"/>
          </a:xfrm>
        </p:spPr>
        <p:txBody>
          <a:bodyPr/>
          <a:lstStyle/>
          <a:p>
            <a:r>
              <a:rPr lang="en-US"/>
              <a:t>Click icon to add picture</a:t>
            </a:r>
          </a:p>
        </p:txBody>
      </p:sp>
      <p:sp>
        <p:nvSpPr>
          <p:cNvPr id="7" name="Text Placeholder 5">
            <a:extLst>
              <a:ext uri="{FF2B5EF4-FFF2-40B4-BE49-F238E27FC236}">
                <a16:creationId xmlns:a16="http://schemas.microsoft.com/office/drawing/2014/main" id="{7D6D3F22-3F6B-483B-8748-C40C664682D6}"/>
              </a:ext>
            </a:extLst>
          </p:cNvPr>
          <p:cNvSpPr>
            <a:spLocks noGrp="1"/>
          </p:cNvSpPr>
          <p:nvPr>
            <p:ph type="body" sz="quarter" idx="14" hasCustomPrompt="1"/>
          </p:nvPr>
        </p:nvSpPr>
        <p:spPr>
          <a:xfrm>
            <a:off x="1430460" y="5457471"/>
            <a:ext cx="9808556" cy="550863"/>
          </a:xfrm>
        </p:spPr>
        <p:txBody>
          <a:bodyPr rIns="91440">
            <a:noAutofit/>
          </a:bodyPr>
          <a:lstStyle>
            <a:lvl1pPr marL="0" indent="0">
              <a:buNone/>
              <a:defRPr sz="2000"/>
            </a:lvl1pPr>
          </a:lstStyle>
          <a:p>
            <a:pPr lvl="0"/>
            <a:r>
              <a:rPr lang="en-US"/>
              <a:t>Enter source/citation</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4275666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65254" y="1226582"/>
            <a:ext cx="5563517" cy="468947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1">
            <a:extLst>
              <a:ext uri="{FF2B5EF4-FFF2-40B4-BE49-F238E27FC236}">
                <a16:creationId xmlns:a16="http://schemas.microsoft.com/office/drawing/2014/main" id="{78BB418D-9BD3-4031-AC15-403BABC477DA}"/>
              </a:ext>
            </a:extLst>
          </p:cNvPr>
          <p:cNvSpPr>
            <a:spLocks noGrp="1"/>
          </p:cNvSpPr>
          <p:nvPr>
            <p:ph type="body" sz="half" idx="2"/>
          </p:nvPr>
        </p:nvSpPr>
        <p:spPr>
          <a:xfrm>
            <a:off x="6096000" y="1226581"/>
            <a:ext cx="5930746" cy="468947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7326478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5629D-E45A-0CE2-1BE3-C3C65AFAC3C7}"/>
              </a:ext>
            </a:extLst>
          </p:cNvPr>
          <p:cNvSpPr>
            <a:spLocks noGrp="1"/>
          </p:cNvSpPr>
          <p:nvPr>
            <p:ph type="title"/>
          </p:nvPr>
        </p:nvSpPr>
        <p:spPr/>
        <p:txBody>
          <a:bodyPr/>
          <a:lstStyle/>
          <a:p>
            <a:r>
              <a:rPr lang="en-US"/>
              <a:t>Click to edit Master title style</a:t>
            </a:r>
          </a:p>
        </p:txBody>
      </p:sp>
      <p:sp>
        <p:nvSpPr>
          <p:cNvPr id="6" name="Text Placeholder a">
            <a:extLst>
              <a:ext uri="{FF2B5EF4-FFF2-40B4-BE49-F238E27FC236}">
                <a16:creationId xmlns:a16="http://schemas.microsoft.com/office/drawing/2014/main" id="{51FBE79A-75A1-B3DA-173E-0A161227734B}"/>
              </a:ext>
            </a:extLst>
          </p:cNvPr>
          <p:cNvSpPr>
            <a:spLocks noGrp="1"/>
          </p:cNvSpPr>
          <p:nvPr>
            <p:ph type="body" sz="quarter" idx="11"/>
          </p:nvPr>
        </p:nvSpPr>
        <p:spPr>
          <a:xfrm>
            <a:off x="239713" y="1056787"/>
            <a:ext cx="10694987" cy="434045"/>
          </a:xfrm>
        </p:spPr>
        <p:txBody>
          <a:bodyPr rIns="91440">
            <a:normAutofit/>
          </a:bodyPr>
          <a:lstStyle>
            <a:lvl1pPr marL="0" indent="0">
              <a:buNone/>
              <a:defRPr sz="2400"/>
            </a:lvl1pPr>
          </a:lstStyle>
          <a:p>
            <a:pPr lvl="0"/>
            <a:endParaRPr lang="en-US" dirty="0"/>
          </a:p>
        </p:txBody>
      </p:sp>
      <p:graphicFrame>
        <p:nvGraphicFramePr>
          <p:cNvPr id="8" name="Diagram 7" descr="This image shows the 2016 arrangement  of the ELA standards.">
            <a:extLst>
              <a:ext uri="{FF2B5EF4-FFF2-40B4-BE49-F238E27FC236}">
                <a16:creationId xmlns:a16="http://schemas.microsoft.com/office/drawing/2014/main" id="{E1C749C8-BF40-B9A1-0B64-827A50EEC316}"/>
              </a:ext>
            </a:extLst>
          </p:cNvPr>
          <p:cNvGraphicFramePr/>
          <p:nvPr userDrawn="1">
            <p:extLst>
              <p:ext uri="{D42A27DB-BD31-4B8C-83A1-F6EECF244321}">
                <p14:modId xmlns:p14="http://schemas.microsoft.com/office/powerpoint/2010/main" val="1259461750"/>
              </p:ext>
            </p:extLst>
          </p:nvPr>
        </p:nvGraphicFramePr>
        <p:xfrm>
          <a:off x="1002720" y="1490832"/>
          <a:ext cx="10141529" cy="22340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 Placeholder 1">
            <a:extLst>
              <a:ext uri="{FF2B5EF4-FFF2-40B4-BE49-F238E27FC236}">
                <a16:creationId xmlns:a16="http://schemas.microsoft.com/office/drawing/2014/main" id="{81A4A06E-A9A4-E013-E57C-E83319F15B68}"/>
              </a:ext>
            </a:extLst>
          </p:cNvPr>
          <p:cNvSpPr>
            <a:spLocks noGrp="1"/>
          </p:cNvSpPr>
          <p:nvPr>
            <p:ph type="body" sz="quarter" idx="13"/>
          </p:nvPr>
        </p:nvSpPr>
        <p:spPr>
          <a:xfrm>
            <a:off x="1219640" y="1607244"/>
            <a:ext cx="1211263" cy="433387"/>
          </a:xfrm>
        </p:spPr>
        <p:txBody>
          <a:bodyPr rIns="91440">
            <a:normAutofit/>
          </a:bodyPr>
          <a:lstStyle>
            <a:lvl1pPr marL="0" indent="0">
              <a:buNone/>
              <a:defRPr sz="1100">
                <a:solidFill>
                  <a:schemeClr val="bg1"/>
                </a:solidFill>
              </a:defRPr>
            </a:lvl1pPr>
          </a:lstStyle>
          <a:p>
            <a:pPr lvl="0"/>
            <a:endParaRPr lang="en-US" dirty="0"/>
          </a:p>
        </p:txBody>
      </p:sp>
      <p:sp>
        <p:nvSpPr>
          <p:cNvPr id="16" name="Text Placeholder 1a">
            <a:extLst>
              <a:ext uri="{FF2B5EF4-FFF2-40B4-BE49-F238E27FC236}">
                <a16:creationId xmlns:a16="http://schemas.microsoft.com/office/drawing/2014/main" id="{1330FFF5-7DFC-43A8-59BF-03EB7E3948CA}"/>
              </a:ext>
            </a:extLst>
          </p:cNvPr>
          <p:cNvSpPr>
            <a:spLocks noGrp="1"/>
          </p:cNvSpPr>
          <p:nvPr>
            <p:ph type="body" sz="quarter" idx="19"/>
          </p:nvPr>
        </p:nvSpPr>
        <p:spPr>
          <a:xfrm>
            <a:off x="1462516" y="2438253"/>
            <a:ext cx="1006158" cy="433387"/>
          </a:xfrm>
        </p:spPr>
        <p:txBody>
          <a:bodyPr rIns="91440">
            <a:normAutofit/>
          </a:bodyPr>
          <a:lstStyle>
            <a:lvl1pPr marL="0" indent="0">
              <a:buNone/>
              <a:defRPr sz="1100">
                <a:solidFill>
                  <a:schemeClr val="tx1"/>
                </a:solidFill>
              </a:defRPr>
            </a:lvl1pPr>
          </a:lstStyle>
          <a:p>
            <a:pPr lvl="0"/>
            <a:endParaRPr lang="en-US" dirty="0"/>
          </a:p>
        </p:txBody>
      </p:sp>
      <p:sp>
        <p:nvSpPr>
          <p:cNvPr id="17" name="Text Placeholder 1b">
            <a:extLst>
              <a:ext uri="{FF2B5EF4-FFF2-40B4-BE49-F238E27FC236}">
                <a16:creationId xmlns:a16="http://schemas.microsoft.com/office/drawing/2014/main" id="{01A351FD-DCE5-684E-28D2-3A6562EB632C}"/>
              </a:ext>
            </a:extLst>
          </p:cNvPr>
          <p:cNvSpPr>
            <a:spLocks noGrp="1"/>
          </p:cNvSpPr>
          <p:nvPr>
            <p:ph type="body" sz="quarter" idx="20"/>
          </p:nvPr>
        </p:nvSpPr>
        <p:spPr>
          <a:xfrm>
            <a:off x="1496806" y="3180988"/>
            <a:ext cx="1006158" cy="433387"/>
          </a:xfrm>
        </p:spPr>
        <p:txBody>
          <a:bodyPr rIns="91440">
            <a:normAutofit/>
          </a:bodyPr>
          <a:lstStyle>
            <a:lvl1pPr marL="0" indent="0">
              <a:buNone/>
              <a:defRPr sz="1100">
                <a:solidFill>
                  <a:schemeClr val="tx1"/>
                </a:solidFill>
              </a:defRPr>
            </a:lvl1pPr>
          </a:lstStyle>
          <a:p>
            <a:pPr lvl="0"/>
            <a:endParaRPr lang="en-US" dirty="0"/>
          </a:p>
        </p:txBody>
      </p:sp>
      <p:sp>
        <p:nvSpPr>
          <p:cNvPr id="11" name="Text Placeholder 2">
            <a:extLst>
              <a:ext uri="{FF2B5EF4-FFF2-40B4-BE49-F238E27FC236}">
                <a16:creationId xmlns:a16="http://schemas.microsoft.com/office/drawing/2014/main" id="{976FF48E-AC63-ACE7-4AD0-68AC0A65154F}"/>
              </a:ext>
            </a:extLst>
          </p:cNvPr>
          <p:cNvSpPr>
            <a:spLocks noGrp="1"/>
          </p:cNvSpPr>
          <p:nvPr>
            <p:ph type="body" sz="quarter" idx="14"/>
          </p:nvPr>
        </p:nvSpPr>
        <p:spPr>
          <a:xfrm>
            <a:off x="2874762" y="1649182"/>
            <a:ext cx="1211263" cy="433387"/>
          </a:xfrm>
        </p:spPr>
        <p:txBody>
          <a:bodyPr rIns="91440">
            <a:normAutofit/>
          </a:bodyPr>
          <a:lstStyle>
            <a:lvl1pPr marL="0" indent="0">
              <a:buNone/>
              <a:defRPr sz="1100">
                <a:solidFill>
                  <a:schemeClr val="bg1"/>
                </a:solidFill>
              </a:defRPr>
            </a:lvl1pPr>
          </a:lstStyle>
          <a:p>
            <a:pPr lvl="0"/>
            <a:endParaRPr lang="en-US" dirty="0"/>
          </a:p>
        </p:txBody>
      </p:sp>
      <p:sp>
        <p:nvSpPr>
          <p:cNvPr id="12" name="Text Placeholder 3">
            <a:extLst>
              <a:ext uri="{FF2B5EF4-FFF2-40B4-BE49-F238E27FC236}">
                <a16:creationId xmlns:a16="http://schemas.microsoft.com/office/drawing/2014/main" id="{DF8240B3-FFBB-D24F-7514-0168D92F932C}"/>
              </a:ext>
            </a:extLst>
          </p:cNvPr>
          <p:cNvSpPr>
            <a:spLocks noGrp="1"/>
          </p:cNvSpPr>
          <p:nvPr>
            <p:ph type="body" sz="quarter" idx="15"/>
          </p:nvPr>
        </p:nvSpPr>
        <p:spPr>
          <a:xfrm>
            <a:off x="4519295" y="1626086"/>
            <a:ext cx="1211263" cy="433387"/>
          </a:xfrm>
        </p:spPr>
        <p:txBody>
          <a:bodyPr rIns="91440">
            <a:normAutofit/>
          </a:bodyPr>
          <a:lstStyle>
            <a:lvl1pPr marL="0" indent="0">
              <a:buNone/>
              <a:defRPr sz="1100">
                <a:solidFill>
                  <a:schemeClr val="bg1"/>
                </a:solidFill>
              </a:defRPr>
            </a:lvl1pPr>
          </a:lstStyle>
          <a:p>
            <a:pPr lvl="0"/>
            <a:endParaRPr lang="en-US" dirty="0"/>
          </a:p>
        </p:txBody>
      </p:sp>
      <p:sp>
        <p:nvSpPr>
          <p:cNvPr id="13" name="Text Placeholder 4">
            <a:extLst>
              <a:ext uri="{FF2B5EF4-FFF2-40B4-BE49-F238E27FC236}">
                <a16:creationId xmlns:a16="http://schemas.microsoft.com/office/drawing/2014/main" id="{A21B6CCF-DF0D-C62C-E7F0-39F8650A315D}"/>
              </a:ext>
            </a:extLst>
          </p:cNvPr>
          <p:cNvSpPr>
            <a:spLocks noGrp="1"/>
          </p:cNvSpPr>
          <p:nvPr>
            <p:ph type="body" sz="quarter" idx="16"/>
          </p:nvPr>
        </p:nvSpPr>
        <p:spPr>
          <a:xfrm>
            <a:off x="6221893" y="1646631"/>
            <a:ext cx="1211263" cy="433387"/>
          </a:xfrm>
        </p:spPr>
        <p:txBody>
          <a:bodyPr rIns="91440">
            <a:normAutofit/>
          </a:bodyPr>
          <a:lstStyle>
            <a:lvl1pPr marL="0" indent="0">
              <a:buNone/>
              <a:defRPr sz="1100">
                <a:solidFill>
                  <a:schemeClr val="bg1"/>
                </a:solidFill>
              </a:defRPr>
            </a:lvl1pPr>
          </a:lstStyle>
          <a:p>
            <a:pPr lvl="0"/>
            <a:endParaRPr lang="en-US" dirty="0"/>
          </a:p>
        </p:txBody>
      </p:sp>
      <p:sp>
        <p:nvSpPr>
          <p:cNvPr id="14" name="Text Placeholder 5">
            <a:extLst>
              <a:ext uri="{FF2B5EF4-FFF2-40B4-BE49-F238E27FC236}">
                <a16:creationId xmlns:a16="http://schemas.microsoft.com/office/drawing/2014/main" id="{68DDF018-FE4E-B430-D8A1-4A5327F0F539}"/>
              </a:ext>
            </a:extLst>
          </p:cNvPr>
          <p:cNvSpPr>
            <a:spLocks noGrp="1"/>
          </p:cNvSpPr>
          <p:nvPr>
            <p:ph type="body" sz="quarter" idx="17"/>
          </p:nvPr>
        </p:nvSpPr>
        <p:spPr>
          <a:xfrm>
            <a:off x="7856865" y="1626086"/>
            <a:ext cx="1211263" cy="433387"/>
          </a:xfrm>
        </p:spPr>
        <p:txBody>
          <a:bodyPr rIns="91440">
            <a:normAutofit/>
          </a:bodyPr>
          <a:lstStyle>
            <a:lvl1pPr marL="0" indent="0">
              <a:buNone/>
              <a:defRPr sz="1100">
                <a:solidFill>
                  <a:schemeClr val="bg1"/>
                </a:solidFill>
              </a:defRPr>
            </a:lvl1pPr>
          </a:lstStyle>
          <a:p>
            <a:pPr lvl="0"/>
            <a:endParaRPr lang="en-US" dirty="0"/>
          </a:p>
        </p:txBody>
      </p:sp>
      <p:sp>
        <p:nvSpPr>
          <p:cNvPr id="15" name="Text Placeholder 6">
            <a:extLst>
              <a:ext uri="{FF2B5EF4-FFF2-40B4-BE49-F238E27FC236}">
                <a16:creationId xmlns:a16="http://schemas.microsoft.com/office/drawing/2014/main" id="{2C9A985C-E3F5-6F82-7089-2CD1E37C62FF}"/>
              </a:ext>
            </a:extLst>
          </p:cNvPr>
          <p:cNvSpPr>
            <a:spLocks noGrp="1"/>
          </p:cNvSpPr>
          <p:nvPr>
            <p:ph type="body" sz="quarter" idx="18"/>
          </p:nvPr>
        </p:nvSpPr>
        <p:spPr>
          <a:xfrm>
            <a:off x="9571366" y="1631710"/>
            <a:ext cx="1211263" cy="433387"/>
          </a:xfrm>
        </p:spPr>
        <p:txBody>
          <a:bodyPr rIns="91440">
            <a:normAutofit/>
          </a:bodyPr>
          <a:lstStyle>
            <a:lvl1pPr marL="0" indent="0">
              <a:buNone/>
              <a:defRPr sz="1100">
                <a:solidFill>
                  <a:schemeClr val="bg1"/>
                </a:solidFill>
              </a:defRPr>
            </a:lvl1pPr>
          </a:lstStyle>
          <a:p>
            <a:pPr lvl="0"/>
            <a:endParaRPr lang="en-US" dirty="0"/>
          </a:p>
        </p:txBody>
      </p:sp>
      <p:sp>
        <p:nvSpPr>
          <p:cNvPr id="18" name="Text Placeholder 7">
            <a:extLst>
              <a:ext uri="{FF2B5EF4-FFF2-40B4-BE49-F238E27FC236}">
                <a16:creationId xmlns:a16="http://schemas.microsoft.com/office/drawing/2014/main" id="{0531DC5B-79E8-11CE-80D3-4E827513F8DA}"/>
              </a:ext>
            </a:extLst>
          </p:cNvPr>
          <p:cNvSpPr>
            <a:spLocks noGrp="1"/>
          </p:cNvSpPr>
          <p:nvPr>
            <p:ph type="body" sz="quarter" idx="21"/>
          </p:nvPr>
        </p:nvSpPr>
        <p:spPr>
          <a:xfrm>
            <a:off x="9928542" y="2403302"/>
            <a:ext cx="1006158" cy="433387"/>
          </a:xfrm>
        </p:spPr>
        <p:txBody>
          <a:bodyPr rIns="91440">
            <a:normAutofit/>
          </a:bodyPr>
          <a:lstStyle>
            <a:lvl1pPr marL="0" indent="0">
              <a:buNone/>
              <a:defRPr sz="1100">
                <a:solidFill>
                  <a:schemeClr val="tx1"/>
                </a:solidFill>
              </a:defRPr>
            </a:lvl1pPr>
          </a:lstStyle>
          <a:p>
            <a:pPr lvl="0"/>
            <a:endParaRPr lang="en-US" dirty="0"/>
          </a:p>
        </p:txBody>
      </p:sp>
      <p:sp>
        <p:nvSpPr>
          <p:cNvPr id="19" name="Text Placeholder 8">
            <a:extLst>
              <a:ext uri="{FF2B5EF4-FFF2-40B4-BE49-F238E27FC236}">
                <a16:creationId xmlns:a16="http://schemas.microsoft.com/office/drawing/2014/main" id="{3349C55A-E219-99C3-4840-38EB59CEDCD1}"/>
              </a:ext>
            </a:extLst>
          </p:cNvPr>
          <p:cNvSpPr>
            <a:spLocks noGrp="1"/>
          </p:cNvSpPr>
          <p:nvPr>
            <p:ph type="body" sz="quarter" idx="22"/>
          </p:nvPr>
        </p:nvSpPr>
        <p:spPr>
          <a:xfrm>
            <a:off x="9928542" y="3202336"/>
            <a:ext cx="1006158" cy="433387"/>
          </a:xfrm>
        </p:spPr>
        <p:txBody>
          <a:bodyPr rIns="91440">
            <a:normAutofit/>
          </a:bodyPr>
          <a:lstStyle>
            <a:lvl1pPr marL="0" indent="0">
              <a:buNone/>
              <a:defRPr sz="1100">
                <a:solidFill>
                  <a:schemeClr val="tx1"/>
                </a:solidFill>
              </a:defRPr>
            </a:lvl1pPr>
          </a:lstStyle>
          <a:p>
            <a:pPr lvl="0"/>
            <a:endParaRPr lang="en-US" dirty="0"/>
          </a:p>
        </p:txBody>
      </p:sp>
      <p:sp>
        <p:nvSpPr>
          <p:cNvPr id="7" name="Text Placeholder b">
            <a:extLst>
              <a:ext uri="{FF2B5EF4-FFF2-40B4-BE49-F238E27FC236}">
                <a16:creationId xmlns:a16="http://schemas.microsoft.com/office/drawing/2014/main" id="{46843AD8-44F6-67B6-C722-F0C4E0CF625B}"/>
              </a:ext>
            </a:extLst>
          </p:cNvPr>
          <p:cNvSpPr>
            <a:spLocks noGrp="1"/>
          </p:cNvSpPr>
          <p:nvPr>
            <p:ph type="body" sz="quarter" idx="12"/>
          </p:nvPr>
        </p:nvSpPr>
        <p:spPr>
          <a:xfrm>
            <a:off x="239713" y="3778889"/>
            <a:ext cx="10694987" cy="541605"/>
          </a:xfrm>
        </p:spPr>
        <p:txBody>
          <a:bodyPr rIns="91440">
            <a:normAutofit/>
          </a:bodyPr>
          <a:lstStyle>
            <a:lvl1pPr marL="0" indent="0">
              <a:buNone/>
              <a:defRPr sz="2400"/>
            </a:lvl1pPr>
          </a:lstStyle>
          <a:p>
            <a:pPr lvl="0"/>
            <a:endParaRPr lang="en-US" dirty="0"/>
          </a:p>
        </p:txBody>
      </p:sp>
      <p:graphicFrame>
        <p:nvGraphicFramePr>
          <p:cNvPr id="20" name="Diagram 19" descr="This image shows the structure of the proposed 2023 ELA standards.">
            <a:extLst>
              <a:ext uri="{FF2B5EF4-FFF2-40B4-BE49-F238E27FC236}">
                <a16:creationId xmlns:a16="http://schemas.microsoft.com/office/drawing/2014/main" id="{13D21376-F485-25C3-3AA1-02F785E21B09}"/>
              </a:ext>
            </a:extLst>
          </p:cNvPr>
          <p:cNvGraphicFramePr/>
          <p:nvPr userDrawn="1">
            <p:extLst>
              <p:ext uri="{D42A27DB-BD31-4B8C-83A1-F6EECF244321}">
                <p14:modId xmlns:p14="http://schemas.microsoft.com/office/powerpoint/2010/main" val="1787906058"/>
              </p:ext>
            </p:extLst>
          </p:nvPr>
        </p:nvGraphicFramePr>
        <p:xfrm>
          <a:off x="116117" y="4248991"/>
          <a:ext cx="8274018" cy="193189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1" name="Text Placeholder 1">
            <a:extLst>
              <a:ext uri="{FF2B5EF4-FFF2-40B4-BE49-F238E27FC236}">
                <a16:creationId xmlns:a16="http://schemas.microsoft.com/office/drawing/2014/main" id="{049D4065-6622-1DA9-422E-28145F05BCC2}"/>
              </a:ext>
            </a:extLst>
          </p:cNvPr>
          <p:cNvSpPr>
            <a:spLocks noGrp="1"/>
          </p:cNvSpPr>
          <p:nvPr>
            <p:ph type="body" sz="quarter" idx="23"/>
          </p:nvPr>
        </p:nvSpPr>
        <p:spPr>
          <a:xfrm>
            <a:off x="1520825" y="4384414"/>
            <a:ext cx="1211263" cy="433387"/>
          </a:xfrm>
        </p:spPr>
        <p:txBody>
          <a:bodyPr rIns="91440">
            <a:normAutofit/>
          </a:bodyPr>
          <a:lstStyle>
            <a:lvl1pPr marL="0" indent="0">
              <a:buNone/>
              <a:defRPr sz="1100">
                <a:solidFill>
                  <a:schemeClr val="bg1"/>
                </a:solidFill>
              </a:defRPr>
            </a:lvl1pPr>
          </a:lstStyle>
          <a:p>
            <a:pPr lvl="0"/>
            <a:endParaRPr lang="en-US" dirty="0"/>
          </a:p>
        </p:txBody>
      </p:sp>
      <p:sp>
        <p:nvSpPr>
          <p:cNvPr id="22" name="Text Placeholder 1a">
            <a:extLst>
              <a:ext uri="{FF2B5EF4-FFF2-40B4-BE49-F238E27FC236}">
                <a16:creationId xmlns:a16="http://schemas.microsoft.com/office/drawing/2014/main" id="{9A15E7B2-6E1E-71DD-5072-323316C3C74D}"/>
              </a:ext>
            </a:extLst>
          </p:cNvPr>
          <p:cNvSpPr>
            <a:spLocks noGrp="1"/>
          </p:cNvSpPr>
          <p:nvPr>
            <p:ph type="body" sz="quarter" idx="24"/>
          </p:nvPr>
        </p:nvSpPr>
        <p:spPr>
          <a:xfrm>
            <a:off x="1733355" y="5033994"/>
            <a:ext cx="1006158" cy="433387"/>
          </a:xfrm>
        </p:spPr>
        <p:txBody>
          <a:bodyPr rIns="91440">
            <a:normAutofit/>
          </a:bodyPr>
          <a:lstStyle>
            <a:lvl1pPr marL="0" indent="0">
              <a:buNone/>
              <a:defRPr sz="1100">
                <a:solidFill>
                  <a:schemeClr val="tx1"/>
                </a:solidFill>
              </a:defRPr>
            </a:lvl1pPr>
          </a:lstStyle>
          <a:p>
            <a:pPr lvl="0"/>
            <a:endParaRPr lang="en-US" dirty="0"/>
          </a:p>
        </p:txBody>
      </p:sp>
      <p:sp>
        <p:nvSpPr>
          <p:cNvPr id="23" name="Text Placeholder 1b">
            <a:extLst>
              <a:ext uri="{FF2B5EF4-FFF2-40B4-BE49-F238E27FC236}">
                <a16:creationId xmlns:a16="http://schemas.microsoft.com/office/drawing/2014/main" id="{C97A85B3-9323-AEFF-AE30-83DA2774DD42}"/>
              </a:ext>
            </a:extLst>
          </p:cNvPr>
          <p:cNvSpPr>
            <a:spLocks noGrp="1"/>
          </p:cNvSpPr>
          <p:nvPr>
            <p:ph type="body" sz="quarter" idx="25"/>
          </p:nvPr>
        </p:nvSpPr>
        <p:spPr>
          <a:xfrm>
            <a:off x="1757412" y="5683574"/>
            <a:ext cx="1006158" cy="433387"/>
          </a:xfrm>
        </p:spPr>
        <p:txBody>
          <a:bodyPr rIns="91440">
            <a:normAutofit/>
          </a:bodyPr>
          <a:lstStyle>
            <a:lvl1pPr marL="0" indent="0">
              <a:buNone/>
              <a:defRPr sz="1100">
                <a:solidFill>
                  <a:schemeClr val="tx1"/>
                </a:solidFill>
              </a:defRPr>
            </a:lvl1pPr>
          </a:lstStyle>
          <a:p>
            <a:pPr lvl="0"/>
            <a:endParaRPr lang="en-US" dirty="0"/>
          </a:p>
        </p:txBody>
      </p:sp>
      <p:sp>
        <p:nvSpPr>
          <p:cNvPr id="26" name="Text Placeholder 2">
            <a:extLst>
              <a:ext uri="{FF2B5EF4-FFF2-40B4-BE49-F238E27FC236}">
                <a16:creationId xmlns:a16="http://schemas.microsoft.com/office/drawing/2014/main" id="{0FDBCBD2-2602-8246-00D9-5EC01BC022CB}"/>
              </a:ext>
            </a:extLst>
          </p:cNvPr>
          <p:cNvSpPr>
            <a:spLocks noGrp="1"/>
          </p:cNvSpPr>
          <p:nvPr>
            <p:ph type="body" sz="quarter" idx="28"/>
          </p:nvPr>
        </p:nvSpPr>
        <p:spPr>
          <a:xfrm>
            <a:off x="2925533" y="4351953"/>
            <a:ext cx="1211263" cy="433387"/>
          </a:xfrm>
        </p:spPr>
        <p:txBody>
          <a:bodyPr rIns="91440">
            <a:normAutofit/>
          </a:bodyPr>
          <a:lstStyle>
            <a:lvl1pPr marL="0" indent="0">
              <a:buNone/>
              <a:defRPr sz="1100">
                <a:solidFill>
                  <a:schemeClr val="bg1"/>
                </a:solidFill>
              </a:defRPr>
            </a:lvl1pPr>
          </a:lstStyle>
          <a:p>
            <a:pPr lvl="0"/>
            <a:endParaRPr lang="en-US" dirty="0"/>
          </a:p>
        </p:txBody>
      </p:sp>
      <p:sp>
        <p:nvSpPr>
          <p:cNvPr id="24" name="Text Placeholder 2a">
            <a:extLst>
              <a:ext uri="{FF2B5EF4-FFF2-40B4-BE49-F238E27FC236}">
                <a16:creationId xmlns:a16="http://schemas.microsoft.com/office/drawing/2014/main" id="{227EF04A-9EAB-EB95-E8BB-1E947FEC4624}"/>
              </a:ext>
            </a:extLst>
          </p:cNvPr>
          <p:cNvSpPr>
            <a:spLocks noGrp="1"/>
          </p:cNvSpPr>
          <p:nvPr>
            <p:ph type="body" sz="quarter" idx="26"/>
          </p:nvPr>
        </p:nvSpPr>
        <p:spPr>
          <a:xfrm>
            <a:off x="3246968" y="5072152"/>
            <a:ext cx="1006158" cy="433387"/>
          </a:xfrm>
        </p:spPr>
        <p:txBody>
          <a:bodyPr rIns="91440">
            <a:normAutofit/>
          </a:bodyPr>
          <a:lstStyle>
            <a:lvl1pPr marL="0" indent="0">
              <a:buNone/>
              <a:defRPr sz="1100">
                <a:solidFill>
                  <a:schemeClr val="tx1"/>
                </a:solidFill>
              </a:defRPr>
            </a:lvl1pPr>
          </a:lstStyle>
          <a:p>
            <a:pPr lvl="0"/>
            <a:endParaRPr lang="en-US" dirty="0"/>
          </a:p>
        </p:txBody>
      </p:sp>
      <p:sp>
        <p:nvSpPr>
          <p:cNvPr id="25" name="Text Placeholder 2b">
            <a:extLst>
              <a:ext uri="{FF2B5EF4-FFF2-40B4-BE49-F238E27FC236}">
                <a16:creationId xmlns:a16="http://schemas.microsoft.com/office/drawing/2014/main" id="{A2C099F1-28C7-8260-ED18-BEC71B8F86B2}"/>
              </a:ext>
            </a:extLst>
          </p:cNvPr>
          <p:cNvSpPr>
            <a:spLocks noGrp="1"/>
          </p:cNvSpPr>
          <p:nvPr>
            <p:ph type="body" sz="quarter" idx="27"/>
          </p:nvPr>
        </p:nvSpPr>
        <p:spPr>
          <a:xfrm>
            <a:off x="3246968" y="5683573"/>
            <a:ext cx="1006158" cy="433387"/>
          </a:xfrm>
        </p:spPr>
        <p:txBody>
          <a:bodyPr rIns="91440">
            <a:normAutofit/>
          </a:bodyPr>
          <a:lstStyle>
            <a:lvl1pPr marL="0" indent="0">
              <a:buNone/>
              <a:defRPr sz="1100">
                <a:solidFill>
                  <a:schemeClr val="tx1"/>
                </a:solidFill>
              </a:defRPr>
            </a:lvl1pPr>
          </a:lstStyle>
          <a:p>
            <a:pPr lvl="0"/>
            <a:endParaRPr lang="en-US" dirty="0"/>
          </a:p>
        </p:txBody>
      </p:sp>
      <p:sp>
        <p:nvSpPr>
          <p:cNvPr id="27" name="Text Placeholder 3">
            <a:extLst>
              <a:ext uri="{FF2B5EF4-FFF2-40B4-BE49-F238E27FC236}">
                <a16:creationId xmlns:a16="http://schemas.microsoft.com/office/drawing/2014/main" id="{3BCCAE8C-DF78-B6D2-1974-51BFD1D68230}"/>
              </a:ext>
            </a:extLst>
          </p:cNvPr>
          <p:cNvSpPr>
            <a:spLocks noGrp="1"/>
          </p:cNvSpPr>
          <p:nvPr>
            <p:ph type="body" sz="quarter" idx="29"/>
          </p:nvPr>
        </p:nvSpPr>
        <p:spPr>
          <a:xfrm>
            <a:off x="4371160" y="4372815"/>
            <a:ext cx="1211263" cy="433387"/>
          </a:xfrm>
        </p:spPr>
        <p:txBody>
          <a:bodyPr rIns="91440">
            <a:normAutofit/>
          </a:bodyPr>
          <a:lstStyle>
            <a:lvl1pPr marL="0" indent="0">
              <a:buNone/>
              <a:defRPr sz="1100">
                <a:solidFill>
                  <a:schemeClr val="bg1"/>
                </a:solidFill>
              </a:defRPr>
            </a:lvl1pPr>
          </a:lstStyle>
          <a:p>
            <a:pPr lvl="0"/>
            <a:endParaRPr lang="en-US" dirty="0"/>
          </a:p>
        </p:txBody>
      </p:sp>
      <p:sp>
        <p:nvSpPr>
          <p:cNvPr id="28" name="Text Placeholder 4">
            <a:extLst>
              <a:ext uri="{FF2B5EF4-FFF2-40B4-BE49-F238E27FC236}">
                <a16:creationId xmlns:a16="http://schemas.microsoft.com/office/drawing/2014/main" id="{2C4D364D-2F32-9E67-5AD8-E2A3DA4120CB}"/>
              </a:ext>
            </a:extLst>
          </p:cNvPr>
          <p:cNvSpPr>
            <a:spLocks noGrp="1"/>
          </p:cNvSpPr>
          <p:nvPr>
            <p:ph type="body" sz="quarter" idx="30"/>
          </p:nvPr>
        </p:nvSpPr>
        <p:spPr>
          <a:xfrm>
            <a:off x="5775015" y="4382064"/>
            <a:ext cx="1211263" cy="433387"/>
          </a:xfrm>
        </p:spPr>
        <p:txBody>
          <a:bodyPr rIns="91440">
            <a:normAutofit/>
          </a:bodyPr>
          <a:lstStyle>
            <a:lvl1pPr marL="0" indent="0">
              <a:buNone/>
              <a:defRPr sz="1100">
                <a:solidFill>
                  <a:schemeClr val="bg1"/>
                </a:solidFill>
              </a:defRPr>
            </a:lvl1pPr>
          </a:lstStyle>
          <a:p>
            <a:pPr lvl="0"/>
            <a:endParaRPr lang="en-US" dirty="0"/>
          </a:p>
        </p:txBody>
      </p:sp>
      <p:sp>
        <p:nvSpPr>
          <p:cNvPr id="3" name="Slide Number Placeholder 2">
            <a:extLst>
              <a:ext uri="{FF2B5EF4-FFF2-40B4-BE49-F238E27FC236}">
                <a16:creationId xmlns:a16="http://schemas.microsoft.com/office/drawing/2014/main" id="{FD4482FB-B98F-7D60-8F3A-07BFFFE2AD6B}"/>
              </a:ext>
            </a:extLst>
          </p:cNvPr>
          <p:cNvSpPr>
            <a:spLocks noGrp="1"/>
          </p:cNvSpPr>
          <p:nvPr>
            <p:ph type="sldNum" sz="quarter" idx="10"/>
          </p:nvPr>
        </p:nvSpPr>
        <p:spPr/>
        <p:txBody>
          <a:bodyPr/>
          <a:lstStyle/>
          <a:p>
            <a:fld id="{A3D1C70C-36A2-44FC-A083-98959550CFF4}" type="slidenum">
              <a:rPr lang="en-US" smtClean="0"/>
              <a:pPr/>
              <a:t>‹#›</a:t>
            </a:fld>
            <a:endParaRPr lang="en-US"/>
          </a:p>
        </p:txBody>
      </p:sp>
      <p:sp>
        <p:nvSpPr>
          <p:cNvPr id="29" name="Text Placeholder b">
            <a:extLst>
              <a:ext uri="{FF2B5EF4-FFF2-40B4-BE49-F238E27FC236}">
                <a16:creationId xmlns:a16="http://schemas.microsoft.com/office/drawing/2014/main" id="{DF400FC6-1142-87B0-7999-DD6FF2629A01}"/>
              </a:ext>
            </a:extLst>
          </p:cNvPr>
          <p:cNvSpPr>
            <a:spLocks noGrp="1"/>
          </p:cNvSpPr>
          <p:nvPr>
            <p:ph type="body" sz="quarter" idx="31"/>
          </p:nvPr>
        </p:nvSpPr>
        <p:spPr>
          <a:xfrm>
            <a:off x="4949190" y="5153656"/>
            <a:ext cx="7060914" cy="905887"/>
          </a:xfrm>
        </p:spPr>
        <p:txBody>
          <a:bodyPr rIns="91440">
            <a:normAutofit/>
          </a:bodyPr>
          <a:lstStyle>
            <a:lvl1pPr marL="0" indent="0">
              <a:buNone/>
              <a:defRPr sz="2400"/>
            </a:lvl1pPr>
          </a:lstStyle>
          <a:p>
            <a:pPr lvl="0"/>
            <a:endParaRPr lang="en-US" dirty="0"/>
          </a:p>
        </p:txBody>
      </p:sp>
    </p:spTree>
    <p:extLst>
      <p:ext uri="{BB962C8B-B14F-4D97-AF65-F5344CB8AC3E}">
        <p14:creationId xmlns:p14="http://schemas.microsoft.com/office/powerpoint/2010/main" val="3617309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_caption_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65254" y="1226582"/>
            <a:ext cx="5563517" cy="41571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6" name="Text Placeholder 5">
            <a:extLst>
              <a:ext uri="{FF2B5EF4-FFF2-40B4-BE49-F238E27FC236}">
                <a16:creationId xmlns:a16="http://schemas.microsoft.com/office/drawing/2014/main" id="{5BDDE2DB-6549-448D-B8B8-EC5750411848}"/>
              </a:ext>
            </a:extLst>
          </p:cNvPr>
          <p:cNvSpPr>
            <a:spLocks noGrp="1"/>
          </p:cNvSpPr>
          <p:nvPr>
            <p:ph type="body" sz="quarter" idx="13" hasCustomPrompt="1"/>
          </p:nvPr>
        </p:nvSpPr>
        <p:spPr>
          <a:xfrm>
            <a:off x="165100" y="5457825"/>
            <a:ext cx="5564188" cy="550863"/>
          </a:xfrm>
        </p:spPr>
        <p:txBody>
          <a:bodyPr rIns="91440">
            <a:noAutofit/>
          </a:bodyPr>
          <a:lstStyle>
            <a:lvl1pPr marL="0" indent="0">
              <a:buNone/>
              <a:defRPr sz="1600"/>
            </a:lvl1pPr>
          </a:lstStyle>
          <a:p>
            <a:pPr lvl="0"/>
            <a:r>
              <a:rPr lang="en-US"/>
              <a:t>Enter source/citation</a:t>
            </a:r>
          </a:p>
        </p:txBody>
      </p:sp>
      <p:sp>
        <p:nvSpPr>
          <p:cNvPr id="4" name="Text Placeholder 1">
            <a:extLst>
              <a:ext uri="{FF2B5EF4-FFF2-40B4-BE49-F238E27FC236}">
                <a16:creationId xmlns:a16="http://schemas.microsoft.com/office/drawing/2014/main" id="{78BB418D-9BD3-4031-AC15-403BABC477DA}"/>
              </a:ext>
            </a:extLst>
          </p:cNvPr>
          <p:cNvSpPr>
            <a:spLocks noGrp="1"/>
          </p:cNvSpPr>
          <p:nvPr>
            <p:ph type="body" sz="half" idx="2"/>
          </p:nvPr>
        </p:nvSpPr>
        <p:spPr>
          <a:xfrm>
            <a:off x="6096000" y="1226581"/>
            <a:ext cx="5930746" cy="468947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1239446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ank_Yo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website">
            <a:extLst>
              <a:ext uri="{FF2B5EF4-FFF2-40B4-BE49-F238E27FC236}">
                <a16:creationId xmlns:a16="http://schemas.microsoft.com/office/drawing/2014/main" id="{257493FF-CD20-4B73-9767-F1B99F11BE08}"/>
              </a:ext>
            </a:extLst>
          </p:cNvPr>
          <p:cNvSpPr>
            <a:spLocks noGrp="1"/>
          </p:cNvSpPr>
          <p:nvPr>
            <p:ph idx="1" hasCustomPrompt="1"/>
          </p:nvPr>
        </p:nvSpPr>
        <p:spPr>
          <a:xfrm>
            <a:off x="0" y="1256859"/>
            <a:ext cx="12192000" cy="747579"/>
          </a:xfrm>
        </p:spPr>
        <p:txBody>
          <a:bodyPr lIns="0" rIns="91440">
            <a:normAutofit/>
          </a:bodyPr>
          <a:lstStyle>
            <a:lvl1pPr marL="0" indent="0" algn="ctr">
              <a:spcBef>
                <a:spcPts val="0"/>
              </a:spcBef>
              <a:buNone/>
              <a:defRPr sz="3200"/>
            </a:lvl1pPr>
          </a:lstStyle>
          <a:p>
            <a:pPr lvl="0"/>
            <a:r>
              <a:rPr lang="en-US"/>
              <a:t>Department or Office Webpage</a:t>
            </a:r>
          </a:p>
        </p:txBody>
      </p:sp>
      <p:sp>
        <p:nvSpPr>
          <p:cNvPr id="5" name="contact info">
            <a:extLst>
              <a:ext uri="{FF2B5EF4-FFF2-40B4-BE49-F238E27FC236}">
                <a16:creationId xmlns:a16="http://schemas.microsoft.com/office/drawing/2014/main" id="{6F4F1684-EE2D-419B-9D6E-6617B1C18A9E}"/>
              </a:ext>
            </a:extLst>
          </p:cNvPr>
          <p:cNvSpPr>
            <a:spLocks noGrp="1"/>
          </p:cNvSpPr>
          <p:nvPr>
            <p:ph idx="13" hasCustomPrompt="1"/>
          </p:nvPr>
        </p:nvSpPr>
        <p:spPr>
          <a:xfrm>
            <a:off x="-1" y="2226096"/>
            <a:ext cx="12191999" cy="1493491"/>
          </a:xfrm>
        </p:spPr>
        <p:txBody>
          <a:bodyPr lIns="0" rIns="0">
            <a:normAutofit/>
          </a:bodyPr>
          <a:lstStyle>
            <a:lvl1pPr marL="0" indent="0" algn="ctr">
              <a:spcBef>
                <a:spcPts val="0"/>
              </a:spcBef>
              <a:spcAft>
                <a:spcPts val="1200"/>
              </a:spcAft>
              <a:buNone/>
              <a:defRPr sz="3200"/>
            </a:lvl1pPr>
          </a:lstStyle>
          <a:p>
            <a:pPr lvl="0"/>
            <a:r>
              <a:rPr lang="en-US"/>
              <a:t>Contact Info</a:t>
            </a:r>
          </a:p>
        </p:txBody>
      </p:sp>
      <p:sp>
        <p:nvSpPr>
          <p:cNvPr id="7" name="follow us">
            <a:extLst>
              <a:ext uri="{FF2B5EF4-FFF2-40B4-BE49-F238E27FC236}">
                <a16:creationId xmlns:a16="http://schemas.microsoft.com/office/drawing/2014/main" id="{45487015-5153-4640-AB82-30B0797FB536}"/>
              </a:ext>
            </a:extLst>
          </p:cNvPr>
          <p:cNvSpPr>
            <a:spLocks noGrp="1"/>
          </p:cNvSpPr>
          <p:nvPr>
            <p:ph idx="14" hasCustomPrompt="1"/>
          </p:nvPr>
        </p:nvSpPr>
        <p:spPr>
          <a:xfrm>
            <a:off x="0" y="3901967"/>
            <a:ext cx="12192000" cy="640081"/>
          </a:xfrm>
        </p:spPr>
        <p:txBody>
          <a:bodyPr lIns="0" rIns="0">
            <a:normAutofit/>
          </a:bodyPr>
          <a:lstStyle>
            <a:lvl1pPr marL="0" indent="0" algn="ctr">
              <a:spcBef>
                <a:spcPts val="0"/>
              </a:spcBef>
              <a:spcAft>
                <a:spcPts val="0"/>
              </a:spcAft>
              <a:buNone/>
              <a:defRPr sz="2400" b="1"/>
            </a:lvl1pPr>
          </a:lstStyle>
          <a:p>
            <a:pPr lvl="0"/>
            <a:r>
              <a:rPr lang="en-US"/>
              <a:t>Text</a:t>
            </a:r>
          </a:p>
        </p:txBody>
      </p:sp>
      <p:pic>
        <p:nvPicPr>
          <p:cNvPr id="8" name="Facebook">
            <a:extLst>
              <a:ext uri="{FF2B5EF4-FFF2-40B4-BE49-F238E27FC236}">
                <a16:creationId xmlns:a16="http://schemas.microsoft.com/office/drawing/2014/main" id="{D47437DB-276A-491E-9DED-5CE275B555E9}"/>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67940" y="4737577"/>
            <a:ext cx="644285" cy="640080"/>
          </a:xfrm>
          <a:prstGeom prst="rect">
            <a:avLst/>
          </a:prstGeom>
        </p:spPr>
      </p:pic>
      <p:sp>
        <p:nvSpPr>
          <p:cNvPr id="11" name="Facebook handle">
            <a:extLst>
              <a:ext uri="{FF2B5EF4-FFF2-40B4-BE49-F238E27FC236}">
                <a16:creationId xmlns:a16="http://schemas.microsoft.com/office/drawing/2014/main" id="{582D491C-6C97-4EB7-9FC4-C09543B2B4CB}"/>
              </a:ext>
            </a:extLst>
          </p:cNvPr>
          <p:cNvSpPr>
            <a:spLocks noGrp="1"/>
          </p:cNvSpPr>
          <p:nvPr>
            <p:ph type="body" sz="quarter" idx="15" hasCustomPrompt="1"/>
          </p:nvPr>
        </p:nvSpPr>
        <p:spPr>
          <a:xfrm>
            <a:off x="3518901" y="5497665"/>
            <a:ext cx="1542361" cy="640080"/>
          </a:xfrm>
        </p:spPr>
        <p:txBody>
          <a:bodyPr rIns="0">
            <a:noAutofit/>
          </a:bodyPr>
          <a:lstStyle>
            <a:lvl1pPr marL="0" indent="0" algn="ctr">
              <a:buNone/>
              <a:defRPr sz="1400"/>
            </a:lvl1pPr>
          </a:lstStyle>
          <a:p>
            <a:pPr lvl="0"/>
            <a:r>
              <a:rPr lang="en-US"/>
              <a:t>Enter Facebook info</a:t>
            </a:r>
          </a:p>
        </p:txBody>
      </p:sp>
      <p:pic>
        <p:nvPicPr>
          <p:cNvPr id="9" name="Twitter">
            <a:extLst>
              <a:ext uri="{FF2B5EF4-FFF2-40B4-BE49-F238E27FC236}">
                <a16:creationId xmlns:a16="http://schemas.microsoft.com/office/drawing/2014/main" id="{0D9005C3-B95E-4B18-AAE7-E24BE5196D0C}"/>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6823" y="4737577"/>
            <a:ext cx="638349" cy="640080"/>
          </a:xfrm>
          <a:prstGeom prst="rect">
            <a:avLst/>
          </a:prstGeom>
        </p:spPr>
      </p:pic>
      <p:sp>
        <p:nvSpPr>
          <p:cNvPr id="12" name="Twitter handle">
            <a:extLst>
              <a:ext uri="{FF2B5EF4-FFF2-40B4-BE49-F238E27FC236}">
                <a16:creationId xmlns:a16="http://schemas.microsoft.com/office/drawing/2014/main" id="{86493432-72F4-449E-B539-D1AA7F57D162}"/>
              </a:ext>
            </a:extLst>
          </p:cNvPr>
          <p:cNvSpPr>
            <a:spLocks noGrp="1"/>
          </p:cNvSpPr>
          <p:nvPr>
            <p:ph type="body" sz="quarter" idx="16" hasCustomPrompt="1"/>
          </p:nvPr>
        </p:nvSpPr>
        <p:spPr>
          <a:xfrm>
            <a:off x="5291766" y="5497665"/>
            <a:ext cx="1608463" cy="640081"/>
          </a:xfrm>
        </p:spPr>
        <p:txBody>
          <a:bodyPr rIns="91440">
            <a:noAutofit/>
          </a:bodyPr>
          <a:lstStyle>
            <a:lvl1pPr marL="0" indent="0" algn="ctr">
              <a:buNone/>
              <a:defRPr sz="1400"/>
            </a:lvl1pPr>
          </a:lstStyle>
          <a:p>
            <a:pPr lvl="0"/>
            <a:r>
              <a:rPr lang="en-US"/>
              <a:t>Enter Twitter info</a:t>
            </a:r>
          </a:p>
        </p:txBody>
      </p:sp>
      <p:pic>
        <p:nvPicPr>
          <p:cNvPr id="10" name="Instagram">
            <a:extLst>
              <a:ext uri="{FF2B5EF4-FFF2-40B4-BE49-F238E27FC236}">
                <a16:creationId xmlns:a16="http://schemas.microsoft.com/office/drawing/2014/main" id="{378C0CF0-E836-4DD3-855C-BE5F54E6A3E9}"/>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7579776" y="4690799"/>
            <a:ext cx="734848" cy="733636"/>
          </a:xfrm>
          <a:prstGeom prst="rect">
            <a:avLst/>
          </a:prstGeom>
        </p:spPr>
      </p:pic>
      <p:sp>
        <p:nvSpPr>
          <p:cNvPr id="13" name="Instagram handle">
            <a:extLst>
              <a:ext uri="{FF2B5EF4-FFF2-40B4-BE49-F238E27FC236}">
                <a16:creationId xmlns:a16="http://schemas.microsoft.com/office/drawing/2014/main" id="{3B7466F7-8FB3-4D97-990A-262C144EE8EF}"/>
              </a:ext>
            </a:extLst>
          </p:cNvPr>
          <p:cNvSpPr>
            <a:spLocks noGrp="1"/>
          </p:cNvSpPr>
          <p:nvPr userDrawn="1">
            <p:ph type="body" sz="quarter" idx="17" hasCustomPrompt="1"/>
          </p:nvPr>
        </p:nvSpPr>
        <p:spPr>
          <a:xfrm>
            <a:off x="7182175" y="5497665"/>
            <a:ext cx="1608462" cy="640081"/>
          </a:xfrm>
        </p:spPr>
        <p:txBody>
          <a:bodyPr rIns="91440">
            <a:noAutofit/>
          </a:bodyPr>
          <a:lstStyle>
            <a:lvl1pPr marL="0" indent="0" algn="ctr">
              <a:buNone/>
              <a:defRPr sz="1400"/>
            </a:lvl1pPr>
          </a:lstStyle>
          <a:p>
            <a:pPr lvl="0"/>
            <a:r>
              <a:rPr lang="en-US"/>
              <a:t>Enter Instagram info</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userDrawn="1">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898860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014B6A3B-3BF1-49BB-A418-D9BD7963E314}"/>
              </a:ext>
            </a:extLst>
          </p:cNvPr>
          <p:cNvSpPr>
            <a:spLocks noGrp="1"/>
          </p:cNvSpPr>
          <p:nvPr>
            <p:ph type="body" sz="quarter" idx="11"/>
          </p:nvPr>
        </p:nvSpPr>
        <p:spPr>
          <a:xfrm>
            <a:off x="171451" y="1222375"/>
            <a:ext cx="11849100" cy="4803775"/>
          </a:xfrm>
        </p:spPr>
        <p:txBody>
          <a:bodyPr/>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22764101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ocial_Medi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EA166-BC90-4E13-9118-9507EBCED23D}"/>
              </a:ext>
            </a:extLst>
          </p:cNvPr>
          <p:cNvSpPr>
            <a:spLocks noGrp="1"/>
          </p:cNvSpPr>
          <p:nvPr>
            <p:ph type="title"/>
          </p:nvPr>
        </p:nvSpPr>
        <p:spPr/>
        <p:txBody>
          <a:bodyPr/>
          <a:lstStyle/>
          <a:p>
            <a:r>
              <a:rPr lang="en-US"/>
              <a:t>Click to edit Master title style</a:t>
            </a:r>
          </a:p>
        </p:txBody>
      </p:sp>
      <p:pic>
        <p:nvPicPr>
          <p:cNvPr id="4" name="Facebook">
            <a:extLst>
              <a:ext uri="{FF2B5EF4-FFF2-40B4-BE49-F238E27FC236}">
                <a16:creationId xmlns:a16="http://schemas.microsoft.com/office/drawing/2014/main" id="{9AC9CED7-B302-106F-129F-6BC7C1D5888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539535" y="1579728"/>
            <a:ext cx="914400" cy="914400"/>
          </a:xfrm>
          <a:prstGeom prst="rect">
            <a:avLst/>
          </a:prstGeom>
        </p:spPr>
      </p:pic>
      <p:sp>
        <p:nvSpPr>
          <p:cNvPr id="11" name="Facebook handle">
            <a:extLst>
              <a:ext uri="{FF2B5EF4-FFF2-40B4-BE49-F238E27FC236}">
                <a16:creationId xmlns:a16="http://schemas.microsoft.com/office/drawing/2014/main" id="{609D7336-40E6-48D5-B192-BB72CD36C7BB}"/>
              </a:ext>
            </a:extLst>
          </p:cNvPr>
          <p:cNvSpPr>
            <a:spLocks noGrp="1"/>
          </p:cNvSpPr>
          <p:nvPr>
            <p:ph type="body" sz="quarter" idx="18" hasCustomPrompt="1"/>
          </p:nvPr>
        </p:nvSpPr>
        <p:spPr>
          <a:xfrm>
            <a:off x="748420" y="2532939"/>
            <a:ext cx="2486025" cy="914400"/>
          </a:xfrm>
        </p:spPr>
        <p:txBody>
          <a:bodyPr rIns="0">
            <a:noAutofit/>
          </a:bodyPr>
          <a:lstStyle>
            <a:lvl1pPr marL="0" indent="0" algn="ctr">
              <a:buNone/>
              <a:defRPr sz="1400"/>
            </a:lvl1pPr>
          </a:lstStyle>
          <a:p>
            <a:pPr lvl="0"/>
            <a:r>
              <a:rPr lang="en-US"/>
              <a:t>Text</a:t>
            </a:r>
          </a:p>
        </p:txBody>
      </p:sp>
      <p:pic>
        <p:nvPicPr>
          <p:cNvPr id="6" name="Instagram">
            <a:extLst>
              <a:ext uri="{FF2B5EF4-FFF2-40B4-BE49-F238E27FC236}">
                <a16:creationId xmlns:a16="http://schemas.microsoft.com/office/drawing/2014/main" id="{046AED96-B8A4-1C42-F3A1-1FFE1A13C7A7}"/>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t="124" b="124"/>
          <a:stretch/>
        </p:blipFill>
        <p:spPr>
          <a:xfrm>
            <a:off x="4858762" y="1579728"/>
            <a:ext cx="916670" cy="914400"/>
          </a:xfrm>
          <a:prstGeom prst="rect">
            <a:avLst/>
          </a:prstGeom>
        </p:spPr>
      </p:pic>
      <p:sp>
        <p:nvSpPr>
          <p:cNvPr id="13" name="Instagram handle">
            <a:extLst>
              <a:ext uri="{FF2B5EF4-FFF2-40B4-BE49-F238E27FC236}">
                <a16:creationId xmlns:a16="http://schemas.microsoft.com/office/drawing/2014/main" id="{EECF6CFD-9E31-4C05-886A-971A6B72527F}"/>
              </a:ext>
            </a:extLst>
          </p:cNvPr>
          <p:cNvSpPr>
            <a:spLocks noGrp="1"/>
          </p:cNvSpPr>
          <p:nvPr>
            <p:ph type="body" sz="quarter" idx="19" hasCustomPrompt="1"/>
          </p:nvPr>
        </p:nvSpPr>
        <p:spPr>
          <a:xfrm>
            <a:off x="4110793" y="2514600"/>
            <a:ext cx="2487168" cy="914400"/>
          </a:xfrm>
        </p:spPr>
        <p:txBody>
          <a:bodyPr rIns="91440">
            <a:noAutofit/>
          </a:bodyPr>
          <a:lstStyle>
            <a:lvl1pPr marL="0" indent="0" algn="ctr">
              <a:buNone/>
              <a:defRPr sz="1400"/>
            </a:lvl1pPr>
          </a:lstStyle>
          <a:p>
            <a:pPr lvl="0"/>
            <a:r>
              <a:rPr lang="en-US"/>
              <a:t>Text</a:t>
            </a:r>
          </a:p>
        </p:txBody>
      </p:sp>
      <p:pic>
        <p:nvPicPr>
          <p:cNvPr id="28" name="LinkedIn" descr="A blue and black logo&#10;&#10;Description automatically generated">
            <a:extLst>
              <a:ext uri="{FF2B5EF4-FFF2-40B4-BE49-F238E27FC236}">
                <a16:creationId xmlns:a16="http://schemas.microsoft.com/office/drawing/2014/main" id="{02AF793E-34A8-FE98-2B43-623603DE17E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61254" y="1579728"/>
            <a:ext cx="1075267" cy="914400"/>
          </a:xfrm>
          <a:prstGeom prst="rect">
            <a:avLst/>
          </a:prstGeom>
        </p:spPr>
      </p:pic>
      <p:sp>
        <p:nvSpPr>
          <p:cNvPr id="15" name="LinkedIn handle">
            <a:extLst>
              <a:ext uri="{FF2B5EF4-FFF2-40B4-BE49-F238E27FC236}">
                <a16:creationId xmlns:a16="http://schemas.microsoft.com/office/drawing/2014/main" id="{8DA16D1B-DD85-498B-A177-DDB843C07A0E}"/>
              </a:ext>
            </a:extLst>
          </p:cNvPr>
          <p:cNvSpPr>
            <a:spLocks noGrp="1"/>
          </p:cNvSpPr>
          <p:nvPr>
            <p:ph type="body" sz="quarter" idx="20" hasCustomPrompt="1"/>
          </p:nvPr>
        </p:nvSpPr>
        <p:spPr>
          <a:xfrm>
            <a:off x="7239001" y="2532939"/>
            <a:ext cx="3059502" cy="914400"/>
          </a:xfrm>
        </p:spPr>
        <p:txBody>
          <a:bodyPr rIns="91440">
            <a:noAutofit/>
          </a:bodyPr>
          <a:lstStyle>
            <a:lvl1pPr marL="0" indent="0" algn="ctr">
              <a:buNone/>
              <a:defRPr sz="1400"/>
            </a:lvl1pPr>
          </a:lstStyle>
          <a:p>
            <a:pPr lvl="0"/>
            <a:r>
              <a:rPr lang="en-US"/>
              <a:t>Text</a:t>
            </a:r>
          </a:p>
        </p:txBody>
      </p:sp>
      <p:pic>
        <p:nvPicPr>
          <p:cNvPr id="12" name="Threads">
            <a:extLst>
              <a:ext uri="{FF2B5EF4-FFF2-40B4-BE49-F238E27FC236}">
                <a16:creationId xmlns:a16="http://schemas.microsoft.com/office/drawing/2014/main" id="{41AF5339-2B19-BD63-3B11-24F6C0CB7BA8}"/>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rcRect t="4126" b="4126"/>
          <a:stretch/>
        </p:blipFill>
        <p:spPr>
          <a:xfrm>
            <a:off x="1535363" y="4019550"/>
            <a:ext cx="912137" cy="914400"/>
          </a:xfrm>
          <a:prstGeom prst="rect">
            <a:avLst/>
          </a:prstGeom>
          <a:solidFill>
            <a:schemeClr val="tx1"/>
          </a:solidFill>
        </p:spPr>
      </p:pic>
      <p:sp>
        <p:nvSpPr>
          <p:cNvPr id="10" name="Threads handle">
            <a:extLst>
              <a:ext uri="{FF2B5EF4-FFF2-40B4-BE49-F238E27FC236}">
                <a16:creationId xmlns:a16="http://schemas.microsoft.com/office/drawing/2014/main" id="{96D88CB0-4FD8-2F0F-AFC3-6D59A048757F}"/>
              </a:ext>
            </a:extLst>
          </p:cNvPr>
          <p:cNvSpPr>
            <a:spLocks noGrp="1"/>
          </p:cNvSpPr>
          <p:nvPr>
            <p:ph type="body" sz="quarter" idx="21" hasCustomPrompt="1"/>
          </p:nvPr>
        </p:nvSpPr>
        <p:spPr>
          <a:xfrm>
            <a:off x="747277" y="5031874"/>
            <a:ext cx="2487168" cy="914400"/>
          </a:xfrm>
        </p:spPr>
        <p:txBody>
          <a:bodyPr rIns="91440">
            <a:noAutofit/>
          </a:bodyPr>
          <a:lstStyle>
            <a:lvl1pPr marL="0" indent="0" algn="ctr">
              <a:buNone/>
              <a:defRPr sz="1400"/>
            </a:lvl1pPr>
          </a:lstStyle>
          <a:p>
            <a:pPr lvl="0"/>
            <a:r>
              <a:rPr lang="en-US"/>
              <a:t>Text</a:t>
            </a:r>
          </a:p>
        </p:txBody>
      </p:sp>
      <p:pic>
        <p:nvPicPr>
          <p:cNvPr id="14" name="X">
            <a:extLst>
              <a:ext uri="{FF2B5EF4-FFF2-40B4-BE49-F238E27FC236}">
                <a16:creationId xmlns:a16="http://schemas.microsoft.com/office/drawing/2014/main" id="{5AE40B57-6609-96B5-4C42-D12A59417CFB}"/>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rcRect t="1201" b="1201"/>
          <a:stretch/>
        </p:blipFill>
        <p:spPr>
          <a:xfrm>
            <a:off x="4896042" y="3991849"/>
            <a:ext cx="916670" cy="914400"/>
          </a:xfrm>
          <a:prstGeom prst="rect">
            <a:avLst/>
          </a:prstGeom>
        </p:spPr>
      </p:pic>
      <p:sp>
        <p:nvSpPr>
          <p:cNvPr id="7" name="X Handle">
            <a:extLst>
              <a:ext uri="{FF2B5EF4-FFF2-40B4-BE49-F238E27FC236}">
                <a16:creationId xmlns:a16="http://schemas.microsoft.com/office/drawing/2014/main" id="{8203FBA7-0BF5-431F-8DA2-9F3A04190A95}"/>
              </a:ext>
            </a:extLst>
          </p:cNvPr>
          <p:cNvSpPr>
            <a:spLocks noGrp="1"/>
          </p:cNvSpPr>
          <p:nvPr>
            <p:ph type="body" sz="quarter" idx="16" hasCustomPrompt="1"/>
          </p:nvPr>
        </p:nvSpPr>
        <p:spPr>
          <a:xfrm>
            <a:off x="4110793" y="5009938"/>
            <a:ext cx="2487168" cy="914400"/>
          </a:xfrm>
        </p:spPr>
        <p:txBody>
          <a:bodyPr rIns="91440">
            <a:noAutofit/>
          </a:bodyPr>
          <a:lstStyle>
            <a:lvl1pPr marL="0" indent="0" algn="ctr">
              <a:buNone/>
              <a:defRPr sz="1400"/>
            </a:lvl1pPr>
          </a:lstStyle>
          <a:p>
            <a:pPr lvl="0"/>
            <a:r>
              <a:rPr lang="en-US"/>
              <a:t>Text</a:t>
            </a:r>
          </a:p>
        </p:txBody>
      </p:sp>
      <p:pic>
        <p:nvPicPr>
          <p:cNvPr id="30" name="YouTube">
            <a:extLst>
              <a:ext uri="{FF2B5EF4-FFF2-40B4-BE49-F238E27FC236}">
                <a16:creationId xmlns:a16="http://schemas.microsoft.com/office/drawing/2014/main" id="{254E4991-1E11-CC44-9806-55B96A767E59}"/>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7260123" y="4129009"/>
            <a:ext cx="2855192" cy="640080"/>
          </a:xfrm>
          <a:prstGeom prst="rect">
            <a:avLst/>
          </a:prstGeom>
        </p:spPr>
      </p:pic>
      <p:sp>
        <p:nvSpPr>
          <p:cNvPr id="9" name="YouTube Channel">
            <a:extLst>
              <a:ext uri="{FF2B5EF4-FFF2-40B4-BE49-F238E27FC236}">
                <a16:creationId xmlns:a16="http://schemas.microsoft.com/office/drawing/2014/main" id="{FFD85E77-EDED-42B1-881F-34A5909A5532}"/>
              </a:ext>
            </a:extLst>
          </p:cNvPr>
          <p:cNvSpPr>
            <a:spLocks noGrp="1"/>
          </p:cNvSpPr>
          <p:nvPr>
            <p:ph type="body" sz="quarter" idx="17" hasCustomPrompt="1"/>
          </p:nvPr>
        </p:nvSpPr>
        <p:spPr>
          <a:xfrm>
            <a:off x="7239001" y="5009938"/>
            <a:ext cx="3059502" cy="914400"/>
          </a:xfrm>
        </p:spPr>
        <p:txBody>
          <a:bodyPr rIns="91440">
            <a:noAutofit/>
          </a:bodyPr>
          <a:lstStyle>
            <a:lvl1pPr marL="0" indent="0" algn="ctr">
              <a:buNone/>
              <a:defRPr sz="1400"/>
            </a:lvl1pPr>
          </a:lstStyle>
          <a:p>
            <a:pPr lvl="0"/>
            <a:r>
              <a:rPr lang="en-US"/>
              <a:t>Text</a:t>
            </a:r>
          </a:p>
        </p:txBody>
      </p:sp>
      <p:sp>
        <p:nvSpPr>
          <p:cNvPr id="3" name="Slide Number Placeholder 2">
            <a:extLst>
              <a:ext uri="{FF2B5EF4-FFF2-40B4-BE49-F238E27FC236}">
                <a16:creationId xmlns:a16="http://schemas.microsoft.com/office/drawing/2014/main" id="{F7BAE708-477A-4A20-B43D-CB4603F14509}"/>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40228958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6E5C6-1C04-4D86-8555-886612432D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398DE2-1F98-4979-8D77-997338F8296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1370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6DAC9-34A6-B503-E42A-7E77804CCA6D}"/>
              </a:ext>
            </a:extLst>
          </p:cNvPr>
          <p:cNvSpPr>
            <a:spLocks noGrp="1"/>
          </p:cNvSpPr>
          <p:nvPr>
            <p:ph type="title"/>
          </p:nvPr>
        </p:nvSpPr>
        <p:spPr/>
        <p:txBody>
          <a:bodyPr/>
          <a:lstStyle/>
          <a:p>
            <a:r>
              <a:rPr lang="en-US"/>
              <a:t>Click to edit Master title style</a:t>
            </a:r>
          </a:p>
        </p:txBody>
      </p:sp>
      <p:cxnSp>
        <p:nvCxnSpPr>
          <p:cNvPr id="5" name="Straight Arrow Connector 4" descr="A red arrow is pointing from a box that says &quot;RL = Reading Literature&quot; to the letters &quot;RL&quot; in the code for standard RL.CR.K.1.">
            <a:extLst>
              <a:ext uri="{FF2B5EF4-FFF2-40B4-BE49-F238E27FC236}">
                <a16:creationId xmlns:a16="http://schemas.microsoft.com/office/drawing/2014/main" id="{FFD4E967-9E1C-9EF4-5B9A-C1C8151E2952}"/>
              </a:ext>
            </a:extLst>
          </p:cNvPr>
          <p:cNvCxnSpPr>
            <a:cxnSpLocks/>
          </p:cNvCxnSpPr>
          <p:nvPr userDrawn="1"/>
        </p:nvCxnSpPr>
        <p:spPr>
          <a:xfrm flipH="1">
            <a:off x="822960" y="2351567"/>
            <a:ext cx="697496" cy="678712"/>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descr="A red arrow is pointing from a box that says &quot;CR = Close Reading of Text&quot; to the letters &quot;CR&quot; in the code for standard RL.CR.K.1.">
            <a:extLst>
              <a:ext uri="{FF2B5EF4-FFF2-40B4-BE49-F238E27FC236}">
                <a16:creationId xmlns:a16="http://schemas.microsoft.com/office/drawing/2014/main" id="{D9B4FB45-4FEA-1783-C37C-968653C6DC3F}"/>
              </a:ext>
            </a:extLst>
          </p:cNvPr>
          <p:cNvCxnSpPr/>
          <p:nvPr userDrawn="1"/>
        </p:nvCxnSpPr>
        <p:spPr>
          <a:xfrm flipH="1">
            <a:off x="1603744" y="2310808"/>
            <a:ext cx="3744433" cy="719471"/>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 Placeholder 17">
            <a:extLst>
              <a:ext uri="{FF2B5EF4-FFF2-40B4-BE49-F238E27FC236}">
                <a16:creationId xmlns:a16="http://schemas.microsoft.com/office/drawing/2014/main" id="{9FE6182C-87D5-8CA5-36BC-D4B57D1F6BB0}"/>
              </a:ext>
            </a:extLst>
          </p:cNvPr>
          <p:cNvSpPr>
            <a:spLocks noGrp="1"/>
          </p:cNvSpPr>
          <p:nvPr>
            <p:ph type="body" sz="quarter" idx="15"/>
          </p:nvPr>
        </p:nvSpPr>
        <p:spPr>
          <a:xfrm>
            <a:off x="331788" y="2678113"/>
            <a:ext cx="11201400" cy="1630362"/>
          </a:xfrm>
        </p:spPr>
        <p:txBody>
          <a:bodyPr/>
          <a:lstStyle>
            <a:lvl1pPr marL="0" indent="0">
              <a:buNone/>
              <a:defRPr/>
            </a:lvl1pPr>
          </a:lstStyle>
          <a:p>
            <a:pPr lvl="0"/>
            <a:endParaRPr lang="en-US" dirty="0"/>
          </a:p>
        </p:txBody>
      </p:sp>
      <p:cxnSp>
        <p:nvCxnSpPr>
          <p:cNvPr id="9" name="Straight Arrow Connector 8" descr="A red arrow is pointing from a box that says &quot;K = Kindergarten&quot; to the letter &quot;K&quot; in the code for standard RL.CR.K.1.">
            <a:extLst>
              <a:ext uri="{FF2B5EF4-FFF2-40B4-BE49-F238E27FC236}">
                <a16:creationId xmlns:a16="http://schemas.microsoft.com/office/drawing/2014/main" id="{85A46CC2-BFEA-F3C6-BDF1-1CA9A329AC4F}"/>
              </a:ext>
            </a:extLst>
          </p:cNvPr>
          <p:cNvCxnSpPr>
            <a:cxnSpLocks/>
          </p:cNvCxnSpPr>
          <p:nvPr userDrawn="1"/>
        </p:nvCxnSpPr>
        <p:spPr>
          <a:xfrm flipV="1">
            <a:off x="1814623" y="3429000"/>
            <a:ext cx="248093" cy="145926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descr="A red arrow is pointing from a box that says &quot;1 = Standard #1&quot; to the number &quot;1&quot; in the code for standard RL.CR.K.1.">
            <a:extLst>
              <a:ext uri="{FF2B5EF4-FFF2-40B4-BE49-F238E27FC236}">
                <a16:creationId xmlns:a16="http://schemas.microsoft.com/office/drawing/2014/main" id="{C06B1601-FEDF-3EDA-E412-F6574787B572}"/>
              </a:ext>
            </a:extLst>
          </p:cNvPr>
          <p:cNvCxnSpPr>
            <a:cxnSpLocks/>
          </p:cNvCxnSpPr>
          <p:nvPr userDrawn="1"/>
        </p:nvCxnSpPr>
        <p:spPr>
          <a:xfrm flipH="1" flipV="1">
            <a:off x="2672316" y="3429000"/>
            <a:ext cx="2787502" cy="145926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3" name="Content Placeholder 12">
            <a:extLst>
              <a:ext uri="{FF2B5EF4-FFF2-40B4-BE49-F238E27FC236}">
                <a16:creationId xmlns:a16="http://schemas.microsoft.com/office/drawing/2014/main" id="{0C4ACC7A-38B1-CDA7-0D2B-2AC5A46C84AD}"/>
              </a:ext>
            </a:extLst>
          </p:cNvPr>
          <p:cNvSpPr>
            <a:spLocks noGrp="1"/>
          </p:cNvSpPr>
          <p:nvPr>
            <p:ph sz="quarter" idx="11"/>
          </p:nvPr>
        </p:nvSpPr>
        <p:spPr>
          <a:xfrm>
            <a:off x="534987" y="1479550"/>
            <a:ext cx="2139696" cy="832104"/>
          </a:xfrm>
          <a:ln w="19050">
            <a:solidFill>
              <a:schemeClr val="tx1">
                <a:lumMod val="95000"/>
                <a:lumOff val="5000"/>
              </a:schemeClr>
            </a:solidFill>
          </a:ln>
        </p:spPr>
        <p:txBody>
          <a:bodyPr lIns="91440" rIns="91440">
            <a:normAutofit/>
          </a:bodyPr>
          <a:lstStyle>
            <a:lvl1pPr marL="0" indent="0">
              <a:buNone/>
              <a:defRPr sz="1400"/>
            </a:lvl1pPr>
          </a:lstStyle>
          <a:p>
            <a:pPr lvl="0"/>
            <a:endParaRPr lang="en-US" dirty="0"/>
          </a:p>
        </p:txBody>
      </p:sp>
      <p:sp>
        <p:nvSpPr>
          <p:cNvPr id="14" name="Content Placeholder 12">
            <a:extLst>
              <a:ext uri="{FF2B5EF4-FFF2-40B4-BE49-F238E27FC236}">
                <a16:creationId xmlns:a16="http://schemas.microsoft.com/office/drawing/2014/main" id="{3E62A476-9C84-6B1D-4B11-BE9B7568DD99}"/>
              </a:ext>
            </a:extLst>
          </p:cNvPr>
          <p:cNvSpPr>
            <a:spLocks noGrp="1"/>
          </p:cNvSpPr>
          <p:nvPr>
            <p:ph sz="quarter" idx="12"/>
          </p:nvPr>
        </p:nvSpPr>
        <p:spPr>
          <a:xfrm>
            <a:off x="4294998" y="1504666"/>
            <a:ext cx="2441448" cy="832104"/>
          </a:xfrm>
          <a:ln w="19050">
            <a:solidFill>
              <a:schemeClr val="tx1"/>
            </a:solidFill>
          </a:ln>
        </p:spPr>
        <p:txBody>
          <a:bodyPr lIns="91440" rIns="91440">
            <a:normAutofit/>
          </a:bodyPr>
          <a:lstStyle>
            <a:lvl1pPr marL="0" indent="0">
              <a:buNone/>
              <a:defRPr sz="1400"/>
            </a:lvl1pPr>
          </a:lstStyle>
          <a:p>
            <a:pPr lvl="0"/>
            <a:endParaRPr lang="en-US" dirty="0"/>
          </a:p>
        </p:txBody>
      </p:sp>
      <p:sp>
        <p:nvSpPr>
          <p:cNvPr id="15" name="Content Placeholder 12">
            <a:extLst>
              <a:ext uri="{FF2B5EF4-FFF2-40B4-BE49-F238E27FC236}">
                <a16:creationId xmlns:a16="http://schemas.microsoft.com/office/drawing/2014/main" id="{C88FC7B1-C4F7-781B-2E76-194399DBAC72}"/>
              </a:ext>
            </a:extLst>
          </p:cNvPr>
          <p:cNvSpPr>
            <a:spLocks noGrp="1"/>
          </p:cNvSpPr>
          <p:nvPr>
            <p:ph sz="quarter" idx="13"/>
          </p:nvPr>
        </p:nvSpPr>
        <p:spPr>
          <a:xfrm>
            <a:off x="583694" y="4888260"/>
            <a:ext cx="2560320" cy="466344"/>
          </a:xfrm>
          <a:ln w="19050">
            <a:solidFill>
              <a:schemeClr val="tx1"/>
            </a:solidFill>
          </a:ln>
        </p:spPr>
        <p:txBody>
          <a:bodyPr lIns="91440" rIns="91440">
            <a:normAutofit/>
          </a:bodyPr>
          <a:lstStyle>
            <a:lvl1pPr marL="0" indent="0">
              <a:buNone/>
              <a:defRPr sz="1400"/>
            </a:lvl1pPr>
          </a:lstStyle>
          <a:p>
            <a:pPr lvl="0"/>
            <a:endParaRPr lang="en-US" dirty="0"/>
          </a:p>
        </p:txBody>
      </p:sp>
      <p:sp>
        <p:nvSpPr>
          <p:cNvPr id="16" name="Content Placeholder 12">
            <a:extLst>
              <a:ext uri="{FF2B5EF4-FFF2-40B4-BE49-F238E27FC236}">
                <a16:creationId xmlns:a16="http://schemas.microsoft.com/office/drawing/2014/main" id="{6EB57FA8-1A0C-94AF-9DEC-5ED275AFADC3}"/>
              </a:ext>
            </a:extLst>
          </p:cNvPr>
          <p:cNvSpPr>
            <a:spLocks noGrp="1"/>
          </p:cNvSpPr>
          <p:nvPr>
            <p:ph sz="quarter" idx="14"/>
          </p:nvPr>
        </p:nvSpPr>
        <p:spPr>
          <a:xfrm>
            <a:off x="4353651" y="4883250"/>
            <a:ext cx="2331720" cy="466344"/>
          </a:xfrm>
          <a:ln w="19050">
            <a:solidFill>
              <a:schemeClr val="tx1"/>
            </a:solidFill>
          </a:ln>
        </p:spPr>
        <p:txBody>
          <a:bodyPr lIns="91440" rIns="91440">
            <a:normAutofit/>
          </a:bodyPr>
          <a:lstStyle>
            <a:lvl1pPr marL="0" indent="0">
              <a:buNone/>
              <a:defRPr sz="1400"/>
            </a:lvl1pPr>
          </a:lstStyle>
          <a:p>
            <a:pPr lvl="0"/>
            <a:endParaRPr lang="en-US" dirty="0"/>
          </a:p>
        </p:txBody>
      </p:sp>
      <p:sp>
        <p:nvSpPr>
          <p:cNvPr id="3" name="Slide Number Placeholder 2">
            <a:extLst>
              <a:ext uri="{FF2B5EF4-FFF2-40B4-BE49-F238E27FC236}">
                <a16:creationId xmlns:a16="http://schemas.microsoft.com/office/drawing/2014/main" id="{DEDCB07C-878F-3710-CF21-7953DC841CEC}"/>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3658592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_Content_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Content Placeholder 1">
            <a:extLst>
              <a:ext uri="{FF2B5EF4-FFF2-40B4-BE49-F238E27FC236}">
                <a16:creationId xmlns:a16="http://schemas.microsoft.com/office/drawing/2014/main" id="{257493FF-CD20-4B73-9767-F1B99F11BE08}"/>
              </a:ext>
            </a:extLst>
          </p:cNvPr>
          <p:cNvSpPr>
            <a:spLocks noGrp="1"/>
          </p:cNvSpPr>
          <p:nvPr>
            <p:ph idx="1"/>
          </p:nvPr>
        </p:nvSpPr>
        <p:spPr>
          <a:xfrm>
            <a:off x="146292" y="1430627"/>
            <a:ext cx="11890272" cy="2226974"/>
          </a:xfrm>
        </p:spPr>
        <p:txBody>
          <a:bodyPr>
            <a:no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5" name="Content Placeholder 2">
            <a:extLst>
              <a:ext uri="{FF2B5EF4-FFF2-40B4-BE49-F238E27FC236}">
                <a16:creationId xmlns:a16="http://schemas.microsoft.com/office/drawing/2014/main" id="{78EA82EE-04AA-4E18-9C5B-623D41A88E2B}"/>
              </a:ext>
            </a:extLst>
          </p:cNvPr>
          <p:cNvSpPr>
            <a:spLocks noGrp="1"/>
          </p:cNvSpPr>
          <p:nvPr>
            <p:ph idx="13"/>
          </p:nvPr>
        </p:nvSpPr>
        <p:spPr>
          <a:xfrm>
            <a:off x="155436" y="3735253"/>
            <a:ext cx="11890272" cy="2226974"/>
          </a:xfrm>
        </p:spPr>
        <p:txBody>
          <a:bodyPr>
            <a:no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388781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_Content_Sub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7" name="Subtitle 1">
            <a:extLst>
              <a:ext uri="{FF2B5EF4-FFF2-40B4-BE49-F238E27FC236}">
                <a16:creationId xmlns:a16="http://schemas.microsoft.com/office/drawing/2014/main" id="{FE7420B2-557E-48EE-B2B6-06D64A51825A}"/>
              </a:ext>
            </a:extLst>
          </p:cNvPr>
          <p:cNvSpPr>
            <a:spLocks noGrp="1"/>
          </p:cNvSpPr>
          <p:nvPr>
            <p:ph type="body" idx="14"/>
          </p:nvPr>
        </p:nvSpPr>
        <p:spPr>
          <a:xfrm>
            <a:off x="146291" y="1138548"/>
            <a:ext cx="11890271"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 name="Content Placeholder 1">
            <a:extLst>
              <a:ext uri="{FF2B5EF4-FFF2-40B4-BE49-F238E27FC236}">
                <a16:creationId xmlns:a16="http://schemas.microsoft.com/office/drawing/2014/main" id="{257493FF-CD20-4B73-9767-F1B99F11BE08}"/>
              </a:ext>
            </a:extLst>
          </p:cNvPr>
          <p:cNvSpPr>
            <a:spLocks noGrp="1"/>
          </p:cNvSpPr>
          <p:nvPr>
            <p:ph idx="1"/>
          </p:nvPr>
        </p:nvSpPr>
        <p:spPr>
          <a:xfrm>
            <a:off x="146292" y="1962460"/>
            <a:ext cx="11890272" cy="1433759"/>
          </a:xfrm>
        </p:spPr>
        <p:txBody>
          <a:bodyPr rIns="91440">
            <a:noAutofit/>
          </a:bodyPr>
          <a:lstStyle>
            <a:lvl1pPr>
              <a:defRPr sz="2400"/>
            </a:lvl1pPr>
            <a:lvl2pPr>
              <a:defRPr sz="2000"/>
            </a:lvl2pPr>
            <a:lvl3pPr>
              <a:defRPr sz="18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8" name="Subtitle 2">
            <a:extLst>
              <a:ext uri="{FF2B5EF4-FFF2-40B4-BE49-F238E27FC236}">
                <a16:creationId xmlns:a16="http://schemas.microsoft.com/office/drawing/2014/main" id="{38B7E127-F1D4-487E-A15F-845BF8F6D645}"/>
              </a:ext>
            </a:extLst>
          </p:cNvPr>
          <p:cNvSpPr>
            <a:spLocks noGrp="1"/>
          </p:cNvSpPr>
          <p:nvPr>
            <p:ph type="body" idx="15"/>
          </p:nvPr>
        </p:nvSpPr>
        <p:spPr>
          <a:xfrm>
            <a:off x="146290" y="3603812"/>
            <a:ext cx="11890271"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Content Placeholder 2">
            <a:extLst>
              <a:ext uri="{FF2B5EF4-FFF2-40B4-BE49-F238E27FC236}">
                <a16:creationId xmlns:a16="http://schemas.microsoft.com/office/drawing/2014/main" id="{78EA82EE-04AA-4E18-9C5B-623D41A88E2B}"/>
              </a:ext>
            </a:extLst>
          </p:cNvPr>
          <p:cNvSpPr>
            <a:spLocks noGrp="1"/>
          </p:cNvSpPr>
          <p:nvPr>
            <p:ph idx="13"/>
          </p:nvPr>
        </p:nvSpPr>
        <p:spPr>
          <a:xfrm>
            <a:off x="155436" y="4439797"/>
            <a:ext cx="11890272" cy="1522429"/>
          </a:xfrm>
        </p:spPr>
        <p:txBody>
          <a:bodyPr rIns="91440">
            <a:noAutofit/>
          </a:bodyPr>
          <a:lstStyle>
            <a:lvl1pPr>
              <a:defRPr sz="2400"/>
            </a:lvl1pPr>
            <a:lvl2pPr>
              <a:defRPr sz="2000"/>
            </a:lvl2pPr>
            <a:lvl3pPr>
              <a:defRPr sz="18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217046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p>
        </p:txBody>
      </p:sp>
      <p:sp>
        <p:nvSpPr>
          <p:cNvPr id="3" name="Content Placeholder 1">
            <a:extLst>
              <a:ext uri="{FF2B5EF4-FFF2-40B4-BE49-F238E27FC236}">
                <a16:creationId xmlns:a16="http://schemas.microsoft.com/office/drawing/2014/main" id="{8BE3CC32-6F75-4749-8C0D-726CD30D3F19}"/>
              </a:ext>
            </a:extLst>
          </p:cNvPr>
          <p:cNvSpPr>
            <a:spLocks noGrp="1"/>
          </p:cNvSpPr>
          <p:nvPr>
            <p:ph sz="half" idx="1"/>
          </p:nvPr>
        </p:nvSpPr>
        <p:spPr>
          <a:xfrm>
            <a:off x="176270" y="1429017"/>
            <a:ext cx="5843530" cy="4498057"/>
          </a:xfrm>
        </p:spPr>
        <p:txBody>
          <a:bodyPr rIns="640080"/>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9E70591A-C582-4B0B-95C3-1CEE6E7FEE31}"/>
              </a:ext>
            </a:extLst>
          </p:cNvPr>
          <p:cNvSpPr>
            <a:spLocks noGrp="1"/>
          </p:cNvSpPr>
          <p:nvPr>
            <p:ph sz="half" idx="13"/>
          </p:nvPr>
        </p:nvSpPr>
        <p:spPr>
          <a:xfrm>
            <a:off x="6172202" y="1429016"/>
            <a:ext cx="5843530" cy="4498057"/>
          </a:xfrm>
        </p:spPr>
        <p:txBody>
          <a:bodyPr rIns="640080"/>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886054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8BE3CC32-6F75-4749-8C0D-726CD30D3F19}"/>
              </a:ext>
            </a:extLst>
          </p:cNvPr>
          <p:cNvSpPr>
            <a:spLocks noGrp="1"/>
          </p:cNvSpPr>
          <p:nvPr>
            <p:ph sz="half" idx="1"/>
          </p:nvPr>
        </p:nvSpPr>
        <p:spPr>
          <a:xfrm>
            <a:off x="176270" y="1429017"/>
            <a:ext cx="3800820" cy="4498057"/>
          </a:xfrm>
        </p:spPr>
        <p:txBody>
          <a:bodyPr rIns="45720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2CA358F9-FDAB-435E-8C1A-4A738B05E0CA}"/>
              </a:ext>
            </a:extLst>
          </p:cNvPr>
          <p:cNvSpPr>
            <a:spLocks noGrp="1"/>
          </p:cNvSpPr>
          <p:nvPr>
            <p:ph sz="half" idx="13"/>
          </p:nvPr>
        </p:nvSpPr>
        <p:spPr>
          <a:xfrm>
            <a:off x="4195590" y="1429017"/>
            <a:ext cx="3800820" cy="4498057"/>
          </a:xfrm>
        </p:spPr>
        <p:txBody>
          <a:bodyPr rIns="45720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
            <a:extLst>
              <a:ext uri="{FF2B5EF4-FFF2-40B4-BE49-F238E27FC236}">
                <a16:creationId xmlns:a16="http://schemas.microsoft.com/office/drawing/2014/main" id="{DACFA113-9FF8-4E58-B951-B3F0EC9E1F73}"/>
              </a:ext>
            </a:extLst>
          </p:cNvPr>
          <p:cNvSpPr>
            <a:spLocks noGrp="1"/>
          </p:cNvSpPr>
          <p:nvPr>
            <p:ph sz="half" idx="14"/>
          </p:nvPr>
        </p:nvSpPr>
        <p:spPr>
          <a:xfrm>
            <a:off x="8214912" y="1431790"/>
            <a:ext cx="3800820" cy="4498057"/>
          </a:xfrm>
        </p:spPr>
        <p:txBody>
          <a:bodyPr rIns="82296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4113474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D5A0A-B28B-3D70-989B-7FCCD0C32B9A}"/>
              </a:ext>
            </a:extLst>
          </p:cNvPr>
          <p:cNvSpPr>
            <a:spLocks noGrp="1"/>
          </p:cNvSpPr>
          <p:nvPr>
            <p:ph type="title"/>
          </p:nvPr>
        </p:nvSpPr>
        <p:spPr/>
        <p:txBody>
          <a:bodyPr/>
          <a:lstStyle/>
          <a:p>
            <a:r>
              <a:rPr lang="en-US"/>
              <a:t>Click to edit Master title style</a:t>
            </a:r>
          </a:p>
        </p:txBody>
      </p:sp>
      <p:sp>
        <p:nvSpPr>
          <p:cNvPr id="4" name="Content Placeholder 1">
            <a:extLst>
              <a:ext uri="{FF2B5EF4-FFF2-40B4-BE49-F238E27FC236}">
                <a16:creationId xmlns:a16="http://schemas.microsoft.com/office/drawing/2014/main" id="{478CA36A-FD9B-B516-ABA0-81314DEECEC5}"/>
              </a:ext>
            </a:extLst>
          </p:cNvPr>
          <p:cNvSpPr>
            <a:spLocks noGrp="1"/>
          </p:cNvSpPr>
          <p:nvPr>
            <p:ph sz="half" idx="13"/>
          </p:nvPr>
        </p:nvSpPr>
        <p:spPr>
          <a:xfrm>
            <a:off x="450072" y="1213201"/>
            <a:ext cx="10903728" cy="1647494"/>
          </a:xfrm>
          <a:solidFill>
            <a:schemeClr val="accent1">
              <a:lumMod val="20000"/>
              <a:lumOff val="80000"/>
            </a:schemeClr>
          </a:solidFill>
          <a:ln w="12700">
            <a:solidFill>
              <a:schemeClr val="tx1"/>
            </a:solidFill>
          </a:ln>
        </p:spPr>
        <p:txBody>
          <a:bodyPr vert="horz" lIns="91440" tIns="45720" rIns="457200" bIns="45720" rtlCol="0" anchor="t">
            <a:noAutofit/>
          </a:bodyPr>
          <a:lstStyle/>
          <a:p>
            <a:pPr marL="0" indent="0">
              <a:buNone/>
            </a:pPr>
            <a:endParaRPr lang="en-US">
              <a:latin typeface="Palatino Linotype"/>
            </a:endParaRPr>
          </a:p>
        </p:txBody>
      </p:sp>
      <p:sp>
        <p:nvSpPr>
          <p:cNvPr id="7" name="Content Placeholder 2">
            <a:extLst>
              <a:ext uri="{FF2B5EF4-FFF2-40B4-BE49-F238E27FC236}">
                <a16:creationId xmlns:a16="http://schemas.microsoft.com/office/drawing/2014/main" id="{A0730BEB-18F0-2086-6677-20FB519E250E}"/>
              </a:ext>
            </a:extLst>
          </p:cNvPr>
          <p:cNvSpPr>
            <a:spLocks noGrp="1"/>
          </p:cNvSpPr>
          <p:nvPr>
            <p:ph sz="quarter" idx="15"/>
          </p:nvPr>
        </p:nvSpPr>
        <p:spPr>
          <a:xfrm>
            <a:off x="450072" y="2975837"/>
            <a:ext cx="10902950" cy="715999"/>
          </a:xfrm>
          <a:solidFill>
            <a:schemeClr val="accent5">
              <a:lumMod val="20000"/>
              <a:lumOff val="80000"/>
            </a:schemeClr>
          </a:solidFill>
        </p:spPr>
        <p:txBody>
          <a:bodyPr rIns="91440">
            <a:normAutofit/>
          </a:bodyPr>
          <a:lstStyle>
            <a:lvl1pPr marL="0" indent="0">
              <a:buNone/>
              <a:defRPr sz="2000"/>
            </a:lvl1pPr>
          </a:lstStyle>
          <a:p>
            <a:pPr lvl="0"/>
            <a:endParaRPr lang="en-US"/>
          </a:p>
        </p:txBody>
      </p:sp>
      <p:sp>
        <p:nvSpPr>
          <p:cNvPr id="6" name="Content Placeholder 3">
            <a:extLst>
              <a:ext uri="{FF2B5EF4-FFF2-40B4-BE49-F238E27FC236}">
                <a16:creationId xmlns:a16="http://schemas.microsoft.com/office/drawing/2014/main" id="{FF2CEE93-E939-8823-BB9E-59CCCA2D9493}"/>
              </a:ext>
            </a:extLst>
          </p:cNvPr>
          <p:cNvSpPr>
            <a:spLocks noGrp="1"/>
          </p:cNvSpPr>
          <p:nvPr>
            <p:ph sz="quarter" idx="14"/>
          </p:nvPr>
        </p:nvSpPr>
        <p:spPr>
          <a:xfrm>
            <a:off x="450072" y="3742600"/>
            <a:ext cx="10902950" cy="2338340"/>
          </a:xfrm>
        </p:spPr>
        <p:txBody>
          <a:bodyPr rIns="91440">
            <a:normAutofit/>
          </a:bodyPr>
          <a:lstStyle>
            <a:lvl1pPr marL="0" indent="0">
              <a:buNone/>
              <a:defRPr sz="1600"/>
            </a:lvl1pPr>
          </a:lstStyle>
          <a:p>
            <a:pPr lvl="0"/>
            <a:endParaRPr lang="en-US"/>
          </a:p>
        </p:txBody>
      </p:sp>
      <p:sp>
        <p:nvSpPr>
          <p:cNvPr id="3" name="Slide Number Placeholder 2">
            <a:extLst>
              <a:ext uri="{FF2B5EF4-FFF2-40B4-BE49-F238E27FC236}">
                <a16:creationId xmlns:a16="http://schemas.microsoft.com/office/drawing/2014/main" id="{F8CE8D2C-B80B-28A4-2105-E06A2CF398A2}"/>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773256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D5A0A-B28B-3D70-989B-7FCCD0C32B9A}"/>
              </a:ext>
            </a:extLst>
          </p:cNvPr>
          <p:cNvSpPr>
            <a:spLocks noGrp="1"/>
          </p:cNvSpPr>
          <p:nvPr>
            <p:ph type="title"/>
          </p:nvPr>
        </p:nvSpPr>
        <p:spPr/>
        <p:txBody>
          <a:bodyPr/>
          <a:lstStyle/>
          <a:p>
            <a:r>
              <a:rPr lang="en-US"/>
              <a:t>Click to edit Master title style</a:t>
            </a:r>
          </a:p>
        </p:txBody>
      </p:sp>
      <p:sp>
        <p:nvSpPr>
          <p:cNvPr id="4" name="Content Placeholder 1">
            <a:extLst>
              <a:ext uri="{FF2B5EF4-FFF2-40B4-BE49-F238E27FC236}">
                <a16:creationId xmlns:a16="http://schemas.microsoft.com/office/drawing/2014/main" id="{478CA36A-FD9B-B516-ABA0-81314DEECEC5}"/>
              </a:ext>
            </a:extLst>
          </p:cNvPr>
          <p:cNvSpPr>
            <a:spLocks noGrp="1"/>
          </p:cNvSpPr>
          <p:nvPr>
            <p:ph sz="half" idx="13"/>
          </p:nvPr>
        </p:nvSpPr>
        <p:spPr>
          <a:xfrm>
            <a:off x="283817" y="1220595"/>
            <a:ext cx="10795861" cy="1647494"/>
          </a:xfrm>
          <a:solidFill>
            <a:schemeClr val="accent1">
              <a:lumMod val="20000"/>
              <a:lumOff val="80000"/>
            </a:schemeClr>
          </a:solidFill>
          <a:ln w="12700">
            <a:solidFill>
              <a:schemeClr val="tx1"/>
            </a:solidFill>
          </a:ln>
        </p:spPr>
        <p:txBody>
          <a:bodyPr vert="horz" lIns="91440" tIns="45720" rIns="457200" bIns="45720" rtlCol="0" anchor="t">
            <a:noAutofit/>
          </a:bodyPr>
          <a:lstStyle/>
          <a:p>
            <a:pPr marL="0" indent="0">
              <a:buNone/>
            </a:pPr>
            <a:endParaRPr lang="en-US" dirty="0">
              <a:latin typeface="Palatino Linotype"/>
            </a:endParaRPr>
          </a:p>
        </p:txBody>
      </p:sp>
      <p:sp>
        <p:nvSpPr>
          <p:cNvPr id="6" name="Content Placeholder 3">
            <a:extLst>
              <a:ext uri="{FF2B5EF4-FFF2-40B4-BE49-F238E27FC236}">
                <a16:creationId xmlns:a16="http://schemas.microsoft.com/office/drawing/2014/main" id="{FF2CEE93-E939-8823-BB9E-59CCCA2D9493}"/>
              </a:ext>
            </a:extLst>
          </p:cNvPr>
          <p:cNvSpPr>
            <a:spLocks noGrp="1"/>
          </p:cNvSpPr>
          <p:nvPr>
            <p:ph sz="quarter" idx="14"/>
          </p:nvPr>
        </p:nvSpPr>
        <p:spPr>
          <a:xfrm>
            <a:off x="283817" y="3113207"/>
            <a:ext cx="10902950" cy="2524198"/>
          </a:xfrm>
        </p:spPr>
        <p:txBody>
          <a:bodyPr rIns="91440">
            <a:normAutofit/>
          </a:bodyPr>
          <a:lstStyle>
            <a:lvl1pPr marL="0" indent="0">
              <a:buNone/>
              <a:defRPr sz="1600"/>
            </a:lvl1pPr>
          </a:lstStyle>
          <a:p>
            <a:pPr lvl="0"/>
            <a:endParaRPr lang="en-US" dirty="0"/>
          </a:p>
        </p:txBody>
      </p:sp>
      <p:sp>
        <p:nvSpPr>
          <p:cNvPr id="3" name="Slide Number Placeholder 2">
            <a:extLst>
              <a:ext uri="{FF2B5EF4-FFF2-40B4-BE49-F238E27FC236}">
                <a16:creationId xmlns:a16="http://schemas.microsoft.com/office/drawing/2014/main" id="{F8CE8D2C-B80B-28A4-2105-E06A2CF398A2}"/>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28555891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slideLayout" Target="../slideLayouts/slideLayout19.xml"/><Relationship Id="rId3" Type="http://schemas.openxmlformats.org/officeDocument/2006/relationships/slideLayout" Target="../slideLayouts/slideLayout4.xml"/><Relationship Id="rId21" Type="http://schemas.openxmlformats.org/officeDocument/2006/relationships/theme" Target="../theme/theme2.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 Type="http://schemas.openxmlformats.org/officeDocument/2006/relationships/slideLayout" Target="../slideLayouts/slideLayout3.xml"/><Relationship Id="rId16" Type="http://schemas.openxmlformats.org/officeDocument/2006/relationships/slideLayout" Target="../slideLayouts/slideLayout17.xml"/><Relationship Id="rId20" Type="http://schemas.openxmlformats.org/officeDocument/2006/relationships/slideLayout" Target="../slideLayouts/slideLayout21.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23" Type="http://schemas.openxmlformats.org/officeDocument/2006/relationships/image" Target="../media/image3.png"/><Relationship Id="rId10" Type="http://schemas.openxmlformats.org/officeDocument/2006/relationships/slideLayout" Target="../slideLayouts/slideLayout11.xml"/><Relationship Id="rId19" Type="http://schemas.openxmlformats.org/officeDocument/2006/relationships/slideLayout" Target="../slideLayouts/slideLayout20.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Logo: New Jersey Department of Education.">
            <a:extLst>
              <a:ext uri="{FF2B5EF4-FFF2-40B4-BE49-F238E27FC236}">
                <a16:creationId xmlns:a16="http://schemas.microsoft.com/office/drawing/2014/main" id="{CF96DE2C-7117-450B-9505-73F2CC7674D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169" y="-5897"/>
            <a:ext cx="12081830" cy="2551181"/>
          </a:xfrm>
          <a:prstGeom prst="rect">
            <a:avLst/>
          </a:prstGeom>
        </p:spPr>
      </p:pic>
      <p:sp>
        <p:nvSpPr>
          <p:cNvPr id="3" name="Text Placeholder 2">
            <a:extLst>
              <a:ext uri="{FF2B5EF4-FFF2-40B4-BE49-F238E27FC236}">
                <a16:creationId xmlns:a16="http://schemas.microsoft.com/office/drawing/2014/main" id="{056ABD99-43FC-48BD-956C-54F530646711}"/>
              </a:ext>
            </a:extLst>
          </p:cNvPr>
          <p:cNvSpPr>
            <a:spLocks noGrp="1"/>
          </p:cNvSpPr>
          <p:nvPr>
            <p:ph type="body" idx="1"/>
          </p:nvPr>
        </p:nvSpPr>
        <p:spPr>
          <a:xfrm>
            <a:off x="110169" y="1825625"/>
            <a:ext cx="11788048" cy="4351338"/>
          </a:xfrm>
          <a:prstGeom prst="rect">
            <a:avLst/>
          </a:prstGeom>
        </p:spPr>
        <p:txBody>
          <a:bodyPr vert="horz" lIns="91440" tIns="45720" rIns="91440" bIns="45720" rtlCol="0">
            <a:normAutofit/>
          </a:bodyPr>
          <a:lstStyle/>
          <a:p>
            <a:pPr lvl="0"/>
            <a:r>
              <a:rPr lang="en-US"/>
              <a:t>Do not use this layout</a:t>
            </a:r>
          </a:p>
        </p:txBody>
      </p:sp>
    </p:spTree>
    <p:extLst>
      <p:ext uri="{BB962C8B-B14F-4D97-AF65-F5344CB8AC3E}">
        <p14:creationId xmlns:p14="http://schemas.microsoft.com/office/powerpoint/2010/main" val="3885510845"/>
      </p:ext>
    </p:extLst>
  </p:cSld>
  <p:clrMap bg1="lt1" tx1="dk1" bg2="lt2" tx2="dk2" accent1="accent1" accent2="accent2" accent3="accent3" accent4="accent4" accent5="accent5" accent6="accent6" hlink="hlink" folHlink="folHlink"/>
  <p:sldLayoutIdLst>
    <p:sldLayoutId id="2147483679" r:id="rId1"/>
  </p:sldLayoutIdLst>
  <p:hf hdr="0" dt="0"/>
  <p:txStyles>
    <p:titleStyle>
      <a:lvl1pPr algn="ctr" defTabSz="914400" rtl="0" eaLnBrk="1" latinLnBrk="0" hangingPunct="1">
        <a:lnSpc>
          <a:spcPct val="90000"/>
        </a:lnSpc>
        <a:spcBef>
          <a:spcPct val="0"/>
        </a:spcBef>
        <a:buNone/>
        <a:defRPr sz="5400" b="1" kern="1200">
          <a:solidFill>
            <a:srgbClr val="6E2405"/>
          </a:solidFill>
          <a:latin typeface="Palatino Linotype" panose="02040502050505030304" pitchFamily="18" charset="0"/>
          <a:ea typeface="+mj-ea"/>
          <a:cs typeface="+mj-cs"/>
        </a:defRPr>
      </a:lvl1pPr>
    </p:titleStyle>
    <p:bodyStyle>
      <a:lvl1pPr marL="0" indent="0" algn="l" defTabSz="914400" rtl="0" eaLnBrk="1" latinLnBrk="0" hangingPunct="1">
        <a:lnSpc>
          <a:spcPct val="108000"/>
        </a:lnSpc>
        <a:spcBef>
          <a:spcPts val="1000"/>
        </a:spcBef>
        <a:spcAft>
          <a:spcPts val="1400"/>
        </a:spcAft>
        <a:buFont typeface="Arial" panose="020B0604020202020204" pitchFamily="34" charset="0"/>
        <a:buNone/>
        <a:defRPr sz="44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graphical user interface&#10;&#10;Description automatically generated">
            <a:extLst>
              <a:ext uri="{FF2B5EF4-FFF2-40B4-BE49-F238E27FC236}">
                <a16:creationId xmlns:a16="http://schemas.microsoft.com/office/drawing/2014/main" id="{696D1C8D-2804-489C-86CC-F70D29F92737}"/>
              </a:ext>
            </a:extLs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49340" y="162881"/>
            <a:ext cx="11893320" cy="1630683"/>
          </a:xfrm>
          <a:prstGeom prst="rect">
            <a:avLst/>
          </a:prstGeom>
        </p:spPr>
      </p:pic>
      <p:sp>
        <p:nvSpPr>
          <p:cNvPr id="2" name="Title Placeholder 1">
            <a:extLst>
              <a:ext uri="{FF2B5EF4-FFF2-40B4-BE49-F238E27FC236}">
                <a16:creationId xmlns:a16="http://schemas.microsoft.com/office/drawing/2014/main" id="{A52D6E93-3D36-4693-94CF-5E08B138DE51}"/>
              </a:ext>
            </a:extLst>
          </p:cNvPr>
          <p:cNvSpPr>
            <a:spLocks noGrp="1"/>
          </p:cNvSpPr>
          <p:nvPr>
            <p:ph type="title"/>
          </p:nvPr>
        </p:nvSpPr>
        <p:spPr>
          <a:xfrm>
            <a:off x="1256841" y="378896"/>
            <a:ext cx="10096959" cy="747579"/>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F8288CE7-0338-4DCA-9309-6257DC1AB2BD}"/>
              </a:ext>
            </a:extLst>
          </p:cNvPr>
          <p:cNvSpPr>
            <a:spLocks noGrp="1"/>
          </p:cNvSpPr>
          <p:nvPr>
            <p:ph type="body" idx="1"/>
          </p:nvPr>
        </p:nvSpPr>
        <p:spPr>
          <a:xfrm>
            <a:off x="146292" y="1430626"/>
            <a:ext cx="11890272" cy="4507465"/>
          </a:xfrm>
          <a:prstGeom prst="rect">
            <a:avLst/>
          </a:prstGeom>
        </p:spPr>
        <p:txBody>
          <a:bodyPr vert="horz" lIns="91440" tIns="45720" rIns="82296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C25DAC51-AACD-4066-8BD6-6F7BF018F00F}"/>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49340" y="6050987"/>
            <a:ext cx="11890272" cy="768098"/>
          </a:xfrm>
          <a:prstGeom prst="rect">
            <a:avLst/>
          </a:prstGeom>
        </p:spPr>
      </p:pic>
      <p:sp>
        <p:nvSpPr>
          <p:cNvPr id="6" name="Slide Number Placeholder 5">
            <a:extLst>
              <a:ext uri="{FF2B5EF4-FFF2-40B4-BE49-F238E27FC236}">
                <a16:creationId xmlns:a16="http://schemas.microsoft.com/office/drawing/2014/main" id="{C0398713-19FC-43BC-8C7D-F7EE32024943}"/>
              </a:ext>
            </a:extLst>
          </p:cNvPr>
          <p:cNvSpPr>
            <a:spLocks noGrp="1"/>
          </p:cNvSpPr>
          <p:nvPr>
            <p:ph type="sldNum" sz="quarter" idx="4"/>
          </p:nvPr>
        </p:nvSpPr>
        <p:spPr>
          <a:xfrm>
            <a:off x="8687719" y="6257197"/>
            <a:ext cx="2743200" cy="365125"/>
          </a:xfrm>
          <a:prstGeom prst="rect">
            <a:avLst/>
          </a:prstGeom>
        </p:spPr>
        <p:txBody>
          <a:bodyPr vert="horz" lIns="91440" tIns="45720" rIns="91440" bIns="45720" rtlCol="0" anchor="ctr"/>
          <a:lstStyle>
            <a:lvl1pPr algn="r">
              <a:defRPr sz="1400">
                <a:solidFill>
                  <a:schemeClr val="bg1"/>
                </a:solidFill>
                <a:latin typeface="Palatino Linotype" panose="02040502050505030304" pitchFamily="18" charset="0"/>
              </a:defRPr>
            </a:lvl1pPr>
          </a:lstStyle>
          <a:p>
            <a:fld id="{A3D1C70C-36A2-44FC-A083-98959550CFF4}" type="slidenum">
              <a:rPr lang="en-US" smtClean="0"/>
              <a:pPr/>
              <a:t>‹#›</a:t>
            </a:fld>
            <a:endParaRPr lang="en-US"/>
          </a:p>
        </p:txBody>
      </p:sp>
    </p:spTree>
    <p:extLst>
      <p:ext uri="{BB962C8B-B14F-4D97-AF65-F5344CB8AC3E}">
        <p14:creationId xmlns:p14="http://schemas.microsoft.com/office/powerpoint/2010/main" val="1292156905"/>
      </p:ext>
    </p:extLst>
  </p:cSld>
  <p:clrMap bg1="lt1" tx1="dk1" bg2="lt2" tx2="dk2" accent1="accent1" accent2="accent2" accent3="accent3" accent4="accent4" accent5="accent5" accent6="accent6" hlink="hlink" folHlink="folHlink"/>
  <p:sldLayoutIdLst>
    <p:sldLayoutId id="2147483680" r:id="rId1"/>
    <p:sldLayoutId id="2147483696" r:id="rId2"/>
    <p:sldLayoutId id="2147483671" r:id="rId3"/>
    <p:sldLayoutId id="2147483677" r:id="rId4"/>
    <p:sldLayoutId id="2147483664" r:id="rId5"/>
    <p:sldLayoutId id="2147483670" r:id="rId6"/>
    <p:sldLayoutId id="2147483694" r:id="rId7"/>
    <p:sldLayoutId id="2147483695" r:id="rId8"/>
    <p:sldLayoutId id="2147483665" r:id="rId9"/>
    <p:sldLayoutId id="2147483681" r:id="rId10"/>
    <p:sldLayoutId id="2147483675" r:id="rId11"/>
    <p:sldLayoutId id="2147483676" r:id="rId12"/>
    <p:sldLayoutId id="2147483672" r:id="rId13"/>
    <p:sldLayoutId id="2147483690" r:id="rId14"/>
    <p:sldLayoutId id="2147483669" r:id="rId15"/>
    <p:sldLayoutId id="2147483693" r:id="rId16"/>
    <p:sldLayoutId id="2147483689" r:id="rId17"/>
    <p:sldLayoutId id="2147483678" r:id="rId18"/>
    <p:sldLayoutId id="2147483692" r:id="rId19"/>
    <p:sldLayoutId id="2147483691" r:id="rId20"/>
  </p:sldLayoutIdLst>
  <p:hf hdr="0" dt="0"/>
  <p:txStyles>
    <p:titleStyle>
      <a:lvl1pPr algn="l" defTabSz="914400" rtl="0" eaLnBrk="1" latinLnBrk="0" hangingPunct="1">
        <a:lnSpc>
          <a:spcPct val="90000"/>
        </a:lnSpc>
        <a:spcBef>
          <a:spcPct val="0"/>
        </a:spcBef>
        <a:buNone/>
        <a:defRPr sz="5000" b="1" kern="1200">
          <a:solidFill>
            <a:srgbClr val="6E2405"/>
          </a:solidFill>
          <a:latin typeface="Palatino Linotype" panose="02040502050505030304" pitchFamily="18" charset="0"/>
          <a:ea typeface="+mj-ea"/>
          <a:cs typeface="+mj-cs"/>
        </a:defRPr>
      </a:lvl1pPr>
    </p:titleStyle>
    <p:bodyStyle>
      <a:lvl1pPr marL="228600" indent="-228600" algn="l" defTabSz="914400" rtl="0" eaLnBrk="1" latinLnBrk="0" hangingPunct="1">
        <a:lnSpc>
          <a:spcPct val="108000"/>
        </a:lnSpc>
        <a:spcBef>
          <a:spcPts val="1000"/>
        </a:spcBef>
        <a:spcAft>
          <a:spcPts val="1400"/>
        </a:spcAft>
        <a:buFont typeface="Arial" panose="020B0604020202020204" pitchFamily="34" charset="0"/>
        <a:buChar char="•"/>
        <a:defRPr sz="40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6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15.sv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57FFF-0053-4747-B34E-976807CC35AB}"/>
              </a:ext>
            </a:extLst>
          </p:cNvPr>
          <p:cNvSpPr>
            <a:spLocks noGrp="1"/>
          </p:cNvSpPr>
          <p:nvPr>
            <p:ph type="ctrTitle"/>
          </p:nvPr>
        </p:nvSpPr>
        <p:spPr>
          <a:xfrm>
            <a:off x="-80764" y="2103121"/>
            <a:ext cx="12191999" cy="2411730"/>
          </a:xfrm>
          <a:prstGeom prst="rect">
            <a:avLst/>
          </a:prstGeom>
        </p:spPr>
        <p:txBody>
          <a:bodyPr lIns="91440" tIns="45720" rIns="91440" bIns="45720" anchor="b"/>
          <a:lstStyle/>
          <a:p>
            <a:r>
              <a:rPr lang="en-US" sz="4800" dirty="0">
                <a:latin typeface="Palatino Linotype"/>
              </a:rPr>
              <a:t>Overview of the 2023 </a:t>
            </a:r>
            <a:br>
              <a:rPr lang="en-US" sz="4800" dirty="0">
                <a:latin typeface="Palatino Linotype"/>
              </a:rPr>
            </a:br>
            <a:r>
              <a:rPr lang="en-US" sz="4800" dirty="0">
                <a:latin typeface="Palatino Linotype"/>
              </a:rPr>
              <a:t>New Jersey Student Learning Standards for English Language Arts</a:t>
            </a:r>
            <a:endParaRPr lang="en-US" sz="4800" dirty="0"/>
          </a:p>
        </p:txBody>
      </p:sp>
      <p:sp>
        <p:nvSpPr>
          <p:cNvPr id="5" name="Subtitle 4">
            <a:extLst>
              <a:ext uri="{FF2B5EF4-FFF2-40B4-BE49-F238E27FC236}">
                <a16:creationId xmlns:a16="http://schemas.microsoft.com/office/drawing/2014/main" id="{012D5881-96EC-447F-A717-A35057F07353}"/>
              </a:ext>
            </a:extLst>
          </p:cNvPr>
          <p:cNvSpPr>
            <a:spLocks noGrp="1"/>
          </p:cNvSpPr>
          <p:nvPr>
            <p:ph type="subTitle" idx="1"/>
          </p:nvPr>
        </p:nvSpPr>
        <p:spPr>
          <a:xfrm>
            <a:off x="1" y="4754880"/>
            <a:ext cx="12191998" cy="1499846"/>
          </a:xfrm>
        </p:spPr>
        <p:txBody>
          <a:bodyPr vert="horz" lIns="91440" tIns="45720" rIns="91440" bIns="45720" rtlCol="0" anchor="t">
            <a:normAutofit/>
          </a:bodyPr>
          <a:lstStyle/>
          <a:p>
            <a:r>
              <a:rPr lang="en-US" dirty="0">
                <a:latin typeface="Palatino Linotype"/>
              </a:rPr>
              <a:t>Office of Standards</a:t>
            </a:r>
            <a:endParaRPr lang="en-US" dirty="0"/>
          </a:p>
          <a:p>
            <a:r>
              <a:rPr lang="en-US" dirty="0">
                <a:latin typeface="Palatino Linotype"/>
              </a:rPr>
              <a:t>Division of Teaching and Learning</a:t>
            </a:r>
            <a:endParaRPr lang="en-US" dirty="0"/>
          </a:p>
        </p:txBody>
      </p:sp>
      <p:pic>
        <p:nvPicPr>
          <p:cNvPr id="6" name="Picture 5" descr="Logo: State of New Jersey, Department of Education.">
            <a:extLst>
              <a:ext uri="{FF2B5EF4-FFF2-40B4-BE49-F238E27FC236}">
                <a16:creationId xmlns:a16="http://schemas.microsoft.com/office/drawing/2014/main" id="{0021F1E6-2135-4F4E-9EA0-EBD236B615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864" y="6081513"/>
            <a:ext cx="11890272" cy="768098"/>
          </a:xfrm>
          <a:prstGeom prst="rect">
            <a:avLst/>
          </a:prstGeom>
        </p:spPr>
      </p:pic>
    </p:spTree>
    <p:extLst>
      <p:ext uri="{BB962C8B-B14F-4D97-AF65-F5344CB8AC3E}">
        <p14:creationId xmlns:p14="http://schemas.microsoft.com/office/powerpoint/2010/main" val="1869916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D17F8-8CE3-42E6-B2C0-07E4F2460062}"/>
              </a:ext>
            </a:extLst>
          </p:cNvPr>
          <p:cNvSpPr>
            <a:spLocks noGrp="1"/>
          </p:cNvSpPr>
          <p:nvPr>
            <p:ph type="title"/>
          </p:nvPr>
        </p:nvSpPr>
        <p:spPr/>
        <p:txBody>
          <a:bodyPr/>
          <a:lstStyle/>
          <a:p>
            <a:r>
              <a:rPr lang="en-US" sz="4000" dirty="0">
                <a:latin typeface="Palatino Linotype"/>
              </a:rPr>
              <a:t>Structural Terms (4 of 4)</a:t>
            </a:r>
            <a:endParaRPr lang="en-US" sz="4000" dirty="0"/>
          </a:p>
        </p:txBody>
      </p:sp>
      <p:sp>
        <p:nvSpPr>
          <p:cNvPr id="3" name="Content Placeholder 2">
            <a:extLst>
              <a:ext uri="{FF2B5EF4-FFF2-40B4-BE49-F238E27FC236}">
                <a16:creationId xmlns:a16="http://schemas.microsoft.com/office/drawing/2014/main" id="{349B840F-E37A-321E-BDE9-BCBCBCC27DD2}"/>
              </a:ext>
            </a:extLst>
          </p:cNvPr>
          <p:cNvSpPr>
            <a:spLocks noGrp="1"/>
          </p:cNvSpPr>
          <p:nvPr>
            <p:ph sz="half" idx="13"/>
          </p:nvPr>
        </p:nvSpPr>
        <p:spPr/>
        <p:txBody>
          <a:bodyPr/>
          <a:lstStyle/>
          <a:p>
            <a:pPr marL="0" indent="0">
              <a:buNone/>
            </a:pPr>
            <a:r>
              <a:rPr lang="en-US" sz="3600" dirty="0">
                <a:latin typeface="Palatino Linotype"/>
              </a:rPr>
              <a:t>Standard: Performance expectations to be met by the end of a grade level or a grade band. </a:t>
            </a:r>
            <a:endParaRPr lang="en-US" sz="3600" strike="sngStrike" dirty="0"/>
          </a:p>
        </p:txBody>
      </p:sp>
      <p:sp>
        <p:nvSpPr>
          <p:cNvPr id="4" name="Content Placeholder 3">
            <a:extLst>
              <a:ext uri="{FF2B5EF4-FFF2-40B4-BE49-F238E27FC236}">
                <a16:creationId xmlns:a16="http://schemas.microsoft.com/office/drawing/2014/main" id="{FC426DF6-EA8A-BBB2-76EF-6AE2CFFF5C91}"/>
              </a:ext>
            </a:extLst>
          </p:cNvPr>
          <p:cNvSpPr>
            <a:spLocks noGrp="1"/>
          </p:cNvSpPr>
          <p:nvPr>
            <p:ph sz="quarter" idx="14"/>
          </p:nvPr>
        </p:nvSpPr>
        <p:spPr/>
        <p:txBody>
          <a:bodyPr>
            <a:normAutofit fontScale="92500"/>
          </a:bodyPr>
          <a:lstStyle/>
          <a:p>
            <a:pPr marL="0" marR="0">
              <a:lnSpc>
                <a:spcPct val="125000"/>
              </a:lnSpc>
              <a:spcBef>
                <a:spcPts val="0"/>
              </a:spcBef>
              <a:spcAft>
                <a:spcPts val="1100"/>
              </a:spcAft>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RL.CR.7.1. Cite several pieces of textual evidence and make relevant connections to support analysis of what a literary text says explicitly as well as inferences drawn from the text.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25000"/>
              </a:lnSpc>
              <a:spcBef>
                <a:spcPts val="0"/>
              </a:spcBef>
              <a:spcAft>
                <a:spcPts val="1100"/>
              </a:spcAft>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RI.CR.7.1. Cite several pieces of textual evidence and make relevant connections to support analysis of what an informational text says explicitly as well as inferences drawn from the text.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Slide Number Placeholder 5">
            <a:extLst>
              <a:ext uri="{FF2B5EF4-FFF2-40B4-BE49-F238E27FC236}">
                <a16:creationId xmlns:a16="http://schemas.microsoft.com/office/drawing/2014/main" id="{9B4644BA-89A7-4605-A77F-03AD7F150B8F}"/>
              </a:ext>
            </a:extLst>
          </p:cNvPr>
          <p:cNvSpPr>
            <a:spLocks noGrp="1"/>
          </p:cNvSpPr>
          <p:nvPr>
            <p:ph type="sldNum" sz="quarter" idx="10"/>
          </p:nvPr>
        </p:nvSpPr>
        <p:spPr/>
        <p:txBody>
          <a:bodyPr/>
          <a:lstStyle/>
          <a:p>
            <a:fld id="{A3D1C70C-36A2-44FC-A083-98959550CFF4}" type="slidenum">
              <a:rPr lang="en-US" smtClean="0"/>
              <a:t>10</a:t>
            </a:fld>
            <a:endParaRPr lang="en-US"/>
          </a:p>
        </p:txBody>
      </p:sp>
    </p:spTree>
    <p:extLst>
      <p:ext uri="{BB962C8B-B14F-4D97-AF65-F5344CB8AC3E}">
        <p14:creationId xmlns:p14="http://schemas.microsoft.com/office/powerpoint/2010/main" val="9758603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44E22-D6A0-4D64-B177-292FEB0A9072}"/>
              </a:ext>
            </a:extLst>
          </p:cNvPr>
          <p:cNvSpPr>
            <a:spLocks noGrp="1"/>
          </p:cNvSpPr>
          <p:nvPr>
            <p:ph type="title"/>
          </p:nvPr>
        </p:nvSpPr>
        <p:spPr/>
        <p:txBody>
          <a:bodyPr/>
          <a:lstStyle/>
          <a:p>
            <a:r>
              <a:rPr lang="en-US" sz="4000" dirty="0">
                <a:latin typeface="Palatino Linotype"/>
              </a:rPr>
              <a:t>How Standards Are Coded</a:t>
            </a:r>
          </a:p>
        </p:txBody>
      </p:sp>
      <p:sp>
        <p:nvSpPr>
          <p:cNvPr id="13" name="Content Placeholder 12">
            <a:extLst>
              <a:ext uri="{FF2B5EF4-FFF2-40B4-BE49-F238E27FC236}">
                <a16:creationId xmlns:a16="http://schemas.microsoft.com/office/drawing/2014/main" id="{DC9679A5-9EE9-1A87-5A2E-D0779BCAFCA5}"/>
              </a:ext>
            </a:extLst>
          </p:cNvPr>
          <p:cNvSpPr>
            <a:spLocks noGrp="1"/>
          </p:cNvSpPr>
          <p:nvPr>
            <p:ph sz="quarter" idx="11"/>
          </p:nvPr>
        </p:nvSpPr>
        <p:spPr/>
        <p:txBody>
          <a:bodyPr>
            <a:normAutofit lnSpcReduction="10000"/>
          </a:bodyPr>
          <a:lstStyle/>
          <a:p>
            <a:r>
              <a:rPr lang="en-US" sz="2400" dirty="0"/>
              <a:t>RL = Reading Literature</a:t>
            </a:r>
          </a:p>
        </p:txBody>
      </p:sp>
      <p:sp>
        <p:nvSpPr>
          <p:cNvPr id="15" name="Content Placeholder 14">
            <a:extLst>
              <a:ext uri="{FF2B5EF4-FFF2-40B4-BE49-F238E27FC236}">
                <a16:creationId xmlns:a16="http://schemas.microsoft.com/office/drawing/2014/main" id="{D3E702D6-723A-1190-848E-CE9174789E72}"/>
              </a:ext>
            </a:extLst>
          </p:cNvPr>
          <p:cNvSpPr>
            <a:spLocks noGrp="1"/>
          </p:cNvSpPr>
          <p:nvPr>
            <p:ph sz="quarter" idx="12"/>
          </p:nvPr>
        </p:nvSpPr>
        <p:spPr/>
        <p:txBody>
          <a:bodyPr>
            <a:normAutofit lnSpcReduction="10000"/>
          </a:bodyPr>
          <a:lstStyle/>
          <a:p>
            <a:r>
              <a:rPr lang="en-US" sz="2400" dirty="0"/>
              <a:t>CR = Close Reading of Text</a:t>
            </a:r>
          </a:p>
        </p:txBody>
      </p:sp>
      <p:sp>
        <p:nvSpPr>
          <p:cNvPr id="19" name="Text Placeholder 18">
            <a:extLst>
              <a:ext uri="{FF2B5EF4-FFF2-40B4-BE49-F238E27FC236}">
                <a16:creationId xmlns:a16="http://schemas.microsoft.com/office/drawing/2014/main" id="{2F4591C1-9576-4EC9-BCFC-E1325A592066}"/>
              </a:ext>
            </a:extLst>
          </p:cNvPr>
          <p:cNvSpPr>
            <a:spLocks noGrp="1"/>
          </p:cNvSpPr>
          <p:nvPr>
            <p:ph type="body" sz="quarter" idx="15"/>
          </p:nvPr>
        </p:nvSpPr>
        <p:spPr>
          <a:xfrm>
            <a:off x="495300" y="2995995"/>
            <a:ext cx="11201400" cy="1630362"/>
          </a:xfrm>
        </p:spPr>
        <p:txBody>
          <a:bodyPr rIns="274320">
            <a:normAutofit fontScale="92500" lnSpcReduction="10000"/>
          </a:bodyPr>
          <a:lstStyle/>
          <a:p>
            <a:r>
              <a:rPr lang="en-US" sz="3600" b="1" dirty="0">
                <a:solidFill>
                  <a:srgbClr val="000000"/>
                </a:solidFill>
                <a:latin typeface="+mn-lt"/>
              </a:rPr>
              <a:t>RL.CR.K.1 </a:t>
            </a:r>
            <a:r>
              <a:rPr lang="en-US" sz="3600" dirty="0">
                <a:latin typeface="+mn-lt"/>
              </a:rPr>
              <a:t>With prompting and support, ask and answer questions about key details in a literary text (e.g., who, what, where, when, why, how). </a:t>
            </a:r>
            <a:endParaRPr lang="en-US" sz="3600" b="1" dirty="0">
              <a:solidFill>
                <a:srgbClr val="000000"/>
              </a:solidFill>
              <a:latin typeface="+mn-lt"/>
            </a:endParaRPr>
          </a:p>
        </p:txBody>
      </p:sp>
      <p:sp>
        <p:nvSpPr>
          <p:cNvPr id="16" name="Content Placeholder 15">
            <a:extLst>
              <a:ext uri="{FF2B5EF4-FFF2-40B4-BE49-F238E27FC236}">
                <a16:creationId xmlns:a16="http://schemas.microsoft.com/office/drawing/2014/main" id="{2C34C93F-F430-02A1-9415-6C8256307618}"/>
              </a:ext>
            </a:extLst>
          </p:cNvPr>
          <p:cNvSpPr>
            <a:spLocks noGrp="1"/>
          </p:cNvSpPr>
          <p:nvPr>
            <p:ph sz="quarter" idx="13"/>
          </p:nvPr>
        </p:nvSpPr>
        <p:spPr/>
        <p:txBody>
          <a:bodyPr>
            <a:normAutofit lnSpcReduction="10000"/>
          </a:bodyPr>
          <a:lstStyle/>
          <a:p>
            <a:r>
              <a:rPr lang="en-US" sz="2400" dirty="0"/>
              <a:t>K = Kindergarten</a:t>
            </a:r>
          </a:p>
        </p:txBody>
      </p:sp>
      <p:sp>
        <p:nvSpPr>
          <p:cNvPr id="17" name="Content Placeholder 16">
            <a:extLst>
              <a:ext uri="{FF2B5EF4-FFF2-40B4-BE49-F238E27FC236}">
                <a16:creationId xmlns:a16="http://schemas.microsoft.com/office/drawing/2014/main" id="{709B7315-167F-5FC6-B5B5-343CC23443BC}"/>
              </a:ext>
            </a:extLst>
          </p:cNvPr>
          <p:cNvSpPr>
            <a:spLocks noGrp="1"/>
          </p:cNvSpPr>
          <p:nvPr>
            <p:ph sz="quarter" idx="14"/>
          </p:nvPr>
        </p:nvSpPr>
        <p:spPr/>
        <p:txBody>
          <a:bodyPr>
            <a:normAutofit lnSpcReduction="10000"/>
          </a:bodyPr>
          <a:lstStyle/>
          <a:p>
            <a:r>
              <a:rPr lang="en-US" sz="2400" dirty="0"/>
              <a:t>1 = Standard #1</a:t>
            </a:r>
          </a:p>
        </p:txBody>
      </p:sp>
      <p:sp>
        <p:nvSpPr>
          <p:cNvPr id="4" name="Slide Number Placeholder 3">
            <a:extLst>
              <a:ext uri="{FF2B5EF4-FFF2-40B4-BE49-F238E27FC236}">
                <a16:creationId xmlns:a16="http://schemas.microsoft.com/office/drawing/2014/main" id="{8E466861-AB81-4507-9F1E-E8C6D09AA44F}"/>
              </a:ext>
            </a:extLst>
          </p:cNvPr>
          <p:cNvSpPr>
            <a:spLocks noGrp="1"/>
          </p:cNvSpPr>
          <p:nvPr>
            <p:ph type="sldNum" sz="quarter" idx="10"/>
          </p:nvPr>
        </p:nvSpPr>
        <p:spPr/>
        <p:txBody>
          <a:bodyPr/>
          <a:lstStyle/>
          <a:p>
            <a:fld id="{A3D1C70C-36A2-44FC-A083-98959550CFF4}" type="slidenum">
              <a:rPr lang="en-US" smtClean="0"/>
              <a:pPr/>
              <a:t>11</a:t>
            </a:fld>
            <a:endParaRPr lang="en-US"/>
          </a:p>
        </p:txBody>
      </p:sp>
    </p:spTree>
    <p:extLst>
      <p:ext uri="{BB962C8B-B14F-4D97-AF65-F5344CB8AC3E}">
        <p14:creationId xmlns:p14="http://schemas.microsoft.com/office/powerpoint/2010/main" val="1233173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9EC76-A124-489A-9CD5-D1D6D02ED50C}"/>
              </a:ext>
            </a:extLst>
          </p:cNvPr>
          <p:cNvSpPr>
            <a:spLocks noGrp="1"/>
          </p:cNvSpPr>
          <p:nvPr>
            <p:ph type="title"/>
          </p:nvPr>
        </p:nvSpPr>
        <p:spPr>
          <a:xfrm>
            <a:off x="1328728" y="235122"/>
            <a:ext cx="10096959" cy="747579"/>
          </a:xfrm>
        </p:spPr>
        <p:txBody>
          <a:bodyPr/>
          <a:lstStyle/>
          <a:p>
            <a:r>
              <a:rPr lang="en-US" sz="4000" dirty="0">
                <a:latin typeface="Palatino Linotype"/>
              </a:rPr>
              <a:t>Structural Revisions: Language Domain</a:t>
            </a:r>
          </a:p>
        </p:txBody>
      </p:sp>
      <p:sp>
        <p:nvSpPr>
          <p:cNvPr id="7" name="TextBox 6">
            <a:extLst>
              <a:ext uri="{FF2B5EF4-FFF2-40B4-BE49-F238E27FC236}">
                <a16:creationId xmlns:a16="http://schemas.microsoft.com/office/drawing/2014/main" id="{34A0DE66-C59D-4A86-BC8E-ED2180052032}"/>
              </a:ext>
            </a:extLst>
          </p:cNvPr>
          <p:cNvSpPr txBox="1"/>
          <p:nvPr/>
        </p:nvSpPr>
        <p:spPr>
          <a:xfrm>
            <a:off x="4889665" y="4467886"/>
            <a:ext cx="4614530" cy="492443"/>
          </a:xfrm>
          <a:prstGeom prst="rect">
            <a:avLst/>
          </a:prstGeom>
          <a:noFill/>
        </p:spPr>
        <p:txBody>
          <a:bodyPr wrap="square" rtlCol="0">
            <a:spAutoFit/>
          </a:bodyPr>
          <a:lstStyle/>
          <a:p>
            <a:pPr marL="0" indent="0">
              <a:lnSpc>
                <a:spcPct val="100000"/>
              </a:lnSpc>
              <a:spcBef>
                <a:spcPts val="0"/>
              </a:spcBef>
              <a:spcAft>
                <a:spcPts val="0"/>
              </a:spcAft>
              <a:buNone/>
            </a:pPr>
            <a:r>
              <a:rPr lang="en-US"/>
              <a:t>Language Domain</a:t>
            </a:r>
          </a:p>
          <a:p>
            <a:pPr marL="0" indent="0">
              <a:lnSpc>
                <a:spcPct val="100000"/>
              </a:lnSpc>
              <a:spcBef>
                <a:spcPts val="0"/>
              </a:spcBef>
              <a:spcAft>
                <a:spcPts val="0"/>
              </a:spcAft>
              <a:buNone/>
            </a:pPr>
            <a:endParaRPr lang="en-US" sz="800"/>
          </a:p>
        </p:txBody>
      </p:sp>
      <p:graphicFrame>
        <p:nvGraphicFramePr>
          <p:cNvPr id="8" name="Table 8">
            <a:extLst>
              <a:ext uri="{FF2B5EF4-FFF2-40B4-BE49-F238E27FC236}">
                <a16:creationId xmlns:a16="http://schemas.microsoft.com/office/drawing/2014/main" id="{9486B2BE-527D-4F4D-B9FD-BBBA1FD7EAED}"/>
              </a:ext>
            </a:extLst>
          </p:cNvPr>
          <p:cNvGraphicFramePr>
            <a:graphicFrameLocks noGrp="1"/>
          </p:cNvGraphicFramePr>
          <p:nvPr>
            <p:extLst>
              <p:ext uri="{D42A27DB-BD31-4B8C-83A1-F6EECF244321}">
                <p14:modId xmlns:p14="http://schemas.microsoft.com/office/powerpoint/2010/main" val="3250355937"/>
              </p:ext>
            </p:extLst>
          </p:nvPr>
        </p:nvGraphicFramePr>
        <p:xfrm>
          <a:off x="486103" y="1143000"/>
          <a:ext cx="10609144" cy="4793505"/>
        </p:xfrm>
        <a:graphic>
          <a:graphicData uri="http://schemas.openxmlformats.org/drawingml/2006/table">
            <a:tbl>
              <a:tblPr firstRow="1" bandRow="1">
                <a:tableStyleId>{5C22544A-7EE6-4342-B048-85BDC9FD1C3A}</a:tableStyleId>
              </a:tblPr>
              <a:tblGrid>
                <a:gridCol w="5304572">
                  <a:extLst>
                    <a:ext uri="{9D8B030D-6E8A-4147-A177-3AD203B41FA5}">
                      <a16:colId xmlns:a16="http://schemas.microsoft.com/office/drawing/2014/main" val="2737677717"/>
                    </a:ext>
                  </a:extLst>
                </a:gridCol>
                <a:gridCol w="5304572">
                  <a:extLst>
                    <a:ext uri="{9D8B030D-6E8A-4147-A177-3AD203B41FA5}">
                      <a16:colId xmlns:a16="http://schemas.microsoft.com/office/drawing/2014/main" val="1331040047"/>
                    </a:ext>
                  </a:extLst>
                </a:gridCol>
              </a:tblGrid>
              <a:tr h="1044465">
                <a:tc>
                  <a:txBody>
                    <a:bodyPr/>
                    <a:lstStyle/>
                    <a:p>
                      <a:pPr marL="0" marR="0" lvl="0" indent="0" algn="ctr" rtl="0" eaLnBrk="1" fontAlgn="auto" latinLnBrk="0" hangingPunct="1">
                        <a:lnSpc>
                          <a:spcPct val="100000"/>
                        </a:lnSpc>
                        <a:spcBef>
                          <a:spcPts val="0"/>
                        </a:spcBef>
                        <a:spcAft>
                          <a:spcPts val="0"/>
                        </a:spcAft>
                        <a:buClrTx/>
                        <a:buSzTx/>
                        <a:buFontTx/>
                        <a:buNone/>
                      </a:pPr>
                      <a:r>
                        <a:rPr lang="en-US" sz="2800" dirty="0">
                          <a:latin typeface="+mn-lt"/>
                        </a:rPr>
                        <a:t>Language Domain</a:t>
                      </a:r>
                      <a:endParaRPr lang="en-US" sz="2800" dirty="0"/>
                    </a:p>
                    <a:p>
                      <a:pPr marL="0" marR="0" lvl="0" indent="0" algn="ctr" defTabSz="914400">
                        <a:lnSpc>
                          <a:spcPct val="100000"/>
                        </a:lnSpc>
                        <a:spcBef>
                          <a:spcPts val="0"/>
                        </a:spcBef>
                        <a:spcAft>
                          <a:spcPts val="0"/>
                        </a:spcAft>
                        <a:buClrTx/>
                        <a:buSzTx/>
                        <a:buFontTx/>
                        <a:buNone/>
                        <a:tabLst/>
                        <a:defRPr/>
                      </a:pPr>
                      <a:r>
                        <a:rPr lang="en-US" sz="2800" dirty="0">
                          <a:latin typeface="+mn-lt"/>
                        </a:rPr>
                        <a:t>(2016 NJSLS-ELA)</a:t>
                      </a:r>
                      <a:endParaRPr lang="en-US" sz="2800" dirty="0"/>
                    </a:p>
                  </a:txBody>
                  <a:tcPr/>
                </a:tc>
                <a:tc>
                  <a:txBody>
                    <a:bodyPr/>
                    <a:lstStyle/>
                    <a:p>
                      <a:pPr marL="0" marR="0" lvl="0" indent="0" algn="ctr" rtl="0" eaLnBrk="1" fontAlgn="auto" latinLnBrk="0" hangingPunct="1">
                        <a:lnSpc>
                          <a:spcPct val="100000"/>
                        </a:lnSpc>
                        <a:spcBef>
                          <a:spcPts val="0"/>
                        </a:spcBef>
                        <a:spcAft>
                          <a:spcPts val="0"/>
                        </a:spcAft>
                        <a:buClrTx/>
                        <a:buSzTx/>
                        <a:buFontTx/>
                        <a:buNone/>
                      </a:pPr>
                      <a:r>
                        <a:rPr lang="en-US" sz="2800" dirty="0">
                          <a:latin typeface="+mn-lt"/>
                        </a:rPr>
                        <a:t> Language Domain</a:t>
                      </a:r>
                      <a:endParaRPr lang="en-US"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latin typeface="+mn-lt"/>
                        </a:rPr>
                        <a:t> (2023 NJSLS-ELA)</a:t>
                      </a:r>
                      <a:endParaRPr lang="en-US" sz="2800" dirty="0"/>
                    </a:p>
                  </a:txBody>
                  <a:tcPr/>
                </a:tc>
                <a:extLst>
                  <a:ext uri="{0D108BD9-81ED-4DB2-BD59-A6C34878D82A}">
                    <a16:rowId xmlns:a16="http://schemas.microsoft.com/office/drawing/2014/main" val="3532352072"/>
                  </a:ext>
                </a:extLst>
              </a:tr>
              <a:tr h="3401313">
                <a:tc>
                  <a:txBody>
                    <a:bodyPr/>
                    <a:lstStyle/>
                    <a:p>
                      <a:pPr marL="285750" indent="-285750">
                        <a:spcBef>
                          <a:spcPts val="324"/>
                        </a:spcBef>
                        <a:spcAft>
                          <a:spcPts val="0"/>
                        </a:spcAft>
                        <a:buFont typeface="Arial" panose="020B0604020202020204" pitchFamily="34" charset="0"/>
                        <a:buChar char="•"/>
                        <a:defRPr/>
                      </a:pPr>
                      <a:r>
                        <a:rPr lang="en-US" sz="2400" dirty="0">
                          <a:latin typeface="+mn-lt"/>
                        </a:rPr>
                        <a:t>Conventions of Standard English</a:t>
                      </a:r>
                    </a:p>
                    <a:p>
                      <a:pPr marL="285750" indent="-285750">
                        <a:spcBef>
                          <a:spcPts val="324"/>
                        </a:spcBef>
                        <a:spcAft>
                          <a:spcPts val="0"/>
                        </a:spcAft>
                        <a:buFont typeface="Arial" panose="020B0604020202020204" pitchFamily="34" charset="0"/>
                        <a:buChar char="•"/>
                        <a:defRPr/>
                      </a:pPr>
                      <a:r>
                        <a:rPr lang="en-US" sz="2400" dirty="0">
                          <a:latin typeface="+mn-lt"/>
                        </a:rPr>
                        <a:t>Knowledge of Language</a:t>
                      </a:r>
                    </a:p>
                    <a:p>
                      <a:pPr marL="285750" indent="-285750">
                        <a:spcBef>
                          <a:spcPts val="324"/>
                        </a:spcBef>
                        <a:spcAft>
                          <a:spcPts val="0"/>
                        </a:spcAft>
                        <a:buFont typeface="Arial" panose="020B0604020202020204" pitchFamily="34" charset="0"/>
                        <a:buChar char="•"/>
                        <a:defRPr/>
                      </a:pPr>
                      <a:r>
                        <a:rPr lang="en-US" sz="2400" dirty="0">
                          <a:latin typeface="+mn-lt"/>
                        </a:rPr>
                        <a:t>Vocabulary Acquisition &amp; Use</a:t>
                      </a:r>
                    </a:p>
                    <a:p>
                      <a:endParaRPr lang="en-US" sz="2400" dirty="0"/>
                    </a:p>
                  </a:txBody>
                  <a:tcPr/>
                </a:tc>
                <a:tc>
                  <a:txBody>
                    <a:bodyPr/>
                    <a:lstStyle/>
                    <a:p>
                      <a:pPr marL="285750" indent="-285750">
                        <a:lnSpc>
                          <a:spcPct val="100000"/>
                        </a:lnSpc>
                        <a:spcBef>
                          <a:spcPts val="0"/>
                        </a:spcBef>
                        <a:spcAft>
                          <a:spcPts val="0"/>
                        </a:spcAft>
                        <a:buFont typeface="Arial" panose="020B0604020202020204" pitchFamily="34" charset="0"/>
                        <a:buChar char="•"/>
                      </a:pPr>
                      <a:r>
                        <a:rPr lang="en-US" sz="2400" dirty="0"/>
                        <a:t>Foundational Skills: Reading (RF)</a:t>
                      </a:r>
                    </a:p>
                    <a:p>
                      <a:pPr marL="285750" indent="-285750">
                        <a:lnSpc>
                          <a:spcPct val="100000"/>
                        </a:lnSpc>
                        <a:spcBef>
                          <a:spcPts val="0"/>
                        </a:spcBef>
                        <a:spcAft>
                          <a:spcPts val="0"/>
                        </a:spcAft>
                        <a:buFont typeface="Arial" panose="020B0604020202020204" pitchFamily="34" charset="0"/>
                        <a:buChar char="•"/>
                      </a:pPr>
                      <a:r>
                        <a:rPr lang="en-US" sz="2400" dirty="0"/>
                        <a:t>Foundational Skills: Writing (WF)</a:t>
                      </a:r>
                    </a:p>
                    <a:p>
                      <a:pPr marL="285750" indent="-285750">
                        <a:lnSpc>
                          <a:spcPct val="100000"/>
                        </a:lnSpc>
                        <a:spcBef>
                          <a:spcPts val="0"/>
                        </a:spcBef>
                        <a:spcAft>
                          <a:spcPts val="0"/>
                        </a:spcAft>
                        <a:buFont typeface="Arial" panose="020B0604020202020204" pitchFamily="34" charset="0"/>
                        <a:buChar char="•"/>
                      </a:pPr>
                      <a:r>
                        <a:rPr lang="en-US" sz="2400" dirty="0"/>
                        <a:t>System and Structure of Language (SS)</a:t>
                      </a:r>
                    </a:p>
                    <a:p>
                      <a:pPr marL="285750" indent="-285750">
                        <a:lnSpc>
                          <a:spcPct val="100000"/>
                        </a:lnSpc>
                        <a:spcBef>
                          <a:spcPts val="0"/>
                        </a:spcBef>
                        <a:spcAft>
                          <a:spcPts val="0"/>
                        </a:spcAft>
                        <a:buFont typeface="Arial" panose="020B0604020202020204" pitchFamily="34" charset="0"/>
                        <a:buChar char="•"/>
                      </a:pPr>
                      <a:r>
                        <a:rPr lang="en-US" sz="2400" dirty="0"/>
                        <a:t>Knowledge of Language (KL)</a:t>
                      </a:r>
                    </a:p>
                    <a:p>
                      <a:pPr marL="285750" indent="-285750">
                        <a:lnSpc>
                          <a:spcPct val="100000"/>
                        </a:lnSpc>
                        <a:spcBef>
                          <a:spcPts val="0"/>
                        </a:spcBef>
                        <a:spcAft>
                          <a:spcPts val="0"/>
                        </a:spcAft>
                        <a:buFont typeface="Arial" panose="020B0604020202020204" pitchFamily="34" charset="0"/>
                        <a:buChar char="•"/>
                      </a:pPr>
                      <a:r>
                        <a:rPr lang="en-US" sz="2400" dirty="0"/>
                        <a:t>Vocabulary, Acquisition and Use: Literal Meaning (VL)</a:t>
                      </a:r>
                    </a:p>
                    <a:p>
                      <a:pPr marL="285750" indent="-285750">
                        <a:lnSpc>
                          <a:spcPct val="100000"/>
                        </a:lnSpc>
                        <a:spcBef>
                          <a:spcPts val="0"/>
                        </a:spcBef>
                        <a:spcAft>
                          <a:spcPts val="0"/>
                        </a:spcAft>
                        <a:buFont typeface="Arial" panose="020B0604020202020204" pitchFamily="34" charset="0"/>
                        <a:buChar char="•"/>
                      </a:pPr>
                      <a:r>
                        <a:rPr lang="en-US" sz="2400" dirty="0"/>
                        <a:t>Vocabulary, Acquisition and Use: Interpretive Meaning (VI)</a:t>
                      </a:r>
                    </a:p>
                    <a:p>
                      <a:endParaRPr lang="en-US" sz="2400" dirty="0"/>
                    </a:p>
                  </a:txBody>
                  <a:tcPr/>
                </a:tc>
                <a:extLst>
                  <a:ext uri="{0D108BD9-81ED-4DB2-BD59-A6C34878D82A}">
                    <a16:rowId xmlns:a16="http://schemas.microsoft.com/office/drawing/2014/main" val="914329508"/>
                  </a:ext>
                </a:extLst>
              </a:tr>
            </a:tbl>
          </a:graphicData>
        </a:graphic>
      </p:graphicFrame>
      <p:sp>
        <p:nvSpPr>
          <p:cNvPr id="6" name="Slide Number Placeholder 5">
            <a:extLst>
              <a:ext uri="{FF2B5EF4-FFF2-40B4-BE49-F238E27FC236}">
                <a16:creationId xmlns:a16="http://schemas.microsoft.com/office/drawing/2014/main" id="{E3EFB752-9C67-4F37-A4C0-DE13DB3BBB34}"/>
              </a:ext>
            </a:extLst>
          </p:cNvPr>
          <p:cNvSpPr>
            <a:spLocks noGrp="1"/>
          </p:cNvSpPr>
          <p:nvPr>
            <p:ph type="sldNum" sz="quarter" idx="12"/>
          </p:nvPr>
        </p:nvSpPr>
        <p:spPr/>
        <p:txBody>
          <a:bodyPr/>
          <a:lstStyle/>
          <a:p>
            <a:fld id="{A3D1C70C-36A2-44FC-A083-98959550CFF4}" type="slidenum">
              <a:rPr lang="en-US" smtClean="0"/>
              <a:t>12</a:t>
            </a:fld>
            <a:endParaRPr lang="en-US"/>
          </a:p>
        </p:txBody>
      </p:sp>
    </p:spTree>
    <p:extLst>
      <p:ext uri="{BB962C8B-B14F-4D97-AF65-F5344CB8AC3E}">
        <p14:creationId xmlns:p14="http://schemas.microsoft.com/office/powerpoint/2010/main" val="7695226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81FA9-4C1F-4E6F-B96C-FA516DC2F7B5}"/>
              </a:ext>
            </a:extLst>
          </p:cNvPr>
          <p:cNvSpPr>
            <a:spLocks noGrp="1"/>
          </p:cNvSpPr>
          <p:nvPr>
            <p:ph type="title"/>
          </p:nvPr>
        </p:nvSpPr>
        <p:spPr>
          <a:xfrm>
            <a:off x="1256841" y="206923"/>
            <a:ext cx="10935159" cy="894479"/>
          </a:xfrm>
        </p:spPr>
        <p:txBody>
          <a:bodyPr/>
          <a:lstStyle/>
          <a:p>
            <a:r>
              <a:rPr lang="en-US" sz="4000" dirty="0">
                <a:latin typeface="Palatino Linotype"/>
              </a:rPr>
              <a:t>Language Domain: Reading Foundations</a:t>
            </a:r>
          </a:p>
        </p:txBody>
      </p:sp>
      <p:sp>
        <p:nvSpPr>
          <p:cNvPr id="3" name="Content Placeholder 2">
            <a:extLst>
              <a:ext uri="{FF2B5EF4-FFF2-40B4-BE49-F238E27FC236}">
                <a16:creationId xmlns:a16="http://schemas.microsoft.com/office/drawing/2014/main" id="{E9874AE8-299A-4291-A192-680A38ECBC08}"/>
              </a:ext>
            </a:extLst>
          </p:cNvPr>
          <p:cNvSpPr>
            <a:spLocks noGrp="1"/>
          </p:cNvSpPr>
          <p:nvPr>
            <p:ph type="body" sz="quarter" idx="11"/>
          </p:nvPr>
        </p:nvSpPr>
        <p:spPr>
          <a:xfrm>
            <a:off x="171451" y="1242322"/>
            <a:ext cx="11849100" cy="4829705"/>
          </a:xfrm>
        </p:spPr>
        <p:txBody>
          <a:bodyPr vert="horz" lIns="91440" tIns="45720" rIns="274320" bIns="45720" rtlCol="0" anchor="t">
            <a:noAutofit/>
          </a:bodyPr>
          <a:lstStyle/>
          <a:p>
            <a:pPr marL="0" indent="0">
              <a:buNone/>
            </a:pPr>
            <a:r>
              <a:rPr lang="en-US" sz="2800" dirty="0">
                <a:latin typeface="Palatino Linotype"/>
              </a:rPr>
              <a:t>The 2023 NJSLS-ELA prioritize the Language Domain to underscore the critical importance of developing Foundational Reading skills in grades </a:t>
            </a:r>
            <a:r>
              <a:rPr lang="en-US" sz="2800" dirty="0"/>
              <a:t>K–5</a:t>
            </a:r>
            <a:r>
              <a:rPr lang="en-US" sz="2800" dirty="0">
                <a:latin typeface="Palatino Linotype"/>
              </a:rPr>
              <a:t>. </a:t>
            </a:r>
            <a:endParaRPr lang="en-US" sz="2800" dirty="0"/>
          </a:p>
          <a:p>
            <a:pPr marL="0" indent="0">
              <a:lnSpc>
                <a:spcPct val="100000"/>
              </a:lnSpc>
              <a:spcBef>
                <a:spcPts val="0"/>
              </a:spcBef>
              <a:spcAft>
                <a:spcPts val="0"/>
              </a:spcAft>
              <a:buNone/>
            </a:pPr>
            <a:r>
              <a:rPr lang="en-US" sz="2800" dirty="0"/>
              <a:t>K–5 </a:t>
            </a:r>
            <a:r>
              <a:rPr lang="en-US" sz="2800" dirty="0">
                <a:latin typeface="Palatino Linotype"/>
              </a:rPr>
              <a:t>Foundational Reading Skills (2023 additions):</a:t>
            </a:r>
            <a:endParaRPr lang="en-US" sz="2800" dirty="0"/>
          </a:p>
          <a:p>
            <a:pPr marL="457200" indent="-457200">
              <a:lnSpc>
                <a:spcPct val="100000"/>
              </a:lnSpc>
              <a:spcBef>
                <a:spcPts val="0"/>
              </a:spcBef>
              <a:spcAft>
                <a:spcPts val="0"/>
              </a:spcAft>
            </a:pPr>
            <a:r>
              <a:rPr lang="en-US" sz="2800" dirty="0">
                <a:latin typeface="Palatino Linotype"/>
              </a:rPr>
              <a:t>Decoding and encoding words</a:t>
            </a:r>
            <a:endParaRPr lang="en-US" sz="2800" dirty="0"/>
          </a:p>
          <a:p>
            <a:pPr marL="457200" indent="-457200">
              <a:lnSpc>
                <a:spcPct val="100000"/>
              </a:lnSpc>
              <a:spcBef>
                <a:spcPts val="0"/>
              </a:spcBef>
              <a:spcAft>
                <a:spcPts val="0"/>
              </a:spcAft>
            </a:pPr>
            <a:r>
              <a:rPr lang="en-US" sz="2800" dirty="0">
                <a:latin typeface="Palatino Linotype"/>
              </a:rPr>
              <a:t>Analyzing word parts</a:t>
            </a:r>
            <a:endParaRPr lang="en-US" sz="2800" dirty="0"/>
          </a:p>
          <a:p>
            <a:pPr marL="457200" indent="-457200">
              <a:lnSpc>
                <a:spcPct val="100000"/>
              </a:lnSpc>
              <a:spcBef>
                <a:spcPts val="0"/>
              </a:spcBef>
              <a:spcAft>
                <a:spcPts val="0"/>
              </a:spcAft>
            </a:pPr>
            <a:r>
              <a:rPr lang="en-US" sz="2800" dirty="0">
                <a:latin typeface="Palatino Linotype"/>
              </a:rPr>
              <a:t>Reinforcing awareness of segments of sounds in speech and how they link to letters</a:t>
            </a:r>
            <a:endParaRPr lang="en-US" sz="2800" dirty="0"/>
          </a:p>
          <a:p>
            <a:pPr marL="457200" indent="-457200">
              <a:lnSpc>
                <a:spcPct val="100000"/>
              </a:lnSpc>
              <a:spcBef>
                <a:spcPts val="0"/>
              </a:spcBef>
              <a:spcAft>
                <a:spcPts val="0"/>
              </a:spcAft>
            </a:pPr>
            <a:r>
              <a:rPr lang="en-US" sz="2800" dirty="0">
                <a:latin typeface="Palatino Linotype"/>
              </a:rPr>
              <a:t>Developing reading accuracy, fluency, and comprehension</a:t>
            </a:r>
            <a:endParaRPr lang="en-US" sz="2800" dirty="0"/>
          </a:p>
          <a:p>
            <a:pPr marL="457200" indent="-457200">
              <a:lnSpc>
                <a:spcPct val="100000"/>
              </a:lnSpc>
              <a:spcBef>
                <a:spcPts val="0"/>
              </a:spcBef>
              <a:spcAft>
                <a:spcPts val="0"/>
              </a:spcAft>
            </a:pPr>
            <a:r>
              <a:rPr lang="en-US" sz="2800" dirty="0">
                <a:latin typeface="Palatino Linotype"/>
              </a:rPr>
              <a:t>Highlighting broad oral language skills </a:t>
            </a:r>
            <a:endParaRPr lang="en-US" sz="2800" dirty="0"/>
          </a:p>
        </p:txBody>
      </p:sp>
      <p:sp>
        <p:nvSpPr>
          <p:cNvPr id="4" name="Slide Number Placeholder 3">
            <a:extLst>
              <a:ext uri="{FF2B5EF4-FFF2-40B4-BE49-F238E27FC236}">
                <a16:creationId xmlns:a16="http://schemas.microsoft.com/office/drawing/2014/main" id="{E893C574-E250-404E-8046-A4D49434D3A4}"/>
              </a:ext>
            </a:extLst>
          </p:cNvPr>
          <p:cNvSpPr>
            <a:spLocks noGrp="1"/>
          </p:cNvSpPr>
          <p:nvPr>
            <p:ph type="sldNum" sz="quarter" idx="10"/>
          </p:nvPr>
        </p:nvSpPr>
        <p:spPr/>
        <p:txBody>
          <a:bodyPr/>
          <a:lstStyle/>
          <a:p>
            <a:fld id="{A3D1C70C-36A2-44FC-A083-98959550CFF4}" type="slidenum">
              <a:rPr lang="en-US" smtClean="0"/>
              <a:pPr/>
              <a:t>13</a:t>
            </a:fld>
            <a:endParaRPr lang="en-US"/>
          </a:p>
        </p:txBody>
      </p:sp>
    </p:spTree>
    <p:extLst>
      <p:ext uri="{BB962C8B-B14F-4D97-AF65-F5344CB8AC3E}">
        <p14:creationId xmlns:p14="http://schemas.microsoft.com/office/powerpoint/2010/main" val="36579765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140DB-9926-4108-AA16-AA46270DAC0B}"/>
              </a:ext>
            </a:extLst>
          </p:cNvPr>
          <p:cNvSpPr>
            <a:spLocks noGrp="1"/>
          </p:cNvSpPr>
          <p:nvPr>
            <p:ph type="title"/>
          </p:nvPr>
        </p:nvSpPr>
        <p:spPr>
          <a:xfrm>
            <a:off x="1423034" y="82864"/>
            <a:ext cx="10007885" cy="1126475"/>
          </a:xfrm>
        </p:spPr>
        <p:txBody>
          <a:bodyPr/>
          <a:lstStyle/>
          <a:p>
            <a:r>
              <a:rPr lang="en-US" sz="4000" dirty="0">
                <a:latin typeface="Palatino Linotype"/>
              </a:rPr>
              <a:t>K–5 Foundational Reading Example</a:t>
            </a:r>
          </a:p>
        </p:txBody>
      </p:sp>
      <p:graphicFrame>
        <p:nvGraphicFramePr>
          <p:cNvPr id="6" name="Table 6">
            <a:extLst>
              <a:ext uri="{FF2B5EF4-FFF2-40B4-BE49-F238E27FC236}">
                <a16:creationId xmlns:a16="http://schemas.microsoft.com/office/drawing/2014/main" id="{E81C88A0-443C-4AFE-8786-DABFD2A089FF}"/>
              </a:ext>
            </a:extLst>
          </p:cNvPr>
          <p:cNvGraphicFramePr>
            <a:graphicFrameLocks noGrp="1"/>
          </p:cNvGraphicFramePr>
          <p:nvPr/>
        </p:nvGraphicFramePr>
        <p:xfrm>
          <a:off x="569538" y="1305291"/>
          <a:ext cx="10554594" cy="4309697"/>
        </p:xfrm>
        <a:graphic>
          <a:graphicData uri="http://schemas.openxmlformats.org/drawingml/2006/table">
            <a:tbl>
              <a:tblPr firstRow="1" bandRow="1">
                <a:tableStyleId>{5C22544A-7EE6-4342-B048-85BDC9FD1C3A}</a:tableStyleId>
              </a:tblPr>
              <a:tblGrid>
                <a:gridCol w="5277297">
                  <a:extLst>
                    <a:ext uri="{9D8B030D-6E8A-4147-A177-3AD203B41FA5}">
                      <a16:colId xmlns:a16="http://schemas.microsoft.com/office/drawing/2014/main" val="4161547476"/>
                    </a:ext>
                  </a:extLst>
                </a:gridCol>
                <a:gridCol w="5277297">
                  <a:extLst>
                    <a:ext uri="{9D8B030D-6E8A-4147-A177-3AD203B41FA5}">
                      <a16:colId xmlns:a16="http://schemas.microsoft.com/office/drawing/2014/main" val="2115353588"/>
                    </a:ext>
                  </a:extLst>
                </a:gridCol>
              </a:tblGrid>
              <a:tr h="582623">
                <a:tc>
                  <a:txBody>
                    <a:bodyPr/>
                    <a:lstStyle/>
                    <a:p>
                      <a:pPr algn="ctr"/>
                      <a:r>
                        <a:rPr lang="en-US" sz="2400" dirty="0"/>
                        <a:t>2016 NJSLS-ELA </a:t>
                      </a:r>
                    </a:p>
                  </a:txBody>
                  <a:tcPr/>
                </a:tc>
                <a:tc>
                  <a:txBody>
                    <a:bodyPr/>
                    <a:lstStyle/>
                    <a:p>
                      <a:pPr algn="ctr"/>
                      <a:r>
                        <a:rPr lang="en-US" sz="2400" dirty="0"/>
                        <a:t>2023 NJSLS-ELA</a:t>
                      </a:r>
                    </a:p>
                  </a:txBody>
                  <a:tcPr/>
                </a:tc>
                <a:extLst>
                  <a:ext uri="{0D108BD9-81ED-4DB2-BD59-A6C34878D82A}">
                    <a16:rowId xmlns:a16="http://schemas.microsoft.com/office/drawing/2014/main" val="206314815"/>
                  </a:ext>
                </a:extLst>
              </a:tr>
              <a:tr h="3727074">
                <a:tc>
                  <a:txBody>
                    <a:bodyPr/>
                    <a:lstStyle/>
                    <a:p>
                      <a:r>
                        <a:rPr lang="en-US" sz="2400" kern="1200" dirty="0">
                          <a:solidFill>
                            <a:schemeClr val="dk1"/>
                          </a:solidFill>
                          <a:effectLst/>
                          <a:latin typeface="+mn-lt"/>
                          <a:ea typeface="+mn-ea"/>
                          <a:cs typeface="+mn-cs"/>
                        </a:rPr>
                        <a:t>RF.K.4. Read emergent</a:t>
                      </a:r>
                      <a:r>
                        <a:rPr lang="en-US" sz="2400" b="1" kern="1200" dirty="0">
                          <a:solidFill>
                            <a:schemeClr val="dk1"/>
                          </a:solidFill>
                          <a:effectLst/>
                          <a:latin typeface="+mn-lt"/>
                          <a:ea typeface="+mn-ea"/>
                          <a:cs typeface="+mn-cs"/>
                        </a:rPr>
                        <a:t> </a:t>
                      </a:r>
                      <a:r>
                        <a:rPr lang="en-US" sz="2400" kern="1200" dirty="0">
                          <a:solidFill>
                            <a:schemeClr val="dk1"/>
                          </a:solidFill>
                          <a:effectLst/>
                          <a:latin typeface="+mn-lt"/>
                          <a:ea typeface="+mn-ea"/>
                          <a:cs typeface="+mn-cs"/>
                        </a:rPr>
                        <a:t>text with one-to-one correspondence to develop fluency and</a:t>
                      </a:r>
                      <a:r>
                        <a:rPr lang="en-US" sz="2400" b="1" kern="1200" dirty="0">
                          <a:solidFill>
                            <a:schemeClr val="dk1"/>
                          </a:solidFill>
                          <a:effectLst/>
                          <a:latin typeface="+mn-lt"/>
                          <a:ea typeface="+mn-ea"/>
                          <a:cs typeface="+mn-cs"/>
                        </a:rPr>
                        <a:t> </a:t>
                      </a:r>
                      <a:r>
                        <a:rPr lang="en-US" sz="2400" kern="1200" dirty="0">
                          <a:solidFill>
                            <a:schemeClr val="dk1"/>
                          </a:solidFill>
                          <a:effectLst/>
                          <a:latin typeface="+mn-lt"/>
                          <a:ea typeface="+mn-ea"/>
                          <a:cs typeface="+mn-cs"/>
                        </a:rPr>
                        <a:t>comprehension skills. </a:t>
                      </a:r>
                    </a:p>
                    <a:p>
                      <a:r>
                        <a:rPr lang="en-US" sz="2400" kern="1200" dirty="0">
                          <a:solidFill>
                            <a:schemeClr val="dk1"/>
                          </a:solidFill>
                          <a:effectLst/>
                          <a:latin typeface="+mn-lt"/>
                          <a:ea typeface="+mn-ea"/>
                          <a:cs typeface="+mn-cs"/>
                        </a:rPr>
                        <a:t>A. Read emergent-readers with purpose and understanding. </a:t>
                      </a:r>
                    </a:p>
                    <a:p>
                      <a:r>
                        <a:rPr lang="en-US" sz="2400" kern="1200" dirty="0">
                          <a:solidFill>
                            <a:schemeClr val="dk1"/>
                          </a:solidFill>
                          <a:effectLst/>
                          <a:latin typeface="+mn-lt"/>
                          <a:ea typeface="+mn-ea"/>
                          <a:cs typeface="+mn-cs"/>
                        </a:rPr>
                        <a:t>B. Read grade level text for purpose and understanding</a:t>
                      </a:r>
                      <a:r>
                        <a:rPr lang="en-US" sz="2200" kern="1200" dirty="0">
                          <a:solidFill>
                            <a:schemeClr val="dk1"/>
                          </a:solidFill>
                          <a:effectLst/>
                          <a:latin typeface="+mn-lt"/>
                          <a:ea typeface="+mn-ea"/>
                          <a:cs typeface="+mn-cs"/>
                        </a:rPr>
                        <a:t>.</a:t>
                      </a:r>
                    </a:p>
                  </a:txBody>
                  <a:tcPr/>
                </a:tc>
                <a:tc>
                  <a:txBody>
                    <a:bodyPr/>
                    <a:lstStyle/>
                    <a:p>
                      <a:r>
                        <a:rPr lang="en-US" sz="2400" b="0" kern="1200" dirty="0">
                          <a:solidFill>
                            <a:schemeClr val="dk1"/>
                          </a:solidFill>
                          <a:effectLst/>
                          <a:latin typeface="+mn-lt"/>
                          <a:ea typeface="+mn-ea"/>
                          <a:cs typeface="+mn-cs"/>
                        </a:rPr>
                        <a:t>L.RF.K.4. Read emergent-reader texts (decodable texts, including words with one-to-one letter-sound correspondences) orally with sufficient decoding accuracy to support comprehension.</a:t>
                      </a:r>
                      <a:endParaRPr lang="en-US" sz="2400" b="0" dirty="0"/>
                    </a:p>
                  </a:txBody>
                  <a:tcPr/>
                </a:tc>
                <a:extLst>
                  <a:ext uri="{0D108BD9-81ED-4DB2-BD59-A6C34878D82A}">
                    <a16:rowId xmlns:a16="http://schemas.microsoft.com/office/drawing/2014/main" val="1316902613"/>
                  </a:ext>
                </a:extLst>
              </a:tr>
            </a:tbl>
          </a:graphicData>
        </a:graphic>
      </p:graphicFrame>
      <p:sp>
        <p:nvSpPr>
          <p:cNvPr id="5" name="Slide Number Placeholder 4">
            <a:extLst>
              <a:ext uri="{FF2B5EF4-FFF2-40B4-BE49-F238E27FC236}">
                <a16:creationId xmlns:a16="http://schemas.microsoft.com/office/drawing/2014/main" id="{0C4DEF07-B40C-4CB2-AB38-E0F39AC294CE}"/>
              </a:ext>
              <a:ext uri="{C183D7F6-B498-43B3-948B-1728B52AA6E4}">
                <adec:decorative xmlns:adec="http://schemas.microsoft.com/office/drawing/2017/decorative" val="0"/>
              </a:ext>
            </a:extLst>
          </p:cNvPr>
          <p:cNvSpPr>
            <a:spLocks noGrp="1"/>
          </p:cNvSpPr>
          <p:nvPr>
            <p:ph type="sldNum" sz="quarter" idx="12"/>
          </p:nvPr>
        </p:nvSpPr>
        <p:spPr/>
        <p:txBody>
          <a:bodyPr/>
          <a:lstStyle/>
          <a:p>
            <a:fld id="{A3D1C70C-36A2-44FC-A083-98959550CFF4}" type="slidenum">
              <a:rPr lang="en-US" smtClean="0"/>
              <a:t>14</a:t>
            </a:fld>
            <a:endParaRPr lang="en-US"/>
          </a:p>
        </p:txBody>
      </p:sp>
    </p:spTree>
    <p:extLst>
      <p:ext uri="{BB962C8B-B14F-4D97-AF65-F5344CB8AC3E}">
        <p14:creationId xmlns:p14="http://schemas.microsoft.com/office/powerpoint/2010/main" val="30128666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81FA9-4C1F-4E6F-B96C-FA516DC2F7B5}"/>
              </a:ext>
            </a:extLst>
          </p:cNvPr>
          <p:cNvSpPr>
            <a:spLocks noGrp="1"/>
          </p:cNvSpPr>
          <p:nvPr>
            <p:ph type="title"/>
          </p:nvPr>
        </p:nvSpPr>
        <p:spPr>
          <a:xfrm>
            <a:off x="1256841" y="206923"/>
            <a:ext cx="10935159" cy="894479"/>
          </a:xfrm>
        </p:spPr>
        <p:txBody>
          <a:bodyPr/>
          <a:lstStyle/>
          <a:p>
            <a:r>
              <a:rPr lang="en-US" sz="4000" dirty="0">
                <a:latin typeface="Palatino Linotype"/>
              </a:rPr>
              <a:t>Language Domain: Writing Foundations</a:t>
            </a:r>
          </a:p>
        </p:txBody>
      </p:sp>
      <p:sp>
        <p:nvSpPr>
          <p:cNvPr id="3" name="Content Placeholder 2">
            <a:extLst>
              <a:ext uri="{FF2B5EF4-FFF2-40B4-BE49-F238E27FC236}">
                <a16:creationId xmlns:a16="http://schemas.microsoft.com/office/drawing/2014/main" id="{E9874AE8-299A-4291-A192-680A38ECBC08}"/>
              </a:ext>
            </a:extLst>
          </p:cNvPr>
          <p:cNvSpPr>
            <a:spLocks noGrp="1"/>
          </p:cNvSpPr>
          <p:nvPr>
            <p:ph type="body" sz="quarter" idx="11"/>
          </p:nvPr>
        </p:nvSpPr>
        <p:spPr>
          <a:xfrm>
            <a:off x="171450" y="1087492"/>
            <a:ext cx="11849100" cy="4959498"/>
          </a:xfrm>
        </p:spPr>
        <p:txBody>
          <a:bodyPr vert="horz" lIns="91440" tIns="45720" rIns="274320" bIns="45720" rtlCol="0" anchor="t">
            <a:noAutofit/>
          </a:bodyPr>
          <a:lstStyle/>
          <a:p>
            <a:pPr marL="0" indent="0">
              <a:buNone/>
            </a:pPr>
            <a:r>
              <a:rPr lang="en-US" sz="2800" dirty="0">
                <a:latin typeface="Palatino Linotype"/>
              </a:rPr>
              <a:t>The 2023 NJSLS-ELA prioritize the Language Domain to underscore the critical importance of developing Foundational Writing standards to complement the </a:t>
            </a:r>
            <a:r>
              <a:rPr lang="en-US" sz="2800" dirty="0"/>
              <a:t>K–5</a:t>
            </a:r>
            <a:r>
              <a:rPr lang="en-US" sz="2800" dirty="0">
                <a:latin typeface="Palatino Linotype"/>
              </a:rPr>
              <a:t> Foundational Reading standards.</a:t>
            </a:r>
          </a:p>
          <a:p>
            <a:pPr marL="0" indent="0">
              <a:lnSpc>
                <a:spcPct val="100000"/>
              </a:lnSpc>
              <a:spcBef>
                <a:spcPts val="0"/>
              </a:spcBef>
              <a:spcAft>
                <a:spcPts val="0"/>
              </a:spcAft>
              <a:buNone/>
            </a:pPr>
            <a:r>
              <a:rPr lang="en-US" sz="2800" dirty="0"/>
              <a:t>K–5 </a:t>
            </a:r>
            <a:r>
              <a:rPr lang="en-US" sz="2800" dirty="0">
                <a:latin typeface="Palatino Linotype"/>
              </a:rPr>
              <a:t>Foundational Writing Skills (new in the 2023 NJSLS-ELA)</a:t>
            </a:r>
            <a:endParaRPr lang="en-US" sz="2800" dirty="0"/>
          </a:p>
          <a:p>
            <a:pPr lvl="1" indent="0">
              <a:lnSpc>
                <a:spcPct val="100000"/>
              </a:lnSpc>
              <a:spcBef>
                <a:spcPts val="0"/>
              </a:spcBef>
              <a:spcAft>
                <a:spcPts val="0"/>
              </a:spcAft>
            </a:pPr>
            <a:r>
              <a:rPr lang="en-US" sz="2800" dirty="0">
                <a:latin typeface="Palatino Linotype"/>
              </a:rPr>
              <a:t> Emphasizing sound-letter basics</a:t>
            </a:r>
          </a:p>
          <a:p>
            <a:pPr marL="742950" lvl="1" indent="0">
              <a:lnSpc>
                <a:spcPct val="100000"/>
              </a:lnSpc>
              <a:spcBef>
                <a:spcPts val="0"/>
              </a:spcBef>
              <a:spcAft>
                <a:spcPts val="0"/>
              </a:spcAft>
              <a:buFont typeface="Arial" panose="020B0604020202020204" pitchFamily="34" charset="0"/>
              <a:buChar char="•"/>
            </a:pPr>
            <a:r>
              <a:rPr lang="en-US" sz="2800" dirty="0">
                <a:latin typeface="Palatino Linotype"/>
              </a:rPr>
              <a:t>Advancing letter formation skills and stamina-building</a:t>
            </a:r>
          </a:p>
          <a:p>
            <a:pPr marL="742950" lvl="1" indent="0">
              <a:lnSpc>
                <a:spcPct val="100000"/>
              </a:lnSpc>
              <a:spcBef>
                <a:spcPts val="0"/>
              </a:spcBef>
              <a:spcAft>
                <a:spcPts val="0"/>
              </a:spcAft>
              <a:buFont typeface="Arial" panose="020B0604020202020204" pitchFamily="34" charset="0"/>
              <a:buChar char="•"/>
            </a:pPr>
            <a:r>
              <a:rPr lang="en-US" sz="2800" dirty="0">
                <a:latin typeface="Palatino Linotype"/>
              </a:rPr>
              <a:t>Developing encoding and spelling skills</a:t>
            </a:r>
          </a:p>
          <a:p>
            <a:pPr marL="742950" lvl="1" indent="0">
              <a:lnSpc>
                <a:spcPct val="100000"/>
              </a:lnSpc>
              <a:spcBef>
                <a:spcPts val="0"/>
              </a:spcBef>
              <a:spcAft>
                <a:spcPts val="0"/>
              </a:spcAft>
              <a:buFont typeface="Arial" panose="020B0604020202020204" pitchFamily="34" charset="0"/>
              <a:buChar char="•"/>
            </a:pPr>
            <a:r>
              <a:rPr lang="en-US" sz="2800" dirty="0">
                <a:latin typeface="Palatino Linotype"/>
              </a:rPr>
              <a:t>Using elements of grammar, syntax, and punctuation in sentence composition</a:t>
            </a:r>
          </a:p>
          <a:p>
            <a:pPr marL="742950" lvl="1" indent="0">
              <a:lnSpc>
                <a:spcPct val="100000"/>
              </a:lnSpc>
              <a:spcBef>
                <a:spcPts val="0"/>
              </a:spcBef>
              <a:spcAft>
                <a:spcPts val="0"/>
              </a:spcAft>
              <a:buFont typeface="Arial" panose="020B0604020202020204" pitchFamily="34" charset="0"/>
              <a:buChar char="•"/>
            </a:pPr>
            <a:r>
              <a:rPr lang="en-US" sz="2800" dirty="0">
                <a:latin typeface="Palatino Linotype"/>
              </a:rPr>
              <a:t>Facilitating development of writing skills and habits</a:t>
            </a:r>
            <a:endParaRPr lang="en-US" sz="2800" dirty="0"/>
          </a:p>
        </p:txBody>
      </p:sp>
      <p:sp>
        <p:nvSpPr>
          <p:cNvPr id="4" name="Slide Number Placeholder 3">
            <a:extLst>
              <a:ext uri="{FF2B5EF4-FFF2-40B4-BE49-F238E27FC236}">
                <a16:creationId xmlns:a16="http://schemas.microsoft.com/office/drawing/2014/main" id="{E893C574-E250-404E-8046-A4D49434D3A4}"/>
              </a:ext>
            </a:extLst>
          </p:cNvPr>
          <p:cNvSpPr>
            <a:spLocks noGrp="1"/>
          </p:cNvSpPr>
          <p:nvPr>
            <p:ph type="sldNum" sz="quarter" idx="10"/>
          </p:nvPr>
        </p:nvSpPr>
        <p:spPr/>
        <p:txBody>
          <a:bodyPr/>
          <a:lstStyle/>
          <a:p>
            <a:fld id="{A3D1C70C-36A2-44FC-A083-98959550CFF4}" type="slidenum">
              <a:rPr lang="en-US" smtClean="0"/>
              <a:pPr/>
              <a:t>15</a:t>
            </a:fld>
            <a:endParaRPr lang="en-US"/>
          </a:p>
        </p:txBody>
      </p:sp>
    </p:spTree>
    <p:extLst>
      <p:ext uri="{BB962C8B-B14F-4D97-AF65-F5344CB8AC3E}">
        <p14:creationId xmlns:p14="http://schemas.microsoft.com/office/powerpoint/2010/main" val="26411396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140DB-9926-4108-AA16-AA46270DAC0B}"/>
              </a:ext>
            </a:extLst>
          </p:cNvPr>
          <p:cNvSpPr>
            <a:spLocks noGrp="1"/>
          </p:cNvSpPr>
          <p:nvPr>
            <p:ph type="title"/>
          </p:nvPr>
        </p:nvSpPr>
        <p:spPr>
          <a:xfrm>
            <a:off x="1256841" y="241116"/>
            <a:ext cx="10096959" cy="747579"/>
          </a:xfrm>
        </p:spPr>
        <p:txBody>
          <a:bodyPr vert="horz" lIns="91440" tIns="45720" rIns="91440" bIns="45720" rtlCol="0" anchor="ctr">
            <a:normAutofit/>
          </a:bodyPr>
          <a:lstStyle/>
          <a:p>
            <a:r>
              <a:rPr lang="en-US" sz="4000" dirty="0">
                <a:latin typeface="Palatino Linotype"/>
              </a:rPr>
              <a:t>K–5</a:t>
            </a:r>
            <a:r>
              <a:rPr lang="en-US" sz="4000" b="1" kern="1200" dirty="0">
                <a:latin typeface="Palatino Linotype"/>
              </a:rPr>
              <a:t> Foundational Writing Example</a:t>
            </a:r>
          </a:p>
        </p:txBody>
      </p:sp>
      <p:graphicFrame>
        <p:nvGraphicFramePr>
          <p:cNvPr id="6" name="Table 6">
            <a:extLst>
              <a:ext uri="{FF2B5EF4-FFF2-40B4-BE49-F238E27FC236}">
                <a16:creationId xmlns:a16="http://schemas.microsoft.com/office/drawing/2014/main" id="{E81C88A0-443C-4AFE-8786-DABFD2A089FF}"/>
              </a:ext>
            </a:extLst>
          </p:cNvPr>
          <p:cNvGraphicFramePr>
            <a:graphicFrameLocks noGrp="1"/>
          </p:cNvGraphicFramePr>
          <p:nvPr/>
        </p:nvGraphicFramePr>
        <p:xfrm>
          <a:off x="240144" y="1740667"/>
          <a:ext cx="11618005" cy="3647204"/>
        </p:xfrm>
        <a:graphic>
          <a:graphicData uri="http://schemas.openxmlformats.org/drawingml/2006/table">
            <a:tbl>
              <a:tblPr firstRow="1" bandRow="1">
                <a:tableStyleId>{5C22544A-7EE6-4342-B048-85BDC9FD1C3A}</a:tableStyleId>
              </a:tblPr>
              <a:tblGrid>
                <a:gridCol w="1958261">
                  <a:extLst>
                    <a:ext uri="{9D8B030D-6E8A-4147-A177-3AD203B41FA5}">
                      <a16:colId xmlns:a16="http://schemas.microsoft.com/office/drawing/2014/main" val="4161547476"/>
                    </a:ext>
                  </a:extLst>
                </a:gridCol>
                <a:gridCol w="9659744">
                  <a:extLst>
                    <a:ext uri="{9D8B030D-6E8A-4147-A177-3AD203B41FA5}">
                      <a16:colId xmlns:a16="http://schemas.microsoft.com/office/drawing/2014/main" val="2115353588"/>
                    </a:ext>
                  </a:extLst>
                </a:gridCol>
              </a:tblGrid>
              <a:tr h="393081">
                <a:tc>
                  <a:txBody>
                    <a:bodyPr/>
                    <a:lstStyle/>
                    <a:p>
                      <a:pPr algn="ctr"/>
                      <a:r>
                        <a:rPr lang="en-US" sz="2400" dirty="0"/>
                        <a:t>2016 NJSLS-ELA</a:t>
                      </a:r>
                    </a:p>
                  </a:txBody>
                  <a:tcPr marL="78124" marR="78124" marT="39062" marB="39062"/>
                </a:tc>
                <a:tc>
                  <a:txBody>
                    <a:bodyPr/>
                    <a:lstStyle/>
                    <a:p>
                      <a:pPr algn="ctr"/>
                      <a:r>
                        <a:rPr lang="en-US" sz="2400" dirty="0"/>
                        <a:t>2023 NJSLS-ELA</a:t>
                      </a:r>
                    </a:p>
                  </a:txBody>
                  <a:tcPr marL="78124" marR="78124" marT="39062" marB="39062"/>
                </a:tc>
                <a:extLst>
                  <a:ext uri="{0D108BD9-81ED-4DB2-BD59-A6C34878D82A}">
                    <a16:rowId xmlns:a16="http://schemas.microsoft.com/office/drawing/2014/main" val="206314815"/>
                  </a:ext>
                </a:extLst>
              </a:tr>
              <a:tr h="2837560">
                <a:tc>
                  <a:txBody>
                    <a:bodyPr/>
                    <a:lstStyle/>
                    <a:p>
                      <a:pPr algn="ctr"/>
                      <a:r>
                        <a:rPr lang="en-US" sz="2400" kern="1200">
                          <a:solidFill>
                            <a:schemeClr val="dk1"/>
                          </a:solidFill>
                          <a:effectLst/>
                          <a:latin typeface="+mn-lt"/>
                          <a:ea typeface="+mn-ea"/>
                          <a:cs typeface="+mn-cs"/>
                        </a:rPr>
                        <a:t>n/a</a:t>
                      </a:r>
                    </a:p>
                  </a:txBody>
                  <a:tcPr marL="78124" marR="78124" marT="39062" marB="39062"/>
                </a:tc>
                <a:tc>
                  <a:txBody>
                    <a:bodyPr/>
                    <a:lstStyle/>
                    <a:p>
                      <a:pPr marL="0" lvl="0" indent="0" algn="l">
                        <a:lnSpc>
                          <a:spcPct val="100000"/>
                        </a:lnSpc>
                        <a:buNone/>
                      </a:pPr>
                      <a:r>
                        <a:rPr lang="en-US" sz="2400" b="0" i="0" u="none" strike="noStrike" kern="1200" baseline="0" noProof="0" dirty="0">
                          <a:solidFill>
                            <a:srgbClr val="000000"/>
                          </a:solidFill>
                          <a:effectLst/>
                          <a:latin typeface="Palatino Linotype"/>
                        </a:rPr>
                        <a:t>L.WF.1.2. Demonstrate command of the conventions of encoding and spelling common, regular, single-syllable words with: </a:t>
                      </a:r>
                      <a:endParaRPr lang="en-US" sz="2400" b="0" dirty="0"/>
                    </a:p>
                    <a:p>
                      <a:pPr marL="514350" lvl="0" indent="-514350" algn="l">
                        <a:lnSpc>
                          <a:spcPct val="100000"/>
                        </a:lnSpc>
                        <a:buAutoNum type="alphaUcPeriod"/>
                      </a:pPr>
                      <a:r>
                        <a:rPr lang="en-US" sz="2400" b="0" i="0" u="none" strike="noStrike" kern="1200" baseline="0" noProof="0" dirty="0">
                          <a:solidFill>
                            <a:srgbClr val="000000"/>
                          </a:solidFill>
                          <a:effectLst/>
                          <a:latin typeface="Palatino Linotype"/>
                        </a:rPr>
                        <a:t>Short vowels and single consonants</a:t>
                      </a:r>
                      <a:endParaRPr lang="en-US" sz="2400" b="0" dirty="0"/>
                    </a:p>
                    <a:p>
                      <a:pPr marL="514350" lvl="0" indent="-514350" algn="l">
                        <a:lnSpc>
                          <a:spcPct val="100000"/>
                        </a:lnSpc>
                        <a:buAutoNum type="alphaUcPeriod"/>
                      </a:pPr>
                      <a:r>
                        <a:rPr lang="en-US" sz="2400" b="0" i="0" u="none" strike="noStrike" kern="1200" baseline="0" noProof="0" dirty="0">
                          <a:solidFill>
                            <a:srgbClr val="000000"/>
                          </a:solidFill>
                          <a:effectLst/>
                          <a:latin typeface="Palatino Linotype"/>
                        </a:rPr>
                        <a:t>Consonant graphemes including </a:t>
                      </a:r>
                      <a:r>
                        <a:rPr lang="en-US" sz="2400" b="0" i="0" u="none" strike="noStrike" kern="1200" baseline="0" noProof="0" dirty="0" err="1">
                          <a:solidFill>
                            <a:srgbClr val="000000"/>
                          </a:solidFill>
                          <a:effectLst/>
                          <a:latin typeface="Palatino Linotype"/>
                        </a:rPr>
                        <a:t>qu</a:t>
                      </a:r>
                      <a:r>
                        <a:rPr lang="en-US" sz="2400" b="0" i="0" u="none" strike="noStrike" kern="1200" baseline="0" noProof="0" dirty="0">
                          <a:solidFill>
                            <a:srgbClr val="000000"/>
                          </a:solidFill>
                          <a:effectLst/>
                          <a:latin typeface="Palatino Linotype"/>
                        </a:rPr>
                        <a:t>, x, and –ck; digraphs (thin, shop, when, much, sing); and doubled letters (off, will, mess).</a:t>
                      </a:r>
                      <a:endParaRPr lang="en-US" sz="2400" b="0" dirty="0"/>
                    </a:p>
                    <a:p>
                      <a:pPr marL="514350" lvl="0" indent="-514350" algn="l">
                        <a:lnSpc>
                          <a:spcPct val="100000"/>
                        </a:lnSpc>
                        <a:buAutoNum type="alphaUcPeriod"/>
                      </a:pPr>
                      <a:r>
                        <a:rPr lang="en-US" sz="2400" b="0" i="0" u="none" strike="noStrike" kern="1200" baseline="0" noProof="0" dirty="0">
                          <a:solidFill>
                            <a:srgbClr val="000000"/>
                          </a:solidFill>
                          <a:effectLst/>
                          <a:latin typeface="Palatino Linotype"/>
                        </a:rPr>
                        <a:t>Initial and final consonant blends (must, slab, plump).</a:t>
                      </a:r>
                      <a:endParaRPr lang="en-US" sz="2400" b="0" dirty="0"/>
                    </a:p>
                  </a:txBody>
                  <a:tcPr marL="78124" marR="78124" marT="39062" marB="39062"/>
                </a:tc>
                <a:extLst>
                  <a:ext uri="{0D108BD9-81ED-4DB2-BD59-A6C34878D82A}">
                    <a16:rowId xmlns:a16="http://schemas.microsoft.com/office/drawing/2014/main" val="1316902613"/>
                  </a:ext>
                </a:extLst>
              </a:tr>
            </a:tbl>
          </a:graphicData>
        </a:graphic>
      </p:graphicFrame>
      <p:sp>
        <p:nvSpPr>
          <p:cNvPr id="5" name="Slide Number Placeholder 4">
            <a:extLst>
              <a:ext uri="{FF2B5EF4-FFF2-40B4-BE49-F238E27FC236}">
                <a16:creationId xmlns:a16="http://schemas.microsoft.com/office/drawing/2014/main" id="{0C4DEF07-B40C-4CB2-AB38-E0F39AC294CE}"/>
              </a:ext>
              <a:ext uri="{C183D7F6-B498-43B3-948B-1728B52AA6E4}">
                <adec:decorative xmlns:adec="http://schemas.microsoft.com/office/drawing/2017/decorative" val="0"/>
              </a:ext>
            </a:extLst>
          </p:cNvPr>
          <p:cNvSpPr>
            <a:spLocks noGrp="1"/>
          </p:cNvSpPr>
          <p:nvPr>
            <p:ph type="sldNum" sz="quarter" idx="10"/>
          </p:nvPr>
        </p:nvSpPr>
        <p:spPr>
          <a:xfrm>
            <a:off x="8687719" y="6257197"/>
            <a:ext cx="2743200" cy="365125"/>
          </a:xfrm>
        </p:spPr>
        <p:txBody>
          <a:bodyPr vert="horz" lIns="91440" tIns="45720" rIns="91440" bIns="45720" rtlCol="0" anchor="ctr">
            <a:normAutofit/>
          </a:bodyPr>
          <a:lstStyle/>
          <a:p>
            <a:pPr>
              <a:spcAft>
                <a:spcPts val="600"/>
              </a:spcAft>
            </a:pPr>
            <a:fld id="{A3D1C70C-36A2-44FC-A083-98959550CFF4}" type="slidenum">
              <a:rPr lang="en-US" dirty="0" smtClean="0"/>
              <a:pPr>
                <a:spcAft>
                  <a:spcPts val="600"/>
                </a:spcAft>
              </a:pPr>
              <a:t>16</a:t>
            </a:fld>
            <a:endParaRPr lang="en-US"/>
          </a:p>
        </p:txBody>
      </p:sp>
    </p:spTree>
    <p:extLst>
      <p:ext uri="{BB962C8B-B14F-4D97-AF65-F5344CB8AC3E}">
        <p14:creationId xmlns:p14="http://schemas.microsoft.com/office/powerpoint/2010/main" val="41974479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9EC76-A124-489A-9CD5-D1D6D02ED50C}"/>
              </a:ext>
            </a:extLst>
          </p:cNvPr>
          <p:cNvSpPr>
            <a:spLocks noGrp="1"/>
          </p:cNvSpPr>
          <p:nvPr>
            <p:ph type="title"/>
          </p:nvPr>
        </p:nvSpPr>
        <p:spPr>
          <a:xfrm>
            <a:off x="1328728" y="235122"/>
            <a:ext cx="10096959" cy="747579"/>
          </a:xfrm>
        </p:spPr>
        <p:txBody>
          <a:bodyPr/>
          <a:lstStyle/>
          <a:p>
            <a:r>
              <a:rPr lang="en-US" sz="4000" dirty="0">
                <a:latin typeface="Palatino Linotype"/>
              </a:rPr>
              <a:t>Structural Revisions: Reading Domain</a:t>
            </a:r>
          </a:p>
        </p:txBody>
      </p:sp>
      <p:sp>
        <p:nvSpPr>
          <p:cNvPr id="7" name="TextBox 6">
            <a:extLst>
              <a:ext uri="{FF2B5EF4-FFF2-40B4-BE49-F238E27FC236}">
                <a16:creationId xmlns:a16="http://schemas.microsoft.com/office/drawing/2014/main" id="{34A0DE66-C59D-4A86-BC8E-ED2180052032}"/>
              </a:ext>
            </a:extLst>
          </p:cNvPr>
          <p:cNvSpPr txBox="1"/>
          <p:nvPr/>
        </p:nvSpPr>
        <p:spPr>
          <a:xfrm>
            <a:off x="4889665" y="4467886"/>
            <a:ext cx="4614530" cy="492443"/>
          </a:xfrm>
          <a:prstGeom prst="rect">
            <a:avLst/>
          </a:prstGeom>
          <a:noFill/>
        </p:spPr>
        <p:txBody>
          <a:bodyPr wrap="square" rtlCol="0">
            <a:spAutoFit/>
          </a:bodyPr>
          <a:lstStyle/>
          <a:p>
            <a:pPr marL="0" indent="0">
              <a:lnSpc>
                <a:spcPct val="100000"/>
              </a:lnSpc>
              <a:spcBef>
                <a:spcPts val="0"/>
              </a:spcBef>
              <a:spcAft>
                <a:spcPts val="0"/>
              </a:spcAft>
              <a:buNone/>
            </a:pPr>
            <a:r>
              <a:rPr lang="en-US"/>
              <a:t>Language Domain</a:t>
            </a:r>
          </a:p>
          <a:p>
            <a:pPr marL="0" indent="0">
              <a:lnSpc>
                <a:spcPct val="100000"/>
              </a:lnSpc>
              <a:spcBef>
                <a:spcPts val="0"/>
              </a:spcBef>
              <a:spcAft>
                <a:spcPts val="0"/>
              </a:spcAft>
              <a:buNone/>
            </a:pPr>
            <a:endParaRPr lang="en-US" sz="800"/>
          </a:p>
        </p:txBody>
      </p:sp>
      <p:graphicFrame>
        <p:nvGraphicFramePr>
          <p:cNvPr id="8" name="Table 8">
            <a:extLst>
              <a:ext uri="{FF2B5EF4-FFF2-40B4-BE49-F238E27FC236}">
                <a16:creationId xmlns:a16="http://schemas.microsoft.com/office/drawing/2014/main" id="{9486B2BE-527D-4F4D-B9FD-BBBA1FD7EAED}"/>
              </a:ext>
            </a:extLst>
          </p:cNvPr>
          <p:cNvGraphicFramePr>
            <a:graphicFrameLocks noGrp="1"/>
          </p:cNvGraphicFramePr>
          <p:nvPr/>
        </p:nvGraphicFramePr>
        <p:xfrm>
          <a:off x="1149246" y="1074294"/>
          <a:ext cx="10034512" cy="5003735"/>
        </p:xfrm>
        <a:graphic>
          <a:graphicData uri="http://schemas.openxmlformats.org/drawingml/2006/table">
            <a:tbl>
              <a:tblPr firstRow="1" bandRow="1">
                <a:tableStyleId>{5C22544A-7EE6-4342-B048-85BDC9FD1C3A}</a:tableStyleId>
              </a:tblPr>
              <a:tblGrid>
                <a:gridCol w="4755383">
                  <a:extLst>
                    <a:ext uri="{9D8B030D-6E8A-4147-A177-3AD203B41FA5}">
                      <a16:colId xmlns:a16="http://schemas.microsoft.com/office/drawing/2014/main" val="2737677717"/>
                    </a:ext>
                  </a:extLst>
                </a:gridCol>
                <a:gridCol w="5279129">
                  <a:extLst>
                    <a:ext uri="{9D8B030D-6E8A-4147-A177-3AD203B41FA5}">
                      <a16:colId xmlns:a16="http://schemas.microsoft.com/office/drawing/2014/main" val="1331040047"/>
                    </a:ext>
                  </a:extLst>
                </a:gridCol>
              </a:tblGrid>
              <a:tr h="888935">
                <a:tc>
                  <a:txBody>
                    <a:bodyPr/>
                    <a:lstStyle/>
                    <a:p>
                      <a:pPr marL="0" marR="0" lvl="0" indent="0" algn="ctr" rtl="0" eaLnBrk="1" fontAlgn="auto" latinLnBrk="0" hangingPunct="1">
                        <a:lnSpc>
                          <a:spcPct val="100000"/>
                        </a:lnSpc>
                        <a:spcBef>
                          <a:spcPts val="0"/>
                        </a:spcBef>
                        <a:spcAft>
                          <a:spcPts val="0"/>
                        </a:spcAft>
                        <a:buClrTx/>
                        <a:buSzTx/>
                        <a:buFontTx/>
                        <a:buNone/>
                      </a:pPr>
                      <a:r>
                        <a:rPr lang="en-US" sz="2400" dirty="0">
                          <a:latin typeface="+mn-lt"/>
                        </a:rPr>
                        <a:t>Reading Domain </a:t>
                      </a:r>
                      <a:endParaRPr lang="en-US" sz="2400" dirty="0"/>
                    </a:p>
                    <a:p>
                      <a:pPr marL="0" marR="0" lvl="0" indent="0" algn="ctr" defTabSz="914400">
                        <a:lnSpc>
                          <a:spcPct val="100000"/>
                        </a:lnSpc>
                        <a:spcBef>
                          <a:spcPts val="0"/>
                        </a:spcBef>
                        <a:spcAft>
                          <a:spcPts val="0"/>
                        </a:spcAft>
                        <a:buClrTx/>
                        <a:buSzTx/>
                        <a:buFontTx/>
                        <a:buNone/>
                        <a:tabLst/>
                        <a:defRPr/>
                      </a:pPr>
                      <a:r>
                        <a:rPr lang="en-US" sz="2400" dirty="0">
                          <a:latin typeface="+mn-lt"/>
                        </a:rPr>
                        <a:t>(2016 NJSLS-ELA)</a:t>
                      </a:r>
                      <a:endParaRPr lang="en-US" sz="2400" dirty="0"/>
                    </a:p>
                  </a:txBody>
                  <a:tcPr/>
                </a:tc>
                <a:tc>
                  <a:txBody>
                    <a:bodyPr/>
                    <a:lstStyle/>
                    <a:p>
                      <a:pPr marL="0" marR="0" lvl="0" indent="0" algn="ctr" rtl="0" eaLnBrk="1" fontAlgn="auto" latinLnBrk="0" hangingPunct="1">
                        <a:lnSpc>
                          <a:spcPct val="100000"/>
                        </a:lnSpc>
                        <a:spcBef>
                          <a:spcPts val="0"/>
                        </a:spcBef>
                        <a:spcAft>
                          <a:spcPts val="0"/>
                        </a:spcAft>
                        <a:buClrTx/>
                        <a:buSzTx/>
                        <a:buFontTx/>
                        <a:buNone/>
                      </a:pPr>
                      <a:r>
                        <a:rPr lang="en-US" sz="2400" dirty="0">
                          <a:latin typeface="+mn-lt"/>
                        </a:rPr>
                        <a:t> Reading Domain</a:t>
                      </a:r>
                      <a:endParaRPr lang="en-US" sz="24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latin typeface="+mn-lt"/>
                        </a:rPr>
                        <a:t> (2023 NJSLS-ELA)</a:t>
                      </a:r>
                      <a:endParaRPr lang="en-US" sz="2400" dirty="0"/>
                    </a:p>
                  </a:txBody>
                  <a:tcPr/>
                </a:tc>
                <a:extLst>
                  <a:ext uri="{0D108BD9-81ED-4DB2-BD59-A6C34878D82A}">
                    <a16:rowId xmlns:a16="http://schemas.microsoft.com/office/drawing/2014/main" val="3532352072"/>
                  </a:ext>
                </a:extLst>
              </a:tr>
              <a:tr h="3177127">
                <a:tc>
                  <a:txBody>
                    <a:bodyPr/>
                    <a:lstStyle/>
                    <a:p>
                      <a:pPr marL="457200" indent="-457200">
                        <a:lnSpc>
                          <a:spcPct val="100000"/>
                        </a:lnSpc>
                        <a:spcBef>
                          <a:spcPts val="0"/>
                        </a:spcBef>
                        <a:spcAft>
                          <a:spcPts val="0"/>
                        </a:spcAft>
                        <a:buFont typeface="Arial" panose="020B0604020202020204" pitchFamily="34" charset="0"/>
                        <a:buChar char="•"/>
                      </a:pPr>
                      <a:r>
                        <a:rPr lang="en-US" sz="2400" dirty="0">
                          <a:latin typeface="+mn-lt"/>
                        </a:rPr>
                        <a:t>Key Ideas and Details</a:t>
                      </a:r>
                    </a:p>
                    <a:p>
                      <a:pPr marL="457200" indent="-457200">
                        <a:lnSpc>
                          <a:spcPct val="100000"/>
                        </a:lnSpc>
                        <a:spcBef>
                          <a:spcPts val="0"/>
                        </a:spcBef>
                        <a:spcAft>
                          <a:spcPts val="0"/>
                        </a:spcAft>
                        <a:buFont typeface="Arial" panose="020B0604020202020204" pitchFamily="34" charset="0"/>
                        <a:buChar char="•"/>
                      </a:pPr>
                      <a:r>
                        <a:rPr lang="en-US" sz="2400" dirty="0">
                          <a:latin typeface="+mn-lt"/>
                        </a:rPr>
                        <a:t>Craft and Structure</a:t>
                      </a:r>
                      <a:endParaRPr lang="en-US" sz="2400" dirty="0"/>
                    </a:p>
                    <a:p>
                      <a:pPr marL="457200" indent="-457200">
                        <a:lnSpc>
                          <a:spcPct val="100000"/>
                        </a:lnSpc>
                        <a:spcBef>
                          <a:spcPts val="0"/>
                        </a:spcBef>
                        <a:spcAft>
                          <a:spcPts val="0"/>
                        </a:spcAft>
                        <a:buFont typeface="Arial" panose="020B0604020202020204" pitchFamily="34" charset="0"/>
                        <a:buChar char="•"/>
                      </a:pPr>
                      <a:r>
                        <a:rPr lang="en-US" sz="2400" dirty="0">
                          <a:latin typeface="+mn-lt"/>
                        </a:rPr>
                        <a:t>Integration of Knowledge and Ideas</a:t>
                      </a:r>
                    </a:p>
                    <a:p>
                      <a:pPr marL="457200" indent="-457200">
                        <a:lnSpc>
                          <a:spcPct val="100000"/>
                        </a:lnSpc>
                        <a:spcBef>
                          <a:spcPts val="0"/>
                        </a:spcBef>
                        <a:spcAft>
                          <a:spcPts val="0"/>
                        </a:spcAft>
                        <a:buFont typeface="Arial" panose="020B0604020202020204" pitchFamily="34" charset="0"/>
                        <a:buChar char="•"/>
                      </a:pPr>
                      <a:r>
                        <a:rPr lang="en-US" sz="2400" dirty="0">
                          <a:latin typeface="+mn-lt"/>
                        </a:rPr>
                        <a:t>Range of Reading &amp; Level of Text Complexity</a:t>
                      </a:r>
                    </a:p>
                    <a:p>
                      <a:endParaRPr lang="en-US" sz="2400" dirty="0"/>
                    </a:p>
                  </a:txBody>
                  <a:tcPr/>
                </a:tc>
                <a:tc>
                  <a:txBody>
                    <a:bodyPr/>
                    <a:lstStyle/>
                    <a:p>
                      <a:pPr marL="457200" indent="-457200">
                        <a:lnSpc>
                          <a:spcPct val="100000"/>
                        </a:lnSpc>
                        <a:spcBef>
                          <a:spcPts val="0"/>
                        </a:spcBef>
                        <a:spcAft>
                          <a:spcPts val="0"/>
                        </a:spcAft>
                        <a:buFont typeface="Arial" panose="020B0604020202020204" pitchFamily="34" charset="0"/>
                        <a:buChar char="•"/>
                      </a:pPr>
                      <a:r>
                        <a:rPr lang="en-US" sz="2400" dirty="0"/>
                        <a:t>Close Reading (CR)</a:t>
                      </a:r>
                    </a:p>
                    <a:p>
                      <a:pPr marL="457200" indent="-457200">
                        <a:lnSpc>
                          <a:spcPct val="100000"/>
                        </a:lnSpc>
                        <a:spcBef>
                          <a:spcPts val="0"/>
                        </a:spcBef>
                        <a:spcAft>
                          <a:spcPts val="0"/>
                        </a:spcAft>
                        <a:buFont typeface="Arial" panose="020B0604020202020204" pitchFamily="34" charset="0"/>
                        <a:buChar char="•"/>
                      </a:pPr>
                      <a:r>
                        <a:rPr lang="en-US" sz="2400" dirty="0"/>
                        <a:t>Central Ideas and Themes of Texts (CI)</a:t>
                      </a:r>
                    </a:p>
                    <a:p>
                      <a:pPr marL="457200" indent="-457200">
                        <a:lnSpc>
                          <a:spcPct val="100000"/>
                        </a:lnSpc>
                        <a:spcBef>
                          <a:spcPts val="0"/>
                        </a:spcBef>
                        <a:spcAft>
                          <a:spcPts val="0"/>
                        </a:spcAft>
                        <a:buFont typeface="Arial" panose="020B0604020202020204" pitchFamily="34" charset="0"/>
                        <a:buChar char="•"/>
                      </a:pPr>
                      <a:r>
                        <a:rPr lang="en-US" sz="2400" dirty="0"/>
                        <a:t>Interactions Among Text Elements (IT)</a:t>
                      </a:r>
                    </a:p>
                    <a:p>
                      <a:pPr marL="457200" indent="-457200">
                        <a:lnSpc>
                          <a:spcPct val="100000"/>
                        </a:lnSpc>
                        <a:spcBef>
                          <a:spcPts val="0"/>
                        </a:spcBef>
                        <a:spcAft>
                          <a:spcPts val="0"/>
                        </a:spcAft>
                        <a:buFont typeface="Arial" panose="020B0604020202020204" pitchFamily="34" charset="0"/>
                        <a:buChar char="•"/>
                      </a:pPr>
                      <a:r>
                        <a:rPr lang="en-US" sz="2400" dirty="0"/>
                        <a:t>Text Structure (TS)</a:t>
                      </a:r>
                    </a:p>
                    <a:p>
                      <a:pPr marL="457200" indent="-457200">
                        <a:lnSpc>
                          <a:spcPct val="100000"/>
                        </a:lnSpc>
                        <a:spcBef>
                          <a:spcPts val="0"/>
                        </a:spcBef>
                        <a:spcAft>
                          <a:spcPts val="0"/>
                        </a:spcAft>
                        <a:buFont typeface="Arial" panose="020B0604020202020204" pitchFamily="34" charset="0"/>
                        <a:buChar char="•"/>
                      </a:pPr>
                      <a:r>
                        <a:rPr lang="en-US" sz="2400" dirty="0"/>
                        <a:t>Perspective and Purpose in Texts (PP)</a:t>
                      </a:r>
                    </a:p>
                    <a:p>
                      <a:pPr marL="457200" indent="-457200">
                        <a:lnSpc>
                          <a:spcPct val="100000"/>
                        </a:lnSpc>
                        <a:spcBef>
                          <a:spcPts val="0"/>
                        </a:spcBef>
                        <a:spcAft>
                          <a:spcPts val="0"/>
                        </a:spcAft>
                        <a:buFont typeface="Arial" panose="020B0604020202020204" pitchFamily="34" charset="0"/>
                        <a:buChar char="•"/>
                      </a:pPr>
                      <a:r>
                        <a:rPr lang="en-US" sz="2400" dirty="0"/>
                        <a:t>Diverse Media and Formats (MF)</a:t>
                      </a:r>
                    </a:p>
                    <a:p>
                      <a:pPr marL="457200" indent="-457200">
                        <a:lnSpc>
                          <a:spcPct val="100000"/>
                        </a:lnSpc>
                        <a:spcBef>
                          <a:spcPts val="0"/>
                        </a:spcBef>
                        <a:spcAft>
                          <a:spcPts val="0"/>
                        </a:spcAft>
                        <a:buFont typeface="Arial" panose="020B0604020202020204" pitchFamily="34" charset="0"/>
                        <a:buChar char="•"/>
                      </a:pPr>
                      <a:r>
                        <a:rPr lang="en-US" sz="2400" dirty="0"/>
                        <a:t>Analysis of an Argument (AA)</a:t>
                      </a:r>
                    </a:p>
                    <a:p>
                      <a:pPr marL="457200" indent="-457200">
                        <a:lnSpc>
                          <a:spcPct val="100000"/>
                        </a:lnSpc>
                        <a:spcBef>
                          <a:spcPts val="0"/>
                        </a:spcBef>
                        <a:spcAft>
                          <a:spcPts val="0"/>
                        </a:spcAft>
                        <a:buFont typeface="Arial" panose="020B0604020202020204" pitchFamily="34" charset="0"/>
                        <a:buChar char="•"/>
                      </a:pPr>
                      <a:r>
                        <a:rPr lang="en-US" sz="2400" dirty="0"/>
                        <a:t>Comparison of Texts (CT)</a:t>
                      </a:r>
                    </a:p>
                  </a:txBody>
                  <a:tcPr/>
                </a:tc>
                <a:extLst>
                  <a:ext uri="{0D108BD9-81ED-4DB2-BD59-A6C34878D82A}">
                    <a16:rowId xmlns:a16="http://schemas.microsoft.com/office/drawing/2014/main" val="914329508"/>
                  </a:ext>
                </a:extLst>
              </a:tr>
            </a:tbl>
          </a:graphicData>
        </a:graphic>
      </p:graphicFrame>
      <p:sp>
        <p:nvSpPr>
          <p:cNvPr id="6" name="Slide Number Placeholder 5">
            <a:extLst>
              <a:ext uri="{FF2B5EF4-FFF2-40B4-BE49-F238E27FC236}">
                <a16:creationId xmlns:a16="http://schemas.microsoft.com/office/drawing/2014/main" id="{E3EFB752-9C67-4F37-A4C0-DE13DB3BBB34}"/>
              </a:ext>
            </a:extLst>
          </p:cNvPr>
          <p:cNvSpPr>
            <a:spLocks noGrp="1"/>
          </p:cNvSpPr>
          <p:nvPr>
            <p:ph type="sldNum" sz="quarter" idx="12"/>
          </p:nvPr>
        </p:nvSpPr>
        <p:spPr/>
        <p:txBody>
          <a:bodyPr/>
          <a:lstStyle/>
          <a:p>
            <a:fld id="{A3D1C70C-36A2-44FC-A083-98959550CFF4}" type="slidenum">
              <a:rPr lang="en-US" smtClean="0"/>
              <a:t>17</a:t>
            </a:fld>
            <a:endParaRPr lang="en-US"/>
          </a:p>
        </p:txBody>
      </p:sp>
    </p:spTree>
    <p:extLst>
      <p:ext uri="{BB962C8B-B14F-4D97-AF65-F5344CB8AC3E}">
        <p14:creationId xmlns:p14="http://schemas.microsoft.com/office/powerpoint/2010/main" val="2221091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277DD-3991-41BB-9FCE-015A3F082FE0}"/>
              </a:ext>
            </a:extLst>
          </p:cNvPr>
          <p:cNvSpPr>
            <a:spLocks noGrp="1"/>
          </p:cNvSpPr>
          <p:nvPr>
            <p:ph type="title"/>
          </p:nvPr>
        </p:nvSpPr>
        <p:spPr>
          <a:xfrm>
            <a:off x="1360260" y="249500"/>
            <a:ext cx="10079804" cy="747579"/>
          </a:xfrm>
        </p:spPr>
        <p:txBody>
          <a:bodyPr/>
          <a:lstStyle/>
          <a:p>
            <a:r>
              <a:rPr lang="en-US" sz="4000" dirty="0">
                <a:latin typeface="Palatino Linotype"/>
              </a:rPr>
              <a:t>Reading Domain: Revisions</a:t>
            </a:r>
            <a:endParaRPr lang="en-US" sz="4000" dirty="0"/>
          </a:p>
        </p:txBody>
      </p:sp>
      <p:sp>
        <p:nvSpPr>
          <p:cNvPr id="3" name="Content Placeholder 2">
            <a:extLst>
              <a:ext uri="{FF2B5EF4-FFF2-40B4-BE49-F238E27FC236}">
                <a16:creationId xmlns:a16="http://schemas.microsoft.com/office/drawing/2014/main" id="{128620F0-A245-42FF-B0DC-E249DED6E8D8}"/>
              </a:ext>
            </a:extLst>
          </p:cNvPr>
          <p:cNvSpPr>
            <a:spLocks noGrp="1"/>
          </p:cNvSpPr>
          <p:nvPr>
            <p:ph idx="1"/>
          </p:nvPr>
        </p:nvSpPr>
        <p:spPr>
          <a:xfrm>
            <a:off x="490738" y="1240729"/>
            <a:ext cx="11622752" cy="4729018"/>
          </a:xfrm>
        </p:spPr>
        <p:txBody>
          <a:bodyPr vert="horz" lIns="91440" tIns="45720" rIns="822960" bIns="45720" rtlCol="0" anchor="t">
            <a:noAutofit/>
          </a:bodyPr>
          <a:lstStyle/>
          <a:p>
            <a:pPr>
              <a:lnSpc>
                <a:spcPct val="100000"/>
              </a:lnSpc>
              <a:spcAft>
                <a:spcPts val="1000"/>
              </a:spcAft>
            </a:pPr>
            <a:r>
              <a:rPr lang="en-US" sz="2800">
                <a:latin typeface="Palatino Linotype"/>
              </a:rPr>
              <a:t>Meaningfully integrates Companion Standards for Reading in History, Social Studies, Science, and Technical Subjects into Reading: Informational Text expectations for grades </a:t>
            </a:r>
            <a:r>
              <a:rPr lang="en-US" sz="2800" dirty="0"/>
              <a:t>6–12</a:t>
            </a:r>
            <a:r>
              <a:rPr lang="en-US" sz="2800">
                <a:latin typeface="Palatino Linotype"/>
              </a:rPr>
              <a:t>.</a:t>
            </a:r>
            <a:endParaRPr lang="en-US"/>
          </a:p>
          <a:p>
            <a:pPr>
              <a:lnSpc>
                <a:spcPct val="100000"/>
              </a:lnSpc>
              <a:spcAft>
                <a:spcPts val="1000"/>
              </a:spcAft>
            </a:pPr>
            <a:r>
              <a:rPr lang="en-US" sz="2800">
                <a:latin typeface="+mj-lt"/>
                <a:ea typeface="+mj-ea"/>
                <a:cs typeface="+mj-cs"/>
              </a:rPr>
              <a:t>Modifies redundant standards that were repeated across multiple grade levels.</a:t>
            </a:r>
          </a:p>
          <a:p>
            <a:pPr>
              <a:lnSpc>
                <a:spcPct val="100000"/>
              </a:lnSpc>
              <a:spcAft>
                <a:spcPts val="1000"/>
              </a:spcAft>
            </a:pPr>
            <a:r>
              <a:rPr lang="en-US" sz="2800">
                <a:latin typeface="+mj-lt"/>
                <a:ea typeface="+mj-ea"/>
                <a:cs typeface="+mj-cs"/>
              </a:rPr>
              <a:t>Clarifies changes in developmental complexity across grades.</a:t>
            </a:r>
            <a:endParaRPr lang="en-US">
              <a:ea typeface="+mj-ea"/>
              <a:cs typeface="+mj-cs"/>
            </a:endParaRPr>
          </a:p>
          <a:p>
            <a:pPr>
              <a:lnSpc>
                <a:spcPct val="100000"/>
              </a:lnSpc>
              <a:spcAft>
                <a:spcPts val="1000"/>
              </a:spcAft>
            </a:pPr>
            <a:r>
              <a:rPr lang="en-US" sz="2800">
                <a:latin typeface="Palatino Linotype"/>
              </a:rPr>
              <a:t>Delineates skills and knowledge related to literary text and informational text, including features and structures unique to each kind of text.</a:t>
            </a:r>
            <a:endParaRPr lang="en-US" sz="2800" dirty="0">
              <a:latin typeface="Palatino Linotype"/>
            </a:endParaRPr>
          </a:p>
        </p:txBody>
      </p:sp>
      <p:sp>
        <p:nvSpPr>
          <p:cNvPr id="5" name="Slide Number Placeholder 4">
            <a:extLst>
              <a:ext uri="{FF2B5EF4-FFF2-40B4-BE49-F238E27FC236}">
                <a16:creationId xmlns:a16="http://schemas.microsoft.com/office/drawing/2014/main" id="{063DD844-66EA-4FD0-B48C-10AE4A46A20C}"/>
              </a:ext>
            </a:extLst>
          </p:cNvPr>
          <p:cNvSpPr>
            <a:spLocks noGrp="1"/>
          </p:cNvSpPr>
          <p:nvPr>
            <p:ph type="sldNum" sz="quarter" idx="12"/>
          </p:nvPr>
        </p:nvSpPr>
        <p:spPr/>
        <p:txBody>
          <a:bodyPr/>
          <a:lstStyle/>
          <a:p>
            <a:fld id="{A3D1C70C-36A2-44FC-A083-98959550CFF4}" type="slidenum">
              <a:rPr lang="en-US" smtClean="0"/>
              <a:t>18</a:t>
            </a:fld>
            <a:endParaRPr lang="en-US"/>
          </a:p>
        </p:txBody>
      </p:sp>
    </p:spTree>
    <p:extLst>
      <p:ext uri="{BB962C8B-B14F-4D97-AF65-F5344CB8AC3E}">
        <p14:creationId xmlns:p14="http://schemas.microsoft.com/office/powerpoint/2010/main" val="42852258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ACCC2-FFA0-4271-BB63-89BF6F26D68B}"/>
              </a:ext>
            </a:extLst>
          </p:cNvPr>
          <p:cNvSpPr>
            <a:spLocks noGrp="1"/>
          </p:cNvSpPr>
          <p:nvPr>
            <p:ph type="title"/>
          </p:nvPr>
        </p:nvSpPr>
        <p:spPr>
          <a:xfrm>
            <a:off x="1348806" y="260655"/>
            <a:ext cx="10096959" cy="747579"/>
          </a:xfrm>
        </p:spPr>
        <p:txBody>
          <a:bodyPr/>
          <a:lstStyle/>
          <a:p>
            <a:r>
              <a:rPr lang="en-US" sz="4000" dirty="0">
                <a:latin typeface="Palatino Linotype"/>
              </a:rPr>
              <a:t>Reading Domain Example A: 2016</a:t>
            </a:r>
          </a:p>
        </p:txBody>
      </p:sp>
      <p:graphicFrame>
        <p:nvGraphicFramePr>
          <p:cNvPr id="5" name="Table 5">
            <a:extLst>
              <a:ext uri="{FF2B5EF4-FFF2-40B4-BE49-F238E27FC236}">
                <a16:creationId xmlns:a16="http://schemas.microsoft.com/office/drawing/2014/main" id="{2F1F8284-3255-4685-8320-9C7E4A7956E4}"/>
              </a:ext>
            </a:extLst>
          </p:cNvPr>
          <p:cNvGraphicFramePr>
            <a:graphicFrameLocks noGrp="1"/>
          </p:cNvGraphicFramePr>
          <p:nvPr/>
        </p:nvGraphicFramePr>
        <p:xfrm>
          <a:off x="257842" y="1649906"/>
          <a:ext cx="11648158" cy="3917759"/>
        </p:xfrm>
        <a:graphic>
          <a:graphicData uri="http://schemas.openxmlformats.org/drawingml/2006/table">
            <a:tbl>
              <a:tblPr firstRow="1" bandRow="1">
                <a:tableStyleId>{5C22544A-7EE6-4342-B048-85BDC9FD1C3A}</a:tableStyleId>
              </a:tblPr>
              <a:tblGrid>
                <a:gridCol w="5824079">
                  <a:extLst>
                    <a:ext uri="{9D8B030D-6E8A-4147-A177-3AD203B41FA5}">
                      <a16:colId xmlns:a16="http://schemas.microsoft.com/office/drawing/2014/main" val="34213548"/>
                    </a:ext>
                  </a:extLst>
                </a:gridCol>
                <a:gridCol w="5824079">
                  <a:extLst>
                    <a:ext uri="{9D8B030D-6E8A-4147-A177-3AD203B41FA5}">
                      <a16:colId xmlns:a16="http://schemas.microsoft.com/office/drawing/2014/main" val="920173754"/>
                    </a:ext>
                  </a:extLst>
                </a:gridCol>
              </a:tblGrid>
              <a:tr h="606611">
                <a:tc>
                  <a:txBody>
                    <a:bodyPr/>
                    <a:lstStyle/>
                    <a:p>
                      <a:pPr marL="0" marR="0" algn="ctr">
                        <a:lnSpc>
                          <a:spcPct val="107000"/>
                        </a:lnSpc>
                        <a:spcBef>
                          <a:spcPts val="0"/>
                        </a:spcBef>
                        <a:spcAft>
                          <a:spcPts val="0"/>
                        </a:spcAft>
                      </a:pPr>
                      <a:r>
                        <a:rPr lang="en-US" sz="2400" b="1" dirty="0">
                          <a:effectLst/>
                          <a:latin typeface="+mj-lt"/>
                          <a:ea typeface="Calibri" panose="020F0502020204030204" pitchFamily="34" charset="0"/>
                          <a:cs typeface="Times New Roman"/>
                        </a:rPr>
                        <a:t>2016 NJSLS- Reading Informational Text</a:t>
                      </a:r>
                      <a:endParaRPr lang="en-US" sz="2400" dirty="0">
                        <a:effectLst/>
                        <a:latin typeface="+mj-lt"/>
                        <a:ea typeface="Calibri" panose="020F0502020204030204" pitchFamily="34" charset="0"/>
                        <a:cs typeface="Times New Roman"/>
                      </a:endParaRPr>
                    </a:p>
                  </a:txBody>
                  <a:tcPr marL="68580" marR="68580" marT="0" marB="0"/>
                </a:tc>
                <a:tc>
                  <a:txBody>
                    <a:bodyPr/>
                    <a:lstStyle/>
                    <a:p>
                      <a:pPr marL="0" marR="0" algn="ctr">
                        <a:lnSpc>
                          <a:spcPct val="107000"/>
                        </a:lnSpc>
                        <a:spcBef>
                          <a:spcPts val="0"/>
                        </a:spcBef>
                        <a:spcAft>
                          <a:spcPts val="0"/>
                        </a:spcAft>
                      </a:pPr>
                      <a:r>
                        <a:rPr lang="en-US" sz="2000" b="1">
                          <a:effectLst/>
                          <a:latin typeface="+mj-lt"/>
                          <a:ea typeface="Calibri" panose="020F0502020204030204" pitchFamily="34" charset="0"/>
                          <a:cs typeface="Times New Roman"/>
                        </a:rPr>
                        <a:t>2016 NJSLS Reading Companion: History/Social Studies, Science and Technical Subjects</a:t>
                      </a:r>
                      <a:endParaRPr lang="en-US" sz="2000">
                        <a:effectLst/>
                        <a:latin typeface="+mj-lt"/>
                        <a:ea typeface="Calibri" panose="020F0502020204030204" pitchFamily="34" charset="0"/>
                        <a:cs typeface="Times New Roman"/>
                      </a:endParaRPr>
                    </a:p>
                  </a:txBody>
                  <a:tcPr marL="68580" marR="68580" marT="0" marB="0"/>
                </a:tc>
                <a:extLst>
                  <a:ext uri="{0D108BD9-81ED-4DB2-BD59-A6C34878D82A}">
                    <a16:rowId xmlns:a16="http://schemas.microsoft.com/office/drawing/2014/main" val="2875456239"/>
                  </a:ext>
                </a:extLst>
              </a:tr>
              <a:tr h="1427321">
                <a:tc>
                  <a:txBody>
                    <a:bodyPr/>
                    <a:lstStyle/>
                    <a:p>
                      <a:pPr marL="0" marR="0">
                        <a:lnSpc>
                          <a:spcPct val="107000"/>
                        </a:lnSpc>
                        <a:spcBef>
                          <a:spcPts val="0"/>
                        </a:spcBef>
                        <a:spcAft>
                          <a:spcPts val="0"/>
                        </a:spcAft>
                      </a:pPr>
                      <a:r>
                        <a:rPr lang="en-US" sz="2400">
                          <a:effectLst/>
                          <a:latin typeface="+mj-lt"/>
                          <a:ea typeface="Calibri" panose="020F0502020204030204" pitchFamily="34" charset="0"/>
                          <a:cs typeface="Times New Roman"/>
                        </a:rPr>
                        <a:t>RI.6.6. Determine an author's point of view or purpose in a text and explain how it is conveyed in the text </a:t>
                      </a:r>
                    </a:p>
                  </a:txBody>
                  <a:tcPr marL="68580" marR="68580" marT="0" marB="0"/>
                </a:tc>
                <a:tc>
                  <a:txBody>
                    <a:bodyPr/>
                    <a:lstStyle/>
                    <a:p>
                      <a:pPr marL="0" marR="0">
                        <a:lnSpc>
                          <a:spcPct val="107000"/>
                        </a:lnSpc>
                        <a:spcBef>
                          <a:spcPts val="0"/>
                        </a:spcBef>
                        <a:spcAft>
                          <a:spcPts val="0"/>
                        </a:spcAft>
                      </a:pPr>
                      <a:r>
                        <a:rPr lang="en-US" sz="2400">
                          <a:effectLst/>
                          <a:latin typeface="+mj-lt"/>
                          <a:ea typeface="Calibri" panose="020F0502020204030204" pitchFamily="34" charset="0"/>
                          <a:cs typeface="Times New Roman"/>
                        </a:rPr>
                        <a:t>RH.6-8.6. Identify aspects of a text that reveals an author's point of view or purpose (e.g., loaded language, inclusion or avoidance of particular facts).</a:t>
                      </a:r>
                    </a:p>
                  </a:txBody>
                  <a:tcPr marL="68580" marR="68580" marT="0" marB="0"/>
                </a:tc>
                <a:extLst>
                  <a:ext uri="{0D108BD9-81ED-4DB2-BD59-A6C34878D82A}">
                    <a16:rowId xmlns:a16="http://schemas.microsoft.com/office/drawing/2014/main" val="2312809866"/>
                  </a:ext>
                </a:extLst>
              </a:tr>
              <a:tr h="1730628">
                <a:tc>
                  <a:txBody>
                    <a:bodyPr/>
                    <a:lstStyle/>
                    <a:p>
                      <a:pPr marL="0" marR="0">
                        <a:lnSpc>
                          <a:spcPct val="107000"/>
                        </a:lnSpc>
                        <a:spcBef>
                          <a:spcPts val="0"/>
                        </a:spcBef>
                        <a:spcAft>
                          <a:spcPts val="0"/>
                        </a:spcAft>
                      </a:pPr>
                      <a:r>
                        <a:rPr lang="en-US" sz="2400">
                          <a:effectLst/>
                          <a:latin typeface="+mj-lt"/>
                          <a:cs typeface="Times New Roman"/>
                        </a:rPr>
                        <a:t>RI.7.6. Determine an author's point of view or purpose in a text and analyze how the author distinguishes his or her position from that of others.</a:t>
                      </a:r>
                    </a:p>
                  </a:txBody>
                  <a:tcPr marL="68580" marR="68580" marT="0" marB="0"/>
                </a:tc>
                <a:tc>
                  <a:txBody>
                    <a:bodyPr/>
                    <a:lstStyle/>
                    <a:p>
                      <a:pPr lvl="0" algn="l">
                        <a:lnSpc>
                          <a:spcPct val="100000"/>
                        </a:lnSpc>
                        <a:spcBef>
                          <a:spcPts val="0"/>
                        </a:spcBef>
                        <a:spcAft>
                          <a:spcPts val="0"/>
                        </a:spcAft>
                        <a:buNone/>
                      </a:pPr>
                      <a:r>
                        <a:rPr lang="en-US" sz="2400" b="0" i="0" u="none" strike="noStrike" noProof="0" dirty="0">
                          <a:effectLst/>
                          <a:latin typeface="Palatino Linotype"/>
                        </a:rPr>
                        <a:t>RH.6-8.6. Identify aspects of a text that reveals an author's point of view or purpose (e.g., loaded language, inclusion or avoidance of particular facts).</a:t>
                      </a:r>
                      <a:endParaRPr lang="en-US" sz="2400" b="0" i="0" u="none" strike="noStrike" noProof="0" dirty="0">
                        <a:effectLst/>
                      </a:endParaRPr>
                    </a:p>
                  </a:txBody>
                  <a:tcPr marL="68580" marR="68580" marT="0" marB="0"/>
                </a:tc>
                <a:extLst>
                  <a:ext uri="{0D108BD9-81ED-4DB2-BD59-A6C34878D82A}">
                    <a16:rowId xmlns:a16="http://schemas.microsoft.com/office/drawing/2014/main" val="2115166502"/>
                  </a:ext>
                </a:extLst>
              </a:tr>
            </a:tbl>
          </a:graphicData>
        </a:graphic>
      </p:graphicFrame>
      <p:sp>
        <p:nvSpPr>
          <p:cNvPr id="4" name="Slide Number Placeholder 3">
            <a:extLst>
              <a:ext uri="{FF2B5EF4-FFF2-40B4-BE49-F238E27FC236}">
                <a16:creationId xmlns:a16="http://schemas.microsoft.com/office/drawing/2014/main" id="{C73B0913-DE76-4858-BCA8-F4EFE6A8B05D}"/>
              </a:ext>
            </a:extLst>
          </p:cNvPr>
          <p:cNvSpPr>
            <a:spLocks noGrp="1"/>
          </p:cNvSpPr>
          <p:nvPr>
            <p:ph type="sldNum" sz="quarter" idx="10"/>
          </p:nvPr>
        </p:nvSpPr>
        <p:spPr/>
        <p:txBody>
          <a:bodyPr/>
          <a:lstStyle/>
          <a:p>
            <a:fld id="{A3D1C70C-36A2-44FC-A083-98959550CFF4}" type="slidenum">
              <a:rPr lang="en-US" smtClean="0"/>
              <a:pPr/>
              <a:t>19</a:t>
            </a:fld>
            <a:endParaRPr lang="en-US"/>
          </a:p>
        </p:txBody>
      </p:sp>
    </p:spTree>
    <p:extLst>
      <p:ext uri="{BB962C8B-B14F-4D97-AF65-F5344CB8AC3E}">
        <p14:creationId xmlns:p14="http://schemas.microsoft.com/office/powerpoint/2010/main" val="3857083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241D04B-735A-F4EE-F49F-333AD2EF2FE8}"/>
              </a:ext>
            </a:extLst>
          </p:cNvPr>
          <p:cNvSpPr>
            <a:spLocks noGrp="1"/>
          </p:cNvSpPr>
          <p:nvPr>
            <p:ph type="title"/>
          </p:nvPr>
        </p:nvSpPr>
        <p:spPr>
          <a:xfrm>
            <a:off x="1357482" y="220745"/>
            <a:ext cx="10096959" cy="747579"/>
          </a:xfrm>
        </p:spPr>
        <p:txBody>
          <a:bodyPr/>
          <a:lstStyle/>
          <a:p>
            <a:r>
              <a:rPr lang="en-US" sz="4000" dirty="0">
                <a:latin typeface="Palatino Linotype"/>
              </a:rPr>
              <a:t>Contents</a:t>
            </a:r>
            <a:endParaRPr lang="en-US" sz="4000" dirty="0"/>
          </a:p>
        </p:txBody>
      </p:sp>
      <p:sp>
        <p:nvSpPr>
          <p:cNvPr id="12" name="Content Placeholder 2">
            <a:extLst>
              <a:ext uri="{FF2B5EF4-FFF2-40B4-BE49-F238E27FC236}">
                <a16:creationId xmlns:a16="http://schemas.microsoft.com/office/drawing/2014/main" id="{CDD0FDFB-AFCD-7637-EE9B-51BBAE5618BF}"/>
              </a:ext>
            </a:extLst>
          </p:cNvPr>
          <p:cNvSpPr>
            <a:spLocks noGrp="1"/>
          </p:cNvSpPr>
          <p:nvPr>
            <p:ph idx="1"/>
          </p:nvPr>
        </p:nvSpPr>
        <p:spPr>
          <a:xfrm>
            <a:off x="599857" y="1268126"/>
            <a:ext cx="11339298" cy="4989070"/>
          </a:xfrm>
        </p:spPr>
        <p:txBody>
          <a:bodyPr vert="horz" lIns="91440" tIns="45720" rIns="822960" bIns="45720" rtlCol="0" anchor="t">
            <a:normAutofit/>
          </a:bodyPr>
          <a:lstStyle/>
          <a:p>
            <a:r>
              <a:rPr lang="en-US" sz="3600" dirty="0">
                <a:latin typeface="Palatino Linotype"/>
              </a:rPr>
              <a:t>Implementation date</a:t>
            </a:r>
          </a:p>
          <a:p>
            <a:r>
              <a:rPr lang="en-US" sz="3600" dirty="0">
                <a:latin typeface="Palatino Linotype"/>
              </a:rPr>
              <a:t>New features of the 2023 NJSLS-ELA</a:t>
            </a:r>
            <a:endParaRPr lang="en-US" sz="3600" dirty="0"/>
          </a:p>
          <a:p>
            <a:r>
              <a:rPr lang="en-US" sz="3600" dirty="0">
                <a:latin typeface="Palatino Linotype"/>
              </a:rPr>
              <a:t>Restructuring of the 2023 NJSLS-ELA</a:t>
            </a:r>
          </a:p>
          <a:p>
            <a:r>
              <a:rPr lang="en-US" sz="3600" dirty="0">
                <a:latin typeface="Palatino Linotype"/>
              </a:rPr>
              <a:t>Summary of Revisions and Examples</a:t>
            </a:r>
          </a:p>
          <a:p>
            <a:r>
              <a:rPr lang="en-US" sz="3600" dirty="0">
                <a:latin typeface="Palatino Linotype"/>
              </a:rPr>
              <a:t>Resources and supports</a:t>
            </a:r>
            <a:endParaRPr lang="en-US" dirty="0"/>
          </a:p>
        </p:txBody>
      </p:sp>
      <p:sp>
        <p:nvSpPr>
          <p:cNvPr id="5" name="Slide Number Placeholder 4">
            <a:extLst>
              <a:ext uri="{FF2B5EF4-FFF2-40B4-BE49-F238E27FC236}">
                <a16:creationId xmlns:a16="http://schemas.microsoft.com/office/drawing/2014/main" id="{4551786A-70CE-400B-368A-02B5BEF08A24}"/>
              </a:ext>
            </a:extLst>
          </p:cNvPr>
          <p:cNvSpPr>
            <a:spLocks noGrp="1"/>
          </p:cNvSpPr>
          <p:nvPr>
            <p:ph type="sldNum" sz="quarter" idx="4294967295"/>
          </p:nvPr>
        </p:nvSpPr>
        <p:spPr>
          <a:xfrm>
            <a:off x="8687719" y="6257197"/>
            <a:ext cx="2743200" cy="365125"/>
          </a:xfrm>
        </p:spPr>
        <p:txBody>
          <a:bodyPr anchor="ctr">
            <a:normAutofit/>
          </a:bodyPr>
          <a:lstStyle/>
          <a:p>
            <a:pPr>
              <a:spcAft>
                <a:spcPts val="600"/>
              </a:spcAft>
            </a:pPr>
            <a:fld id="{A3D1C70C-36A2-44FC-A083-98959550CFF4}" type="slidenum">
              <a:rPr lang="en-US" smtClean="0"/>
              <a:pPr>
                <a:spcAft>
                  <a:spcPts val="600"/>
                </a:spcAft>
              </a:pPr>
              <a:t>2</a:t>
            </a:fld>
            <a:endParaRPr lang="en-US"/>
          </a:p>
        </p:txBody>
      </p:sp>
    </p:spTree>
    <p:extLst>
      <p:ext uri="{BB962C8B-B14F-4D97-AF65-F5344CB8AC3E}">
        <p14:creationId xmlns:p14="http://schemas.microsoft.com/office/powerpoint/2010/main" val="2766702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41D9E-F2F6-8116-472B-7453136E723D}"/>
              </a:ext>
            </a:extLst>
          </p:cNvPr>
          <p:cNvSpPr>
            <a:spLocks noGrp="1"/>
          </p:cNvSpPr>
          <p:nvPr>
            <p:ph type="title"/>
          </p:nvPr>
        </p:nvSpPr>
        <p:spPr>
          <a:xfrm>
            <a:off x="1349723" y="264626"/>
            <a:ext cx="10096959" cy="747579"/>
          </a:xfrm>
        </p:spPr>
        <p:txBody>
          <a:bodyPr/>
          <a:lstStyle/>
          <a:p>
            <a:r>
              <a:rPr lang="en-US" sz="4000" dirty="0">
                <a:latin typeface="Palatino Linotype"/>
              </a:rPr>
              <a:t>Reading Domain Example A: Revised </a:t>
            </a:r>
            <a:endParaRPr lang="en-US" sz="4000" dirty="0"/>
          </a:p>
        </p:txBody>
      </p:sp>
      <p:graphicFrame>
        <p:nvGraphicFramePr>
          <p:cNvPr id="8" name="Table 8">
            <a:extLst>
              <a:ext uri="{FF2B5EF4-FFF2-40B4-BE49-F238E27FC236}">
                <a16:creationId xmlns:a16="http://schemas.microsoft.com/office/drawing/2014/main" id="{E7781391-7B80-BC78-5ABE-06CE757284EE}"/>
              </a:ext>
            </a:extLst>
          </p:cNvPr>
          <p:cNvGraphicFramePr>
            <a:graphicFrameLocks noGrp="1"/>
          </p:cNvGraphicFramePr>
          <p:nvPr>
            <p:ph idx="13"/>
          </p:nvPr>
        </p:nvGraphicFramePr>
        <p:xfrm>
          <a:off x="155155" y="1214203"/>
          <a:ext cx="11881689" cy="4633279"/>
        </p:xfrm>
        <a:graphic>
          <a:graphicData uri="http://schemas.openxmlformats.org/drawingml/2006/table">
            <a:tbl>
              <a:tblPr firstRow="1" bandRow="1">
                <a:tableStyleId>{5C22544A-7EE6-4342-B048-85BDC9FD1C3A}</a:tableStyleId>
              </a:tblPr>
              <a:tblGrid>
                <a:gridCol w="3960563">
                  <a:extLst>
                    <a:ext uri="{9D8B030D-6E8A-4147-A177-3AD203B41FA5}">
                      <a16:colId xmlns:a16="http://schemas.microsoft.com/office/drawing/2014/main" val="3025399564"/>
                    </a:ext>
                  </a:extLst>
                </a:gridCol>
                <a:gridCol w="3960563">
                  <a:extLst>
                    <a:ext uri="{9D8B030D-6E8A-4147-A177-3AD203B41FA5}">
                      <a16:colId xmlns:a16="http://schemas.microsoft.com/office/drawing/2014/main" val="2668105687"/>
                    </a:ext>
                  </a:extLst>
                </a:gridCol>
                <a:gridCol w="3960563">
                  <a:extLst>
                    <a:ext uri="{9D8B030D-6E8A-4147-A177-3AD203B41FA5}">
                      <a16:colId xmlns:a16="http://schemas.microsoft.com/office/drawing/2014/main" val="3585961677"/>
                    </a:ext>
                  </a:extLst>
                </a:gridCol>
              </a:tblGrid>
              <a:tr h="1010198">
                <a:tc>
                  <a:txBody>
                    <a:bodyPr/>
                    <a:lstStyle/>
                    <a:p>
                      <a:pPr marL="0" marR="0" lvl="0" algn="ctr">
                        <a:lnSpc>
                          <a:spcPct val="107000"/>
                        </a:lnSpc>
                        <a:spcBef>
                          <a:spcPts val="0"/>
                        </a:spcBef>
                        <a:spcAft>
                          <a:spcPts val="0"/>
                        </a:spcAft>
                        <a:buNone/>
                      </a:pPr>
                      <a:r>
                        <a:rPr lang="en-US" sz="2000" b="1" dirty="0">
                          <a:effectLst/>
                          <a:latin typeface="+mj-lt"/>
                          <a:cs typeface="Times New Roman"/>
                        </a:rPr>
                        <a:t>2016 NJSLS-ELA Reading: Informational Text</a:t>
                      </a:r>
                    </a:p>
                  </a:txBody>
                  <a:tcPr/>
                </a:tc>
                <a:tc>
                  <a:txBody>
                    <a:bodyPr/>
                    <a:lstStyle/>
                    <a:p>
                      <a:pPr marL="0" marR="0" lvl="0" algn="ctr">
                        <a:lnSpc>
                          <a:spcPct val="107000"/>
                        </a:lnSpc>
                        <a:spcBef>
                          <a:spcPts val="0"/>
                        </a:spcBef>
                        <a:spcAft>
                          <a:spcPts val="0"/>
                        </a:spcAft>
                        <a:buNone/>
                      </a:pPr>
                      <a:r>
                        <a:rPr lang="en-US" sz="1600" b="1" dirty="0">
                          <a:effectLst/>
                          <a:latin typeface="+mj-lt"/>
                          <a:cs typeface="Times New Roman"/>
                        </a:rPr>
                        <a:t>2016 NJSLS-ELA Companion Standards: Writing History/Social Studies, Science and Technical Subjects</a:t>
                      </a:r>
                    </a:p>
                  </a:txBody>
                  <a:tcPr/>
                </a:tc>
                <a:tc>
                  <a:txBody>
                    <a:bodyPr/>
                    <a:lstStyle/>
                    <a:p>
                      <a:pPr lvl="0" algn="ctr">
                        <a:buNone/>
                      </a:pPr>
                      <a:r>
                        <a:rPr lang="en-US" sz="2400" dirty="0"/>
                        <a:t>2023 NJSLS-ELA</a:t>
                      </a:r>
                    </a:p>
                  </a:txBody>
                  <a:tcPr/>
                </a:tc>
                <a:extLst>
                  <a:ext uri="{0D108BD9-81ED-4DB2-BD59-A6C34878D82A}">
                    <a16:rowId xmlns:a16="http://schemas.microsoft.com/office/drawing/2014/main" val="1934938200"/>
                  </a:ext>
                </a:extLst>
              </a:tr>
              <a:tr h="1702750">
                <a:tc>
                  <a:txBody>
                    <a:bodyPr/>
                    <a:lstStyle/>
                    <a:p>
                      <a:pPr marL="0" marR="0" lvl="0">
                        <a:lnSpc>
                          <a:spcPct val="107000"/>
                        </a:lnSpc>
                        <a:spcBef>
                          <a:spcPts val="0"/>
                        </a:spcBef>
                        <a:spcAft>
                          <a:spcPts val="0"/>
                        </a:spcAft>
                        <a:buNone/>
                      </a:pPr>
                      <a:r>
                        <a:rPr lang="en-US" sz="1800">
                          <a:effectLst/>
                          <a:latin typeface="+mj-lt"/>
                          <a:cs typeface="Times New Roman"/>
                        </a:rPr>
                        <a:t>RI.6.6. Determine an author's point of view or purpose in a text and explain how it is conveyed in the text. </a:t>
                      </a:r>
                      <a:endParaRPr lang="en-US"/>
                    </a:p>
                  </a:txBody>
                  <a:tcPr/>
                </a:tc>
                <a:tc>
                  <a:txBody>
                    <a:bodyPr/>
                    <a:lstStyle/>
                    <a:p>
                      <a:pPr marL="0" marR="0" lvl="0">
                        <a:lnSpc>
                          <a:spcPct val="107000"/>
                        </a:lnSpc>
                        <a:spcBef>
                          <a:spcPts val="0"/>
                        </a:spcBef>
                        <a:spcAft>
                          <a:spcPts val="0"/>
                        </a:spcAft>
                        <a:buNone/>
                      </a:pPr>
                      <a:r>
                        <a:rPr lang="en-US" sz="1800">
                          <a:effectLst/>
                          <a:latin typeface="+mj-lt"/>
                          <a:cs typeface="Times New Roman"/>
                        </a:rPr>
                        <a:t>RH.6-8.6. Identify aspects of a text that reveals an author's point of view or purpose (e.g., loaded language, inclusion or avoidance of particular facts).</a:t>
                      </a:r>
                      <a:endParaRPr lang="en-US"/>
                    </a:p>
                  </a:txBody>
                  <a:tcPr/>
                </a:tc>
                <a:tc>
                  <a:txBody>
                    <a:bodyPr/>
                    <a:lstStyle/>
                    <a:p>
                      <a:pPr lvl="0" algn="l">
                        <a:lnSpc>
                          <a:spcPct val="100000"/>
                        </a:lnSpc>
                        <a:spcBef>
                          <a:spcPts val="0"/>
                        </a:spcBef>
                        <a:spcAft>
                          <a:spcPts val="0"/>
                        </a:spcAft>
                        <a:buNone/>
                      </a:pPr>
                      <a:r>
                        <a:rPr lang="en-US" sz="1800" b="0" i="0" u="none" strike="noStrike" noProof="0">
                          <a:latin typeface="Palatino Linotype"/>
                        </a:rPr>
                        <a:t>RI.PP.6.5. Identify author's purpose, perspective or potential bias in a text and explain the impact on the reader's interpretation.</a:t>
                      </a:r>
                    </a:p>
                  </a:txBody>
                  <a:tcPr/>
                </a:tc>
                <a:extLst>
                  <a:ext uri="{0D108BD9-81ED-4DB2-BD59-A6C34878D82A}">
                    <a16:rowId xmlns:a16="http://schemas.microsoft.com/office/drawing/2014/main" val="3003662347"/>
                  </a:ext>
                </a:extLst>
              </a:tr>
              <a:tr h="1920331">
                <a:tc>
                  <a:txBody>
                    <a:bodyPr/>
                    <a:lstStyle/>
                    <a:p>
                      <a:pPr marL="0" marR="0" lvl="0">
                        <a:lnSpc>
                          <a:spcPct val="107000"/>
                        </a:lnSpc>
                        <a:spcBef>
                          <a:spcPts val="0"/>
                        </a:spcBef>
                        <a:spcAft>
                          <a:spcPts val="0"/>
                        </a:spcAft>
                        <a:buNone/>
                      </a:pPr>
                      <a:r>
                        <a:rPr lang="en-US" sz="1800">
                          <a:effectLst/>
                          <a:latin typeface="+mj-lt"/>
                          <a:cs typeface="Times New Roman"/>
                        </a:rPr>
                        <a:t>RI.7.6. Determine an author's point of view or purpose in a text and analyze how the author distinguishes his or her position from that of others.</a:t>
                      </a:r>
                      <a:endParaRPr lang="en-US"/>
                    </a:p>
                  </a:txBody>
                  <a:tcPr/>
                </a:tc>
                <a:tc>
                  <a:txBody>
                    <a:bodyPr/>
                    <a:lstStyle/>
                    <a:p>
                      <a:pPr lvl="0" algn="l">
                        <a:lnSpc>
                          <a:spcPct val="100000"/>
                        </a:lnSpc>
                        <a:spcBef>
                          <a:spcPts val="0"/>
                        </a:spcBef>
                        <a:spcAft>
                          <a:spcPts val="0"/>
                        </a:spcAft>
                        <a:buNone/>
                      </a:pPr>
                      <a:r>
                        <a:rPr lang="en-US" sz="1800" b="0" i="0" u="none" strike="noStrike" noProof="0">
                          <a:effectLst/>
                          <a:latin typeface="Palatino Linotype"/>
                        </a:rPr>
                        <a:t>RH.6-8.6. Identify aspects of a text that reveals an author's point of view or purpose (e.g., loaded language, inclusion or avoidance of particular facts).</a:t>
                      </a:r>
                      <a:endParaRPr lang="en-US" sz="1800" b="0" i="0" u="none" strike="noStrike" noProof="0">
                        <a:effectLst/>
                      </a:endParaRPr>
                    </a:p>
                    <a:p>
                      <a:pPr marL="0" marR="0" lvl="0">
                        <a:lnSpc>
                          <a:spcPct val="107000"/>
                        </a:lnSpc>
                        <a:spcBef>
                          <a:spcPts val="0"/>
                        </a:spcBef>
                        <a:spcAft>
                          <a:spcPts val="0"/>
                        </a:spcAft>
                        <a:buNone/>
                      </a:pPr>
                      <a:endParaRPr lang="en-US" sz="1800">
                        <a:effectLst/>
                        <a:latin typeface="+mj-lt"/>
                        <a:cs typeface="Times New Roman"/>
                      </a:endParaRPr>
                    </a:p>
                  </a:txBody>
                  <a:tcPr/>
                </a:tc>
                <a:tc>
                  <a:txBody>
                    <a:bodyPr/>
                    <a:lstStyle/>
                    <a:p>
                      <a:pPr lvl="0" algn="l">
                        <a:lnSpc>
                          <a:spcPct val="100000"/>
                        </a:lnSpc>
                        <a:spcBef>
                          <a:spcPts val="0"/>
                        </a:spcBef>
                        <a:spcAft>
                          <a:spcPts val="0"/>
                        </a:spcAft>
                        <a:buNone/>
                      </a:pPr>
                      <a:r>
                        <a:rPr lang="en-US" sz="1800" b="0" i="0" u="none" strike="noStrike" noProof="0" dirty="0">
                          <a:latin typeface="Palatino Linotype"/>
                        </a:rPr>
                        <a:t>RI.PP.7.5. Determine how an author conveys or develops perspective or purpose in a text through distinguishing their position from that of others using evidence.</a:t>
                      </a:r>
                    </a:p>
                  </a:txBody>
                  <a:tcPr/>
                </a:tc>
                <a:extLst>
                  <a:ext uri="{0D108BD9-81ED-4DB2-BD59-A6C34878D82A}">
                    <a16:rowId xmlns:a16="http://schemas.microsoft.com/office/drawing/2014/main" val="187413311"/>
                  </a:ext>
                </a:extLst>
              </a:tr>
            </a:tbl>
          </a:graphicData>
        </a:graphic>
      </p:graphicFrame>
      <p:sp>
        <p:nvSpPr>
          <p:cNvPr id="4" name="Slide Number Placeholder 3">
            <a:extLst>
              <a:ext uri="{FF2B5EF4-FFF2-40B4-BE49-F238E27FC236}">
                <a16:creationId xmlns:a16="http://schemas.microsoft.com/office/drawing/2014/main" id="{1C579306-0A34-3643-B7E6-F95E43B795C8}"/>
              </a:ext>
            </a:extLst>
          </p:cNvPr>
          <p:cNvSpPr>
            <a:spLocks noGrp="1"/>
          </p:cNvSpPr>
          <p:nvPr>
            <p:ph type="sldNum" sz="quarter" idx="12"/>
          </p:nvPr>
        </p:nvSpPr>
        <p:spPr/>
        <p:txBody>
          <a:bodyPr/>
          <a:lstStyle/>
          <a:p>
            <a:fld id="{A3D1C70C-36A2-44FC-A083-98959550CFF4}" type="slidenum">
              <a:rPr lang="en-US" smtClean="0"/>
              <a:pPr/>
              <a:t>20</a:t>
            </a:fld>
            <a:endParaRPr lang="en-US"/>
          </a:p>
        </p:txBody>
      </p:sp>
    </p:spTree>
    <p:extLst>
      <p:ext uri="{BB962C8B-B14F-4D97-AF65-F5344CB8AC3E}">
        <p14:creationId xmlns:p14="http://schemas.microsoft.com/office/powerpoint/2010/main" val="34817413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ACCC2-FFA0-4271-BB63-89BF6F26D68B}"/>
              </a:ext>
            </a:extLst>
          </p:cNvPr>
          <p:cNvSpPr>
            <a:spLocks noGrp="1"/>
          </p:cNvSpPr>
          <p:nvPr>
            <p:ph type="title"/>
          </p:nvPr>
        </p:nvSpPr>
        <p:spPr>
          <a:xfrm>
            <a:off x="1333960" y="235678"/>
            <a:ext cx="10096959" cy="781839"/>
          </a:xfrm>
        </p:spPr>
        <p:txBody>
          <a:bodyPr/>
          <a:lstStyle/>
          <a:p>
            <a:r>
              <a:rPr lang="en-US" sz="4000" dirty="0">
                <a:latin typeface="Palatino Linotype"/>
              </a:rPr>
              <a:t> Reading Domain Example B: 2016</a:t>
            </a:r>
            <a:endParaRPr lang="en-US" sz="4000" dirty="0"/>
          </a:p>
        </p:txBody>
      </p:sp>
      <p:graphicFrame>
        <p:nvGraphicFramePr>
          <p:cNvPr id="5" name="Table 5">
            <a:extLst>
              <a:ext uri="{FF2B5EF4-FFF2-40B4-BE49-F238E27FC236}">
                <a16:creationId xmlns:a16="http://schemas.microsoft.com/office/drawing/2014/main" id="{2F1F8284-3255-4685-8320-9C7E4A7956E4}"/>
              </a:ext>
            </a:extLst>
          </p:cNvPr>
          <p:cNvGraphicFramePr>
            <a:graphicFrameLocks noGrp="1"/>
          </p:cNvGraphicFramePr>
          <p:nvPr/>
        </p:nvGraphicFramePr>
        <p:xfrm>
          <a:off x="426787" y="1214510"/>
          <a:ext cx="10784910" cy="4478952"/>
        </p:xfrm>
        <a:graphic>
          <a:graphicData uri="http://schemas.openxmlformats.org/drawingml/2006/table">
            <a:tbl>
              <a:tblPr firstRow="1" bandRow="1">
                <a:tableStyleId>{5C22544A-7EE6-4342-B048-85BDC9FD1C3A}</a:tableStyleId>
              </a:tblPr>
              <a:tblGrid>
                <a:gridCol w="5392455">
                  <a:extLst>
                    <a:ext uri="{9D8B030D-6E8A-4147-A177-3AD203B41FA5}">
                      <a16:colId xmlns:a16="http://schemas.microsoft.com/office/drawing/2014/main" val="34213548"/>
                    </a:ext>
                  </a:extLst>
                </a:gridCol>
                <a:gridCol w="5392455">
                  <a:extLst>
                    <a:ext uri="{9D8B030D-6E8A-4147-A177-3AD203B41FA5}">
                      <a16:colId xmlns:a16="http://schemas.microsoft.com/office/drawing/2014/main" val="920173754"/>
                    </a:ext>
                  </a:extLst>
                </a:gridCol>
              </a:tblGrid>
              <a:tr h="515140">
                <a:tc>
                  <a:txBody>
                    <a:bodyPr/>
                    <a:lstStyle/>
                    <a:p>
                      <a:pPr algn="ctr"/>
                      <a:r>
                        <a:rPr lang="en-US" sz="2000" dirty="0">
                          <a:latin typeface="+mj-lt"/>
                        </a:rPr>
                        <a:t>Grade 4 (Literary and Informational Texts)</a:t>
                      </a:r>
                    </a:p>
                  </a:txBody>
                  <a:tcPr/>
                </a:tc>
                <a:tc>
                  <a:txBody>
                    <a:bodyPr/>
                    <a:lstStyle/>
                    <a:p>
                      <a:pPr algn="ctr"/>
                      <a:r>
                        <a:rPr lang="en-US" sz="2000">
                          <a:latin typeface="+mj-lt"/>
                        </a:rPr>
                        <a:t>Grade 5 </a:t>
                      </a:r>
                      <a:r>
                        <a:rPr lang="en-US" sz="2000" b="1" kern="1200">
                          <a:solidFill>
                            <a:schemeClr val="lt1"/>
                          </a:solidFill>
                          <a:latin typeface="+mn-lt"/>
                          <a:ea typeface="+mn-ea"/>
                          <a:cs typeface="+mn-cs"/>
                        </a:rPr>
                        <a:t>(Literary and Informational Texts)</a:t>
                      </a:r>
                      <a:endParaRPr lang="en-US" sz="2000">
                        <a:latin typeface="+mj-lt"/>
                      </a:endParaRPr>
                    </a:p>
                  </a:txBody>
                  <a:tcPr/>
                </a:tc>
                <a:extLst>
                  <a:ext uri="{0D108BD9-81ED-4DB2-BD59-A6C34878D82A}">
                    <a16:rowId xmlns:a16="http://schemas.microsoft.com/office/drawing/2014/main" val="2875456239"/>
                  </a:ext>
                </a:extLst>
              </a:tr>
              <a:tr h="1727512">
                <a:tc>
                  <a:txBody>
                    <a:bodyPr/>
                    <a:lstStyle/>
                    <a:p>
                      <a:pPr algn="l" fontAlgn="t"/>
                      <a:r>
                        <a:rPr lang="en-US" sz="2400" b="0" i="0" u="none" strike="noStrike">
                          <a:solidFill>
                            <a:srgbClr val="000000"/>
                          </a:solidFill>
                          <a:effectLst/>
                          <a:latin typeface="+mj-lt"/>
                        </a:rPr>
                        <a:t>RL.4.1. Refer to details and examples in a text and make relevant connections when explaining what the text says explicitly and when drawing inferences from the text. </a:t>
                      </a:r>
                    </a:p>
                  </a:txBody>
                  <a:tcPr marL="9525" marR="9525" marT="9525" marB="0"/>
                </a:tc>
                <a:tc>
                  <a:txBody>
                    <a:bodyPr/>
                    <a:lstStyle/>
                    <a:p>
                      <a:pPr algn="l" fontAlgn="t"/>
                      <a:r>
                        <a:rPr lang="en-US" sz="2400" b="0" i="0" u="none" strike="noStrike">
                          <a:solidFill>
                            <a:srgbClr val="000000"/>
                          </a:solidFill>
                          <a:effectLst/>
                          <a:latin typeface="+mj-lt"/>
                        </a:rPr>
                        <a:t>RL.5.1. Quote accurately from a text and make relevant connections when explaining what the text says explicitly and when drawing inferences from the text.</a:t>
                      </a:r>
                    </a:p>
                  </a:txBody>
                  <a:tcPr marL="9525" marR="9525" marT="9525" marB="0"/>
                </a:tc>
                <a:extLst>
                  <a:ext uri="{0D108BD9-81ED-4DB2-BD59-A6C34878D82A}">
                    <a16:rowId xmlns:a16="http://schemas.microsoft.com/office/drawing/2014/main" val="3247231038"/>
                  </a:ext>
                </a:extLst>
              </a:tr>
              <a:tr h="2125487">
                <a:tc>
                  <a:txBody>
                    <a:bodyPr/>
                    <a:lstStyle/>
                    <a:p>
                      <a:pPr algn="l" fontAlgn="t"/>
                      <a:r>
                        <a:rPr lang="en-US" sz="2400" b="0" i="0" u="none" strike="noStrike">
                          <a:solidFill>
                            <a:srgbClr val="000000"/>
                          </a:solidFill>
                          <a:effectLst/>
                          <a:latin typeface="+mj-lt"/>
                        </a:rPr>
                        <a:t>RI.4.1. Refer to details and examples in a text and make relevant connections when explaining what the text says explicitly and when drawing inferences from the text.</a:t>
                      </a:r>
                    </a:p>
                  </a:txBody>
                  <a:tcPr marL="9525" marR="9525" marT="9525" marB="0"/>
                </a:tc>
                <a:tc>
                  <a:txBody>
                    <a:bodyPr/>
                    <a:lstStyle/>
                    <a:p>
                      <a:pPr algn="l" fontAlgn="t"/>
                      <a:r>
                        <a:rPr lang="en-US" sz="2400" b="0" i="0" u="none" strike="noStrike" dirty="0">
                          <a:solidFill>
                            <a:srgbClr val="000000"/>
                          </a:solidFill>
                          <a:effectLst/>
                          <a:latin typeface="+mj-lt"/>
                        </a:rPr>
                        <a:t>RI.5.1. Quote accurately from a text and make relevant connections when explaining what the text says explicitly and when drawing inferences from the text.</a:t>
                      </a:r>
                    </a:p>
                  </a:txBody>
                  <a:tcPr marL="9525" marR="9525" marT="9525" marB="0"/>
                </a:tc>
                <a:extLst>
                  <a:ext uri="{0D108BD9-81ED-4DB2-BD59-A6C34878D82A}">
                    <a16:rowId xmlns:a16="http://schemas.microsoft.com/office/drawing/2014/main" val="2768624002"/>
                  </a:ext>
                </a:extLst>
              </a:tr>
            </a:tbl>
          </a:graphicData>
        </a:graphic>
      </p:graphicFrame>
      <p:sp>
        <p:nvSpPr>
          <p:cNvPr id="4" name="Slide Number Placeholder 3">
            <a:extLst>
              <a:ext uri="{FF2B5EF4-FFF2-40B4-BE49-F238E27FC236}">
                <a16:creationId xmlns:a16="http://schemas.microsoft.com/office/drawing/2014/main" id="{C73B0913-DE76-4858-BCA8-F4EFE6A8B05D}"/>
              </a:ext>
            </a:extLst>
          </p:cNvPr>
          <p:cNvSpPr>
            <a:spLocks noGrp="1"/>
          </p:cNvSpPr>
          <p:nvPr>
            <p:ph type="sldNum" sz="quarter" idx="10"/>
          </p:nvPr>
        </p:nvSpPr>
        <p:spPr/>
        <p:txBody>
          <a:bodyPr/>
          <a:lstStyle/>
          <a:p>
            <a:fld id="{A3D1C70C-36A2-44FC-A083-98959550CFF4}" type="slidenum">
              <a:rPr lang="en-US" smtClean="0"/>
              <a:pPr/>
              <a:t>21</a:t>
            </a:fld>
            <a:endParaRPr lang="en-US"/>
          </a:p>
        </p:txBody>
      </p:sp>
    </p:spTree>
    <p:extLst>
      <p:ext uri="{BB962C8B-B14F-4D97-AF65-F5344CB8AC3E}">
        <p14:creationId xmlns:p14="http://schemas.microsoft.com/office/powerpoint/2010/main" val="37931692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140DB-9926-4108-AA16-AA46270DAC0B}"/>
              </a:ext>
            </a:extLst>
          </p:cNvPr>
          <p:cNvSpPr>
            <a:spLocks noGrp="1"/>
          </p:cNvSpPr>
          <p:nvPr>
            <p:ph type="title"/>
          </p:nvPr>
        </p:nvSpPr>
        <p:spPr>
          <a:xfrm>
            <a:off x="1333960" y="328601"/>
            <a:ext cx="10096959" cy="747579"/>
          </a:xfrm>
        </p:spPr>
        <p:txBody>
          <a:bodyPr/>
          <a:lstStyle/>
          <a:p>
            <a:r>
              <a:rPr lang="en-US" sz="4000" dirty="0">
                <a:latin typeface="Palatino Linotype"/>
              </a:rPr>
              <a:t>Reading Domain Example B: Revised </a:t>
            </a:r>
            <a:endParaRPr lang="en-US" sz="4000" dirty="0"/>
          </a:p>
        </p:txBody>
      </p:sp>
      <p:graphicFrame>
        <p:nvGraphicFramePr>
          <p:cNvPr id="7" name="Table 7">
            <a:extLst>
              <a:ext uri="{FF2B5EF4-FFF2-40B4-BE49-F238E27FC236}">
                <a16:creationId xmlns:a16="http://schemas.microsoft.com/office/drawing/2014/main" id="{B6B75526-65A2-805E-3D10-7178074640CD}"/>
              </a:ext>
            </a:extLst>
          </p:cNvPr>
          <p:cNvGraphicFramePr>
            <a:graphicFrameLocks noGrp="1"/>
          </p:cNvGraphicFramePr>
          <p:nvPr/>
        </p:nvGraphicFramePr>
        <p:xfrm>
          <a:off x="583259" y="1429925"/>
          <a:ext cx="10355661" cy="4077375"/>
        </p:xfrm>
        <a:graphic>
          <a:graphicData uri="http://schemas.openxmlformats.org/drawingml/2006/table">
            <a:tbl>
              <a:tblPr firstRow="1" bandRow="1">
                <a:tableStyleId>{5C22544A-7EE6-4342-B048-85BDC9FD1C3A}</a:tableStyleId>
              </a:tblPr>
              <a:tblGrid>
                <a:gridCol w="5159003">
                  <a:extLst>
                    <a:ext uri="{9D8B030D-6E8A-4147-A177-3AD203B41FA5}">
                      <a16:colId xmlns:a16="http://schemas.microsoft.com/office/drawing/2014/main" val="2544061737"/>
                    </a:ext>
                  </a:extLst>
                </a:gridCol>
                <a:gridCol w="5196658">
                  <a:extLst>
                    <a:ext uri="{9D8B030D-6E8A-4147-A177-3AD203B41FA5}">
                      <a16:colId xmlns:a16="http://schemas.microsoft.com/office/drawing/2014/main" val="541450832"/>
                    </a:ext>
                  </a:extLst>
                </a:gridCol>
              </a:tblGrid>
              <a:tr h="692106">
                <a:tc>
                  <a:txBody>
                    <a:bodyPr/>
                    <a:lstStyle/>
                    <a:p>
                      <a:pPr algn="ctr"/>
                      <a:r>
                        <a:rPr lang="en-US" sz="2400" dirty="0"/>
                        <a:t>2016 NJSLS-ELA </a:t>
                      </a:r>
                    </a:p>
                  </a:txBody>
                  <a:tcPr/>
                </a:tc>
                <a:tc>
                  <a:txBody>
                    <a:bodyPr/>
                    <a:lstStyle/>
                    <a:p>
                      <a:pPr algn="ctr"/>
                      <a:r>
                        <a:rPr lang="en-US" sz="2400" dirty="0"/>
                        <a:t>2023 NJSLS-ELA</a:t>
                      </a:r>
                    </a:p>
                  </a:txBody>
                  <a:tcPr/>
                </a:tc>
                <a:extLst>
                  <a:ext uri="{0D108BD9-81ED-4DB2-BD59-A6C34878D82A}">
                    <a16:rowId xmlns:a16="http://schemas.microsoft.com/office/drawing/2014/main" val="2251533274"/>
                  </a:ext>
                </a:extLst>
              </a:tr>
              <a:tr h="1663714">
                <a:tc>
                  <a:txBody>
                    <a:bodyPr/>
                    <a:lstStyle/>
                    <a:p>
                      <a:pPr lvl="0" algn="l">
                        <a:lnSpc>
                          <a:spcPct val="100000"/>
                        </a:lnSpc>
                        <a:spcBef>
                          <a:spcPts val="0"/>
                        </a:spcBef>
                        <a:spcAft>
                          <a:spcPts val="0"/>
                        </a:spcAft>
                        <a:buNone/>
                      </a:pPr>
                      <a:r>
                        <a:rPr lang="en-US" sz="2000" b="0" i="0" u="none" strike="noStrike" noProof="0">
                          <a:latin typeface="Palatino Linotype"/>
                        </a:rPr>
                        <a:t>RL.4.1. </a:t>
                      </a:r>
                      <a:r>
                        <a:rPr lang="en-US" sz="2000" b="0" i="0" u="none" strike="noStrike" noProof="0">
                          <a:solidFill>
                            <a:srgbClr val="000000"/>
                          </a:solidFill>
                          <a:latin typeface="Palatino Linotype"/>
                        </a:rPr>
                        <a:t>Refer to details and examples in a text and make relevant connections when explaining what the text says explicitly and when drawing inferences  </a:t>
                      </a:r>
                    </a:p>
                    <a:p>
                      <a:pPr lvl="0" algn="l">
                        <a:lnSpc>
                          <a:spcPct val="100000"/>
                        </a:lnSpc>
                        <a:spcBef>
                          <a:spcPts val="0"/>
                        </a:spcBef>
                        <a:spcAft>
                          <a:spcPts val="0"/>
                        </a:spcAft>
                        <a:buNone/>
                      </a:pPr>
                      <a:r>
                        <a:rPr lang="en-US" sz="2000" b="0" i="0" u="none" strike="noStrike" noProof="0">
                          <a:solidFill>
                            <a:srgbClr val="000000"/>
                          </a:solidFill>
                          <a:latin typeface="Palatino Linotype"/>
                        </a:rPr>
                        <a:t>from the text. </a:t>
                      </a:r>
                      <a:endParaRPr lang="en-US" sz="2000" b="0" i="0" u="none" strike="noStrike" noProof="0">
                        <a:latin typeface="Palatino Linotype"/>
                      </a:endParaRPr>
                    </a:p>
                  </a:txBody>
                  <a:tcPr/>
                </a:tc>
                <a:tc>
                  <a:txBody>
                    <a:bodyPr/>
                    <a:lstStyle/>
                    <a:p>
                      <a:pPr lvl="0" algn="l">
                        <a:lnSpc>
                          <a:spcPct val="100000"/>
                        </a:lnSpc>
                        <a:spcBef>
                          <a:spcPts val="0"/>
                        </a:spcBef>
                        <a:spcAft>
                          <a:spcPts val="0"/>
                        </a:spcAft>
                        <a:buNone/>
                      </a:pPr>
                      <a:r>
                        <a:rPr lang="en-US" sz="2000" b="0" i="0" u="none" strike="noStrike" noProof="0">
                          <a:latin typeface="Palatino Linotype"/>
                        </a:rPr>
                        <a:t>RL.CR.4.1. Refer to details and examples as textual evidence when </a:t>
                      </a:r>
                    </a:p>
                    <a:p>
                      <a:pPr lvl="0" algn="l">
                        <a:lnSpc>
                          <a:spcPct val="100000"/>
                        </a:lnSpc>
                        <a:spcBef>
                          <a:spcPts val="0"/>
                        </a:spcBef>
                        <a:spcAft>
                          <a:spcPts val="0"/>
                        </a:spcAft>
                        <a:buNone/>
                      </a:pPr>
                      <a:r>
                        <a:rPr lang="en-US" sz="2000" b="0" i="0" u="none" strike="noStrike" noProof="0">
                          <a:latin typeface="Palatino Linotype"/>
                        </a:rPr>
                        <a:t>explaining what a literary text says explicitly and make relevant connections </a:t>
                      </a:r>
                    </a:p>
                    <a:p>
                      <a:pPr lvl="0" algn="l">
                        <a:lnSpc>
                          <a:spcPct val="100000"/>
                        </a:lnSpc>
                        <a:spcBef>
                          <a:spcPts val="0"/>
                        </a:spcBef>
                        <a:spcAft>
                          <a:spcPts val="0"/>
                        </a:spcAft>
                        <a:buNone/>
                      </a:pPr>
                      <a:r>
                        <a:rPr lang="en-US" sz="2000" b="0" i="0" u="none" strike="noStrike" noProof="0">
                          <a:latin typeface="Palatino Linotype"/>
                        </a:rPr>
                        <a:t>when drawing inferences from the text.</a:t>
                      </a:r>
                    </a:p>
                  </a:txBody>
                  <a:tcPr/>
                </a:tc>
                <a:extLst>
                  <a:ext uri="{0D108BD9-81ED-4DB2-BD59-A6C34878D82A}">
                    <a16:rowId xmlns:a16="http://schemas.microsoft.com/office/drawing/2014/main" val="3683726969"/>
                  </a:ext>
                </a:extLst>
              </a:tr>
              <a:tr h="1721555">
                <a:tc>
                  <a:txBody>
                    <a:bodyPr/>
                    <a:lstStyle/>
                    <a:p>
                      <a:pPr lvl="0" algn="l">
                        <a:lnSpc>
                          <a:spcPct val="100000"/>
                        </a:lnSpc>
                        <a:spcBef>
                          <a:spcPts val="0"/>
                        </a:spcBef>
                        <a:spcAft>
                          <a:spcPts val="0"/>
                        </a:spcAft>
                        <a:buNone/>
                      </a:pPr>
                      <a:r>
                        <a:rPr lang="en-US" sz="2000" b="0" i="0" u="none" strike="noStrike" noProof="0">
                          <a:solidFill>
                            <a:srgbClr val="000000"/>
                          </a:solidFill>
                          <a:latin typeface="Palatino Linotype"/>
                        </a:rPr>
                        <a:t>RL.5.1. Quote accurately from a text and make relevant connections when explaining what the text says explicitly and when drawing inferences from the text.</a:t>
                      </a:r>
                      <a:endParaRPr lang="en-US" sz="2000" b="0" i="0" u="none" strike="noStrike" noProof="0">
                        <a:latin typeface="Palatino Linotype"/>
                      </a:endParaRPr>
                    </a:p>
                  </a:txBody>
                  <a:tcPr/>
                </a:tc>
                <a:tc>
                  <a:txBody>
                    <a:bodyPr/>
                    <a:lstStyle/>
                    <a:p>
                      <a:pPr lvl="0" algn="l">
                        <a:lnSpc>
                          <a:spcPct val="100000"/>
                        </a:lnSpc>
                        <a:spcBef>
                          <a:spcPts val="0"/>
                        </a:spcBef>
                        <a:spcAft>
                          <a:spcPts val="0"/>
                        </a:spcAft>
                        <a:buNone/>
                      </a:pPr>
                      <a:r>
                        <a:rPr lang="en-US" sz="2000" b="0" i="0" u="none" strike="noStrike" noProof="0" dirty="0">
                          <a:latin typeface="Palatino Linotype"/>
                        </a:rPr>
                        <a:t>RL.CR.5.1. Quote accurately from a literary text when explaining what the text says explicitly and make relevant connections when drawing inferences from the text.</a:t>
                      </a:r>
                    </a:p>
                  </a:txBody>
                  <a:tcPr/>
                </a:tc>
                <a:extLst>
                  <a:ext uri="{0D108BD9-81ED-4DB2-BD59-A6C34878D82A}">
                    <a16:rowId xmlns:a16="http://schemas.microsoft.com/office/drawing/2014/main" val="3772239982"/>
                  </a:ext>
                </a:extLst>
              </a:tr>
            </a:tbl>
          </a:graphicData>
        </a:graphic>
      </p:graphicFrame>
      <p:sp>
        <p:nvSpPr>
          <p:cNvPr id="5" name="Slide Number Placeholder 4">
            <a:extLst>
              <a:ext uri="{FF2B5EF4-FFF2-40B4-BE49-F238E27FC236}">
                <a16:creationId xmlns:a16="http://schemas.microsoft.com/office/drawing/2014/main" id="{0C4DEF07-B40C-4CB2-AB38-E0F39AC294CE}"/>
              </a:ext>
              <a:ext uri="{C183D7F6-B498-43B3-948B-1728B52AA6E4}">
                <adec:decorative xmlns:adec="http://schemas.microsoft.com/office/drawing/2017/decorative" val="0"/>
              </a:ext>
            </a:extLst>
          </p:cNvPr>
          <p:cNvSpPr>
            <a:spLocks noGrp="1"/>
          </p:cNvSpPr>
          <p:nvPr>
            <p:ph type="sldNum" sz="quarter" idx="10"/>
          </p:nvPr>
        </p:nvSpPr>
        <p:spPr/>
        <p:txBody>
          <a:bodyPr/>
          <a:lstStyle/>
          <a:p>
            <a:fld id="{A3D1C70C-36A2-44FC-A083-98959550CFF4}" type="slidenum">
              <a:rPr lang="en-US" smtClean="0"/>
              <a:t>22</a:t>
            </a:fld>
            <a:endParaRPr lang="en-US"/>
          </a:p>
        </p:txBody>
      </p:sp>
    </p:spTree>
    <p:extLst>
      <p:ext uri="{BB962C8B-B14F-4D97-AF65-F5344CB8AC3E}">
        <p14:creationId xmlns:p14="http://schemas.microsoft.com/office/powerpoint/2010/main" val="41558964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ACCC2-FFA0-4271-BB63-89BF6F26D68B}"/>
              </a:ext>
            </a:extLst>
          </p:cNvPr>
          <p:cNvSpPr>
            <a:spLocks noGrp="1"/>
          </p:cNvSpPr>
          <p:nvPr>
            <p:ph type="title"/>
          </p:nvPr>
        </p:nvSpPr>
        <p:spPr>
          <a:xfrm>
            <a:off x="1287391" y="235678"/>
            <a:ext cx="10096959" cy="747579"/>
          </a:xfrm>
        </p:spPr>
        <p:txBody>
          <a:bodyPr/>
          <a:lstStyle/>
          <a:p>
            <a:r>
              <a:rPr lang="en-US" sz="4000" dirty="0">
                <a:latin typeface="Palatino Linotype"/>
              </a:rPr>
              <a:t>Literary and Informational Text Standards</a:t>
            </a:r>
            <a:endParaRPr lang="en-US" sz="4000" dirty="0"/>
          </a:p>
        </p:txBody>
      </p:sp>
      <p:graphicFrame>
        <p:nvGraphicFramePr>
          <p:cNvPr id="5" name="Table 5">
            <a:extLst>
              <a:ext uri="{FF2B5EF4-FFF2-40B4-BE49-F238E27FC236}">
                <a16:creationId xmlns:a16="http://schemas.microsoft.com/office/drawing/2014/main" id="{2F1F8284-3255-4685-8320-9C7E4A7956E4}"/>
              </a:ext>
            </a:extLst>
          </p:cNvPr>
          <p:cNvGraphicFramePr>
            <a:graphicFrameLocks noGrp="1"/>
          </p:cNvGraphicFramePr>
          <p:nvPr/>
        </p:nvGraphicFramePr>
        <p:xfrm>
          <a:off x="733245" y="1164566"/>
          <a:ext cx="10515307" cy="4760693"/>
        </p:xfrm>
        <a:graphic>
          <a:graphicData uri="http://schemas.openxmlformats.org/drawingml/2006/table">
            <a:tbl>
              <a:tblPr firstRow="1" bandRow="1">
                <a:tableStyleId>{5C22544A-7EE6-4342-B048-85BDC9FD1C3A}</a:tableStyleId>
              </a:tblPr>
              <a:tblGrid>
                <a:gridCol w="5298181">
                  <a:extLst>
                    <a:ext uri="{9D8B030D-6E8A-4147-A177-3AD203B41FA5}">
                      <a16:colId xmlns:a16="http://schemas.microsoft.com/office/drawing/2014/main" val="34213548"/>
                    </a:ext>
                  </a:extLst>
                </a:gridCol>
                <a:gridCol w="5217126">
                  <a:extLst>
                    <a:ext uri="{9D8B030D-6E8A-4147-A177-3AD203B41FA5}">
                      <a16:colId xmlns:a16="http://schemas.microsoft.com/office/drawing/2014/main" val="920173754"/>
                    </a:ext>
                  </a:extLst>
                </a:gridCol>
              </a:tblGrid>
              <a:tr h="407768">
                <a:tc>
                  <a:txBody>
                    <a:bodyPr/>
                    <a:lstStyle/>
                    <a:p>
                      <a:pPr algn="ctr"/>
                      <a:r>
                        <a:rPr lang="en-US" sz="1900" dirty="0">
                          <a:latin typeface="+mj-lt"/>
                        </a:rPr>
                        <a:t>2016 NJSLS-ELA </a:t>
                      </a:r>
                      <a:endParaRPr lang="en-US" dirty="0"/>
                    </a:p>
                  </a:txBody>
                  <a:tcPr/>
                </a:tc>
                <a:tc>
                  <a:txBody>
                    <a:bodyPr/>
                    <a:lstStyle/>
                    <a:p>
                      <a:pPr algn="ctr"/>
                      <a:r>
                        <a:rPr lang="en-US" sz="1900" b="1" kern="1200" dirty="0">
                          <a:solidFill>
                            <a:schemeClr val="lt1"/>
                          </a:solidFill>
                          <a:latin typeface="+mn-lt"/>
                          <a:ea typeface="+mn-ea"/>
                          <a:cs typeface="+mn-cs"/>
                        </a:rPr>
                        <a:t>2023 NJSLS-ELA</a:t>
                      </a:r>
                      <a:endParaRPr lang="en-US" dirty="0"/>
                    </a:p>
                  </a:txBody>
                  <a:tcPr/>
                </a:tc>
                <a:extLst>
                  <a:ext uri="{0D108BD9-81ED-4DB2-BD59-A6C34878D82A}">
                    <a16:rowId xmlns:a16="http://schemas.microsoft.com/office/drawing/2014/main" val="2875456239"/>
                  </a:ext>
                </a:extLst>
              </a:tr>
              <a:tr h="1905000">
                <a:tc>
                  <a:txBody>
                    <a:bodyPr/>
                    <a:lstStyle/>
                    <a:p>
                      <a:pPr lvl="0" algn="l">
                        <a:lnSpc>
                          <a:spcPct val="100000"/>
                        </a:lnSpc>
                        <a:spcBef>
                          <a:spcPts val="0"/>
                        </a:spcBef>
                        <a:spcAft>
                          <a:spcPts val="0"/>
                        </a:spcAft>
                        <a:buNone/>
                      </a:pPr>
                      <a:r>
                        <a:rPr lang="en-US" sz="2000" b="0" i="0" u="none" strike="noStrike" noProof="0" dirty="0">
                          <a:effectLst/>
                        </a:rPr>
                        <a:t>RL.8.1. Cite the textual evidence and make relevant connections that most strongly supports an analysis of what the text says explicitly as well as inferences drawn from the text.</a:t>
                      </a:r>
                      <a:endParaRPr lang="en-US" dirty="0"/>
                    </a:p>
                    <a:p>
                      <a:pPr lvl="0" algn="l">
                        <a:lnSpc>
                          <a:spcPct val="100000"/>
                        </a:lnSpc>
                        <a:spcBef>
                          <a:spcPts val="0"/>
                        </a:spcBef>
                        <a:spcAft>
                          <a:spcPts val="0"/>
                        </a:spcAft>
                        <a:buNone/>
                      </a:pPr>
                      <a:endParaRPr lang="en-US" sz="2000" b="0" i="0" u="none" strike="noStrike" noProof="0" dirty="0">
                        <a:effectLst/>
                        <a:latin typeface="Palatino Linotype"/>
                      </a:endParaRPr>
                    </a:p>
                  </a:txBody>
                  <a:tcPr marL="9525" marR="9525" marT="9525" marB="0"/>
                </a:tc>
                <a:tc>
                  <a:txBody>
                    <a:bodyPr/>
                    <a:lstStyle/>
                    <a:p>
                      <a:pPr lvl="0" algn="l">
                        <a:lnSpc>
                          <a:spcPct val="100000"/>
                        </a:lnSpc>
                        <a:spcBef>
                          <a:spcPts val="0"/>
                        </a:spcBef>
                        <a:spcAft>
                          <a:spcPts val="0"/>
                        </a:spcAft>
                        <a:buNone/>
                      </a:pPr>
                      <a:r>
                        <a:rPr lang="en-US" sz="2000" b="0" i="0" u="none" strike="noStrike" noProof="0">
                          <a:effectLst/>
                          <a:latin typeface="Palatino Linotype"/>
                        </a:rPr>
                        <a:t>RL.CR.8.1. Cite a range of textual evidence and make clear and relevant connections to strongly support an analysis of multiple aspects of what a literary text says explicitly, as well as inferences drawn from the text.</a:t>
                      </a:r>
                      <a:endParaRPr lang="en-US">
                        <a:latin typeface="Palatino Linotype"/>
                      </a:endParaRPr>
                    </a:p>
                  </a:txBody>
                  <a:tcPr marL="9525" marR="9525" marT="9525" marB="0"/>
                </a:tc>
                <a:extLst>
                  <a:ext uri="{0D108BD9-81ED-4DB2-BD59-A6C34878D82A}">
                    <a16:rowId xmlns:a16="http://schemas.microsoft.com/office/drawing/2014/main" val="3247231038"/>
                  </a:ext>
                </a:extLst>
              </a:tr>
              <a:tr h="2399569">
                <a:tc>
                  <a:txBody>
                    <a:bodyPr/>
                    <a:lstStyle/>
                    <a:p>
                      <a:pPr lvl="0" algn="l">
                        <a:lnSpc>
                          <a:spcPct val="100000"/>
                        </a:lnSpc>
                        <a:spcBef>
                          <a:spcPts val="0"/>
                        </a:spcBef>
                        <a:spcAft>
                          <a:spcPts val="0"/>
                        </a:spcAft>
                        <a:buNone/>
                      </a:pPr>
                      <a:r>
                        <a:rPr lang="en-US" sz="2000" b="0" i="0" u="none" strike="noStrike" noProof="0">
                          <a:effectLst/>
                        </a:rPr>
                        <a:t>RI.8.1. Cite the textual evidence and make relevant connections that most strongly supports an analysis of what the text says explicitly as well as inferences drawn from the text.</a:t>
                      </a:r>
                      <a:endParaRPr lang="en-US"/>
                    </a:p>
                  </a:txBody>
                  <a:tcPr marL="9525" marR="9525" marT="9525" marB="0"/>
                </a:tc>
                <a:tc>
                  <a:txBody>
                    <a:bodyPr/>
                    <a:lstStyle/>
                    <a:p>
                      <a:pPr lvl="0" algn="l">
                        <a:lnSpc>
                          <a:spcPct val="100000"/>
                        </a:lnSpc>
                        <a:spcBef>
                          <a:spcPts val="0"/>
                        </a:spcBef>
                        <a:spcAft>
                          <a:spcPts val="0"/>
                        </a:spcAft>
                        <a:buNone/>
                      </a:pPr>
                      <a:r>
                        <a:rPr lang="en-US" sz="2000" b="0" i="0" u="none" strike="noStrike" noProof="0" dirty="0">
                          <a:effectLst/>
                          <a:latin typeface="Palatino Linotype"/>
                        </a:rPr>
                        <a:t>RI.CR.8.1. Cite a range of textual evidence and make clear and relevant connections (including informational text features such as charts, graphs, and diagrams) to strongly support an analysis of multiple aspects of what an informational text says explicitly, as well as inferences drawn from the text.</a:t>
                      </a:r>
                      <a:endParaRPr lang="en-US" u="none" dirty="0">
                        <a:latin typeface="Palatino Linotype"/>
                      </a:endParaRPr>
                    </a:p>
                    <a:p>
                      <a:pPr lvl="0" algn="l">
                        <a:buNone/>
                      </a:pPr>
                      <a:endParaRPr lang="en-US" sz="2000" b="0" i="0" u="none" strike="noStrike" noProof="0" dirty="0">
                        <a:effectLst/>
                      </a:endParaRPr>
                    </a:p>
                  </a:txBody>
                  <a:tcPr marL="9525" marR="9525" marT="9525" marB="0"/>
                </a:tc>
                <a:extLst>
                  <a:ext uri="{0D108BD9-81ED-4DB2-BD59-A6C34878D82A}">
                    <a16:rowId xmlns:a16="http://schemas.microsoft.com/office/drawing/2014/main" val="2768624002"/>
                  </a:ext>
                </a:extLst>
              </a:tr>
            </a:tbl>
          </a:graphicData>
        </a:graphic>
      </p:graphicFrame>
      <p:sp>
        <p:nvSpPr>
          <p:cNvPr id="4" name="Slide Number Placeholder 3">
            <a:extLst>
              <a:ext uri="{FF2B5EF4-FFF2-40B4-BE49-F238E27FC236}">
                <a16:creationId xmlns:a16="http://schemas.microsoft.com/office/drawing/2014/main" id="{C73B0913-DE76-4858-BCA8-F4EFE6A8B05D}"/>
              </a:ext>
            </a:extLst>
          </p:cNvPr>
          <p:cNvSpPr>
            <a:spLocks noGrp="1"/>
          </p:cNvSpPr>
          <p:nvPr>
            <p:ph type="sldNum" sz="quarter" idx="12"/>
          </p:nvPr>
        </p:nvSpPr>
        <p:spPr/>
        <p:txBody>
          <a:bodyPr/>
          <a:lstStyle/>
          <a:p>
            <a:fld id="{A3D1C70C-36A2-44FC-A083-98959550CFF4}" type="slidenum">
              <a:rPr lang="en-US" smtClean="0"/>
              <a:pPr/>
              <a:t>23</a:t>
            </a:fld>
            <a:endParaRPr lang="en-US"/>
          </a:p>
        </p:txBody>
      </p:sp>
    </p:spTree>
    <p:extLst>
      <p:ext uri="{BB962C8B-B14F-4D97-AF65-F5344CB8AC3E}">
        <p14:creationId xmlns:p14="http://schemas.microsoft.com/office/powerpoint/2010/main" val="16648373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9EC76-A124-489A-9CD5-D1D6D02ED50C}"/>
              </a:ext>
            </a:extLst>
          </p:cNvPr>
          <p:cNvSpPr>
            <a:spLocks noGrp="1"/>
          </p:cNvSpPr>
          <p:nvPr>
            <p:ph type="title"/>
          </p:nvPr>
        </p:nvSpPr>
        <p:spPr>
          <a:xfrm>
            <a:off x="1328728" y="282159"/>
            <a:ext cx="10096959" cy="747579"/>
          </a:xfrm>
        </p:spPr>
        <p:txBody>
          <a:bodyPr/>
          <a:lstStyle/>
          <a:p>
            <a:r>
              <a:rPr lang="en-US" sz="4000" dirty="0">
                <a:latin typeface="Palatino Linotype"/>
              </a:rPr>
              <a:t>Structural Revisions: Writing Domain</a:t>
            </a:r>
          </a:p>
        </p:txBody>
      </p:sp>
      <p:sp>
        <p:nvSpPr>
          <p:cNvPr id="7" name="TextBox 6">
            <a:extLst>
              <a:ext uri="{FF2B5EF4-FFF2-40B4-BE49-F238E27FC236}">
                <a16:creationId xmlns:a16="http://schemas.microsoft.com/office/drawing/2014/main" id="{34A0DE66-C59D-4A86-BC8E-ED2180052032}"/>
              </a:ext>
            </a:extLst>
          </p:cNvPr>
          <p:cNvSpPr txBox="1"/>
          <p:nvPr/>
        </p:nvSpPr>
        <p:spPr>
          <a:xfrm>
            <a:off x="4889665" y="4467886"/>
            <a:ext cx="4614530" cy="492443"/>
          </a:xfrm>
          <a:prstGeom prst="rect">
            <a:avLst/>
          </a:prstGeom>
          <a:noFill/>
        </p:spPr>
        <p:txBody>
          <a:bodyPr wrap="square" rtlCol="0">
            <a:spAutoFit/>
          </a:bodyPr>
          <a:lstStyle/>
          <a:p>
            <a:pPr marL="0" indent="0">
              <a:lnSpc>
                <a:spcPct val="100000"/>
              </a:lnSpc>
              <a:spcBef>
                <a:spcPts val="0"/>
              </a:spcBef>
              <a:spcAft>
                <a:spcPts val="0"/>
              </a:spcAft>
              <a:buNone/>
            </a:pPr>
            <a:r>
              <a:rPr lang="en-US"/>
              <a:t>Language Domain</a:t>
            </a:r>
          </a:p>
          <a:p>
            <a:pPr marL="0" indent="0">
              <a:lnSpc>
                <a:spcPct val="100000"/>
              </a:lnSpc>
              <a:spcBef>
                <a:spcPts val="0"/>
              </a:spcBef>
              <a:spcAft>
                <a:spcPts val="0"/>
              </a:spcAft>
              <a:buNone/>
            </a:pPr>
            <a:endParaRPr lang="en-US" sz="800"/>
          </a:p>
        </p:txBody>
      </p:sp>
      <p:graphicFrame>
        <p:nvGraphicFramePr>
          <p:cNvPr id="8" name="Table 8">
            <a:extLst>
              <a:ext uri="{FF2B5EF4-FFF2-40B4-BE49-F238E27FC236}">
                <a16:creationId xmlns:a16="http://schemas.microsoft.com/office/drawing/2014/main" id="{9486B2BE-527D-4F4D-B9FD-BBBA1FD7EAED}"/>
              </a:ext>
            </a:extLst>
          </p:cNvPr>
          <p:cNvGraphicFramePr>
            <a:graphicFrameLocks noGrp="1"/>
          </p:cNvGraphicFramePr>
          <p:nvPr/>
        </p:nvGraphicFramePr>
        <p:xfrm>
          <a:off x="738249" y="1428076"/>
          <a:ext cx="10289714" cy="4008469"/>
        </p:xfrm>
        <a:graphic>
          <a:graphicData uri="http://schemas.openxmlformats.org/drawingml/2006/table">
            <a:tbl>
              <a:tblPr firstRow="1" bandRow="1">
                <a:tableStyleId>{5C22544A-7EE6-4342-B048-85BDC9FD1C3A}</a:tableStyleId>
              </a:tblPr>
              <a:tblGrid>
                <a:gridCol w="5039412">
                  <a:extLst>
                    <a:ext uri="{9D8B030D-6E8A-4147-A177-3AD203B41FA5}">
                      <a16:colId xmlns:a16="http://schemas.microsoft.com/office/drawing/2014/main" val="2737677717"/>
                    </a:ext>
                  </a:extLst>
                </a:gridCol>
                <a:gridCol w="5250302">
                  <a:extLst>
                    <a:ext uri="{9D8B030D-6E8A-4147-A177-3AD203B41FA5}">
                      <a16:colId xmlns:a16="http://schemas.microsoft.com/office/drawing/2014/main" val="1331040047"/>
                    </a:ext>
                  </a:extLst>
                </a:gridCol>
              </a:tblGrid>
              <a:tr h="842543">
                <a:tc>
                  <a:txBody>
                    <a:bodyPr/>
                    <a:lstStyle/>
                    <a:p>
                      <a:pPr marL="0" marR="0" lvl="0" indent="0" algn="ctr" rtl="0" eaLnBrk="1" fontAlgn="auto" latinLnBrk="0" hangingPunct="1">
                        <a:lnSpc>
                          <a:spcPct val="100000"/>
                        </a:lnSpc>
                        <a:spcBef>
                          <a:spcPts val="0"/>
                        </a:spcBef>
                        <a:spcAft>
                          <a:spcPts val="0"/>
                        </a:spcAft>
                        <a:buClrTx/>
                        <a:buSzTx/>
                        <a:buFontTx/>
                        <a:buNone/>
                      </a:pPr>
                      <a:r>
                        <a:rPr lang="en-US" sz="2400" dirty="0">
                          <a:latin typeface="+mn-lt"/>
                        </a:rPr>
                        <a:t>Writing Domain </a:t>
                      </a:r>
                      <a:endParaRPr lang="en-US" sz="2400" dirty="0"/>
                    </a:p>
                    <a:p>
                      <a:pPr marL="0" marR="0" lvl="0" indent="0" algn="ctr">
                        <a:lnSpc>
                          <a:spcPct val="100000"/>
                        </a:lnSpc>
                        <a:spcBef>
                          <a:spcPts val="0"/>
                        </a:spcBef>
                        <a:spcAft>
                          <a:spcPts val="0"/>
                        </a:spcAft>
                        <a:buClrTx/>
                        <a:buSzTx/>
                        <a:buFontTx/>
                        <a:buNone/>
                      </a:pPr>
                      <a:r>
                        <a:rPr lang="en-US" sz="2400" dirty="0">
                          <a:latin typeface="+mn-lt"/>
                        </a:rPr>
                        <a:t>(2016 NJSLS-ELA)</a:t>
                      </a:r>
                      <a:endParaRPr lang="en-US" sz="2400" dirty="0"/>
                    </a:p>
                  </a:txBody>
                  <a:tcPr/>
                </a:tc>
                <a:tc>
                  <a:txBody>
                    <a:bodyPr/>
                    <a:lstStyle/>
                    <a:p>
                      <a:pPr marL="0" marR="0" lvl="0" indent="0" algn="ctr" rtl="0" eaLnBrk="1" fontAlgn="auto" latinLnBrk="0" hangingPunct="1">
                        <a:lnSpc>
                          <a:spcPct val="100000"/>
                        </a:lnSpc>
                        <a:spcBef>
                          <a:spcPts val="0"/>
                        </a:spcBef>
                        <a:spcAft>
                          <a:spcPts val="0"/>
                        </a:spcAft>
                        <a:buClrTx/>
                        <a:buSzTx/>
                        <a:buFontTx/>
                        <a:buNone/>
                      </a:pPr>
                      <a:r>
                        <a:rPr lang="en-US" sz="2400" dirty="0">
                          <a:latin typeface="+mn-lt"/>
                        </a:rPr>
                        <a:t> Writing Domain</a:t>
                      </a:r>
                      <a:endParaRPr lang="en-US" sz="24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latin typeface="+mn-lt"/>
                        </a:rPr>
                        <a:t> (2023 NJSLS-ELA)</a:t>
                      </a:r>
                      <a:endParaRPr lang="en-US" sz="2400" dirty="0"/>
                    </a:p>
                  </a:txBody>
                  <a:tcPr/>
                </a:tc>
                <a:extLst>
                  <a:ext uri="{0D108BD9-81ED-4DB2-BD59-A6C34878D82A}">
                    <a16:rowId xmlns:a16="http://schemas.microsoft.com/office/drawing/2014/main" val="3532352072"/>
                  </a:ext>
                </a:extLst>
              </a:tr>
              <a:tr h="3165926">
                <a:tc>
                  <a:txBody>
                    <a:bodyPr/>
                    <a:lstStyle/>
                    <a:p>
                      <a:pPr marL="457200" indent="-457200">
                        <a:lnSpc>
                          <a:spcPct val="100000"/>
                        </a:lnSpc>
                        <a:spcBef>
                          <a:spcPts val="0"/>
                        </a:spcBef>
                        <a:spcAft>
                          <a:spcPts val="0"/>
                        </a:spcAft>
                        <a:buFont typeface="Arial" panose="020B0604020202020204" pitchFamily="34" charset="0"/>
                        <a:buChar char="•"/>
                        <a:defRPr/>
                      </a:pPr>
                      <a:r>
                        <a:rPr lang="en-US" sz="2400" dirty="0">
                          <a:latin typeface="+mn-lt"/>
                        </a:rPr>
                        <a:t>Text Types &amp; Purposes</a:t>
                      </a:r>
                    </a:p>
                    <a:p>
                      <a:pPr marL="457200" indent="-457200">
                        <a:lnSpc>
                          <a:spcPct val="100000"/>
                        </a:lnSpc>
                        <a:spcBef>
                          <a:spcPts val="0"/>
                        </a:spcBef>
                        <a:spcAft>
                          <a:spcPts val="0"/>
                        </a:spcAft>
                        <a:buFont typeface="Arial" panose="020B0604020202020204" pitchFamily="34" charset="0"/>
                        <a:buChar char="•"/>
                        <a:defRPr/>
                      </a:pPr>
                      <a:r>
                        <a:rPr lang="en-US" sz="2400" dirty="0">
                          <a:latin typeface="+mn-lt"/>
                        </a:rPr>
                        <a:t>Production &amp; Distribution of Writing</a:t>
                      </a:r>
                    </a:p>
                    <a:p>
                      <a:pPr marL="457200" indent="-457200">
                        <a:lnSpc>
                          <a:spcPct val="100000"/>
                        </a:lnSpc>
                        <a:spcBef>
                          <a:spcPts val="0"/>
                        </a:spcBef>
                        <a:spcAft>
                          <a:spcPts val="0"/>
                        </a:spcAft>
                        <a:buFont typeface="Arial" panose="020B0604020202020204" pitchFamily="34" charset="0"/>
                        <a:buChar char="•"/>
                        <a:defRPr/>
                      </a:pPr>
                      <a:r>
                        <a:rPr lang="en-US" sz="2400" dirty="0">
                          <a:latin typeface="+mn-lt"/>
                        </a:rPr>
                        <a:t>Research to Build &amp; Present Knowledge</a:t>
                      </a:r>
                    </a:p>
                    <a:p>
                      <a:pPr marL="457200" indent="-457200">
                        <a:lnSpc>
                          <a:spcPct val="100000"/>
                        </a:lnSpc>
                        <a:spcBef>
                          <a:spcPts val="0"/>
                        </a:spcBef>
                        <a:spcAft>
                          <a:spcPts val="0"/>
                        </a:spcAft>
                        <a:buFont typeface="Arial" panose="020B0604020202020204" pitchFamily="34" charset="0"/>
                        <a:buChar char="•"/>
                        <a:defRPr/>
                      </a:pPr>
                      <a:r>
                        <a:rPr lang="en-US" sz="2400" dirty="0">
                          <a:latin typeface="+mn-lt"/>
                        </a:rPr>
                        <a:t>Range of Writing</a:t>
                      </a:r>
                    </a:p>
                    <a:p>
                      <a:pPr marL="457200" indent="-457200">
                        <a:lnSpc>
                          <a:spcPct val="100000"/>
                        </a:lnSpc>
                        <a:spcBef>
                          <a:spcPts val="0"/>
                        </a:spcBef>
                        <a:spcAft>
                          <a:spcPts val="0"/>
                        </a:spcAft>
                        <a:buFont typeface="Arial" panose="020B0604020202020204" pitchFamily="34" charset="0"/>
                        <a:buChar char="•"/>
                      </a:pPr>
                      <a:endParaRPr lang="en-US" sz="2400" dirty="0">
                        <a:latin typeface="+mn-lt"/>
                      </a:endParaRPr>
                    </a:p>
                    <a:p>
                      <a:endParaRPr lang="en-US" sz="2400" dirty="0"/>
                    </a:p>
                  </a:txBody>
                  <a:tcPr/>
                </a:tc>
                <a:tc>
                  <a:txBody>
                    <a:bodyPr/>
                    <a:lstStyle/>
                    <a:p>
                      <a:pPr marL="457200" indent="-457200">
                        <a:lnSpc>
                          <a:spcPct val="100000"/>
                        </a:lnSpc>
                        <a:spcBef>
                          <a:spcPts val="0"/>
                        </a:spcBef>
                        <a:spcAft>
                          <a:spcPts val="0"/>
                        </a:spcAft>
                        <a:buFont typeface="Arial" panose="020B0604020202020204" pitchFamily="34" charset="0"/>
                        <a:buChar char="•"/>
                      </a:pPr>
                      <a:r>
                        <a:rPr lang="en-US" sz="2400" dirty="0"/>
                        <a:t>Argumentative Writing (AW)</a:t>
                      </a:r>
                    </a:p>
                    <a:p>
                      <a:pPr marL="457200" indent="-457200">
                        <a:lnSpc>
                          <a:spcPct val="100000"/>
                        </a:lnSpc>
                        <a:spcBef>
                          <a:spcPts val="0"/>
                        </a:spcBef>
                        <a:spcAft>
                          <a:spcPts val="0"/>
                        </a:spcAft>
                        <a:buFont typeface="Arial" panose="020B0604020202020204" pitchFamily="34" charset="0"/>
                        <a:buChar char="•"/>
                      </a:pPr>
                      <a:r>
                        <a:rPr lang="en-US" sz="2400" dirty="0"/>
                        <a:t>Informative and Explanatory Writing (IW)</a:t>
                      </a:r>
                    </a:p>
                    <a:p>
                      <a:pPr marL="457200" indent="-457200">
                        <a:lnSpc>
                          <a:spcPct val="100000"/>
                        </a:lnSpc>
                        <a:spcBef>
                          <a:spcPts val="0"/>
                        </a:spcBef>
                        <a:spcAft>
                          <a:spcPts val="0"/>
                        </a:spcAft>
                        <a:buFont typeface="Arial" panose="020B0604020202020204" pitchFamily="34" charset="0"/>
                        <a:buChar char="•"/>
                      </a:pPr>
                      <a:r>
                        <a:rPr lang="en-US" sz="2400" dirty="0"/>
                        <a:t>Narrative Writing (NW)</a:t>
                      </a:r>
                    </a:p>
                    <a:p>
                      <a:pPr marL="457200" indent="-457200">
                        <a:lnSpc>
                          <a:spcPct val="100000"/>
                        </a:lnSpc>
                        <a:spcBef>
                          <a:spcPts val="0"/>
                        </a:spcBef>
                        <a:spcAft>
                          <a:spcPts val="0"/>
                        </a:spcAft>
                        <a:buFont typeface="Arial" panose="020B0604020202020204" pitchFamily="34" charset="0"/>
                        <a:buChar char="•"/>
                      </a:pPr>
                      <a:r>
                        <a:rPr lang="en-US" sz="2400" dirty="0"/>
                        <a:t>Writing Process (WP)</a:t>
                      </a:r>
                    </a:p>
                    <a:p>
                      <a:pPr marL="457200" indent="-457200">
                        <a:lnSpc>
                          <a:spcPct val="100000"/>
                        </a:lnSpc>
                        <a:spcBef>
                          <a:spcPts val="0"/>
                        </a:spcBef>
                        <a:spcAft>
                          <a:spcPts val="0"/>
                        </a:spcAft>
                        <a:buFont typeface="Arial" panose="020B0604020202020204" pitchFamily="34" charset="0"/>
                        <a:buChar char="•"/>
                      </a:pPr>
                      <a:r>
                        <a:rPr lang="en-US" sz="2400" dirty="0"/>
                        <a:t>Writing Research (WR)</a:t>
                      </a:r>
                    </a:p>
                    <a:p>
                      <a:pPr marL="457200" indent="-457200">
                        <a:lnSpc>
                          <a:spcPct val="100000"/>
                        </a:lnSpc>
                        <a:spcBef>
                          <a:spcPts val="0"/>
                        </a:spcBef>
                        <a:spcAft>
                          <a:spcPts val="0"/>
                        </a:spcAft>
                        <a:buFont typeface="Arial" panose="020B0604020202020204" pitchFamily="34" charset="0"/>
                        <a:buChar char="•"/>
                      </a:pPr>
                      <a:r>
                        <a:rPr lang="en-US" sz="2400" dirty="0"/>
                        <a:t>Sources of Evidence (SE)</a:t>
                      </a:r>
                    </a:p>
                    <a:p>
                      <a:pPr marL="457200" indent="-457200">
                        <a:lnSpc>
                          <a:spcPct val="100000"/>
                        </a:lnSpc>
                        <a:spcBef>
                          <a:spcPts val="0"/>
                        </a:spcBef>
                        <a:spcAft>
                          <a:spcPts val="0"/>
                        </a:spcAft>
                        <a:buFont typeface="Arial" panose="020B0604020202020204" pitchFamily="34" charset="0"/>
                        <a:buChar char="•"/>
                      </a:pPr>
                      <a:r>
                        <a:rPr lang="en-US" sz="2400" dirty="0"/>
                        <a:t>Range of Writing (RW)</a:t>
                      </a:r>
                    </a:p>
                  </a:txBody>
                  <a:tcPr/>
                </a:tc>
                <a:extLst>
                  <a:ext uri="{0D108BD9-81ED-4DB2-BD59-A6C34878D82A}">
                    <a16:rowId xmlns:a16="http://schemas.microsoft.com/office/drawing/2014/main" val="914329508"/>
                  </a:ext>
                </a:extLst>
              </a:tr>
            </a:tbl>
          </a:graphicData>
        </a:graphic>
      </p:graphicFrame>
      <p:sp>
        <p:nvSpPr>
          <p:cNvPr id="6" name="Slide Number Placeholder 5">
            <a:extLst>
              <a:ext uri="{FF2B5EF4-FFF2-40B4-BE49-F238E27FC236}">
                <a16:creationId xmlns:a16="http://schemas.microsoft.com/office/drawing/2014/main" id="{E3EFB752-9C67-4F37-A4C0-DE13DB3BBB34}"/>
              </a:ext>
            </a:extLst>
          </p:cNvPr>
          <p:cNvSpPr>
            <a:spLocks noGrp="1"/>
          </p:cNvSpPr>
          <p:nvPr>
            <p:ph type="sldNum" sz="quarter" idx="12"/>
          </p:nvPr>
        </p:nvSpPr>
        <p:spPr/>
        <p:txBody>
          <a:bodyPr/>
          <a:lstStyle/>
          <a:p>
            <a:fld id="{A3D1C70C-36A2-44FC-A083-98959550CFF4}" type="slidenum">
              <a:rPr lang="en-US" smtClean="0"/>
              <a:t>24</a:t>
            </a:fld>
            <a:endParaRPr lang="en-US"/>
          </a:p>
        </p:txBody>
      </p:sp>
    </p:spTree>
    <p:extLst>
      <p:ext uri="{BB962C8B-B14F-4D97-AF65-F5344CB8AC3E}">
        <p14:creationId xmlns:p14="http://schemas.microsoft.com/office/powerpoint/2010/main" val="1136075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277DD-3991-41BB-9FCE-015A3F082FE0}"/>
              </a:ext>
            </a:extLst>
          </p:cNvPr>
          <p:cNvSpPr>
            <a:spLocks noGrp="1"/>
          </p:cNvSpPr>
          <p:nvPr>
            <p:ph type="title"/>
          </p:nvPr>
        </p:nvSpPr>
        <p:spPr>
          <a:xfrm>
            <a:off x="1250245" y="292551"/>
            <a:ext cx="10469366" cy="747579"/>
          </a:xfrm>
        </p:spPr>
        <p:txBody>
          <a:bodyPr/>
          <a:lstStyle/>
          <a:p>
            <a:r>
              <a:rPr lang="en-US" sz="4000" dirty="0">
                <a:latin typeface="Palatino Linotype"/>
              </a:rPr>
              <a:t>Writing Domain: Revisions</a:t>
            </a:r>
            <a:endParaRPr lang="en-US" dirty="0"/>
          </a:p>
        </p:txBody>
      </p:sp>
      <p:sp>
        <p:nvSpPr>
          <p:cNvPr id="3" name="Content Placeholder 2">
            <a:extLst>
              <a:ext uri="{FF2B5EF4-FFF2-40B4-BE49-F238E27FC236}">
                <a16:creationId xmlns:a16="http://schemas.microsoft.com/office/drawing/2014/main" id="{128620F0-A245-42FF-B0DC-E249DED6E8D8}"/>
              </a:ext>
            </a:extLst>
          </p:cNvPr>
          <p:cNvSpPr>
            <a:spLocks noGrp="1"/>
          </p:cNvSpPr>
          <p:nvPr>
            <p:ph idx="1"/>
          </p:nvPr>
        </p:nvSpPr>
        <p:spPr>
          <a:xfrm>
            <a:off x="296007" y="1414625"/>
            <a:ext cx="11890272" cy="4578686"/>
          </a:xfrm>
        </p:spPr>
        <p:txBody>
          <a:bodyPr vert="horz" lIns="91440" tIns="45720" rIns="822960" bIns="45720" rtlCol="0" anchor="t">
            <a:noAutofit/>
          </a:bodyPr>
          <a:lstStyle/>
          <a:p>
            <a:pPr>
              <a:lnSpc>
                <a:spcPct val="100000"/>
              </a:lnSpc>
              <a:spcBef>
                <a:spcPts val="0"/>
              </a:spcBef>
              <a:spcAft>
                <a:spcPts val="1000"/>
              </a:spcAft>
            </a:pPr>
            <a:r>
              <a:rPr lang="en-US" sz="2800" dirty="0">
                <a:latin typeface="Palatino Linotype"/>
              </a:rPr>
              <a:t>Meaningfully integrates Companion Standards for Writing History, Science, and Technical Subjects into Writing expectations for grades </a:t>
            </a:r>
            <a:r>
              <a:rPr lang="en-US" sz="2800" dirty="0"/>
              <a:t>6–12</a:t>
            </a:r>
            <a:r>
              <a:rPr lang="en-US" sz="2800" dirty="0">
                <a:latin typeface="Palatino Linotype"/>
              </a:rPr>
              <a:t>.</a:t>
            </a:r>
            <a:endParaRPr lang="en-US" dirty="0"/>
          </a:p>
          <a:p>
            <a:pPr>
              <a:lnSpc>
                <a:spcPct val="100000"/>
              </a:lnSpc>
              <a:spcBef>
                <a:spcPts val="0"/>
              </a:spcBef>
              <a:spcAft>
                <a:spcPts val="1000"/>
              </a:spcAft>
            </a:pPr>
            <a:r>
              <a:rPr lang="en-US" sz="2800" dirty="0">
                <a:latin typeface="Palatino Linotype"/>
              </a:rPr>
              <a:t>Delineates skills and knowledge related to types of writing, including eliminating redundancy and clarifying changes in developmental complexity across grade levels.</a:t>
            </a:r>
          </a:p>
          <a:p>
            <a:pPr>
              <a:lnSpc>
                <a:spcPct val="100000"/>
              </a:lnSpc>
              <a:spcBef>
                <a:spcPts val="0"/>
              </a:spcBef>
              <a:spcAft>
                <a:spcPts val="1000"/>
              </a:spcAft>
            </a:pPr>
            <a:r>
              <a:rPr lang="en-US" sz="2800" dirty="0">
                <a:latin typeface="Palatino Linotype"/>
              </a:rPr>
              <a:t>Recognizes significant digital and virtual shifts in communication since the 2016 NJSLS-ELA by integrating and amplifying digital, interactive, graphic, and other non-traditional text formats. </a:t>
            </a:r>
            <a:endParaRPr lang="en-US" sz="2800" dirty="0">
              <a:latin typeface="Palatino Linotype"/>
              <a:ea typeface="+mj-ea"/>
              <a:cs typeface="+mj-cs"/>
            </a:endParaRPr>
          </a:p>
        </p:txBody>
      </p:sp>
      <p:sp>
        <p:nvSpPr>
          <p:cNvPr id="5" name="Slide Number Placeholder 4">
            <a:extLst>
              <a:ext uri="{FF2B5EF4-FFF2-40B4-BE49-F238E27FC236}">
                <a16:creationId xmlns:a16="http://schemas.microsoft.com/office/drawing/2014/main" id="{063DD844-66EA-4FD0-B48C-10AE4A46A20C}"/>
              </a:ext>
            </a:extLst>
          </p:cNvPr>
          <p:cNvSpPr>
            <a:spLocks noGrp="1"/>
          </p:cNvSpPr>
          <p:nvPr>
            <p:ph type="sldNum" sz="quarter" idx="12"/>
          </p:nvPr>
        </p:nvSpPr>
        <p:spPr/>
        <p:txBody>
          <a:bodyPr/>
          <a:lstStyle/>
          <a:p>
            <a:fld id="{A3D1C70C-36A2-44FC-A083-98959550CFF4}" type="slidenum">
              <a:rPr lang="en-US" smtClean="0"/>
              <a:t>25</a:t>
            </a:fld>
            <a:endParaRPr lang="en-US"/>
          </a:p>
        </p:txBody>
      </p:sp>
    </p:spTree>
    <p:extLst>
      <p:ext uri="{BB962C8B-B14F-4D97-AF65-F5344CB8AC3E}">
        <p14:creationId xmlns:p14="http://schemas.microsoft.com/office/powerpoint/2010/main" val="40599311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ACCC2-FFA0-4271-BB63-89BF6F26D68B}"/>
              </a:ext>
            </a:extLst>
          </p:cNvPr>
          <p:cNvSpPr>
            <a:spLocks noGrp="1"/>
          </p:cNvSpPr>
          <p:nvPr>
            <p:ph type="title"/>
          </p:nvPr>
        </p:nvSpPr>
        <p:spPr>
          <a:xfrm>
            <a:off x="1333960" y="112889"/>
            <a:ext cx="10858040" cy="991329"/>
          </a:xfrm>
        </p:spPr>
        <p:txBody>
          <a:bodyPr/>
          <a:lstStyle/>
          <a:p>
            <a:r>
              <a:rPr lang="en-US" sz="4000" dirty="0">
                <a:latin typeface="Palatino Linotype"/>
              </a:rPr>
              <a:t>Writing Domain Example A: 2016 </a:t>
            </a:r>
          </a:p>
        </p:txBody>
      </p:sp>
      <p:graphicFrame>
        <p:nvGraphicFramePr>
          <p:cNvPr id="5" name="Table 5">
            <a:extLst>
              <a:ext uri="{FF2B5EF4-FFF2-40B4-BE49-F238E27FC236}">
                <a16:creationId xmlns:a16="http://schemas.microsoft.com/office/drawing/2014/main" id="{2F1F8284-3255-4685-8320-9C7E4A7956E4}"/>
              </a:ext>
            </a:extLst>
          </p:cNvPr>
          <p:cNvGraphicFramePr>
            <a:graphicFrameLocks noGrp="1"/>
          </p:cNvGraphicFramePr>
          <p:nvPr/>
        </p:nvGraphicFramePr>
        <p:xfrm>
          <a:off x="216370" y="1495777"/>
          <a:ext cx="11130445" cy="4113543"/>
        </p:xfrm>
        <a:graphic>
          <a:graphicData uri="http://schemas.openxmlformats.org/drawingml/2006/table">
            <a:tbl>
              <a:tblPr firstRow="1" bandRow="1">
                <a:tableStyleId>{5C22544A-7EE6-4342-B048-85BDC9FD1C3A}</a:tableStyleId>
              </a:tblPr>
              <a:tblGrid>
                <a:gridCol w="5547039">
                  <a:extLst>
                    <a:ext uri="{9D8B030D-6E8A-4147-A177-3AD203B41FA5}">
                      <a16:colId xmlns:a16="http://schemas.microsoft.com/office/drawing/2014/main" val="34213548"/>
                    </a:ext>
                  </a:extLst>
                </a:gridCol>
                <a:gridCol w="5583406">
                  <a:extLst>
                    <a:ext uri="{9D8B030D-6E8A-4147-A177-3AD203B41FA5}">
                      <a16:colId xmlns:a16="http://schemas.microsoft.com/office/drawing/2014/main" val="920173754"/>
                    </a:ext>
                  </a:extLst>
                </a:gridCol>
              </a:tblGrid>
              <a:tr h="705555">
                <a:tc>
                  <a:txBody>
                    <a:bodyPr/>
                    <a:lstStyle/>
                    <a:p>
                      <a:pPr marL="0" marR="0" algn="ctr">
                        <a:lnSpc>
                          <a:spcPct val="107000"/>
                        </a:lnSpc>
                        <a:spcBef>
                          <a:spcPts val="0"/>
                        </a:spcBef>
                        <a:spcAft>
                          <a:spcPts val="0"/>
                        </a:spcAft>
                      </a:pPr>
                      <a:r>
                        <a:rPr lang="en-US" sz="2000" b="1" dirty="0">
                          <a:effectLst/>
                          <a:latin typeface="+mj-lt"/>
                          <a:ea typeface="Calibri" panose="020F0502020204030204" pitchFamily="34" charset="0"/>
                          <a:cs typeface="Times New Roman"/>
                        </a:rPr>
                        <a:t>2016 NJSLS-ELA Writing </a:t>
                      </a:r>
                      <a:endParaRPr lang="en-US" sz="2000" dirty="0">
                        <a:effectLst/>
                        <a:latin typeface="+mj-lt"/>
                        <a:ea typeface="Calibri" panose="020F0502020204030204" pitchFamily="34" charset="0"/>
                        <a:cs typeface="Times New Roman"/>
                      </a:endParaRPr>
                    </a:p>
                    <a:p>
                      <a:pPr marL="0" marR="0" lvl="0" algn="ctr">
                        <a:lnSpc>
                          <a:spcPct val="107000"/>
                        </a:lnSpc>
                        <a:spcBef>
                          <a:spcPts val="0"/>
                        </a:spcBef>
                        <a:spcAft>
                          <a:spcPts val="0"/>
                        </a:spcAft>
                        <a:buNone/>
                      </a:pPr>
                      <a:r>
                        <a:rPr lang="en-US" sz="2000" b="1" dirty="0">
                          <a:effectLst/>
                          <a:latin typeface="+mj-lt"/>
                          <a:ea typeface="Calibri" panose="020F0502020204030204" pitchFamily="34" charset="0"/>
                          <a:cs typeface="Times New Roman"/>
                        </a:rPr>
                        <a:t>Grades 9-10, 11-12</a:t>
                      </a:r>
                      <a:endParaRPr lang="en-US" sz="2000" dirty="0">
                        <a:effectLst/>
                        <a:latin typeface="+mj-lt"/>
                        <a:ea typeface="Calibri" panose="020F0502020204030204" pitchFamily="34" charset="0"/>
                        <a:cs typeface="Times New Roman"/>
                      </a:endParaRPr>
                    </a:p>
                  </a:txBody>
                  <a:tcPr marL="68580" marR="68580" marT="0" marB="0"/>
                </a:tc>
                <a:tc>
                  <a:txBody>
                    <a:bodyPr/>
                    <a:lstStyle/>
                    <a:p>
                      <a:pPr marL="0" marR="0" algn="ctr">
                        <a:lnSpc>
                          <a:spcPct val="107000"/>
                        </a:lnSpc>
                        <a:spcBef>
                          <a:spcPts val="0"/>
                        </a:spcBef>
                        <a:spcAft>
                          <a:spcPts val="0"/>
                        </a:spcAft>
                      </a:pPr>
                      <a:r>
                        <a:rPr lang="en-US" sz="2000" b="1" dirty="0">
                          <a:effectLst/>
                          <a:latin typeface="+mj-lt"/>
                          <a:ea typeface="Calibri" panose="020F0502020204030204" pitchFamily="34" charset="0"/>
                          <a:cs typeface="Times New Roman"/>
                        </a:rPr>
                        <a:t>2016 NJSLS-ELA Writing Companion: History, Science and Technical Subjects</a:t>
                      </a:r>
                      <a:endParaRPr lang="en-US" sz="2000" dirty="0">
                        <a:effectLst/>
                        <a:latin typeface="+mj-lt"/>
                        <a:ea typeface="Calibri" panose="020F0502020204030204" pitchFamily="34" charset="0"/>
                        <a:cs typeface="Times New Roman"/>
                      </a:endParaRPr>
                    </a:p>
                  </a:txBody>
                  <a:tcPr marL="68580" marR="68580" marT="0" marB="0"/>
                </a:tc>
                <a:extLst>
                  <a:ext uri="{0D108BD9-81ED-4DB2-BD59-A6C34878D82A}">
                    <a16:rowId xmlns:a16="http://schemas.microsoft.com/office/drawing/2014/main" val="2875456239"/>
                  </a:ext>
                </a:extLst>
              </a:tr>
              <a:tr h="1659452">
                <a:tc>
                  <a:txBody>
                    <a:bodyPr/>
                    <a:lstStyle/>
                    <a:p>
                      <a:pPr marL="0" marR="0">
                        <a:lnSpc>
                          <a:spcPct val="107000"/>
                        </a:lnSpc>
                        <a:spcBef>
                          <a:spcPts val="0"/>
                        </a:spcBef>
                        <a:spcAft>
                          <a:spcPts val="0"/>
                        </a:spcAft>
                      </a:pPr>
                      <a:r>
                        <a:rPr lang="en-US" sz="1800">
                          <a:effectLst/>
                          <a:latin typeface="+mj-lt"/>
                          <a:ea typeface="Calibri" panose="020F0502020204030204" pitchFamily="34" charset="0"/>
                          <a:cs typeface="Times New Roman"/>
                        </a:rPr>
                        <a:t>W.9-10.5. Develop and strengthen writing as needed by planning, revising, editing, rewriting, trying a new approach, or consulting a style manual (such as MLA or APA Style), focusing on addressing what is most significant for a specific purpose and audience.	</a:t>
                      </a:r>
                    </a:p>
                  </a:txBody>
                  <a:tcPr marL="68580" marR="68580" marT="0" marB="0"/>
                </a:tc>
                <a:tc>
                  <a:txBody>
                    <a:bodyPr/>
                    <a:lstStyle/>
                    <a:p>
                      <a:pPr marL="0" marR="0">
                        <a:lnSpc>
                          <a:spcPct val="107000"/>
                        </a:lnSpc>
                        <a:spcBef>
                          <a:spcPts val="0"/>
                        </a:spcBef>
                        <a:spcAft>
                          <a:spcPts val="0"/>
                        </a:spcAft>
                      </a:pPr>
                      <a:r>
                        <a:rPr lang="en-US" sz="1800">
                          <a:effectLst/>
                          <a:latin typeface="+mj-lt"/>
                          <a:ea typeface="Calibri" panose="020F0502020204030204" pitchFamily="34" charset="0"/>
                          <a:cs typeface="Times New Roman"/>
                        </a:rPr>
                        <a:t>WHST.9-10.5. Develop and strengthen writing as needed by planning, revising, editing, rewriting, or trying a new approach, focusing on addressing what is most significant for a specific purpose and audience. </a:t>
                      </a:r>
                      <a:endParaRPr lang="en-US" sz="180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12809866"/>
                  </a:ext>
                </a:extLst>
              </a:tr>
              <a:tr h="1659452">
                <a:tc>
                  <a:txBody>
                    <a:bodyPr/>
                    <a:lstStyle/>
                    <a:p>
                      <a:pPr marL="0" marR="0">
                        <a:lnSpc>
                          <a:spcPct val="107000"/>
                        </a:lnSpc>
                        <a:spcBef>
                          <a:spcPts val="0"/>
                        </a:spcBef>
                        <a:spcAft>
                          <a:spcPts val="0"/>
                        </a:spcAft>
                      </a:pPr>
                      <a:r>
                        <a:rPr lang="en-US" sz="1800">
                          <a:effectLst/>
                          <a:latin typeface="+mj-lt"/>
                          <a:ea typeface="Calibri" panose="020F0502020204030204" pitchFamily="34" charset="0"/>
                          <a:cs typeface="Times New Roman"/>
                        </a:rPr>
                        <a:t>W.11-12.5. Develop and strengthen writing as needed by planning, revising, editing, rewriting, trying a new approach, or consulting a style manual (such as MLA or APA Style), focusing on addressing what is most significant for a specific purpose and audience.</a:t>
                      </a:r>
                    </a:p>
                  </a:txBody>
                  <a:tcPr marL="68580" marR="68580" marT="0" marB="0"/>
                </a:tc>
                <a:tc>
                  <a:txBody>
                    <a:bodyPr/>
                    <a:lstStyle/>
                    <a:p>
                      <a:pPr marL="0" marR="0">
                        <a:lnSpc>
                          <a:spcPct val="107000"/>
                        </a:lnSpc>
                        <a:spcBef>
                          <a:spcPts val="0"/>
                        </a:spcBef>
                        <a:spcAft>
                          <a:spcPts val="0"/>
                        </a:spcAft>
                      </a:pPr>
                      <a:r>
                        <a:rPr lang="en-US" sz="1800" dirty="0">
                          <a:effectLst/>
                          <a:latin typeface="+mj-lt"/>
                          <a:ea typeface="Calibri" panose="020F0502020204030204" pitchFamily="34" charset="0"/>
                          <a:cs typeface="Times New Roman"/>
                        </a:rPr>
                        <a:t>WHST.11-12.5. Develop and strengthen writing as needed by planning, revising, editing, rewriting, or trying a new approach, focusing on addressing what is most significant for a specific purpose and audience.</a:t>
                      </a:r>
                    </a:p>
                  </a:txBody>
                  <a:tcPr marL="68580" marR="68580" marT="0" marB="0"/>
                </a:tc>
                <a:extLst>
                  <a:ext uri="{0D108BD9-81ED-4DB2-BD59-A6C34878D82A}">
                    <a16:rowId xmlns:a16="http://schemas.microsoft.com/office/drawing/2014/main" val="2115166502"/>
                  </a:ext>
                </a:extLst>
              </a:tr>
            </a:tbl>
          </a:graphicData>
        </a:graphic>
      </p:graphicFrame>
      <p:sp>
        <p:nvSpPr>
          <p:cNvPr id="4" name="Slide Number Placeholder 3">
            <a:extLst>
              <a:ext uri="{FF2B5EF4-FFF2-40B4-BE49-F238E27FC236}">
                <a16:creationId xmlns:a16="http://schemas.microsoft.com/office/drawing/2014/main" id="{C73B0913-DE76-4858-BCA8-F4EFE6A8B05D}"/>
              </a:ext>
            </a:extLst>
          </p:cNvPr>
          <p:cNvSpPr>
            <a:spLocks noGrp="1"/>
          </p:cNvSpPr>
          <p:nvPr>
            <p:ph type="sldNum" sz="quarter" idx="10"/>
          </p:nvPr>
        </p:nvSpPr>
        <p:spPr/>
        <p:txBody>
          <a:bodyPr/>
          <a:lstStyle/>
          <a:p>
            <a:fld id="{A3D1C70C-36A2-44FC-A083-98959550CFF4}" type="slidenum">
              <a:rPr lang="en-US" smtClean="0"/>
              <a:pPr/>
              <a:t>26</a:t>
            </a:fld>
            <a:endParaRPr lang="en-US"/>
          </a:p>
        </p:txBody>
      </p:sp>
    </p:spTree>
    <p:extLst>
      <p:ext uri="{BB962C8B-B14F-4D97-AF65-F5344CB8AC3E}">
        <p14:creationId xmlns:p14="http://schemas.microsoft.com/office/powerpoint/2010/main" val="19540655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41D9E-F2F6-8116-472B-7453136E723D}"/>
              </a:ext>
            </a:extLst>
          </p:cNvPr>
          <p:cNvSpPr>
            <a:spLocks noGrp="1"/>
          </p:cNvSpPr>
          <p:nvPr>
            <p:ph type="title"/>
          </p:nvPr>
        </p:nvSpPr>
        <p:spPr>
          <a:xfrm>
            <a:off x="1256841" y="0"/>
            <a:ext cx="10096959" cy="1126476"/>
          </a:xfrm>
        </p:spPr>
        <p:txBody>
          <a:bodyPr/>
          <a:lstStyle/>
          <a:p>
            <a:r>
              <a:rPr lang="en-US" sz="3200" dirty="0">
                <a:latin typeface="Palatino Linotype"/>
              </a:rPr>
              <a:t>Writing Domain Example A: Grades 9–10 Revised </a:t>
            </a:r>
            <a:endParaRPr lang="en-US" sz="3200" dirty="0"/>
          </a:p>
        </p:txBody>
      </p:sp>
      <p:graphicFrame>
        <p:nvGraphicFramePr>
          <p:cNvPr id="8" name="Table 8">
            <a:extLst>
              <a:ext uri="{FF2B5EF4-FFF2-40B4-BE49-F238E27FC236}">
                <a16:creationId xmlns:a16="http://schemas.microsoft.com/office/drawing/2014/main" id="{E7781391-7B80-BC78-5ABE-06CE757284EE}"/>
              </a:ext>
            </a:extLst>
          </p:cNvPr>
          <p:cNvGraphicFramePr>
            <a:graphicFrameLocks noGrp="1"/>
          </p:cNvGraphicFramePr>
          <p:nvPr>
            <p:ph idx="13"/>
          </p:nvPr>
        </p:nvGraphicFramePr>
        <p:xfrm>
          <a:off x="357481" y="1138296"/>
          <a:ext cx="10795101" cy="4773371"/>
        </p:xfrm>
        <a:graphic>
          <a:graphicData uri="http://schemas.openxmlformats.org/drawingml/2006/table">
            <a:tbl>
              <a:tblPr firstRow="1" bandRow="1">
                <a:tableStyleId>{5C22544A-7EE6-4342-B048-85BDC9FD1C3A}</a:tableStyleId>
              </a:tblPr>
              <a:tblGrid>
                <a:gridCol w="3598367">
                  <a:extLst>
                    <a:ext uri="{9D8B030D-6E8A-4147-A177-3AD203B41FA5}">
                      <a16:colId xmlns:a16="http://schemas.microsoft.com/office/drawing/2014/main" val="3025399564"/>
                    </a:ext>
                  </a:extLst>
                </a:gridCol>
                <a:gridCol w="3598367">
                  <a:extLst>
                    <a:ext uri="{9D8B030D-6E8A-4147-A177-3AD203B41FA5}">
                      <a16:colId xmlns:a16="http://schemas.microsoft.com/office/drawing/2014/main" val="2668105687"/>
                    </a:ext>
                  </a:extLst>
                </a:gridCol>
                <a:gridCol w="3598367">
                  <a:extLst>
                    <a:ext uri="{9D8B030D-6E8A-4147-A177-3AD203B41FA5}">
                      <a16:colId xmlns:a16="http://schemas.microsoft.com/office/drawing/2014/main" val="3585961677"/>
                    </a:ext>
                  </a:extLst>
                </a:gridCol>
              </a:tblGrid>
              <a:tr h="414731">
                <a:tc>
                  <a:txBody>
                    <a:bodyPr/>
                    <a:lstStyle/>
                    <a:p>
                      <a:pPr marL="0" marR="0" lvl="0" algn="ctr">
                        <a:lnSpc>
                          <a:spcPct val="107000"/>
                        </a:lnSpc>
                        <a:spcBef>
                          <a:spcPts val="0"/>
                        </a:spcBef>
                        <a:spcAft>
                          <a:spcPts val="0"/>
                        </a:spcAft>
                        <a:buNone/>
                      </a:pPr>
                      <a:r>
                        <a:rPr lang="en-US" sz="1800" b="1" dirty="0">
                          <a:effectLst/>
                          <a:latin typeface="+mj-lt"/>
                          <a:cs typeface="Times New Roman"/>
                        </a:rPr>
                        <a:t>2016 NJSLS-ELA Writing </a:t>
                      </a:r>
                    </a:p>
                  </a:txBody>
                  <a:tcPr/>
                </a:tc>
                <a:tc>
                  <a:txBody>
                    <a:bodyPr/>
                    <a:lstStyle/>
                    <a:p>
                      <a:pPr marL="0" marR="0" lvl="0" algn="ctr">
                        <a:lnSpc>
                          <a:spcPct val="107000"/>
                        </a:lnSpc>
                        <a:spcBef>
                          <a:spcPts val="0"/>
                        </a:spcBef>
                        <a:spcAft>
                          <a:spcPts val="0"/>
                        </a:spcAft>
                        <a:buNone/>
                      </a:pPr>
                      <a:r>
                        <a:rPr lang="en-US" sz="1800" b="1" dirty="0">
                          <a:effectLst/>
                          <a:latin typeface="+mj-lt"/>
                          <a:cs typeface="Times New Roman"/>
                        </a:rPr>
                        <a:t>2016 NJSLS Writing Companion</a:t>
                      </a:r>
                    </a:p>
                  </a:txBody>
                  <a:tcPr/>
                </a:tc>
                <a:tc>
                  <a:txBody>
                    <a:bodyPr/>
                    <a:lstStyle/>
                    <a:p>
                      <a:pPr lvl="0" algn="ctr">
                        <a:buNone/>
                      </a:pPr>
                      <a:r>
                        <a:rPr lang="en-US" sz="1800" dirty="0"/>
                        <a:t>2023 NJSLS-ELA</a:t>
                      </a:r>
                    </a:p>
                  </a:txBody>
                  <a:tcPr/>
                </a:tc>
                <a:extLst>
                  <a:ext uri="{0D108BD9-81ED-4DB2-BD59-A6C34878D82A}">
                    <a16:rowId xmlns:a16="http://schemas.microsoft.com/office/drawing/2014/main" val="1934938200"/>
                  </a:ext>
                </a:extLst>
              </a:tr>
              <a:tr h="4340845">
                <a:tc>
                  <a:txBody>
                    <a:bodyPr/>
                    <a:lstStyle/>
                    <a:p>
                      <a:pPr lvl="0">
                        <a:buNone/>
                      </a:pPr>
                      <a:r>
                        <a:rPr lang="en-US" sz="2000" b="0" i="0" u="none" strike="noStrike" noProof="0">
                          <a:latin typeface="Palatino Linotype"/>
                        </a:rPr>
                        <a:t>W.9-10.5. Develop and strengthen writing as needed by planning, revising, editing, rewriting, trying a new approach, or consulting a style manual (such as MLA or APA Style), focusing on addressing what is most significant for a specific purpose and audience.</a:t>
                      </a:r>
                      <a:endParaRPr lang="en-US" sz="2000"/>
                    </a:p>
                  </a:txBody>
                  <a:tcPr/>
                </a:tc>
                <a:tc>
                  <a:txBody>
                    <a:bodyPr/>
                    <a:lstStyle/>
                    <a:p>
                      <a:pPr lvl="0">
                        <a:buNone/>
                      </a:pPr>
                      <a:r>
                        <a:rPr lang="en-US" sz="2000" b="0" i="0" u="none" strike="noStrike" noProof="0">
                          <a:latin typeface="Palatino Linotype"/>
                        </a:rPr>
                        <a:t>WHST.9-10.5. Develop and strengthen writing as needed by planning, revising, editing, rewriting, or trying a new approach, focusing on addressing what is most significant for a specific purpose and audience. </a:t>
                      </a:r>
                      <a:endParaRPr lang="en-US" sz="2000"/>
                    </a:p>
                  </a:txBody>
                  <a:tcPr/>
                </a:tc>
                <a:tc>
                  <a:txBody>
                    <a:bodyPr/>
                    <a:lstStyle/>
                    <a:p>
                      <a:pPr lvl="0" algn="l">
                        <a:lnSpc>
                          <a:spcPct val="100000"/>
                        </a:lnSpc>
                        <a:spcBef>
                          <a:spcPts val="0"/>
                        </a:spcBef>
                        <a:spcAft>
                          <a:spcPts val="0"/>
                        </a:spcAft>
                        <a:buNone/>
                      </a:pPr>
                      <a:r>
                        <a:rPr lang="en-US" sz="2000" b="0" i="0" u="none" strike="noStrike" noProof="0" dirty="0">
                          <a:latin typeface="Palatino Linotype"/>
                        </a:rPr>
                        <a:t>W.WP.9-10.4. Develop and strengthen writing as needed by planning, revising, editing, rewriting, trying a new approach; sustaining effort to complete complex writing tasks; seeking out feedback and reflecting on personal writing progress; consulting a style manual (such as MLA or APA Style), focusing on addressing what is most significant for a specific purpose and audience.</a:t>
                      </a:r>
                    </a:p>
                  </a:txBody>
                  <a:tcPr/>
                </a:tc>
                <a:extLst>
                  <a:ext uri="{0D108BD9-81ED-4DB2-BD59-A6C34878D82A}">
                    <a16:rowId xmlns:a16="http://schemas.microsoft.com/office/drawing/2014/main" val="3003662347"/>
                  </a:ext>
                </a:extLst>
              </a:tr>
            </a:tbl>
          </a:graphicData>
        </a:graphic>
      </p:graphicFrame>
      <p:sp>
        <p:nvSpPr>
          <p:cNvPr id="4" name="Slide Number Placeholder 3">
            <a:extLst>
              <a:ext uri="{FF2B5EF4-FFF2-40B4-BE49-F238E27FC236}">
                <a16:creationId xmlns:a16="http://schemas.microsoft.com/office/drawing/2014/main" id="{1C579306-0A34-3643-B7E6-F95E43B795C8}"/>
              </a:ext>
            </a:extLst>
          </p:cNvPr>
          <p:cNvSpPr>
            <a:spLocks noGrp="1"/>
          </p:cNvSpPr>
          <p:nvPr>
            <p:ph type="sldNum" sz="quarter" idx="12"/>
          </p:nvPr>
        </p:nvSpPr>
        <p:spPr/>
        <p:txBody>
          <a:bodyPr/>
          <a:lstStyle/>
          <a:p>
            <a:fld id="{A3D1C70C-36A2-44FC-A083-98959550CFF4}" type="slidenum">
              <a:rPr lang="en-US" smtClean="0"/>
              <a:pPr/>
              <a:t>27</a:t>
            </a:fld>
            <a:endParaRPr lang="en-US"/>
          </a:p>
        </p:txBody>
      </p:sp>
    </p:spTree>
    <p:extLst>
      <p:ext uri="{BB962C8B-B14F-4D97-AF65-F5344CB8AC3E}">
        <p14:creationId xmlns:p14="http://schemas.microsoft.com/office/powerpoint/2010/main" val="41054321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41D9E-F2F6-8116-472B-7453136E723D}"/>
              </a:ext>
            </a:extLst>
          </p:cNvPr>
          <p:cNvSpPr>
            <a:spLocks noGrp="1"/>
          </p:cNvSpPr>
          <p:nvPr>
            <p:ph type="title"/>
          </p:nvPr>
        </p:nvSpPr>
        <p:spPr>
          <a:xfrm>
            <a:off x="1333960" y="235678"/>
            <a:ext cx="10096959" cy="747579"/>
          </a:xfrm>
        </p:spPr>
        <p:txBody>
          <a:bodyPr/>
          <a:lstStyle/>
          <a:p>
            <a:r>
              <a:rPr lang="en-US" sz="3200" dirty="0">
                <a:latin typeface="Palatino Linotype"/>
              </a:rPr>
              <a:t>Writing Domain Example A: Grades 11–12 Revised</a:t>
            </a:r>
            <a:endParaRPr lang="en-US" sz="3200" dirty="0"/>
          </a:p>
        </p:txBody>
      </p:sp>
      <p:graphicFrame>
        <p:nvGraphicFramePr>
          <p:cNvPr id="8" name="Table 8">
            <a:extLst>
              <a:ext uri="{FF2B5EF4-FFF2-40B4-BE49-F238E27FC236}">
                <a16:creationId xmlns:a16="http://schemas.microsoft.com/office/drawing/2014/main" id="{E7781391-7B80-BC78-5ABE-06CE757284EE}"/>
              </a:ext>
            </a:extLst>
          </p:cNvPr>
          <p:cNvGraphicFramePr>
            <a:graphicFrameLocks noGrp="1"/>
          </p:cNvGraphicFramePr>
          <p:nvPr>
            <p:ph idx="13"/>
          </p:nvPr>
        </p:nvGraphicFramePr>
        <p:xfrm>
          <a:off x="263407" y="1222962"/>
          <a:ext cx="10936227" cy="4816381"/>
        </p:xfrm>
        <a:graphic>
          <a:graphicData uri="http://schemas.openxmlformats.org/drawingml/2006/table">
            <a:tbl>
              <a:tblPr firstRow="1" bandRow="1">
                <a:tableStyleId>{5C22544A-7EE6-4342-B048-85BDC9FD1C3A}</a:tableStyleId>
              </a:tblPr>
              <a:tblGrid>
                <a:gridCol w="3645409">
                  <a:extLst>
                    <a:ext uri="{9D8B030D-6E8A-4147-A177-3AD203B41FA5}">
                      <a16:colId xmlns:a16="http://schemas.microsoft.com/office/drawing/2014/main" val="3025399564"/>
                    </a:ext>
                  </a:extLst>
                </a:gridCol>
                <a:gridCol w="3645409">
                  <a:extLst>
                    <a:ext uri="{9D8B030D-6E8A-4147-A177-3AD203B41FA5}">
                      <a16:colId xmlns:a16="http://schemas.microsoft.com/office/drawing/2014/main" val="2668105687"/>
                    </a:ext>
                  </a:extLst>
                </a:gridCol>
                <a:gridCol w="3645409">
                  <a:extLst>
                    <a:ext uri="{9D8B030D-6E8A-4147-A177-3AD203B41FA5}">
                      <a16:colId xmlns:a16="http://schemas.microsoft.com/office/drawing/2014/main" val="3585961677"/>
                    </a:ext>
                  </a:extLst>
                </a:gridCol>
              </a:tblGrid>
              <a:tr h="381541">
                <a:tc>
                  <a:txBody>
                    <a:bodyPr/>
                    <a:lstStyle/>
                    <a:p>
                      <a:pPr marL="0" marR="0" lvl="0" algn="ctr">
                        <a:lnSpc>
                          <a:spcPct val="107000"/>
                        </a:lnSpc>
                        <a:spcBef>
                          <a:spcPts val="0"/>
                        </a:spcBef>
                        <a:spcAft>
                          <a:spcPts val="0"/>
                        </a:spcAft>
                        <a:buNone/>
                      </a:pPr>
                      <a:r>
                        <a:rPr lang="en-US" sz="1800" b="1" dirty="0">
                          <a:effectLst/>
                          <a:latin typeface="+mj-lt"/>
                          <a:cs typeface="Times New Roman"/>
                        </a:rPr>
                        <a:t>2016 NJSLS-ELA Writing </a:t>
                      </a:r>
                    </a:p>
                  </a:txBody>
                  <a:tcPr/>
                </a:tc>
                <a:tc>
                  <a:txBody>
                    <a:bodyPr/>
                    <a:lstStyle/>
                    <a:p>
                      <a:pPr marL="0" marR="0" lvl="0" algn="ctr">
                        <a:lnSpc>
                          <a:spcPct val="107000"/>
                        </a:lnSpc>
                        <a:spcBef>
                          <a:spcPts val="0"/>
                        </a:spcBef>
                        <a:spcAft>
                          <a:spcPts val="0"/>
                        </a:spcAft>
                        <a:buNone/>
                      </a:pPr>
                      <a:r>
                        <a:rPr lang="en-US" sz="1800" b="1">
                          <a:effectLst/>
                          <a:latin typeface="+mj-lt"/>
                          <a:cs typeface="Times New Roman"/>
                        </a:rPr>
                        <a:t>2016 NJSLS Writing Companion</a:t>
                      </a:r>
                      <a:endParaRPr lang="en-US" sz="1800"/>
                    </a:p>
                  </a:txBody>
                  <a:tcPr/>
                </a:tc>
                <a:tc>
                  <a:txBody>
                    <a:bodyPr/>
                    <a:lstStyle/>
                    <a:p>
                      <a:pPr lvl="0" algn="ctr">
                        <a:buNone/>
                      </a:pPr>
                      <a:r>
                        <a:rPr lang="en-US" sz="1800" dirty="0"/>
                        <a:t>2023 NJSLS-ELA</a:t>
                      </a:r>
                    </a:p>
                  </a:txBody>
                  <a:tcPr/>
                </a:tc>
                <a:extLst>
                  <a:ext uri="{0D108BD9-81ED-4DB2-BD59-A6C34878D82A}">
                    <a16:rowId xmlns:a16="http://schemas.microsoft.com/office/drawing/2014/main" val="1934938200"/>
                  </a:ext>
                </a:extLst>
              </a:tr>
              <a:tr h="4374105">
                <a:tc>
                  <a:txBody>
                    <a:bodyPr/>
                    <a:lstStyle/>
                    <a:p>
                      <a:pPr marL="0" marR="0">
                        <a:lnSpc>
                          <a:spcPct val="107000"/>
                        </a:lnSpc>
                        <a:spcBef>
                          <a:spcPts val="0"/>
                        </a:spcBef>
                        <a:spcAft>
                          <a:spcPts val="0"/>
                        </a:spcAft>
                      </a:pPr>
                      <a:r>
                        <a:rPr lang="en-US" sz="1900" kern="1200">
                          <a:solidFill>
                            <a:schemeClr val="dk1"/>
                          </a:solidFill>
                          <a:effectLst/>
                          <a:latin typeface="+mn-lt"/>
                          <a:ea typeface="Calibri" panose="020F0502020204030204" pitchFamily="34" charset="0"/>
                          <a:cs typeface="Times New Roman"/>
                        </a:rPr>
                        <a:t>W.11-12.5. Develop and strengthen writing as needed by planning, revising, editing, rewriting, trying a new approach, or consulting a style manual (such as MLA or APA Style), focusing on addressing what is most significant for a specific purpose and audience.</a:t>
                      </a:r>
                    </a:p>
                  </a:txBody>
                  <a:tcPr/>
                </a:tc>
                <a:tc>
                  <a:txBody>
                    <a:bodyPr/>
                    <a:lstStyle/>
                    <a:p>
                      <a:pPr marL="0" marR="0">
                        <a:lnSpc>
                          <a:spcPct val="107000"/>
                        </a:lnSpc>
                        <a:spcBef>
                          <a:spcPts val="0"/>
                        </a:spcBef>
                        <a:spcAft>
                          <a:spcPts val="0"/>
                        </a:spcAft>
                      </a:pPr>
                      <a:r>
                        <a:rPr lang="en-US" sz="1900" kern="1200">
                          <a:solidFill>
                            <a:schemeClr val="dk1"/>
                          </a:solidFill>
                          <a:effectLst/>
                          <a:latin typeface="+mn-lt"/>
                          <a:ea typeface="Calibri" panose="020F0502020204030204" pitchFamily="34" charset="0"/>
                          <a:cs typeface="Times New Roman"/>
                        </a:rPr>
                        <a:t>WHST.11-12.5. Develop and strengthen writing as needed by planning, revising, editing, rewriting, or trying a new approach, focusing on addressing what is most significant for a specific purpose and audience.</a:t>
                      </a:r>
                    </a:p>
                  </a:txBody>
                  <a:tcPr/>
                </a:tc>
                <a:tc>
                  <a:txBody>
                    <a:bodyPr/>
                    <a:lstStyle/>
                    <a:p>
                      <a:pPr lvl="0" algn="l">
                        <a:lnSpc>
                          <a:spcPct val="100000"/>
                        </a:lnSpc>
                        <a:spcBef>
                          <a:spcPts val="0"/>
                        </a:spcBef>
                        <a:spcAft>
                          <a:spcPts val="0"/>
                        </a:spcAft>
                        <a:buNone/>
                      </a:pPr>
                      <a:r>
                        <a:rPr lang="en-US" sz="1900" b="0" kern="1200" dirty="0">
                          <a:solidFill>
                            <a:schemeClr val="dk1"/>
                          </a:solidFill>
                          <a:effectLst/>
                          <a:latin typeface="+mn-lt"/>
                          <a:ea typeface="+mn-ea"/>
                          <a:cs typeface="+mn-cs"/>
                        </a:rPr>
                        <a:t>W.WP.11-12.4. Develop and strengthen writing as needed by planning, revising, editing, rewriting, trying a new approach; sustaining effort to complete complex writing tasks; tracking and reflecting on personal writing progress (e.g., using portfolios, journals, conferencing); or consulting a style manual (such as MLA or APA Style), focusing on addressing what is most significant for a specific purpose and audience.</a:t>
                      </a:r>
                      <a:endParaRPr lang="en-US" sz="1900" b="0" dirty="0"/>
                    </a:p>
                  </a:txBody>
                  <a:tcPr/>
                </a:tc>
                <a:extLst>
                  <a:ext uri="{0D108BD9-81ED-4DB2-BD59-A6C34878D82A}">
                    <a16:rowId xmlns:a16="http://schemas.microsoft.com/office/drawing/2014/main" val="3003662347"/>
                  </a:ext>
                </a:extLst>
              </a:tr>
            </a:tbl>
          </a:graphicData>
        </a:graphic>
      </p:graphicFrame>
      <p:sp>
        <p:nvSpPr>
          <p:cNvPr id="4" name="Slide Number Placeholder 3">
            <a:extLst>
              <a:ext uri="{FF2B5EF4-FFF2-40B4-BE49-F238E27FC236}">
                <a16:creationId xmlns:a16="http://schemas.microsoft.com/office/drawing/2014/main" id="{1C579306-0A34-3643-B7E6-F95E43B795C8}"/>
              </a:ext>
            </a:extLst>
          </p:cNvPr>
          <p:cNvSpPr>
            <a:spLocks noGrp="1"/>
          </p:cNvSpPr>
          <p:nvPr>
            <p:ph type="sldNum" sz="quarter" idx="12"/>
          </p:nvPr>
        </p:nvSpPr>
        <p:spPr/>
        <p:txBody>
          <a:bodyPr/>
          <a:lstStyle/>
          <a:p>
            <a:fld id="{A3D1C70C-36A2-44FC-A083-98959550CFF4}" type="slidenum">
              <a:rPr lang="en-US" smtClean="0"/>
              <a:pPr/>
              <a:t>28</a:t>
            </a:fld>
            <a:endParaRPr lang="en-US"/>
          </a:p>
        </p:txBody>
      </p:sp>
    </p:spTree>
    <p:extLst>
      <p:ext uri="{BB962C8B-B14F-4D97-AF65-F5344CB8AC3E}">
        <p14:creationId xmlns:p14="http://schemas.microsoft.com/office/powerpoint/2010/main" val="30953177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140DB-9926-4108-AA16-AA46270DAC0B}"/>
              </a:ext>
            </a:extLst>
          </p:cNvPr>
          <p:cNvSpPr>
            <a:spLocks noGrp="1"/>
          </p:cNvSpPr>
          <p:nvPr>
            <p:ph type="title"/>
          </p:nvPr>
        </p:nvSpPr>
        <p:spPr>
          <a:xfrm>
            <a:off x="1345915" y="103481"/>
            <a:ext cx="10007885" cy="1126475"/>
          </a:xfrm>
        </p:spPr>
        <p:txBody>
          <a:bodyPr/>
          <a:lstStyle/>
          <a:p>
            <a:r>
              <a:rPr lang="en-US" sz="4000" dirty="0">
                <a:latin typeface="Palatino Linotype"/>
              </a:rPr>
              <a:t>Writing Domain Example B</a:t>
            </a:r>
          </a:p>
        </p:txBody>
      </p:sp>
      <p:graphicFrame>
        <p:nvGraphicFramePr>
          <p:cNvPr id="6" name="Table 6">
            <a:extLst>
              <a:ext uri="{FF2B5EF4-FFF2-40B4-BE49-F238E27FC236}">
                <a16:creationId xmlns:a16="http://schemas.microsoft.com/office/drawing/2014/main" id="{85CF6409-C6E5-CF45-E984-8E6DC659A14D}"/>
              </a:ext>
            </a:extLst>
          </p:cNvPr>
          <p:cNvGraphicFramePr>
            <a:graphicFrameLocks noGrp="1"/>
          </p:cNvGraphicFramePr>
          <p:nvPr>
            <p:ph idx="1"/>
          </p:nvPr>
        </p:nvGraphicFramePr>
        <p:xfrm>
          <a:off x="931332" y="1128889"/>
          <a:ext cx="10055880" cy="4937760"/>
        </p:xfrm>
        <a:graphic>
          <a:graphicData uri="http://schemas.openxmlformats.org/drawingml/2006/table">
            <a:tbl>
              <a:tblPr firstRow="1" bandRow="1">
                <a:tableStyleId>{5C22544A-7EE6-4342-B048-85BDC9FD1C3A}</a:tableStyleId>
              </a:tblPr>
              <a:tblGrid>
                <a:gridCol w="5027940">
                  <a:extLst>
                    <a:ext uri="{9D8B030D-6E8A-4147-A177-3AD203B41FA5}">
                      <a16:colId xmlns:a16="http://schemas.microsoft.com/office/drawing/2014/main" val="3994841866"/>
                    </a:ext>
                  </a:extLst>
                </a:gridCol>
                <a:gridCol w="5027940">
                  <a:extLst>
                    <a:ext uri="{9D8B030D-6E8A-4147-A177-3AD203B41FA5}">
                      <a16:colId xmlns:a16="http://schemas.microsoft.com/office/drawing/2014/main" val="2147850225"/>
                    </a:ext>
                  </a:extLst>
                </a:gridCol>
              </a:tblGrid>
              <a:tr h="338872">
                <a:tc>
                  <a:txBody>
                    <a:bodyPr/>
                    <a:lstStyle/>
                    <a:p>
                      <a:pPr algn="ctr"/>
                      <a:r>
                        <a:rPr lang="en-US" dirty="0"/>
                        <a:t>2016 NJSLS-ELA</a:t>
                      </a:r>
                    </a:p>
                  </a:txBody>
                  <a:tcPr/>
                </a:tc>
                <a:tc>
                  <a:txBody>
                    <a:bodyPr/>
                    <a:lstStyle/>
                    <a:p>
                      <a:pPr algn="ctr"/>
                      <a:r>
                        <a:rPr lang="en-US" dirty="0"/>
                        <a:t>2023 NJSLS-ELA</a:t>
                      </a:r>
                    </a:p>
                  </a:txBody>
                  <a:tcPr/>
                </a:tc>
                <a:extLst>
                  <a:ext uri="{0D108BD9-81ED-4DB2-BD59-A6C34878D82A}">
                    <a16:rowId xmlns:a16="http://schemas.microsoft.com/office/drawing/2014/main" val="2299195319"/>
                  </a:ext>
                </a:extLst>
              </a:tr>
              <a:tr h="1626587">
                <a:tc>
                  <a:txBody>
                    <a:bodyPr/>
                    <a:lstStyle/>
                    <a:p>
                      <a:r>
                        <a:rPr lang="en-US"/>
                        <a:t>W.1.1. Write opinion pieces in which they introduce the topic or name the book they are writing about, state an opinion, supply a reason for the opinion, and provide some sense of closure.</a:t>
                      </a:r>
                    </a:p>
                  </a:txBody>
                  <a:tcPr/>
                </a:tc>
                <a:tc>
                  <a:txBody>
                    <a:bodyPr/>
                    <a:lstStyle/>
                    <a:p>
                      <a:r>
                        <a:rPr lang="en-US" b="0" dirty="0"/>
                        <a:t>W.AW.1.1. With prompts and support, write opinion pieces on a topic or texts.</a:t>
                      </a:r>
                    </a:p>
                    <a:p>
                      <a:pPr marL="342900" lvl="0" indent="-342900">
                        <a:buAutoNum type="alphaUcPeriod"/>
                      </a:pPr>
                      <a:r>
                        <a:rPr lang="en-US" b="0" dirty="0"/>
                        <a:t>Introduce an opinion.</a:t>
                      </a:r>
                    </a:p>
                    <a:p>
                      <a:pPr marL="342900" lvl="0" indent="-342900">
                        <a:buAutoNum type="alphaUcPeriod"/>
                      </a:pPr>
                      <a:r>
                        <a:rPr lang="en-US" b="0" dirty="0"/>
                        <a:t>Support the opinion with facts or other information and examples related to the topic.</a:t>
                      </a:r>
                    </a:p>
                    <a:p>
                      <a:pPr marL="342900" lvl="0" indent="-342900">
                        <a:buAutoNum type="alphaUcPeriod"/>
                      </a:pPr>
                      <a:r>
                        <a:rPr lang="en-US" b="0" dirty="0"/>
                        <a:t>Provide a conclusion.</a:t>
                      </a:r>
                    </a:p>
                  </a:txBody>
                  <a:tcPr/>
                </a:tc>
                <a:extLst>
                  <a:ext uri="{0D108BD9-81ED-4DB2-BD59-A6C34878D82A}">
                    <a16:rowId xmlns:a16="http://schemas.microsoft.com/office/drawing/2014/main" val="3475197725"/>
                  </a:ext>
                </a:extLst>
              </a:tr>
              <a:tr h="2141671">
                <a:tc>
                  <a:txBody>
                    <a:bodyPr/>
                    <a:lstStyle/>
                    <a:p>
                      <a:pPr lvl="0">
                        <a:buNone/>
                      </a:pPr>
                      <a:r>
                        <a:rPr lang="en-US"/>
                        <a:t>W.2.1. Write opinion pieces in which they introduce the topic or book they are writing about, state an opinion, supply reasons that support the opinion, use linking words (e.g., because, and, also) to connect opinion and reasons, and provide a conclusion. </a:t>
                      </a:r>
                    </a:p>
                  </a:txBody>
                  <a:tcPr/>
                </a:tc>
                <a:tc>
                  <a:txBody>
                    <a:bodyPr/>
                    <a:lstStyle/>
                    <a:p>
                      <a:pPr marL="0" lvl="0" indent="0">
                        <a:buNone/>
                      </a:pPr>
                      <a:r>
                        <a:rPr lang="en-US" b="0" dirty="0"/>
                        <a:t>W.AW.2.1. With prompts and support,  write opinion pieces to present an idea with reasons and information.</a:t>
                      </a:r>
                    </a:p>
                    <a:p>
                      <a:pPr marL="342900" lvl="0" indent="-342900">
                        <a:buAutoNum type="alphaUcPeriod"/>
                      </a:pPr>
                      <a:r>
                        <a:rPr lang="en-US" b="0" dirty="0"/>
                        <a:t>Introduce an opinion.</a:t>
                      </a:r>
                    </a:p>
                    <a:p>
                      <a:pPr marL="342900" lvl="0" indent="-342900">
                        <a:buAutoNum type="alphaUcPeriod"/>
                      </a:pPr>
                      <a:r>
                        <a:rPr lang="en-US" b="0" dirty="0"/>
                        <a:t>Support the opinion with facts, definitions, concrete details, text evidence, or other information and examples related to the topic.</a:t>
                      </a:r>
                    </a:p>
                    <a:p>
                      <a:pPr marL="342900" lvl="0" indent="-342900">
                        <a:buAutoNum type="alphaUcPeriod"/>
                      </a:pPr>
                      <a:r>
                        <a:rPr lang="en-US" b="0" dirty="0"/>
                        <a:t>Provide a conclusion.</a:t>
                      </a:r>
                    </a:p>
                  </a:txBody>
                  <a:tcPr/>
                </a:tc>
                <a:extLst>
                  <a:ext uri="{0D108BD9-81ED-4DB2-BD59-A6C34878D82A}">
                    <a16:rowId xmlns:a16="http://schemas.microsoft.com/office/drawing/2014/main" val="1193075986"/>
                  </a:ext>
                </a:extLst>
              </a:tr>
            </a:tbl>
          </a:graphicData>
        </a:graphic>
      </p:graphicFrame>
      <p:sp>
        <p:nvSpPr>
          <p:cNvPr id="5" name="Slide Number Placeholder 4">
            <a:extLst>
              <a:ext uri="{FF2B5EF4-FFF2-40B4-BE49-F238E27FC236}">
                <a16:creationId xmlns:a16="http://schemas.microsoft.com/office/drawing/2014/main" id="{0C4DEF07-B40C-4CB2-AB38-E0F39AC294CE}"/>
              </a:ext>
              <a:ext uri="{C183D7F6-B498-43B3-948B-1728B52AA6E4}">
                <adec:decorative xmlns:adec="http://schemas.microsoft.com/office/drawing/2017/decorative" val="0"/>
              </a:ext>
            </a:extLst>
          </p:cNvPr>
          <p:cNvSpPr>
            <a:spLocks noGrp="1"/>
          </p:cNvSpPr>
          <p:nvPr>
            <p:ph type="sldNum" sz="quarter" idx="12"/>
          </p:nvPr>
        </p:nvSpPr>
        <p:spPr/>
        <p:txBody>
          <a:bodyPr/>
          <a:lstStyle/>
          <a:p>
            <a:fld id="{A3D1C70C-36A2-44FC-A083-98959550CFF4}" type="slidenum">
              <a:rPr lang="en-US" smtClean="0"/>
              <a:t>29</a:t>
            </a:fld>
            <a:endParaRPr lang="en-US"/>
          </a:p>
        </p:txBody>
      </p:sp>
    </p:spTree>
    <p:extLst>
      <p:ext uri="{BB962C8B-B14F-4D97-AF65-F5344CB8AC3E}">
        <p14:creationId xmlns:p14="http://schemas.microsoft.com/office/powerpoint/2010/main" val="3014404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2132C-594D-4EA8-B6A2-96B8E0EE7AB2}"/>
              </a:ext>
            </a:extLst>
          </p:cNvPr>
          <p:cNvSpPr>
            <a:spLocks noGrp="1"/>
          </p:cNvSpPr>
          <p:nvPr>
            <p:ph type="title"/>
          </p:nvPr>
        </p:nvSpPr>
        <p:spPr/>
        <p:txBody>
          <a:bodyPr/>
          <a:lstStyle/>
          <a:p>
            <a:r>
              <a:rPr lang="en-US" dirty="0"/>
              <a:t>Adoption and Implementation</a:t>
            </a:r>
          </a:p>
        </p:txBody>
      </p:sp>
      <p:sp>
        <p:nvSpPr>
          <p:cNvPr id="3" name="Content Placeholder 2">
            <a:extLst>
              <a:ext uri="{FF2B5EF4-FFF2-40B4-BE49-F238E27FC236}">
                <a16:creationId xmlns:a16="http://schemas.microsoft.com/office/drawing/2014/main" id="{2CBAAE58-B5BF-4C92-8727-893E66ECF76B}"/>
              </a:ext>
            </a:extLst>
          </p:cNvPr>
          <p:cNvSpPr>
            <a:spLocks noGrp="1"/>
          </p:cNvSpPr>
          <p:nvPr>
            <p:ph type="body" sz="quarter" idx="11"/>
          </p:nvPr>
        </p:nvSpPr>
        <p:spPr/>
        <p:txBody>
          <a:bodyPr/>
          <a:lstStyle/>
          <a:p>
            <a:r>
              <a:rPr lang="en-US" dirty="0"/>
              <a:t>NJSLS-ELA were adopted by the State Board of Education on October 4, 2023.</a:t>
            </a:r>
          </a:p>
          <a:p>
            <a:r>
              <a:rPr lang="en-US" dirty="0"/>
              <a:t>The NJSLS-ELA will be implemented by LEAs in September, 2024.</a:t>
            </a:r>
          </a:p>
        </p:txBody>
      </p:sp>
      <p:sp>
        <p:nvSpPr>
          <p:cNvPr id="5" name="Slide Number Placeholder 4">
            <a:extLst>
              <a:ext uri="{FF2B5EF4-FFF2-40B4-BE49-F238E27FC236}">
                <a16:creationId xmlns:a16="http://schemas.microsoft.com/office/drawing/2014/main" id="{A832528D-AE4F-4725-BD4D-02127327CBD0}"/>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0A6998-A26A-4057-A7E3-3212BE7AC5C2}"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400" b="0" i="0" u="none" strike="noStrike" kern="1200" cap="none" spc="0" normalizeH="0" baseline="0" noProof="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17948144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140DB-9926-4108-AA16-AA46270DAC0B}"/>
              </a:ext>
            </a:extLst>
          </p:cNvPr>
          <p:cNvSpPr>
            <a:spLocks noGrp="1"/>
          </p:cNvSpPr>
          <p:nvPr>
            <p:ph type="title"/>
          </p:nvPr>
        </p:nvSpPr>
        <p:spPr>
          <a:xfrm>
            <a:off x="1364730" y="103481"/>
            <a:ext cx="10007885" cy="1126475"/>
          </a:xfrm>
        </p:spPr>
        <p:txBody>
          <a:bodyPr/>
          <a:lstStyle/>
          <a:p>
            <a:r>
              <a:rPr lang="en-US" sz="4000" dirty="0">
                <a:latin typeface="Palatino Linotype"/>
              </a:rPr>
              <a:t>Writing Domain Example C</a:t>
            </a:r>
            <a:endParaRPr lang="en-US" sz="4000" dirty="0"/>
          </a:p>
        </p:txBody>
      </p:sp>
      <p:graphicFrame>
        <p:nvGraphicFramePr>
          <p:cNvPr id="6" name="Table 6">
            <a:extLst>
              <a:ext uri="{FF2B5EF4-FFF2-40B4-BE49-F238E27FC236}">
                <a16:creationId xmlns:a16="http://schemas.microsoft.com/office/drawing/2014/main" id="{85CF6409-C6E5-CF45-E984-8E6DC659A14D}"/>
              </a:ext>
            </a:extLst>
          </p:cNvPr>
          <p:cNvGraphicFramePr>
            <a:graphicFrameLocks noGrp="1"/>
          </p:cNvGraphicFramePr>
          <p:nvPr>
            <p:ph idx="1"/>
          </p:nvPr>
        </p:nvGraphicFramePr>
        <p:xfrm>
          <a:off x="517406" y="1448740"/>
          <a:ext cx="10705635" cy="3474720"/>
        </p:xfrm>
        <a:graphic>
          <a:graphicData uri="http://schemas.openxmlformats.org/drawingml/2006/table">
            <a:tbl>
              <a:tblPr firstRow="1" bandRow="1">
                <a:tableStyleId>{5C22544A-7EE6-4342-B048-85BDC9FD1C3A}</a:tableStyleId>
              </a:tblPr>
              <a:tblGrid>
                <a:gridCol w="5267540">
                  <a:extLst>
                    <a:ext uri="{9D8B030D-6E8A-4147-A177-3AD203B41FA5}">
                      <a16:colId xmlns:a16="http://schemas.microsoft.com/office/drawing/2014/main" val="3994841866"/>
                    </a:ext>
                  </a:extLst>
                </a:gridCol>
                <a:gridCol w="5438095">
                  <a:extLst>
                    <a:ext uri="{9D8B030D-6E8A-4147-A177-3AD203B41FA5}">
                      <a16:colId xmlns:a16="http://schemas.microsoft.com/office/drawing/2014/main" val="2147850225"/>
                    </a:ext>
                  </a:extLst>
                </a:gridCol>
              </a:tblGrid>
              <a:tr h="392187">
                <a:tc>
                  <a:txBody>
                    <a:bodyPr/>
                    <a:lstStyle/>
                    <a:p>
                      <a:pPr algn="ctr"/>
                      <a:r>
                        <a:rPr lang="en-US" sz="2400" dirty="0"/>
                        <a:t>2016 NJSLS-ELA</a:t>
                      </a:r>
                    </a:p>
                  </a:txBody>
                  <a:tcPr/>
                </a:tc>
                <a:tc>
                  <a:txBody>
                    <a:bodyPr/>
                    <a:lstStyle/>
                    <a:p>
                      <a:pPr algn="ctr"/>
                      <a:r>
                        <a:rPr lang="en-US" sz="2400" dirty="0"/>
                        <a:t>2023 NJSLS-ELA</a:t>
                      </a:r>
                    </a:p>
                  </a:txBody>
                  <a:tcPr/>
                </a:tc>
                <a:extLst>
                  <a:ext uri="{0D108BD9-81ED-4DB2-BD59-A6C34878D82A}">
                    <a16:rowId xmlns:a16="http://schemas.microsoft.com/office/drawing/2014/main" val="2299195319"/>
                  </a:ext>
                </a:extLst>
              </a:tr>
              <a:tr h="2543273">
                <a:tc>
                  <a:txBody>
                    <a:bodyPr/>
                    <a:lstStyle/>
                    <a:p>
                      <a:r>
                        <a:rPr lang="en-US" sz="2400"/>
                        <a:t>W.5.8. Recall relevant information from experiences or gather relevant information from print and digital sources; summarize or paraphrase information in notes and finished work, and provide a list of sources.</a:t>
                      </a:r>
                    </a:p>
                  </a:txBody>
                  <a:tcPr/>
                </a:tc>
                <a:tc>
                  <a:txBody>
                    <a:bodyPr/>
                    <a:lstStyle/>
                    <a:p>
                      <a:r>
                        <a:rPr lang="en-US" sz="2400" b="0" dirty="0"/>
                        <a:t>W.SE.5.6. Gather relevant information from multiple valid and reliable print and digital sources; summarize or paraphrase information in notes and finished work, making note of any similarities and differences among ideas presented; and provide a list of sources.</a:t>
                      </a:r>
                    </a:p>
                  </a:txBody>
                  <a:tcPr/>
                </a:tc>
                <a:extLst>
                  <a:ext uri="{0D108BD9-81ED-4DB2-BD59-A6C34878D82A}">
                    <a16:rowId xmlns:a16="http://schemas.microsoft.com/office/drawing/2014/main" val="3475197725"/>
                  </a:ext>
                </a:extLst>
              </a:tr>
            </a:tbl>
          </a:graphicData>
        </a:graphic>
      </p:graphicFrame>
      <p:sp>
        <p:nvSpPr>
          <p:cNvPr id="5" name="Slide Number Placeholder 4">
            <a:extLst>
              <a:ext uri="{FF2B5EF4-FFF2-40B4-BE49-F238E27FC236}">
                <a16:creationId xmlns:a16="http://schemas.microsoft.com/office/drawing/2014/main" id="{0C4DEF07-B40C-4CB2-AB38-E0F39AC294CE}"/>
              </a:ext>
              <a:ext uri="{C183D7F6-B498-43B3-948B-1728B52AA6E4}">
                <adec:decorative xmlns:adec="http://schemas.microsoft.com/office/drawing/2017/decorative" val="0"/>
              </a:ext>
            </a:extLst>
          </p:cNvPr>
          <p:cNvSpPr>
            <a:spLocks noGrp="1"/>
          </p:cNvSpPr>
          <p:nvPr>
            <p:ph type="sldNum" sz="quarter" idx="12"/>
          </p:nvPr>
        </p:nvSpPr>
        <p:spPr/>
        <p:txBody>
          <a:bodyPr/>
          <a:lstStyle/>
          <a:p>
            <a:fld id="{A3D1C70C-36A2-44FC-A083-98959550CFF4}" type="slidenum">
              <a:rPr lang="en-US" smtClean="0"/>
              <a:t>30</a:t>
            </a:fld>
            <a:endParaRPr lang="en-US"/>
          </a:p>
        </p:txBody>
      </p:sp>
    </p:spTree>
    <p:extLst>
      <p:ext uri="{BB962C8B-B14F-4D97-AF65-F5344CB8AC3E}">
        <p14:creationId xmlns:p14="http://schemas.microsoft.com/office/powerpoint/2010/main" val="24911191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9EC76-A124-489A-9CD5-D1D6D02ED50C}"/>
              </a:ext>
            </a:extLst>
          </p:cNvPr>
          <p:cNvSpPr>
            <a:spLocks noGrp="1"/>
          </p:cNvSpPr>
          <p:nvPr>
            <p:ph type="title"/>
          </p:nvPr>
        </p:nvSpPr>
        <p:spPr>
          <a:xfrm>
            <a:off x="1302890" y="242412"/>
            <a:ext cx="10592790" cy="747579"/>
          </a:xfrm>
        </p:spPr>
        <p:txBody>
          <a:bodyPr/>
          <a:lstStyle/>
          <a:p>
            <a:r>
              <a:rPr lang="en-US" sz="3200" dirty="0">
                <a:latin typeface="Palatino Linotype"/>
              </a:rPr>
              <a:t>Structural Revisions: Speaking &amp; Listening Domain</a:t>
            </a:r>
          </a:p>
        </p:txBody>
      </p:sp>
      <p:graphicFrame>
        <p:nvGraphicFramePr>
          <p:cNvPr id="8" name="Table 8">
            <a:extLst>
              <a:ext uri="{FF2B5EF4-FFF2-40B4-BE49-F238E27FC236}">
                <a16:creationId xmlns:a16="http://schemas.microsoft.com/office/drawing/2014/main" id="{9486B2BE-527D-4F4D-B9FD-BBBA1FD7EAED}"/>
              </a:ext>
            </a:extLst>
          </p:cNvPr>
          <p:cNvGraphicFramePr>
            <a:graphicFrameLocks noGrp="1"/>
          </p:cNvGraphicFramePr>
          <p:nvPr/>
        </p:nvGraphicFramePr>
        <p:xfrm>
          <a:off x="564443" y="1354667"/>
          <a:ext cx="10558067" cy="3108960"/>
        </p:xfrm>
        <a:graphic>
          <a:graphicData uri="http://schemas.openxmlformats.org/drawingml/2006/table">
            <a:tbl>
              <a:tblPr firstRow="1" bandRow="1">
                <a:tableStyleId>{5C22544A-7EE6-4342-B048-85BDC9FD1C3A}</a:tableStyleId>
              </a:tblPr>
              <a:tblGrid>
                <a:gridCol w="5170838">
                  <a:extLst>
                    <a:ext uri="{9D8B030D-6E8A-4147-A177-3AD203B41FA5}">
                      <a16:colId xmlns:a16="http://schemas.microsoft.com/office/drawing/2014/main" val="2737677717"/>
                    </a:ext>
                  </a:extLst>
                </a:gridCol>
                <a:gridCol w="5387229">
                  <a:extLst>
                    <a:ext uri="{9D8B030D-6E8A-4147-A177-3AD203B41FA5}">
                      <a16:colId xmlns:a16="http://schemas.microsoft.com/office/drawing/2014/main" val="1331040047"/>
                    </a:ext>
                  </a:extLst>
                </a:gridCol>
              </a:tblGrid>
              <a:tr h="77399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latin typeface="+mn-lt"/>
                        </a:rPr>
                        <a:t>Speaking and Listening Domain (2016 NJSLS-ELA)</a:t>
                      </a:r>
                      <a:endParaRPr lang="en-US" sz="2400" dirty="0"/>
                    </a:p>
                  </a:txBody>
                  <a:tcPr/>
                </a:tc>
                <a:tc>
                  <a:txBody>
                    <a:bodyPr/>
                    <a:lstStyle/>
                    <a:p>
                      <a:pPr marL="0" marR="0" lvl="0" indent="0" algn="ctr" rtl="0" eaLnBrk="1" fontAlgn="auto" latinLnBrk="0" hangingPunct="1">
                        <a:lnSpc>
                          <a:spcPct val="100000"/>
                        </a:lnSpc>
                        <a:spcBef>
                          <a:spcPts val="0"/>
                        </a:spcBef>
                        <a:spcAft>
                          <a:spcPts val="0"/>
                        </a:spcAft>
                        <a:buClrTx/>
                        <a:buSzTx/>
                        <a:buFontTx/>
                        <a:buNone/>
                      </a:pPr>
                      <a:r>
                        <a:rPr lang="en-US" sz="2400" dirty="0">
                          <a:latin typeface="+mn-lt"/>
                        </a:rPr>
                        <a:t> Speaking and Listening  Domain</a:t>
                      </a:r>
                      <a:endParaRPr lang="en-US"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latin typeface="+mn-lt"/>
                        </a:rPr>
                        <a:t> (2023 NJSLS-ELA)</a:t>
                      </a:r>
                      <a:endParaRPr lang="en-US" sz="2400" dirty="0"/>
                    </a:p>
                  </a:txBody>
                  <a:tcPr/>
                </a:tc>
                <a:extLst>
                  <a:ext uri="{0D108BD9-81ED-4DB2-BD59-A6C34878D82A}">
                    <a16:rowId xmlns:a16="http://schemas.microsoft.com/office/drawing/2014/main" val="3532352072"/>
                  </a:ext>
                </a:extLst>
              </a:tr>
              <a:tr h="2161850">
                <a:tc>
                  <a:txBody>
                    <a:bodyPr/>
                    <a:lstStyle/>
                    <a:p>
                      <a:pPr marL="457200" indent="0">
                        <a:lnSpc>
                          <a:spcPct val="100000"/>
                        </a:lnSpc>
                        <a:spcBef>
                          <a:spcPts val="0"/>
                        </a:spcBef>
                        <a:spcAft>
                          <a:spcPts val="0"/>
                        </a:spcAft>
                        <a:buFont typeface="Arial" panose="020B0604020202020204" pitchFamily="34" charset="0"/>
                        <a:buChar char="•"/>
                        <a:defRPr/>
                      </a:pPr>
                      <a:r>
                        <a:rPr lang="en-US" sz="2400" dirty="0">
                          <a:latin typeface="+mn-lt"/>
                        </a:rPr>
                        <a:t>Comprehension &amp; Collaboration</a:t>
                      </a:r>
                    </a:p>
                    <a:p>
                      <a:pPr marL="457200" indent="0">
                        <a:lnSpc>
                          <a:spcPct val="100000"/>
                        </a:lnSpc>
                        <a:spcBef>
                          <a:spcPts val="0"/>
                        </a:spcBef>
                        <a:spcAft>
                          <a:spcPts val="0"/>
                        </a:spcAft>
                        <a:buFont typeface="Arial" panose="020B0604020202020204" pitchFamily="34" charset="0"/>
                        <a:buChar char="•"/>
                        <a:defRPr/>
                      </a:pPr>
                      <a:r>
                        <a:rPr lang="en-US" sz="2400" dirty="0">
                          <a:latin typeface="+mn-lt"/>
                        </a:rPr>
                        <a:t>Presentation of Knowledge &amp; Ideas</a:t>
                      </a:r>
                    </a:p>
                    <a:p>
                      <a:pPr marL="457200" indent="0">
                        <a:lnSpc>
                          <a:spcPct val="100000"/>
                        </a:lnSpc>
                        <a:spcBef>
                          <a:spcPts val="0"/>
                        </a:spcBef>
                        <a:spcAft>
                          <a:spcPts val="0"/>
                        </a:spcAft>
                        <a:buFont typeface="Arial" panose="020B0604020202020204" pitchFamily="34" charset="0"/>
                        <a:buChar char="•"/>
                      </a:pPr>
                      <a:endParaRPr lang="en-US" sz="2400" dirty="0">
                        <a:latin typeface="+mn-lt"/>
                      </a:endParaRPr>
                    </a:p>
                    <a:p>
                      <a:pPr indent="0">
                        <a:lnSpc>
                          <a:spcPct val="100000"/>
                        </a:lnSpc>
                        <a:spcBef>
                          <a:spcPts val="0"/>
                        </a:spcBef>
                      </a:pPr>
                      <a:endParaRPr lang="en-US" sz="2400" dirty="0"/>
                    </a:p>
                  </a:txBody>
                  <a:tcPr/>
                </a:tc>
                <a:tc>
                  <a:txBody>
                    <a:bodyPr/>
                    <a:lstStyle/>
                    <a:p>
                      <a:pPr marL="457200" indent="0">
                        <a:lnSpc>
                          <a:spcPct val="100000"/>
                        </a:lnSpc>
                        <a:spcBef>
                          <a:spcPts val="0"/>
                        </a:spcBef>
                        <a:spcAft>
                          <a:spcPts val="0"/>
                        </a:spcAft>
                        <a:buFont typeface="Arial" panose="020B0604020202020204" pitchFamily="34" charset="0"/>
                        <a:buChar char="•"/>
                        <a:defRPr/>
                      </a:pPr>
                      <a:r>
                        <a:rPr lang="en-US" sz="2400" dirty="0">
                          <a:latin typeface="+mn-lt"/>
                        </a:rPr>
                        <a:t>Participate Effectively (PE)</a:t>
                      </a:r>
                    </a:p>
                    <a:p>
                      <a:pPr marL="457200" indent="0">
                        <a:lnSpc>
                          <a:spcPct val="100000"/>
                        </a:lnSpc>
                        <a:spcBef>
                          <a:spcPts val="0"/>
                        </a:spcBef>
                        <a:spcAft>
                          <a:spcPts val="0"/>
                        </a:spcAft>
                        <a:buFont typeface="Arial" panose="020B0604020202020204" pitchFamily="34" charset="0"/>
                        <a:buChar char="•"/>
                        <a:defRPr/>
                      </a:pPr>
                      <a:r>
                        <a:rPr lang="en-US" sz="2400" dirty="0">
                          <a:latin typeface="+mn-lt"/>
                        </a:rPr>
                        <a:t>Integrate Information (II)</a:t>
                      </a:r>
                    </a:p>
                    <a:p>
                      <a:pPr marL="457200" indent="0">
                        <a:lnSpc>
                          <a:spcPct val="100000"/>
                        </a:lnSpc>
                        <a:spcBef>
                          <a:spcPts val="0"/>
                        </a:spcBef>
                        <a:spcAft>
                          <a:spcPts val="0"/>
                        </a:spcAft>
                        <a:buFont typeface="Arial" panose="020B0604020202020204" pitchFamily="34" charset="0"/>
                        <a:buChar char="•"/>
                        <a:defRPr/>
                      </a:pPr>
                      <a:r>
                        <a:rPr lang="en-US" sz="2400" dirty="0">
                          <a:latin typeface="+mn-lt"/>
                        </a:rPr>
                        <a:t>Evaluate Speakers (ES)</a:t>
                      </a:r>
                    </a:p>
                    <a:p>
                      <a:pPr marL="457200" indent="0">
                        <a:lnSpc>
                          <a:spcPct val="100000"/>
                        </a:lnSpc>
                        <a:spcBef>
                          <a:spcPts val="0"/>
                        </a:spcBef>
                        <a:spcAft>
                          <a:spcPts val="0"/>
                        </a:spcAft>
                        <a:buFont typeface="Arial" panose="020B0604020202020204" pitchFamily="34" charset="0"/>
                        <a:buChar char="•"/>
                        <a:defRPr/>
                      </a:pPr>
                      <a:r>
                        <a:rPr lang="en-US" sz="2400" dirty="0">
                          <a:latin typeface="+mn-lt"/>
                        </a:rPr>
                        <a:t>Present Information (PI)</a:t>
                      </a:r>
                    </a:p>
                    <a:p>
                      <a:pPr marL="457200" indent="0">
                        <a:lnSpc>
                          <a:spcPct val="100000"/>
                        </a:lnSpc>
                        <a:spcBef>
                          <a:spcPts val="0"/>
                        </a:spcBef>
                        <a:spcAft>
                          <a:spcPts val="0"/>
                        </a:spcAft>
                        <a:buFont typeface="Arial" panose="020B0604020202020204" pitchFamily="34" charset="0"/>
                        <a:buChar char="•"/>
                        <a:defRPr/>
                      </a:pPr>
                      <a:r>
                        <a:rPr lang="en-US" sz="2400" dirty="0">
                          <a:latin typeface="+mn-lt"/>
                        </a:rPr>
                        <a:t>Use Media (UM)</a:t>
                      </a:r>
                    </a:p>
                    <a:p>
                      <a:pPr marL="457200" indent="0">
                        <a:lnSpc>
                          <a:spcPct val="100000"/>
                        </a:lnSpc>
                        <a:spcBef>
                          <a:spcPts val="0"/>
                        </a:spcBef>
                        <a:spcAft>
                          <a:spcPts val="0"/>
                        </a:spcAft>
                        <a:buFont typeface="Arial" panose="020B0604020202020204" pitchFamily="34" charset="0"/>
                        <a:buChar char="•"/>
                        <a:defRPr/>
                      </a:pPr>
                      <a:r>
                        <a:rPr lang="en-US" sz="2400" dirty="0">
                          <a:latin typeface="+mn-lt"/>
                        </a:rPr>
                        <a:t>Adapt Speech (AS)</a:t>
                      </a:r>
                    </a:p>
                  </a:txBody>
                  <a:tcPr/>
                </a:tc>
                <a:extLst>
                  <a:ext uri="{0D108BD9-81ED-4DB2-BD59-A6C34878D82A}">
                    <a16:rowId xmlns:a16="http://schemas.microsoft.com/office/drawing/2014/main" val="914329508"/>
                  </a:ext>
                </a:extLst>
              </a:tr>
            </a:tbl>
          </a:graphicData>
        </a:graphic>
      </p:graphicFrame>
      <p:sp>
        <p:nvSpPr>
          <p:cNvPr id="6" name="Slide Number Placeholder 5">
            <a:extLst>
              <a:ext uri="{FF2B5EF4-FFF2-40B4-BE49-F238E27FC236}">
                <a16:creationId xmlns:a16="http://schemas.microsoft.com/office/drawing/2014/main" id="{E3EFB752-9C67-4F37-A4C0-DE13DB3BBB34}"/>
              </a:ext>
            </a:extLst>
          </p:cNvPr>
          <p:cNvSpPr>
            <a:spLocks noGrp="1"/>
          </p:cNvSpPr>
          <p:nvPr>
            <p:ph type="sldNum" sz="quarter" idx="12"/>
          </p:nvPr>
        </p:nvSpPr>
        <p:spPr/>
        <p:txBody>
          <a:bodyPr/>
          <a:lstStyle/>
          <a:p>
            <a:fld id="{A3D1C70C-36A2-44FC-A083-98959550CFF4}" type="slidenum">
              <a:rPr lang="en-US" smtClean="0"/>
              <a:t>31</a:t>
            </a:fld>
            <a:endParaRPr lang="en-US"/>
          </a:p>
        </p:txBody>
      </p:sp>
    </p:spTree>
    <p:extLst>
      <p:ext uri="{BB962C8B-B14F-4D97-AF65-F5344CB8AC3E}">
        <p14:creationId xmlns:p14="http://schemas.microsoft.com/office/powerpoint/2010/main" val="25654238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61871-8CE3-4D73-8E5A-3D682356E435}"/>
              </a:ext>
            </a:extLst>
          </p:cNvPr>
          <p:cNvSpPr>
            <a:spLocks noGrp="1"/>
          </p:cNvSpPr>
          <p:nvPr>
            <p:ph type="title"/>
          </p:nvPr>
        </p:nvSpPr>
        <p:spPr/>
        <p:txBody>
          <a:bodyPr/>
          <a:lstStyle/>
          <a:p>
            <a:r>
              <a:rPr lang="en-US" dirty="0"/>
              <a:t>Climate Change in NJSLS-ELA</a:t>
            </a:r>
          </a:p>
        </p:txBody>
      </p:sp>
      <p:sp>
        <p:nvSpPr>
          <p:cNvPr id="3" name="Content Placeholder 2">
            <a:extLst>
              <a:ext uri="{FF2B5EF4-FFF2-40B4-BE49-F238E27FC236}">
                <a16:creationId xmlns:a16="http://schemas.microsoft.com/office/drawing/2014/main" id="{21D455C1-A3EF-253F-05F5-F6613567BC60}"/>
              </a:ext>
            </a:extLst>
          </p:cNvPr>
          <p:cNvSpPr>
            <a:spLocks noGrp="1"/>
          </p:cNvSpPr>
          <p:nvPr>
            <p:ph sz="half" idx="1"/>
          </p:nvPr>
        </p:nvSpPr>
        <p:spPr>
          <a:xfrm>
            <a:off x="176270" y="1048215"/>
            <a:ext cx="8086784" cy="4878859"/>
          </a:xfrm>
        </p:spPr>
        <p:txBody>
          <a:bodyPr>
            <a:noAutofit/>
          </a:bodyPr>
          <a:lstStyle/>
          <a:p>
            <a:pPr marL="0" indent="0">
              <a:buNone/>
            </a:pPr>
            <a:r>
              <a:rPr lang="en-US" sz="3000" dirty="0"/>
              <a:t>Standards accompanied by this icon:</a:t>
            </a:r>
          </a:p>
          <a:p>
            <a:pPr marL="457200" indent="-457200"/>
            <a:r>
              <a:rPr lang="en-US" sz="3000" dirty="0"/>
              <a:t>May be leveraged in support of climate change instruction</a:t>
            </a:r>
          </a:p>
          <a:p>
            <a:pPr marL="457200" indent="-457200"/>
            <a:r>
              <a:rPr lang="en-US" sz="3000" dirty="0"/>
              <a:t>Represent opportunities to integrate age-appropriate climate change education and resources</a:t>
            </a:r>
          </a:p>
          <a:p>
            <a:pPr marL="457200" indent="-457200"/>
            <a:r>
              <a:rPr lang="en-US" sz="3000" dirty="0"/>
              <a:t>May be used to support interdisciplinary learning opportunities. </a:t>
            </a:r>
          </a:p>
        </p:txBody>
      </p:sp>
      <p:pic>
        <p:nvPicPr>
          <p:cNvPr id="7" name="Content Placeholder 6" descr="Open hand with plant with solid fill">
            <a:extLst>
              <a:ext uri="{FF2B5EF4-FFF2-40B4-BE49-F238E27FC236}">
                <a16:creationId xmlns:a16="http://schemas.microsoft.com/office/drawing/2014/main" id="{D8E49855-3B12-5399-EEDC-3436D1C82EB5}"/>
              </a:ext>
            </a:extLst>
          </p:cNvPr>
          <p:cNvPicPr>
            <a:picLocks noGrp="1" noChangeAspect="1"/>
          </p:cNvPicPr>
          <p:nvPr>
            <p:ph sz="half" idx="13"/>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70003" y="1522141"/>
            <a:ext cx="3345366" cy="3345366"/>
          </a:xfrm>
        </p:spPr>
      </p:pic>
      <p:sp>
        <p:nvSpPr>
          <p:cNvPr id="5" name="Slide Number Placeholder 4">
            <a:extLst>
              <a:ext uri="{FF2B5EF4-FFF2-40B4-BE49-F238E27FC236}">
                <a16:creationId xmlns:a16="http://schemas.microsoft.com/office/drawing/2014/main" id="{7E9C8F0D-DE50-422A-90FF-4F52C5D6A8AA}"/>
              </a:ext>
            </a:extLst>
          </p:cNvPr>
          <p:cNvSpPr>
            <a:spLocks noGrp="1"/>
          </p:cNvSpPr>
          <p:nvPr>
            <p:ph type="sldNum" sz="quarter" idx="12"/>
          </p:nvPr>
        </p:nvSpPr>
        <p:spPr/>
        <p:txBody>
          <a:bodyPr/>
          <a:lstStyle/>
          <a:p>
            <a:fld id="{A3D1C70C-36A2-44FC-A083-98959550CFF4}" type="slidenum">
              <a:rPr lang="en-US" smtClean="0"/>
              <a:t>32</a:t>
            </a:fld>
            <a:endParaRPr lang="en-US"/>
          </a:p>
        </p:txBody>
      </p:sp>
    </p:spTree>
    <p:extLst>
      <p:ext uri="{BB962C8B-B14F-4D97-AF65-F5344CB8AC3E}">
        <p14:creationId xmlns:p14="http://schemas.microsoft.com/office/powerpoint/2010/main" val="37689662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43CAB-6DBA-74C9-3EB6-9073303FCEA5}"/>
              </a:ext>
            </a:extLst>
          </p:cNvPr>
          <p:cNvSpPr>
            <a:spLocks noGrp="1"/>
          </p:cNvSpPr>
          <p:nvPr>
            <p:ph type="title"/>
          </p:nvPr>
        </p:nvSpPr>
        <p:spPr>
          <a:xfrm>
            <a:off x="1344284" y="266470"/>
            <a:ext cx="10096959" cy="747579"/>
          </a:xfrm>
        </p:spPr>
        <p:txBody>
          <a:bodyPr/>
          <a:lstStyle/>
          <a:p>
            <a:r>
              <a:rPr lang="en-US" sz="4000" dirty="0">
                <a:latin typeface="Palatino Linotype"/>
              </a:rPr>
              <a:t>Support and Resources</a:t>
            </a:r>
            <a:endParaRPr lang="en-US" sz="4000" dirty="0"/>
          </a:p>
        </p:txBody>
      </p:sp>
      <p:sp>
        <p:nvSpPr>
          <p:cNvPr id="3" name="Text Placeholder 2">
            <a:extLst>
              <a:ext uri="{FF2B5EF4-FFF2-40B4-BE49-F238E27FC236}">
                <a16:creationId xmlns:a16="http://schemas.microsoft.com/office/drawing/2014/main" id="{5ED2346B-32BA-78EB-3E93-11A32601442B}"/>
              </a:ext>
            </a:extLst>
          </p:cNvPr>
          <p:cNvSpPr>
            <a:spLocks noGrp="1"/>
          </p:cNvSpPr>
          <p:nvPr>
            <p:ph type="body" sz="quarter" idx="11"/>
          </p:nvPr>
        </p:nvSpPr>
        <p:spPr>
          <a:xfrm>
            <a:off x="171450" y="1215483"/>
            <a:ext cx="11849100" cy="4940414"/>
          </a:xfrm>
        </p:spPr>
        <p:txBody>
          <a:bodyPr vert="horz" lIns="91440" tIns="45720" rIns="822960" bIns="45720" rtlCol="0" anchor="t">
            <a:normAutofit/>
          </a:bodyPr>
          <a:lstStyle/>
          <a:p>
            <a:r>
              <a:rPr lang="en-US" dirty="0">
                <a:latin typeface="Palatino Linotype"/>
              </a:rPr>
              <a:t>Reading Acceleration Professionally Integrated Development (RAPID/RAPID+) will provide professional development resources in literacy in early and upper elementary grades</a:t>
            </a:r>
          </a:p>
          <a:p>
            <a:r>
              <a:rPr lang="en-US" dirty="0">
                <a:latin typeface="Palatino Linotype"/>
              </a:rPr>
              <a:t>STAMP (Standards Transparency and Mastery Platform) supports appearing in the coming weeks and months</a:t>
            </a:r>
            <a:endParaRPr lang="en-US" sz="3000" dirty="0">
              <a:latin typeface="Palatino Linotype"/>
            </a:endParaRPr>
          </a:p>
        </p:txBody>
      </p:sp>
      <p:sp>
        <p:nvSpPr>
          <p:cNvPr id="4" name="Slide Number Placeholder 3">
            <a:extLst>
              <a:ext uri="{FF2B5EF4-FFF2-40B4-BE49-F238E27FC236}">
                <a16:creationId xmlns:a16="http://schemas.microsoft.com/office/drawing/2014/main" id="{81E0CF68-FD92-ACB3-C494-15543B2DB8F9}"/>
              </a:ext>
            </a:extLst>
          </p:cNvPr>
          <p:cNvSpPr>
            <a:spLocks noGrp="1"/>
          </p:cNvSpPr>
          <p:nvPr>
            <p:ph type="sldNum" sz="quarter" idx="10"/>
          </p:nvPr>
        </p:nvSpPr>
        <p:spPr/>
        <p:txBody>
          <a:bodyPr/>
          <a:lstStyle/>
          <a:p>
            <a:fld id="{A3D1C70C-36A2-44FC-A083-98959550CFF4}" type="slidenum">
              <a:rPr lang="en-US" smtClean="0"/>
              <a:pPr/>
              <a:t>33</a:t>
            </a:fld>
            <a:endParaRPr lang="en-US"/>
          </a:p>
        </p:txBody>
      </p:sp>
    </p:spTree>
    <p:extLst>
      <p:ext uri="{BB962C8B-B14F-4D97-AF65-F5344CB8AC3E}">
        <p14:creationId xmlns:p14="http://schemas.microsoft.com/office/powerpoint/2010/main" val="38068295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3DD73-3442-48DE-A364-FB42976B64C6}"/>
              </a:ext>
            </a:extLst>
          </p:cNvPr>
          <p:cNvSpPr>
            <a:spLocks noGrp="1"/>
          </p:cNvSpPr>
          <p:nvPr>
            <p:ph type="title"/>
          </p:nvPr>
        </p:nvSpPr>
        <p:spPr/>
        <p:txBody>
          <a:bodyPr/>
          <a:lstStyle/>
          <a:p>
            <a:r>
              <a:rPr lang="en-US" dirty="0"/>
              <a:t>What questions do you have?</a:t>
            </a:r>
          </a:p>
        </p:txBody>
      </p:sp>
      <p:sp>
        <p:nvSpPr>
          <p:cNvPr id="3" name="Content Placeholder 2">
            <a:extLst>
              <a:ext uri="{FF2B5EF4-FFF2-40B4-BE49-F238E27FC236}">
                <a16:creationId xmlns:a16="http://schemas.microsoft.com/office/drawing/2014/main" id="{B17B5547-9669-4324-A55D-97A523573BB3}"/>
              </a:ext>
            </a:extLst>
          </p:cNvPr>
          <p:cNvSpPr>
            <a:spLocks noGrp="1"/>
          </p:cNvSpPr>
          <p:nvPr>
            <p:ph idx="1"/>
          </p:nvPr>
        </p:nvSpPr>
        <p:spPr>
          <a:xfrm>
            <a:off x="146292" y="2085278"/>
            <a:ext cx="11890272" cy="3772597"/>
          </a:xfrm>
        </p:spPr>
        <p:txBody>
          <a:bodyPr/>
          <a:lstStyle/>
          <a:p>
            <a:pPr marL="457200" lvl="1" indent="0" algn="ctr">
              <a:buNone/>
            </a:pPr>
            <a:r>
              <a:rPr lang="en-US" sz="3600" dirty="0"/>
              <a:t>Have questions? </a:t>
            </a:r>
          </a:p>
          <a:p>
            <a:pPr marL="457200" lvl="1" indent="0" algn="ctr">
              <a:buNone/>
            </a:pPr>
            <a:r>
              <a:rPr lang="en-US" sz="3600" dirty="0"/>
              <a:t>Please email questions to ELA@doe.nj.gov</a:t>
            </a:r>
          </a:p>
        </p:txBody>
      </p:sp>
      <p:sp>
        <p:nvSpPr>
          <p:cNvPr id="5" name="Slide Number Placeholder 4">
            <a:extLst>
              <a:ext uri="{FF2B5EF4-FFF2-40B4-BE49-F238E27FC236}">
                <a16:creationId xmlns:a16="http://schemas.microsoft.com/office/drawing/2014/main" id="{2F880338-AE84-4C66-8561-786813301867}"/>
              </a:ext>
            </a:extLst>
          </p:cNvPr>
          <p:cNvSpPr>
            <a:spLocks noGrp="1"/>
          </p:cNvSpPr>
          <p:nvPr>
            <p:ph type="sldNum" sz="quarter" idx="12"/>
          </p:nvPr>
        </p:nvSpPr>
        <p:spPr/>
        <p:txBody>
          <a:bodyPr/>
          <a:lstStyle/>
          <a:p>
            <a:fld id="{A3D1C70C-36A2-44FC-A083-98959550CFF4}" type="slidenum">
              <a:rPr lang="en-US" smtClean="0"/>
              <a:t>34</a:t>
            </a:fld>
            <a:endParaRPr lang="en-US"/>
          </a:p>
        </p:txBody>
      </p:sp>
    </p:spTree>
    <p:extLst>
      <p:ext uri="{BB962C8B-B14F-4D97-AF65-F5344CB8AC3E}">
        <p14:creationId xmlns:p14="http://schemas.microsoft.com/office/powerpoint/2010/main" val="14194861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4E8BA-44FC-0170-9A47-06A3B4939B44}"/>
              </a:ext>
            </a:extLst>
          </p:cNvPr>
          <p:cNvSpPr>
            <a:spLocks noGrp="1"/>
          </p:cNvSpPr>
          <p:nvPr>
            <p:ph type="title"/>
          </p:nvPr>
        </p:nvSpPr>
        <p:spPr/>
        <p:txBody>
          <a:bodyPr/>
          <a:lstStyle/>
          <a:p>
            <a:r>
              <a:rPr lang="en-US"/>
              <a:t>Follow Us on Social Media!</a:t>
            </a:r>
          </a:p>
        </p:txBody>
      </p:sp>
      <p:sp>
        <p:nvSpPr>
          <p:cNvPr id="3" name="Text Placeholder 2">
            <a:extLst>
              <a:ext uri="{FF2B5EF4-FFF2-40B4-BE49-F238E27FC236}">
                <a16:creationId xmlns:a16="http://schemas.microsoft.com/office/drawing/2014/main" id="{44DF877A-4764-1162-7123-E7F0FC9CA3B3}"/>
              </a:ext>
            </a:extLst>
          </p:cNvPr>
          <p:cNvSpPr>
            <a:spLocks noGrp="1"/>
          </p:cNvSpPr>
          <p:nvPr>
            <p:ph type="body" sz="quarter" idx="18"/>
          </p:nvPr>
        </p:nvSpPr>
        <p:spPr/>
        <p:txBody>
          <a:bodyPr/>
          <a:lstStyle/>
          <a:p>
            <a:r>
              <a:rPr lang="en-US" sz="1400"/>
              <a:t>Facebook: </a:t>
            </a:r>
            <a:br>
              <a:rPr lang="en-US" sz="1400"/>
            </a:br>
            <a:r>
              <a:rPr lang="en-US" sz="1400"/>
              <a:t>@njdeptofed</a:t>
            </a:r>
          </a:p>
        </p:txBody>
      </p:sp>
      <p:sp>
        <p:nvSpPr>
          <p:cNvPr id="4" name="Text Placeholder 3">
            <a:extLst>
              <a:ext uri="{FF2B5EF4-FFF2-40B4-BE49-F238E27FC236}">
                <a16:creationId xmlns:a16="http://schemas.microsoft.com/office/drawing/2014/main" id="{4F7534DB-B373-4FE4-44DA-DEFD0DE3C6A8}"/>
              </a:ext>
            </a:extLst>
          </p:cNvPr>
          <p:cNvSpPr>
            <a:spLocks noGrp="1"/>
          </p:cNvSpPr>
          <p:nvPr>
            <p:ph type="body" sz="quarter" idx="19"/>
          </p:nvPr>
        </p:nvSpPr>
        <p:spPr/>
        <p:txBody>
          <a:bodyPr/>
          <a:lstStyle/>
          <a:p>
            <a:r>
              <a:rPr lang="en-US" sz="1400"/>
              <a:t>Instagram: </a:t>
            </a:r>
            <a:br>
              <a:rPr lang="en-US" sz="1400"/>
            </a:br>
            <a:r>
              <a:rPr lang="en-US" sz="1400"/>
              <a:t>@newjerseydoe</a:t>
            </a:r>
          </a:p>
        </p:txBody>
      </p:sp>
      <p:sp>
        <p:nvSpPr>
          <p:cNvPr id="5" name="Text Placeholder 4">
            <a:extLst>
              <a:ext uri="{FF2B5EF4-FFF2-40B4-BE49-F238E27FC236}">
                <a16:creationId xmlns:a16="http://schemas.microsoft.com/office/drawing/2014/main" id="{9D829465-9614-F4A7-2745-4442655ECD23}"/>
              </a:ext>
            </a:extLst>
          </p:cNvPr>
          <p:cNvSpPr>
            <a:spLocks noGrp="1"/>
          </p:cNvSpPr>
          <p:nvPr>
            <p:ph type="body" sz="quarter" idx="20"/>
          </p:nvPr>
        </p:nvSpPr>
        <p:spPr>
          <a:xfrm>
            <a:off x="7157716" y="2540792"/>
            <a:ext cx="3222071" cy="914400"/>
          </a:xfrm>
        </p:spPr>
        <p:txBody>
          <a:bodyPr/>
          <a:lstStyle/>
          <a:p>
            <a:r>
              <a:rPr lang="en-US" sz="1600"/>
              <a:t>LinkedIn: </a:t>
            </a:r>
            <a:br>
              <a:rPr lang="en-US" sz="1600"/>
            </a:br>
            <a:r>
              <a:rPr lang="en-US"/>
              <a:t>New Jersey Department of Education</a:t>
            </a:r>
            <a:endParaRPr lang="en-US" sz="1600"/>
          </a:p>
        </p:txBody>
      </p:sp>
      <p:sp>
        <p:nvSpPr>
          <p:cNvPr id="6" name="Text Placeholder 5">
            <a:extLst>
              <a:ext uri="{FF2B5EF4-FFF2-40B4-BE49-F238E27FC236}">
                <a16:creationId xmlns:a16="http://schemas.microsoft.com/office/drawing/2014/main" id="{6D7DB17C-4391-4447-9B73-1C6D87CCAF5D}"/>
              </a:ext>
            </a:extLst>
          </p:cNvPr>
          <p:cNvSpPr>
            <a:spLocks noGrp="1"/>
          </p:cNvSpPr>
          <p:nvPr>
            <p:ph type="body" sz="quarter" idx="21"/>
          </p:nvPr>
        </p:nvSpPr>
        <p:spPr/>
        <p:txBody>
          <a:bodyPr/>
          <a:lstStyle/>
          <a:p>
            <a:r>
              <a:rPr lang="en-US" sz="1400"/>
              <a:t>Threads:</a:t>
            </a:r>
            <a:br>
              <a:rPr lang="en-US" sz="1400"/>
            </a:br>
            <a:r>
              <a:rPr lang="en-US" sz="1400"/>
              <a:t>@NewJerseyDOE</a:t>
            </a:r>
          </a:p>
        </p:txBody>
      </p:sp>
      <p:sp>
        <p:nvSpPr>
          <p:cNvPr id="7" name="Text Placeholder 6">
            <a:extLst>
              <a:ext uri="{FF2B5EF4-FFF2-40B4-BE49-F238E27FC236}">
                <a16:creationId xmlns:a16="http://schemas.microsoft.com/office/drawing/2014/main" id="{3A9B9AE2-0CAE-F8C7-5904-BB5585BD075C}"/>
              </a:ext>
            </a:extLst>
          </p:cNvPr>
          <p:cNvSpPr>
            <a:spLocks noGrp="1"/>
          </p:cNvSpPr>
          <p:nvPr>
            <p:ph type="body" sz="quarter" idx="16"/>
          </p:nvPr>
        </p:nvSpPr>
        <p:spPr/>
        <p:txBody>
          <a:bodyPr/>
          <a:lstStyle/>
          <a:p>
            <a:r>
              <a:rPr lang="en-US" sz="1400" dirty="0"/>
              <a:t>X: @NewJerseyDOE</a:t>
            </a:r>
          </a:p>
        </p:txBody>
      </p:sp>
      <p:sp>
        <p:nvSpPr>
          <p:cNvPr id="8" name="Text Placeholder 7">
            <a:extLst>
              <a:ext uri="{FF2B5EF4-FFF2-40B4-BE49-F238E27FC236}">
                <a16:creationId xmlns:a16="http://schemas.microsoft.com/office/drawing/2014/main" id="{CD71530C-A2CF-90BE-687C-3FB18D13E934}"/>
              </a:ext>
            </a:extLst>
          </p:cNvPr>
          <p:cNvSpPr>
            <a:spLocks noGrp="1"/>
          </p:cNvSpPr>
          <p:nvPr>
            <p:ph type="body" sz="quarter" idx="17"/>
          </p:nvPr>
        </p:nvSpPr>
        <p:spPr/>
        <p:txBody>
          <a:bodyPr/>
          <a:lstStyle/>
          <a:p>
            <a:r>
              <a:rPr lang="en-US" sz="1600"/>
              <a:t>YouTube: </a:t>
            </a:r>
            <a:r>
              <a:rPr lang="en-US" sz="1400"/>
              <a:t>@newjerseydepartmentofeduca6565</a:t>
            </a:r>
          </a:p>
        </p:txBody>
      </p:sp>
      <p:sp>
        <p:nvSpPr>
          <p:cNvPr id="9" name="Slide Number Placeholder 8">
            <a:extLst>
              <a:ext uri="{FF2B5EF4-FFF2-40B4-BE49-F238E27FC236}">
                <a16:creationId xmlns:a16="http://schemas.microsoft.com/office/drawing/2014/main" id="{D0F7168A-CC49-56E6-B127-660AAE5DD0C5}"/>
              </a:ext>
            </a:extLst>
          </p:cNvPr>
          <p:cNvSpPr>
            <a:spLocks noGrp="1"/>
          </p:cNvSpPr>
          <p:nvPr>
            <p:ph type="sldNum" sz="quarter" idx="10"/>
          </p:nvPr>
        </p:nvSpPr>
        <p:spPr/>
        <p:txBody>
          <a:bodyPr/>
          <a:lstStyle/>
          <a:p>
            <a:fld id="{A3D1C70C-36A2-44FC-A083-98959550CFF4}" type="slidenum">
              <a:rPr lang="en-US" smtClean="0"/>
              <a:pPr/>
              <a:t>35</a:t>
            </a:fld>
            <a:endParaRPr lang="en-US"/>
          </a:p>
        </p:txBody>
      </p:sp>
    </p:spTree>
    <p:extLst>
      <p:ext uri="{BB962C8B-B14F-4D97-AF65-F5344CB8AC3E}">
        <p14:creationId xmlns:p14="http://schemas.microsoft.com/office/powerpoint/2010/main" val="2529699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43707-21A3-4F7E-8A6D-61C299DC82EE}"/>
              </a:ext>
            </a:extLst>
          </p:cNvPr>
          <p:cNvSpPr>
            <a:spLocks noGrp="1"/>
          </p:cNvSpPr>
          <p:nvPr>
            <p:ph type="title"/>
          </p:nvPr>
        </p:nvSpPr>
        <p:spPr/>
        <p:txBody>
          <a:bodyPr/>
          <a:lstStyle/>
          <a:p>
            <a:r>
              <a:rPr lang="en-US" sz="4000" dirty="0">
                <a:latin typeface="Palatino Linotype"/>
              </a:rPr>
              <a:t>New Features of the NJSLS-ELA</a:t>
            </a:r>
          </a:p>
        </p:txBody>
      </p:sp>
      <p:sp>
        <p:nvSpPr>
          <p:cNvPr id="13" name="Content Placeholder 12">
            <a:extLst>
              <a:ext uri="{FF2B5EF4-FFF2-40B4-BE49-F238E27FC236}">
                <a16:creationId xmlns:a16="http://schemas.microsoft.com/office/drawing/2014/main" id="{EA26672B-370A-CD87-C5EE-C87F73353462}"/>
              </a:ext>
            </a:extLst>
          </p:cNvPr>
          <p:cNvSpPr>
            <a:spLocks noGrp="1"/>
          </p:cNvSpPr>
          <p:nvPr>
            <p:ph idx="1"/>
          </p:nvPr>
        </p:nvSpPr>
        <p:spPr>
          <a:xfrm>
            <a:off x="150864" y="1075660"/>
            <a:ext cx="11890272" cy="2534439"/>
          </a:xfrm>
        </p:spPr>
        <p:txBody>
          <a:bodyPr/>
          <a:lstStyle/>
          <a:p>
            <a:pPr>
              <a:lnSpc>
                <a:spcPct val="107000"/>
              </a:lnSpc>
              <a:spcBef>
                <a:spcPts val="0"/>
              </a:spcBef>
              <a:spcAft>
                <a:spcPts val="1800"/>
              </a:spcAft>
            </a:pPr>
            <a:r>
              <a:rPr lang="en-US" sz="2400" dirty="0">
                <a:latin typeface="+mn-lt"/>
                <a:ea typeface="Times New Roman" panose="02020603050405020304" pitchFamily="18" charset="0"/>
                <a:cs typeface="Times New Roman"/>
              </a:rPr>
              <a:t>An integrated vision has been crafted to describe how an ELA education in New Jersey will prepare students to meet the demands of college and career and engage as productive American citizens with global responsibilities. </a:t>
            </a:r>
          </a:p>
          <a:p>
            <a:pPr>
              <a:lnSpc>
                <a:spcPct val="107000"/>
              </a:lnSpc>
              <a:spcBef>
                <a:spcPts val="0"/>
              </a:spcBef>
              <a:spcAft>
                <a:spcPts val="800"/>
              </a:spcAft>
            </a:pPr>
            <a:r>
              <a:rPr lang="en-US" sz="2400" dirty="0">
                <a:latin typeface="+mn-lt"/>
                <a:ea typeface="Times New Roman" panose="02020603050405020304" pitchFamily="18" charset="0"/>
                <a:cs typeface="Times New Roman"/>
              </a:rPr>
              <a:t>New ELA Practices </a:t>
            </a:r>
            <a:r>
              <a:rPr lang="en-US" sz="2400" dirty="0">
                <a:latin typeface="+mn-lt"/>
                <a:cs typeface="Times New Roman"/>
              </a:rPr>
              <a:t>describe the capacities held by students who have progressed through a kindergarten through grade 12 English Language Arts program in New Jersey, including: </a:t>
            </a:r>
          </a:p>
        </p:txBody>
      </p:sp>
      <p:sp>
        <p:nvSpPr>
          <p:cNvPr id="14" name="Content Placeholder 13">
            <a:extLst>
              <a:ext uri="{FF2B5EF4-FFF2-40B4-BE49-F238E27FC236}">
                <a16:creationId xmlns:a16="http://schemas.microsoft.com/office/drawing/2014/main" id="{FA3D9BE6-49CB-F09F-DCB1-D05B4EBF7EC9}"/>
              </a:ext>
            </a:extLst>
          </p:cNvPr>
          <p:cNvSpPr>
            <a:spLocks noGrp="1"/>
          </p:cNvSpPr>
          <p:nvPr>
            <p:ph idx="13"/>
          </p:nvPr>
        </p:nvSpPr>
        <p:spPr>
          <a:xfrm>
            <a:off x="629392" y="3878511"/>
            <a:ext cx="11411744" cy="2082901"/>
          </a:xfrm>
        </p:spPr>
        <p:txBody>
          <a:bodyPr rIns="91440" numCol="2" spcCol="365760"/>
          <a:lstStyle/>
          <a:p>
            <a:pPr fontAlgn="t">
              <a:spcBef>
                <a:spcPts val="0"/>
              </a:spcBef>
              <a:spcAft>
                <a:spcPts val="600"/>
              </a:spcAft>
              <a:buSzPts val="2400"/>
              <a:buFont typeface="Courier New" panose="02070309020205020404" pitchFamily="49" charset="0"/>
              <a:buChar char="o"/>
            </a:pPr>
            <a:r>
              <a:rPr lang="en-US" sz="2400" b="0" i="0" u="none" strike="noStrike" kern="1200" dirty="0">
                <a:solidFill>
                  <a:srgbClr val="000000"/>
                </a:solidFill>
                <a:effectLst/>
                <a:latin typeface="Palatino Linotype" panose="02040502050505030304" pitchFamily="18" charset="0"/>
              </a:rPr>
              <a:t>Developing responsibility for learning</a:t>
            </a:r>
            <a:endParaRPr lang="en-US" sz="2400" dirty="0">
              <a:latin typeface="Arial" panose="020B0604020202020204" pitchFamily="34" charset="0"/>
            </a:endParaRPr>
          </a:p>
          <a:p>
            <a:pPr fontAlgn="t">
              <a:spcBef>
                <a:spcPts val="0"/>
              </a:spcBef>
              <a:spcAft>
                <a:spcPts val="600"/>
              </a:spcAft>
              <a:buSzPts val="2400"/>
              <a:buFont typeface="Courier New" panose="02070309020205020404" pitchFamily="49" charset="0"/>
              <a:buChar char="o"/>
            </a:pPr>
            <a:r>
              <a:rPr lang="en-US" sz="2400" b="0" i="0" u="none" strike="noStrike" kern="1200" dirty="0">
                <a:solidFill>
                  <a:srgbClr val="000000"/>
                </a:solidFill>
                <a:effectLst/>
                <a:latin typeface="Palatino Linotype" panose="02040502050505030304" pitchFamily="18" charset="0"/>
              </a:rPr>
              <a:t>Adapting Communication</a:t>
            </a:r>
            <a:endParaRPr lang="en-US" sz="2400" dirty="0">
              <a:latin typeface="Arial" panose="020B0604020202020204" pitchFamily="34" charset="0"/>
            </a:endParaRPr>
          </a:p>
          <a:p>
            <a:pPr fontAlgn="t">
              <a:spcBef>
                <a:spcPts val="0"/>
              </a:spcBef>
              <a:spcAft>
                <a:spcPts val="600"/>
              </a:spcAft>
              <a:buSzPts val="2400"/>
              <a:buFont typeface="Courier New" panose="02070309020205020404" pitchFamily="49" charset="0"/>
              <a:buChar char="o"/>
            </a:pPr>
            <a:r>
              <a:rPr lang="en-US" sz="2400" b="0" i="0" u="none" strike="noStrike" kern="1200" dirty="0">
                <a:solidFill>
                  <a:srgbClr val="000000"/>
                </a:solidFill>
                <a:effectLst/>
                <a:latin typeface="Palatino Linotype" panose="02040502050505030304" pitchFamily="18" charset="0"/>
              </a:rPr>
              <a:t>Valuing Evidence in Argumentation</a:t>
            </a:r>
            <a:endParaRPr lang="en-US" sz="2400" dirty="0">
              <a:latin typeface="Arial" panose="020B0604020202020204" pitchFamily="34" charset="0"/>
            </a:endParaRPr>
          </a:p>
          <a:p>
            <a:pPr fontAlgn="t">
              <a:spcBef>
                <a:spcPts val="0"/>
              </a:spcBef>
              <a:spcAft>
                <a:spcPts val="600"/>
              </a:spcAft>
              <a:buSzPts val="2400"/>
              <a:buFont typeface="Courier New" panose="02070309020205020404" pitchFamily="49" charset="0"/>
              <a:buChar char="o"/>
            </a:pPr>
            <a:r>
              <a:rPr lang="en-US" sz="2400" b="0" i="0" u="none" strike="noStrike" kern="1200" dirty="0">
                <a:solidFill>
                  <a:srgbClr val="000000"/>
                </a:solidFill>
                <a:effectLst/>
                <a:latin typeface="Palatino Linotype" panose="02040502050505030304" pitchFamily="18" charset="0"/>
              </a:rPr>
              <a:t>Building Knowledge</a:t>
            </a:r>
            <a:endParaRPr lang="en-US" sz="2400" dirty="0">
              <a:latin typeface="Arial" panose="020B0604020202020204" pitchFamily="34" charset="0"/>
            </a:endParaRPr>
          </a:p>
          <a:p>
            <a:pPr fontAlgn="t">
              <a:spcBef>
                <a:spcPts val="0"/>
              </a:spcBef>
              <a:spcAft>
                <a:spcPts val="600"/>
              </a:spcAft>
              <a:buSzPts val="2400"/>
              <a:buFont typeface="Courier New" panose="02070309020205020404" pitchFamily="49" charset="0"/>
              <a:buChar char="o"/>
            </a:pPr>
            <a:r>
              <a:rPr lang="en-US" sz="2400" b="0" i="0" u="none" strike="noStrike" kern="1200" dirty="0">
                <a:solidFill>
                  <a:srgbClr val="000000"/>
                </a:solidFill>
                <a:effectLst/>
                <a:latin typeface="Palatino Linotype" panose="02040502050505030304" pitchFamily="18" charset="0"/>
              </a:rPr>
              <a:t>Leveraging Technology</a:t>
            </a:r>
            <a:endParaRPr lang="en-US" sz="2400" dirty="0">
              <a:latin typeface="Arial" panose="020B0604020202020204" pitchFamily="34" charset="0"/>
            </a:endParaRPr>
          </a:p>
          <a:p>
            <a:pPr fontAlgn="t">
              <a:spcBef>
                <a:spcPts val="0"/>
              </a:spcBef>
              <a:spcAft>
                <a:spcPts val="600"/>
              </a:spcAft>
              <a:buSzPts val="2400"/>
              <a:buFont typeface="Courier New" panose="02070309020205020404" pitchFamily="49" charset="0"/>
              <a:buChar char="o"/>
            </a:pPr>
            <a:r>
              <a:rPr lang="en-US" sz="2400" b="0" i="0" u="none" strike="noStrike" kern="1200" dirty="0">
                <a:solidFill>
                  <a:srgbClr val="000000"/>
                </a:solidFill>
                <a:effectLst/>
                <a:latin typeface="Palatino Linotype" panose="02040502050505030304" pitchFamily="18" charset="0"/>
              </a:rPr>
              <a:t>Understanding Self and Others</a:t>
            </a:r>
            <a:endParaRPr lang="en-US" sz="2400" b="0" i="0" u="none" strike="noStrike" dirty="0">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6AB7E0ED-8C65-4624-9E98-A972E1CA5FD2}"/>
              </a:ext>
              <a:ext uri="{C183D7F6-B498-43B3-948B-1728B52AA6E4}">
                <adec:decorative xmlns:adec="http://schemas.microsoft.com/office/drawing/2017/decorative" val="0"/>
              </a:ext>
            </a:extLst>
          </p:cNvPr>
          <p:cNvSpPr>
            <a:spLocks noGrp="1"/>
          </p:cNvSpPr>
          <p:nvPr>
            <p:ph type="sldNum" sz="quarter" idx="12"/>
          </p:nvPr>
        </p:nvSpPr>
        <p:spPr/>
        <p:txBody>
          <a:bodyPr/>
          <a:lstStyle/>
          <a:p>
            <a:fld id="{A3D1C70C-36A2-44FC-A083-98959550CFF4}" type="slidenum">
              <a:rPr lang="en-US" smtClean="0"/>
              <a:pPr/>
              <a:t>4</a:t>
            </a:fld>
            <a:endParaRPr lang="en-US"/>
          </a:p>
        </p:txBody>
      </p:sp>
    </p:spTree>
    <p:extLst>
      <p:ext uri="{BB962C8B-B14F-4D97-AF65-F5344CB8AC3E}">
        <p14:creationId xmlns:p14="http://schemas.microsoft.com/office/powerpoint/2010/main" val="42315436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AC1BB3C4-800F-4155-90F2-BA2D2AD36514}"/>
              </a:ext>
            </a:extLst>
          </p:cNvPr>
          <p:cNvSpPr txBox="1">
            <a:spLocks noGrp="1"/>
          </p:cNvSpPr>
          <p:nvPr>
            <p:ph type="title"/>
          </p:nvPr>
        </p:nvSpPr>
        <p:spPr>
          <a:prstGeom prst="rect">
            <a:avLst/>
          </a:prstGeom>
          <a:noFill/>
        </p:spPr>
        <p:txBody>
          <a:bodyPr wrap="square" rtlCol="0">
            <a:spAutoFit/>
          </a:bodyPr>
          <a:lstStyle/>
          <a:p>
            <a:r>
              <a:rPr lang="en-US" sz="4000" dirty="0">
                <a:latin typeface="Palatino Linotype"/>
              </a:rPr>
              <a:t>Restructuring the NJSLS - ELA</a:t>
            </a:r>
          </a:p>
        </p:txBody>
      </p:sp>
      <p:sp>
        <p:nvSpPr>
          <p:cNvPr id="8" name="Text Placeholder 7">
            <a:extLst>
              <a:ext uri="{FF2B5EF4-FFF2-40B4-BE49-F238E27FC236}">
                <a16:creationId xmlns:a16="http://schemas.microsoft.com/office/drawing/2014/main" id="{57C0CC73-0CBE-F985-CD7E-7843AD885E0B}"/>
              </a:ext>
            </a:extLst>
          </p:cNvPr>
          <p:cNvSpPr>
            <a:spLocks noGrp="1"/>
          </p:cNvSpPr>
          <p:nvPr>
            <p:ph type="body" sz="quarter" idx="11"/>
          </p:nvPr>
        </p:nvSpPr>
        <p:spPr>
          <a:xfrm>
            <a:off x="239713" y="1056787"/>
            <a:ext cx="10694987" cy="525924"/>
          </a:xfrm>
        </p:spPr>
        <p:txBody>
          <a:bodyPr>
            <a:normAutofit/>
          </a:bodyPr>
          <a:lstStyle/>
          <a:p>
            <a:r>
              <a:rPr lang="en-US" dirty="0"/>
              <a:t>2016 NJSLS-ELA</a:t>
            </a:r>
          </a:p>
        </p:txBody>
      </p:sp>
      <p:sp>
        <p:nvSpPr>
          <p:cNvPr id="10" name="Text Placeholder 9">
            <a:extLst>
              <a:ext uri="{FF2B5EF4-FFF2-40B4-BE49-F238E27FC236}">
                <a16:creationId xmlns:a16="http://schemas.microsoft.com/office/drawing/2014/main" id="{D0D98D4B-3190-D46B-80EA-B3A6532036CB}"/>
              </a:ext>
            </a:extLst>
          </p:cNvPr>
          <p:cNvSpPr>
            <a:spLocks noGrp="1"/>
          </p:cNvSpPr>
          <p:nvPr>
            <p:ph type="body" sz="quarter" idx="13"/>
          </p:nvPr>
        </p:nvSpPr>
        <p:spPr>
          <a:xfrm>
            <a:off x="1161649" y="1646630"/>
            <a:ext cx="1211263" cy="433387"/>
          </a:xfrm>
        </p:spPr>
        <p:txBody>
          <a:bodyPr>
            <a:normAutofit/>
          </a:bodyPr>
          <a:lstStyle/>
          <a:p>
            <a:pPr algn="ctr"/>
            <a:r>
              <a:rPr lang="en-US" sz="1400" dirty="0"/>
              <a:t>Reading</a:t>
            </a:r>
            <a:endParaRPr lang="en-US" sz="1200" dirty="0"/>
          </a:p>
        </p:txBody>
      </p:sp>
      <p:sp>
        <p:nvSpPr>
          <p:cNvPr id="31" name="Text Placeholder 30">
            <a:extLst>
              <a:ext uri="{FF2B5EF4-FFF2-40B4-BE49-F238E27FC236}">
                <a16:creationId xmlns:a16="http://schemas.microsoft.com/office/drawing/2014/main" id="{C1F284C7-6791-F237-0DCB-2F4474954483}"/>
              </a:ext>
            </a:extLst>
          </p:cNvPr>
          <p:cNvSpPr>
            <a:spLocks noGrp="1"/>
          </p:cNvSpPr>
          <p:nvPr>
            <p:ph type="body" sz="quarter" idx="19"/>
          </p:nvPr>
        </p:nvSpPr>
        <p:spPr/>
        <p:txBody>
          <a:bodyPr/>
          <a:lstStyle/>
          <a:p>
            <a:r>
              <a:rPr lang="en-US" dirty="0"/>
              <a:t>Literary Text</a:t>
            </a:r>
          </a:p>
        </p:txBody>
      </p:sp>
      <p:sp>
        <p:nvSpPr>
          <p:cNvPr id="32" name="Text Placeholder 31">
            <a:extLst>
              <a:ext uri="{FF2B5EF4-FFF2-40B4-BE49-F238E27FC236}">
                <a16:creationId xmlns:a16="http://schemas.microsoft.com/office/drawing/2014/main" id="{AC6F3F93-0DC9-69F5-7FFF-B5968EA8645B}"/>
              </a:ext>
            </a:extLst>
          </p:cNvPr>
          <p:cNvSpPr>
            <a:spLocks noGrp="1"/>
          </p:cNvSpPr>
          <p:nvPr>
            <p:ph type="body" sz="quarter" idx="20"/>
          </p:nvPr>
        </p:nvSpPr>
        <p:spPr>
          <a:xfrm>
            <a:off x="1313247" y="3229090"/>
            <a:ext cx="1155427" cy="433387"/>
          </a:xfrm>
        </p:spPr>
        <p:txBody>
          <a:bodyPr>
            <a:normAutofit lnSpcReduction="10000"/>
          </a:bodyPr>
          <a:lstStyle/>
          <a:p>
            <a:pPr algn="ctr"/>
            <a:r>
              <a:rPr lang="en-US" dirty="0"/>
              <a:t>Informational Text</a:t>
            </a:r>
          </a:p>
        </p:txBody>
      </p:sp>
      <p:sp>
        <p:nvSpPr>
          <p:cNvPr id="11" name="Text Placeholder 10">
            <a:extLst>
              <a:ext uri="{FF2B5EF4-FFF2-40B4-BE49-F238E27FC236}">
                <a16:creationId xmlns:a16="http://schemas.microsoft.com/office/drawing/2014/main" id="{DA7AD984-EA57-EE64-C296-E9571A578DEE}"/>
              </a:ext>
            </a:extLst>
          </p:cNvPr>
          <p:cNvSpPr>
            <a:spLocks noGrp="1"/>
          </p:cNvSpPr>
          <p:nvPr>
            <p:ph type="body" sz="quarter" idx="14"/>
          </p:nvPr>
        </p:nvSpPr>
        <p:spPr>
          <a:xfrm>
            <a:off x="2840472" y="1614892"/>
            <a:ext cx="1211263" cy="433387"/>
          </a:xfrm>
        </p:spPr>
        <p:txBody>
          <a:bodyPr>
            <a:normAutofit/>
          </a:bodyPr>
          <a:lstStyle/>
          <a:p>
            <a:pPr algn="ctr"/>
            <a:r>
              <a:rPr lang="en-US" sz="1400" dirty="0"/>
              <a:t>Writing</a:t>
            </a:r>
          </a:p>
        </p:txBody>
      </p:sp>
      <p:sp>
        <p:nvSpPr>
          <p:cNvPr id="13" name="Text Placeholder 12">
            <a:extLst>
              <a:ext uri="{FF2B5EF4-FFF2-40B4-BE49-F238E27FC236}">
                <a16:creationId xmlns:a16="http://schemas.microsoft.com/office/drawing/2014/main" id="{A09BABF2-24F9-AA4C-E4F2-4EDD257E1828}"/>
              </a:ext>
            </a:extLst>
          </p:cNvPr>
          <p:cNvSpPr>
            <a:spLocks noGrp="1"/>
          </p:cNvSpPr>
          <p:nvPr>
            <p:ph type="body" sz="quarter" idx="15"/>
          </p:nvPr>
        </p:nvSpPr>
        <p:spPr/>
        <p:txBody>
          <a:bodyPr>
            <a:normAutofit/>
          </a:bodyPr>
          <a:lstStyle/>
          <a:p>
            <a:pPr algn="ctr"/>
            <a:r>
              <a:rPr lang="en-US" sz="1400" dirty="0"/>
              <a:t>Language</a:t>
            </a:r>
          </a:p>
        </p:txBody>
      </p:sp>
      <p:sp>
        <p:nvSpPr>
          <p:cNvPr id="14" name="Text Placeholder 13">
            <a:extLst>
              <a:ext uri="{FF2B5EF4-FFF2-40B4-BE49-F238E27FC236}">
                <a16:creationId xmlns:a16="http://schemas.microsoft.com/office/drawing/2014/main" id="{4A914690-724F-71C6-012D-1F40E0C4F2A4}"/>
              </a:ext>
            </a:extLst>
          </p:cNvPr>
          <p:cNvSpPr>
            <a:spLocks noGrp="1"/>
          </p:cNvSpPr>
          <p:nvPr>
            <p:ph type="body" sz="quarter" idx="16"/>
          </p:nvPr>
        </p:nvSpPr>
        <p:spPr/>
        <p:txBody>
          <a:bodyPr>
            <a:normAutofit fontScale="85000" lnSpcReduction="20000"/>
          </a:bodyPr>
          <a:lstStyle/>
          <a:p>
            <a:pPr algn="ctr"/>
            <a:r>
              <a:rPr lang="en-US" sz="1400" dirty="0"/>
              <a:t>Speaking and Listening</a:t>
            </a:r>
          </a:p>
        </p:txBody>
      </p:sp>
      <p:sp>
        <p:nvSpPr>
          <p:cNvPr id="15" name="Text Placeholder 14">
            <a:extLst>
              <a:ext uri="{FF2B5EF4-FFF2-40B4-BE49-F238E27FC236}">
                <a16:creationId xmlns:a16="http://schemas.microsoft.com/office/drawing/2014/main" id="{7ADC96EF-4184-5937-9377-B0143A276836}"/>
              </a:ext>
            </a:extLst>
          </p:cNvPr>
          <p:cNvSpPr>
            <a:spLocks noGrp="1"/>
          </p:cNvSpPr>
          <p:nvPr>
            <p:ph type="body" sz="quarter" idx="17"/>
          </p:nvPr>
        </p:nvSpPr>
        <p:spPr>
          <a:xfrm>
            <a:off x="7818950" y="1491218"/>
            <a:ext cx="1337082" cy="747579"/>
          </a:xfrm>
        </p:spPr>
        <p:txBody>
          <a:bodyPr>
            <a:normAutofit/>
          </a:bodyPr>
          <a:lstStyle/>
          <a:p>
            <a:pPr algn="ctr"/>
            <a:r>
              <a:rPr lang="en-US" dirty="0"/>
              <a:t>Reading Foundation Skills (K–5)</a:t>
            </a:r>
          </a:p>
        </p:txBody>
      </p:sp>
      <p:sp>
        <p:nvSpPr>
          <p:cNvPr id="30" name="Text Placeholder 29">
            <a:extLst>
              <a:ext uri="{FF2B5EF4-FFF2-40B4-BE49-F238E27FC236}">
                <a16:creationId xmlns:a16="http://schemas.microsoft.com/office/drawing/2014/main" id="{DC74AFA1-DF0D-B21C-C220-1307EC32D216}"/>
              </a:ext>
            </a:extLst>
          </p:cNvPr>
          <p:cNvSpPr>
            <a:spLocks noGrp="1"/>
          </p:cNvSpPr>
          <p:nvPr>
            <p:ph type="body" sz="quarter" idx="18"/>
          </p:nvPr>
        </p:nvSpPr>
        <p:spPr>
          <a:xfrm>
            <a:off x="9541826" y="1570140"/>
            <a:ext cx="1240803" cy="494957"/>
          </a:xfrm>
        </p:spPr>
        <p:txBody>
          <a:bodyPr>
            <a:noAutofit/>
          </a:bodyPr>
          <a:lstStyle/>
          <a:p>
            <a:pPr algn="ctr"/>
            <a:r>
              <a:rPr lang="en-US" dirty="0"/>
              <a:t>Companion Standards (6–12)</a:t>
            </a:r>
          </a:p>
        </p:txBody>
      </p:sp>
      <p:sp>
        <p:nvSpPr>
          <p:cNvPr id="33" name="Text Placeholder 32">
            <a:extLst>
              <a:ext uri="{FF2B5EF4-FFF2-40B4-BE49-F238E27FC236}">
                <a16:creationId xmlns:a16="http://schemas.microsoft.com/office/drawing/2014/main" id="{CDDAF6AD-346D-AE1B-04A7-56F09ADD06CD}"/>
              </a:ext>
            </a:extLst>
          </p:cNvPr>
          <p:cNvSpPr>
            <a:spLocks noGrp="1"/>
          </p:cNvSpPr>
          <p:nvPr>
            <p:ph type="body" sz="quarter" idx="21"/>
          </p:nvPr>
        </p:nvSpPr>
        <p:spPr>
          <a:xfrm>
            <a:off x="9743362" y="2319517"/>
            <a:ext cx="1240802" cy="623929"/>
          </a:xfrm>
        </p:spPr>
        <p:txBody>
          <a:bodyPr>
            <a:noAutofit/>
          </a:bodyPr>
          <a:lstStyle/>
          <a:p>
            <a:r>
              <a:rPr lang="en-US" sz="900" dirty="0"/>
              <a:t>Reading in History, Social Studies, Science and Technical Subjects</a:t>
            </a:r>
          </a:p>
        </p:txBody>
      </p:sp>
      <p:sp>
        <p:nvSpPr>
          <p:cNvPr id="34" name="Text Placeholder 33">
            <a:extLst>
              <a:ext uri="{FF2B5EF4-FFF2-40B4-BE49-F238E27FC236}">
                <a16:creationId xmlns:a16="http://schemas.microsoft.com/office/drawing/2014/main" id="{95D869E4-7172-7344-4E19-53F209B05640}"/>
              </a:ext>
            </a:extLst>
          </p:cNvPr>
          <p:cNvSpPr>
            <a:spLocks noGrp="1"/>
          </p:cNvSpPr>
          <p:nvPr>
            <p:ph type="body" sz="quarter" idx="22"/>
          </p:nvPr>
        </p:nvSpPr>
        <p:spPr>
          <a:xfrm>
            <a:off x="9741626" y="3084133"/>
            <a:ext cx="1317426" cy="623929"/>
          </a:xfrm>
        </p:spPr>
        <p:txBody>
          <a:bodyPr>
            <a:noAutofit/>
          </a:bodyPr>
          <a:lstStyle/>
          <a:p>
            <a:r>
              <a:rPr lang="en-US" sz="900" dirty="0"/>
              <a:t>Writing in History, Social Studies, Science and Technical Subjects</a:t>
            </a:r>
          </a:p>
        </p:txBody>
      </p:sp>
      <p:sp>
        <p:nvSpPr>
          <p:cNvPr id="9" name="Text Placeholder 8">
            <a:extLst>
              <a:ext uri="{FF2B5EF4-FFF2-40B4-BE49-F238E27FC236}">
                <a16:creationId xmlns:a16="http://schemas.microsoft.com/office/drawing/2014/main" id="{9A6B0186-9138-E579-5800-9BDE9C12B9BC}"/>
              </a:ext>
            </a:extLst>
          </p:cNvPr>
          <p:cNvSpPr>
            <a:spLocks noGrp="1"/>
          </p:cNvSpPr>
          <p:nvPr>
            <p:ph type="body" sz="quarter" idx="12"/>
          </p:nvPr>
        </p:nvSpPr>
        <p:spPr/>
        <p:txBody>
          <a:bodyPr/>
          <a:lstStyle/>
          <a:p>
            <a:r>
              <a:rPr lang="en-US" dirty="0"/>
              <a:t>2023-NJSLS-ELA</a:t>
            </a:r>
          </a:p>
        </p:txBody>
      </p:sp>
      <p:sp>
        <p:nvSpPr>
          <p:cNvPr id="44" name="Text Placeholder 43">
            <a:extLst>
              <a:ext uri="{FF2B5EF4-FFF2-40B4-BE49-F238E27FC236}">
                <a16:creationId xmlns:a16="http://schemas.microsoft.com/office/drawing/2014/main" id="{59E1E885-1E01-B5EF-869D-B3C1E3DE4B3D}"/>
              </a:ext>
            </a:extLst>
          </p:cNvPr>
          <p:cNvSpPr>
            <a:spLocks noGrp="1"/>
          </p:cNvSpPr>
          <p:nvPr>
            <p:ph type="body" sz="quarter" idx="23"/>
          </p:nvPr>
        </p:nvSpPr>
        <p:spPr/>
        <p:txBody>
          <a:bodyPr>
            <a:normAutofit/>
          </a:bodyPr>
          <a:lstStyle/>
          <a:p>
            <a:pPr algn="ctr"/>
            <a:r>
              <a:rPr lang="en-US" sz="1200" dirty="0"/>
              <a:t>Language</a:t>
            </a:r>
          </a:p>
        </p:txBody>
      </p:sp>
      <p:sp>
        <p:nvSpPr>
          <p:cNvPr id="45" name="Text Placeholder 44">
            <a:extLst>
              <a:ext uri="{FF2B5EF4-FFF2-40B4-BE49-F238E27FC236}">
                <a16:creationId xmlns:a16="http://schemas.microsoft.com/office/drawing/2014/main" id="{A28088F7-AB45-01E7-F1B1-0F8B386BB8B7}"/>
              </a:ext>
            </a:extLst>
          </p:cNvPr>
          <p:cNvSpPr>
            <a:spLocks noGrp="1"/>
          </p:cNvSpPr>
          <p:nvPr>
            <p:ph type="body" sz="quarter" idx="24"/>
          </p:nvPr>
        </p:nvSpPr>
        <p:spPr>
          <a:xfrm>
            <a:off x="1733354" y="5033994"/>
            <a:ext cx="1141407" cy="433387"/>
          </a:xfrm>
        </p:spPr>
        <p:txBody>
          <a:bodyPr>
            <a:normAutofit/>
          </a:bodyPr>
          <a:lstStyle/>
          <a:p>
            <a:pPr algn="ctr"/>
            <a:r>
              <a:rPr lang="en-US" sz="1050" dirty="0"/>
              <a:t>Foundational Skills: Reading</a:t>
            </a:r>
          </a:p>
        </p:txBody>
      </p:sp>
      <p:sp>
        <p:nvSpPr>
          <p:cNvPr id="46" name="Text Placeholder 45">
            <a:extLst>
              <a:ext uri="{FF2B5EF4-FFF2-40B4-BE49-F238E27FC236}">
                <a16:creationId xmlns:a16="http://schemas.microsoft.com/office/drawing/2014/main" id="{2DEFC1B4-06C6-E220-AF88-E264ECC11196}"/>
              </a:ext>
            </a:extLst>
          </p:cNvPr>
          <p:cNvSpPr>
            <a:spLocks noGrp="1"/>
          </p:cNvSpPr>
          <p:nvPr>
            <p:ph type="body" sz="quarter" idx="25"/>
          </p:nvPr>
        </p:nvSpPr>
        <p:spPr>
          <a:xfrm>
            <a:off x="1757412" y="5683574"/>
            <a:ext cx="1083272" cy="497307"/>
          </a:xfrm>
        </p:spPr>
        <p:txBody>
          <a:bodyPr>
            <a:normAutofit/>
          </a:bodyPr>
          <a:lstStyle/>
          <a:p>
            <a:r>
              <a:rPr lang="en-US" dirty="0"/>
              <a:t>Foundational Skills: Writing</a:t>
            </a:r>
          </a:p>
        </p:txBody>
      </p:sp>
      <p:sp>
        <p:nvSpPr>
          <p:cNvPr id="49" name="Text Placeholder 48">
            <a:extLst>
              <a:ext uri="{FF2B5EF4-FFF2-40B4-BE49-F238E27FC236}">
                <a16:creationId xmlns:a16="http://schemas.microsoft.com/office/drawing/2014/main" id="{97E9AA02-BFF0-612D-3FE6-9A988E573AE8}"/>
              </a:ext>
            </a:extLst>
          </p:cNvPr>
          <p:cNvSpPr>
            <a:spLocks noGrp="1"/>
          </p:cNvSpPr>
          <p:nvPr>
            <p:ph type="body" sz="quarter" idx="28"/>
          </p:nvPr>
        </p:nvSpPr>
        <p:spPr>
          <a:xfrm>
            <a:off x="2925533" y="4420533"/>
            <a:ext cx="1211263" cy="433387"/>
          </a:xfrm>
        </p:spPr>
        <p:txBody>
          <a:bodyPr>
            <a:normAutofit/>
          </a:bodyPr>
          <a:lstStyle/>
          <a:p>
            <a:pPr algn="ctr"/>
            <a:r>
              <a:rPr lang="en-US" sz="1200" dirty="0"/>
              <a:t>Reading</a:t>
            </a:r>
          </a:p>
        </p:txBody>
      </p:sp>
      <p:sp>
        <p:nvSpPr>
          <p:cNvPr id="47" name="Text Placeholder 46">
            <a:extLst>
              <a:ext uri="{FF2B5EF4-FFF2-40B4-BE49-F238E27FC236}">
                <a16:creationId xmlns:a16="http://schemas.microsoft.com/office/drawing/2014/main" id="{C11D7E22-234F-1BC0-D707-E70A5A7993F4}"/>
              </a:ext>
            </a:extLst>
          </p:cNvPr>
          <p:cNvSpPr>
            <a:spLocks noGrp="1"/>
          </p:cNvSpPr>
          <p:nvPr>
            <p:ph type="body" sz="quarter" idx="26"/>
          </p:nvPr>
        </p:nvSpPr>
        <p:spPr/>
        <p:txBody>
          <a:bodyPr/>
          <a:lstStyle/>
          <a:p>
            <a:r>
              <a:rPr lang="en-US" dirty="0"/>
              <a:t>Literary Text</a:t>
            </a:r>
          </a:p>
        </p:txBody>
      </p:sp>
      <p:sp>
        <p:nvSpPr>
          <p:cNvPr id="48" name="Text Placeholder 47">
            <a:extLst>
              <a:ext uri="{FF2B5EF4-FFF2-40B4-BE49-F238E27FC236}">
                <a16:creationId xmlns:a16="http://schemas.microsoft.com/office/drawing/2014/main" id="{DB59B648-D4C9-DD6E-BFB7-DC038C37DC9A}"/>
              </a:ext>
            </a:extLst>
          </p:cNvPr>
          <p:cNvSpPr>
            <a:spLocks noGrp="1"/>
          </p:cNvSpPr>
          <p:nvPr>
            <p:ph type="body" sz="quarter" idx="27"/>
          </p:nvPr>
        </p:nvSpPr>
        <p:spPr>
          <a:xfrm>
            <a:off x="3118978" y="5715533"/>
            <a:ext cx="1211263" cy="433387"/>
          </a:xfrm>
        </p:spPr>
        <p:txBody>
          <a:bodyPr>
            <a:normAutofit lnSpcReduction="10000"/>
          </a:bodyPr>
          <a:lstStyle/>
          <a:p>
            <a:pPr algn="ctr"/>
            <a:r>
              <a:rPr lang="en-US" dirty="0"/>
              <a:t>*Informational Text</a:t>
            </a:r>
          </a:p>
        </p:txBody>
      </p:sp>
      <p:sp>
        <p:nvSpPr>
          <p:cNvPr id="50" name="Text Placeholder 49">
            <a:extLst>
              <a:ext uri="{FF2B5EF4-FFF2-40B4-BE49-F238E27FC236}">
                <a16:creationId xmlns:a16="http://schemas.microsoft.com/office/drawing/2014/main" id="{41064448-8BED-6431-2DFF-20221F0E9A97}"/>
              </a:ext>
            </a:extLst>
          </p:cNvPr>
          <p:cNvSpPr>
            <a:spLocks noGrp="1"/>
          </p:cNvSpPr>
          <p:nvPr>
            <p:ph type="body" sz="quarter" idx="29"/>
          </p:nvPr>
        </p:nvSpPr>
        <p:spPr>
          <a:xfrm>
            <a:off x="4348885" y="4436860"/>
            <a:ext cx="1211263" cy="433387"/>
          </a:xfrm>
        </p:spPr>
        <p:txBody>
          <a:bodyPr>
            <a:normAutofit/>
          </a:bodyPr>
          <a:lstStyle/>
          <a:p>
            <a:pPr algn="ctr"/>
            <a:r>
              <a:rPr lang="en-US" sz="1200" dirty="0"/>
              <a:t>Writing</a:t>
            </a:r>
          </a:p>
        </p:txBody>
      </p:sp>
      <p:sp>
        <p:nvSpPr>
          <p:cNvPr id="51" name="Text Placeholder 50">
            <a:extLst>
              <a:ext uri="{FF2B5EF4-FFF2-40B4-BE49-F238E27FC236}">
                <a16:creationId xmlns:a16="http://schemas.microsoft.com/office/drawing/2014/main" id="{AF22E9E7-CD05-0EAD-0137-13F61AB71564}"/>
              </a:ext>
            </a:extLst>
          </p:cNvPr>
          <p:cNvSpPr>
            <a:spLocks noGrp="1"/>
          </p:cNvSpPr>
          <p:nvPr>
            <p:ph type="body" sz="quarter" idx="30"/>
          </p:nvPr>
        </p:nvSpPr>
        <p:spPr>
          <a:xfrm>
            <a:off x="5772238" y="4335817"/>
            <a:ext cx="1211263" cy="541605"/>
          </a:xfrm>
        </p:spPr>
        <p:txBody>
          <a:bodyPr>
            <a:normAutofit/>
          </a:bodyPr>
          <a:lstStyle/>
          <a:p>
            <a:pPr algn="ctr"/>
            <a:r>
              <a:rPr lang="en-US" sz="1200" dirty="0"/>
              <a:t>Speaking and Listening</a:t>
            </a:r>
          </a:p>
        </p:txBody>
      </p:sp>
      <p:sp>
        <p:nvSpPr>
          <p:cNvPr id="52" name="Text Placeholder 51">
            <a:extLst>
              <a:ext uri="{FF2B5EF4-FFF2-40B4-BE49-F238E27FC236}">
                <a16:creationId xmlns:a16="http://schemas.microsoft.com/office/drawing/2014/main" id="{A9C8B787-65D9-288C-C585-B47C7D13A204}"/>
              </a:ext>
            </a:extLst>
          </p:cNvPr>
          <p:cNvSpPr>
            <a:spLocks noGrp="1"/>
          </p:cNvSpPr>
          <p:nvPr>
            <p:ph type="body" sz="quarter" idx="31"/>
          </p:nvPr>
        </p:nvSpPr>
        <p:spPr>
          <a:xfrm>
            <a:off x="5646420" y="5250687"/>
            <a:ext cx="6350366" cy="905887"/>
          </a:xfrm>
        </p:spPr>
        <p:txBody>
          <a:bodyPr>
            <a:normAutofit fontScale="85000" lnSpcReduction="20000"/>
          </a:bodyPr>
          <a:lstStyle/>
          <a:p>
            <a:r>
              <a:rPr lang="en-US" dirty="0"/>
              <a:t>*The Companion Standards (6–12) were meaningfully integrated into the Reading Informational Text expectations. </a:t>
            </a:r>
          </a:p>
        </p:txBody>
      </p:sp>
    </p:spTree>
    <p:extLst>
      <p:ext uri="{BB962C8B-B14F-4D97-AF65-F5344CB8AC3E}">
        <p14:creationId xmlns:p14="http://schemas.microsoft.com/office/powerpoint/2010/main" val="1976672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3D35C51C-A385-ED77-66E0-779F5A92B27A}"/>
              </a:ext>
            </a:extLst>
          </p:cNvPr>
          <p:cNvSpPr>
            <a:spLocks noGrp="1"/>
          </p:cNvSpPr>
          <p:nvPr>
            <p:ph type="title"/>
          </p:nvPr>
        </p:nvSpPr>
        <p:spPr/>
        <p:txBody>
          <a:bodyPr/>
          <a:lstStyle/>
          <a:p>
            <a:r>
              <a:rPr lang="en-US" sz="4800" dirty="0"/>
              <a:t>Text Version of Diagrams in Slide 5</a:t>
            </a:r>
          </a:p>
        </p:txBody>
      </p:sp>
      <p:sp>
        <p:nvSpPr>
          <p:cNvPr id="34" name="Text Placeholder 33">
            <a:extLst>
              <a:ext uri="{FF2B5EF4-FFF2-40B4-BE49-F238E27FC236}">
                <a16:creationId xmlns:a16="http://schemas.microsoft.com/office/drawing/2014/main" id="{832DAD5E-FC0B-1FCF-0015-5A25989A9442}"/>
              </a:ext>
            </a:extLst>
          </p:cNvPr>
          <p:cNvSpPr>
            <a:spLocks noGrp="1"/>
          </p:cNvSpPr>
          <p:nvPr>
            <p:ph type="body" idx="1"/>
          </p:nvPr>
        </p:nvSpPr>
        <p:spPr>
          <a:xfrm>
            <a:off x="169733" y="1025105"/>
            <a:ext cx="5876390" cy="476040"/>
          </a:xfrm>
        </p:spPr>
        <p:txBody>
          <a:bodyPr/>
          <a:lstStyle/>
          <a:p>
            <a:r>
              <a:rPr lang="en-US" sz="2000" dirty="0"/>
              <a:t>2016 NJSLS-ELA</a:t>
            </a:r>
          </a:p>
        </p:txBody>
      </p:sp>
      <p:sp>
        <p:nvSpPr>
          <p:cNvPr id="35" name="Content Placeholder 34">
            <a:extLst>
              <a:ext uri="{FF2B5EF4-FFF2-40B4-BE49-F238E27FC236}">
                <a16:creationId xmlns:a16="http://schemas.microsoft.com/office/drawing/2014/main" id="{B3AB378C-B4F3-D16D-E922-679F2D5A6DD4}"/>
              </a:ext>
            </a:extLst>
          </p:cNvPr>
          <p:cNvSpPr>
            <a:spLocks noGrp="1"/>
          </p:cNvSpPr>
          <p:nvPr>
            <p:ph sz="half" idx="2"/>
          </p:nvPr>
        </p:nvSpPr>
        <p:spPr>
          <a:xfrm>
            <a:off x="169733" y="1657350"/>
            <a:ext cx="6664076" cy="4290368"/>
          </a:xfrm>
        </p:spPr>
        <p:txBody>
          <a:bodyPr rIns="91440" numCol="2" spcCol="182880"/>
          <a:lstStyle/>
          <a:p>
            <a:pPr marL="0" marR="0" indent="0">
              <a:lnSpc>
                <a:spcPct val="100000"/>
              </a:lnSpc>
              <a:spcBef>
                <a:spcPts val="0"/>
              </a:spcBef>
              <a:spcAft>
                <a:spcPts val="1200"/>
              </a:spcAft>
              <a:buNone/>
            </a:pPr>
            <a:r>
              <a:rPr lang="en-US" sz="1800" dirty="0">
                <a:effectLst/>
                <a:latin typeface="+mn-lt"/>
                <a:ea typeface="Times New Roman" panose="02020603050405020304" pitchFamily="18" charset="0"/>
                <a:cs typeface="Times New Roman" panose="02020603050405020304" pitchFamily="18" charset="0"/>
              </a:rPr>
              <a:t>Four domains plus either:</a:t>
            </a:r>
            <a:endParaRPr lang="en-US" sz="1800" dirty="0">
              <a:effectLst/>
              <a:latin typeface="+mn-lt"/>
              <a:ea typeface="Calibri" panose="020F0502020204030204" pitchFamily="34" charset="0"/>
              <a:cs typeface="Times New Roman" panose="02020603050405020304" pitchFamily="18" charset="0"/>
            </a:endParaRPr>
          </a:p>
          <a:p>
            <a:pPr>
              <a:lnSpc>
                <a:spcPct val="100000"/>
              </a:lnSpc>
              <a:spcBef>
                <a:spcPts val="0"/>
              </a:spcBef>
              <a:spcAft>
                <a:spcPts val="1200"/>
              </a:spcAft>
            </a:pPr>
            <a:r>
              <a:rPr lang="en-US" sz="1800" dirty="0">
                <a:effectLst/>
                <a:latin typeface="+mn-lt"/>
                <a:ea typeface="Times New Roman" panose="02020603050405020304" pitchFamily="18" charset="0"/>
                <a:cs typeface="Times New Roman" panose="02020603050405020304" pitchFamily="18" charset="0"/>
              </a:rPr>
              <a:t>Foundational Skills: Reading (Grades K–5); or</a:t>
            </a:r>
            <a:endParaRPr lang="en-US" sz="1800" dirty="0">
              <a:latin typeface="+mn-lt"/>
              <a:ea typeface="Times New Roman" panose="02020603050405020304" pitchFamily="18" charset="0"/>
              <a:cs typeface="Times New Roman" panose="02020603050405020304" pitchFamily="18" charset="0"/>
            </a:endParaRPr>
          </a:p>
          <a:p>
            <a:pPr>
              <a:lnSpc>
                <a:spcPct val="100000"/>
              </a:lnSpc>
              <a:spcBef>
                <a:spcPts val="0"/>
              </a:spcBef>
              <a:spcAft>
                <a:spcPts val="1200"/>
              </a:spcAft>
            </a:pPr>
            <a:r>
              <a:rPr lang="en-US" sz="1800" dirty="0">
                <a:effectLst/>
                <a:latin typeface="+mn-lt"/>
                <a:ea typeface="Times New Roman" panose="02020603050405020304" pitchFamily="18" charset="0"/>
                <a:cs typeface="Times New Roman" panose="02020603050405020304" pitchFamily="18" charset="0"/>
              </a:rPr>
              <a:t>Companion Standards (Grades 6–12).</a:t>
            </a:r>
            <a:endParaRPr lang="en-US" sz="1800" dirty="0">
              <a:effectLst/>
              <a:latin typeface="+mn-lt"/>
              <a:ea typeface="Calibri" panose="020F0502020204030204" pitchFamily="34" charset="0"/>
              <a:cs typeface="Times New Roman" panose="02020603050405020304" pitchFamily="18" charset="0"/>
            </a:endParaRPr>
          </a:p>
          <a:p>
            <a:pPr marL="0" marR="0" indent="0">
              <a:lnSpc>
                <a:spcPct val="100000"/>
              </a:lnSpc>
              <a:spcBef>
                <a:spcPts val="0"/>
              </a:spcBef>
              <a:spcAft>
                <a:spcPts val="1200"/>
              </a:spcAft>
              <a:buNone/>
            </a:pPr>
            <a:r>
              <a:rPr lang="en-US" sz="1800" dirty="0">
                <a:effectLst/>
                <a:latin typeface="+mn-lt"/>
                <a:ea typeface="Times New Roman" panose="02020603050405020304" pitchFamily="18" charset="0"/>
                <a:cs typeface="Times New Roman" panose="02020603050405020304" pitchFamily="18" charset="0"/>
              </a:rPr>
              <a:t>Four domains:</a:t>
            </a:r>
          </a:p>
          <a:p>
            <a:pPr>
              <a:lnSpc>
                <a:spcPct val="100000"/>
              </a:lnSpc>
              <a:spcBef>
                <a:spcPts val="0"/>
              </a:spcBef>
              <a:spcAft>
                <a:spcPts val="1200"/>
              </a:spcAft>
            </a:pPr>
            <a:r>
              <a:rPr lang="en-US" sz="1800" dirty="0">
                <a:effectLst/>
                <a:latin typeface="+mn-lt"/>
                <a:ea typeface="Times New Roman" panose="02020603050405020304" pitchFamily="18" charset="0"/>
                <a:cs typeface="Times New Roman" panose="02020603050405020304" pitchFamily="18" charset="0"/>
              </a:rPr>
              <a:t>Reading, </a:t>
            </a:r>
          </a:p>
          <a:p>
            <a:pPr>
              <a:lnSpc>
                <a:spcPct val="100000"/>
              </a:lnSpc>
              <a:spcBef>
                <a:spcPts val="0"/>
              </a:spcBef>
              <a:spcAft>
                <a:spcPts val="1200"/>
              </a:spcAft>
            </a:pPr>
            <a:r>
              <a:rPr lang="en-US" sz="1800" dirty="0">
                <a:effectLst/>
                <a:latin typeface="+mn-lt"/>
                <a:ea typeface="Times New Roman" panose="02020603050405020304" pitchFamily="18" charset="0"/>
                <a:cs typeface="Times New Roman" panose="02020603050405020304" pitchFamily="18" charset="0"/>
              </a:rPr>
              <a:t>Writing,</a:t>
            </a:r>
          </a:p>
          <a:p>
            <a:pPr>
              <a:lnSpc>
                <a:spcPct val="100000"/>
              </a:lnSpc>
              <a:spcBef>
                <a:spcPts val="0"/>
              </a:spcBef>
              <a:spcAft>
                <a:spcPts val="1200"/>
              </a:spcAft>
            </a:pPr>
            <a:r>
              <a:rPr lang="en-US" sz="1800" dirty="0">
                <a:effectLst/>
                <a:latin typeface="+mn-lt"/>
                <a:ea typeface="Times New Roman" panose="02020603050405020304" pitchFamily="18" charset="0"/>
                <a:cs typeface="Times New Roman" panose="02020603050405020304" pitchFamily="18" charset="0"/>
              </a:rPr>
              <a:t>Language, and </a:t>
            </a:r>
          </a:p>
          <a:p>
            <a:pPr>
              <a:lnSpc>
                <a:spcPct val="100000"/>
              </a:lnSpc>
              <a:spcBef>
                <a:spcPts val="0"/>
              </a:spcBef>
              <a:spcAft>
                <a:spcPts val="1200"/>
              </a:spcAft>
            </a:pPr>
            <a:r>
              <a:rPr lang="en-US" sz="1800" dirty="0">
                <a:effectLst/>
                <a:latin typeface="+mn-lt"/>
                <a:ea typeface="Times New Roman" panose="02020603050405020304" pitchFamily="18" charset="0"/>
                <a:cs typeface="Times New Roman" panose="02020603050405020304" pitchFamily="18" charset="0"/>
              </a:rPr>
              <a:t>Speaking and Listening.</a:t>
            </a:r>
            <a:endParaRPr lang="en-US" sz="1800" dirty="0">
              <a:effectLst/>
              <a:latin typeface="+mn-lt"/>
              <a:ea typeface="Calibri" panose="020F0502020204030204" pitchFamily="34" charset="0"/>
              <a:cs typeface="Times New Roman" panose="02020603050405020304" pitchFamily="18" charset="0"/>
            </a:endParaRPr>
          </a:p>
          <a:p>
            <a:pPr marL="0" marR="0" indent="0">
              <a:lnSpc>
                <a:spcPct val="100000"/>
              </a:lnSpc>
              <a:spcBef>
                <a:spcPts val="0"/>
              </a:spcBef>
              <a:spcAft>
                <a:spcPts val="1200"/>
              </a:spcAft>
              <a:buNone/>
            </a:pPr>
            <a:r>
              <a:rPr lang="en-US" sz="1800" dirty="0">
                <a:effectLst/>
                <a:latin typeface="+mn-lt"/>
                <a:ea typeface="Calibri" panose="020F0502020204030204" pitchFamily="34" charset="0"/>
                <a:cs typeface="Times New Roman" panose="02020603050405020304" pitchFamily="18" charset="0"/>
              </a:rPr>
              <a:t>Reading Domain:</a:t>
            </a:r>
          </a:p>
          <a:p>
            <a:pPr>
              <a:lnSpc>
                <a:spcPct val="100000"/>
              </a:lnSpc>
              <a:spcBef>
                <a:spcPts val="0"/>
              </a:spcBef>
              <a:spcAft>
                <a:spcPts val="1200"/>
              </a:spcAft>
            </a:pPr>
            <a:r>
              <a:rPr lang="en-US" sz="1800" dirty="0">
                <a:effectLst/>
                <a:latin typeface="+mn-lt"/>
                <a:ea typeface="Times New Roman" panose="02020603050405020304" pitchFamily="18" charset="0"/>
                <a:cs typeface="Times New Roman" panose="02020603050405020304" pitchFamily="18" charset="0"/>
              </a:rPr>
              <a:t>Literary Texts</a:t>
            </a:r>
          </a:p>
          <a:p>
            <a:pPr>
              <a:lnSpc>
                <a:spcPct val="100000"/>
              </a:lnSpc>
              <a:spcBef>
                <a:spcPts val="0"/>
              </a:spcBef>
              <a:spcAft>
                <a:spcPts val="1200"/>
              </a:spcAft>
            </a:pPr>
            <a:r>
              <a:rPr lang="en-US" sz="1800" dirty="0">
                <a:effectLst/>
                <a:latin typeface="+mn-lt"/>
                <a:ea typeface="Times New Roman" panose="02020603050405020304" pitchFamily="18" charset="0"/>
                <a:cs typeface="Times New Roman" panose="02020603050405020304" pitchFamily="18" charset="0"/>
              </a:rPr>
              <a:t>Informational Texts</a:t>
            </a:r>
          </a:p>
          <a:p>
            <a:pPr marL="0" marR="0" indent="0">
              <a:lnSpc>
                <a:spcPct val="100000"/>
              </a:lnSpc>
              <a:spcBef>
                <a:spcPts val="0"/>
              </a:spcBef>
              <a:spcAft>
                <a:spcPts val="1200"/>
              </a:spcAft>
              <a:buNone/>
            </a:pPr>
            <a:r>
              <a:rPr lang="en-US" sz="1800" dirty="0">
                <a:effectLst/>
                <a:latin typeface="+mn-lt"/>
                <a:ea typeface="Calibri" panose="020F0502020204030204" pitchFamily="34" charset="0"/>
                <a:cs typeface="Times New Roman" panose="02020603050405020304" pitchFamily="18" charset="0"/>
              </a:rPr>
              <a:t>Companion Standards:</a:t>
            </a:r>
          </a:p>
          <a:p>
            <a:pPr>
              <a:lnSpc>
                <a:spcPct val="100000"/>
              </a:lnSpc>
              <a:spcBef>
                <a:spcPts val="0"/>
              </a:spcBef>
              <a:spcAft>
                <a:spcPts val="1200"/>
              </a:spcAft>
            </a:pPr>
            <a:r>
              <a:rPr lang="en-US" sz="1800" dirty="0">
                <a:effectLst/>
                <a:latin typeface="+mn-lt"/>
                <a:ea typeface="Times New Roman" panose="02020603050405020304" pitchFamily="18" charset="0"/>
                <a:cs typeface="Times New Roman" panose="02020603050405020304" pitchFamily="18" charset="0"/>
              </a:rPr>
              <a:t>Reading in history, social studies, science, and technical subjects</a:t>
            </a:r>
          </a:p>
          <a:p>
            <a:pPr>
              <a:lnSpc>
                <a:spcPct val="100000"/>
              </a:lnSpc>
              <a:spcBef>
                <a:spcPts val="0"/>
              </a:spcBef>
              <a:spcAft>
                <a:spcPts val="1200"/>
              </a:spcAft>
            </a:pPr>
            <a:r>
              <a:rPr lang="en-US" sz="1800" dirty="0">
                <a:effectLst/>
                <a:latin typeface="+mn-lt"/>
                <a:ea typeface="Times New Roman" panose="02020603050405020304" pitchFamily="18" charset="0"/>
                <a:cs typeface="Times New Roman" panose="02020603050405020304" pitchFamily="18" charset="0"/>
              </a:rPr>
              <a:t>Writing in history, social studies, science, and technical subjects</a:t>
            </a:r>
            <a:endParaRPr lang="en-US" sz="1800" dirty="0">
              <a:latin typeface="+mn-lt"/>
            </a:endParaRPr>
          </a:p>
        </p:txBody>
      </p:sp>
      <p:sp>
        <p:nvSpPr>
          <p:cNvPr id="36" name="Text Placeholder 35">
            <a:extLst>
              <a:ext uri="{FF2B5EF4-FFF2-40B4-BE49-F238E27FC236}">
                <a16:creationId xmlns:a16="http://schemas.microsoft.com/office/drawing/2014/main" id="{694546FE-2DD2-ED93-B426-B5DF0506282B}"/>
              </a:ext>
            </a:extLst>
          </p:cNvPr>
          <p:cNvSpPr>
            <a:spLocks noGrp="1"/>
          </p:cNvSpPr>
          <p:nvPr>
            <p:ph type="body" idx="13"/>
          </p:nvPr>
        </p:nvSpPr>
        <p:spPr>
          <a:xfrm>
            <a:off x="6833809" y="1100197"/>
            <a:ext cx="4206240" cy="476040"/>
          </a:xfrm>
        </p:spPr>
        <p:txBody>
          <a:bodyPr/>
          <a:lstStyle/>
          <a:p>
            <a:r>
              <a:rPr lang="en-US" sz="2000" dirty="0"/>
              <a:t>2023 NJSLS-ELA</a:t>
            </a:r>
          </a:p>
        </p:txBody>
      </p:sp>
      <p:sp>
        <p:nvSpPr>
          <p:cNvPr id="37" name="Content Placeholder 36">
            <a:extLst>
              <a:ext uri="{FF2B5EF4-FFF2-40B4-BE49-F238E27FC236}">
                <a16:creationId xmlns:a16="http://schemas.microsoft.com/office/drawing/2014/main" id="{B358219E-4DA5-1B4F-0F25-31E102506A75}"/>
              </a:ext>
            </a:extLst>
          </p:cNvPr>
          <p:cNvSpPr>
            <a:spLocks noGrp="1"/>
          </p:cNvSpPr>
          <p:nvPr>
            <p:ph sz="half" idx="14"/>
          </p:nvPr>
        </p:nvSpPr>
        <p:spPr>
          <a:xfrm>
            <a:off x="6833809" y="1576237"/>
            <a:ext cx="5187127" cy="4366260"/>
          </a:xfrm>
        </p:spPr>
        <p:txBody>
          <a:bodyPr rIns="91440"/>
          <a:lstStyle/>
          <a:p>
            <a:pPr marL="0" marR="0" indent="0">
              <a:lnSpc>
                <a:spcPct val="100000"/>
              </a:lnSpc>
              <a:spcBef>
                <a:spcPts val="0"/>
              </a:spcBef>
              <a:spcAft>
                <a:spcPts val="1200"/>
              </a:spcAft>
              <a:buNone/>
            </a:pPr>
            <a:r>
              <a:rPr lang="en-US" sz="1800" dirty="0">
                <a:effectLst/>
                <a:latin typeface="+mn-lt"/>
                <a:ea typeface="Calibri" panose="020F0502020204030204" pitchFamily="34" charset="0"/>
                <a:cs typeface="Times New Roman" panose="02020603050405020304" pitchFamily="18" charset="0"/>
              </a:rPr>
              <a:t>Four domains:</a:t>
            </a:r>
          </a:p>
          <a:p>
            <a:pPr>
              <a:lnSpc>
                <a:spcPct val="100000"/>
              </a:lnSpc>
              <a:spcBef>
                <a:spcPts val="0"/>
              </a:spcBef>
              <a:spcAft>
                <a:spcPts val="1200"/>
              </a:spcAft>
            </a:pPr>
            <a:r>
              <a:rPr lang="en-US" sz="1800" dirty="0">
                <a:effectLst/>
                <a:latin typeface="+mn-lt"/>
                <a:ea typeface="Times New Roman" panose="02020603050405020304" pitchFamily="18" charset="0"/>
                <a:cs typeface="Times New Roman" panose="02020603050405020304" pitchFamily="18" charset="0"/>
              </a:rPr>
              <a:t>Reading</a:t>
            </a:r>
          </a:p>
          <a:p>
            <a:pPr>
              <a:lnSpc>
                <a:spcPct val="100000"/>
              </a:lnSpc>
              <a:spcBef>
                <a:spcPts val="0"/>
              </a:spcBef>
              <a:spcAft>
                <a:spcPts val="1200"/>
              </a:spcAft>
            </a:pPr>
            <a:r>
              <a:rPr lang="en-US" sz="1800" dirty="0">
                <a:effectLst/>
                <a:latin typeface="+mn-lt"/>
                <a:ea typeface="Times New Roman" panose="02020603050405020304" pitchFamily="18" charset="0"/>
                <a:cs typeface="Times New Roman" panose="02020603050405020304" pitchFamily="18" charset="0"/>
              </a:rPr>
              <a:t>Writing</a:t>
            </a:r>
          </a:p>
          <a:p>
            <a:pPr>
              <a:lnSpc>
                <a:spcPct val="100000"/>
              </a:lnSpc>
              <a:spcBef>
                <a:spcPts val="0"/>
              </a:spcBef>
              <a:spcAft>
                <a:spcPts val="1200"/>
              </a:spcAft>
            </a:pPr>
            <a:r>
              <a:rPr lang="en-US" sz="1800" dirty="0">
                <a:effectLst/>
                <a:latin typeface="+mn-lt"/>
                <a:ea typeface="Times New Roman" panose="02020603050405020304" pitchFamily="18" charset="0"/>
                <a:cs typeface="Times New Roman" panose="02020603050405020304" pitchFamily="18" charset="0"/>
              </a:rPr>
              <a:t>Speaking and Listening</a:t>
            </a:r>
          </a:p>
          <a:p>
            <a:pPr>
              <a:lnSpc>
                <a:spcPct val="100000"/>
              </a:lnSpc>
              <a:spcBef>
                <a:spcPts val="0"/>
              </a:spcBef>
              <a:spcAft>
                <a:spcPts val="1200"/>
              </a:spcAft>
            </a:pPr>
            <a:r>
              <a:rPr lang="en-US" sz="1800" dirty="0">
                <a:effectLst/>
                <a:latin typeface="+mn-lt"/>
                <a:ea typeface="Times New Roman" panose="02020603050405020304" pitchFamily="18" charset="0"/>
                <a:cs typeface="Times New Roman" panose="02020603050405020304" pitchFamily="18" charset="0"/>
              </a:rPr>
              <a:t>Language</a:t>
            </a:r>
            <a:endParaRPr lang="en-US" sz="1800" dirty="0">
              <a:effectLst/>
              <a:latin typeface="+mn-lt"/>
              <a:ea typeface="Calibri" panose="020F0502020204030204" pitchFamily="34" charset="0"/>
              <a:cs typeface="Times New Roman" panose="02020603050405020304" pitchFamily="18" charset="0"/>
            </a:endParaRPr>
          </a:p>
          <a:p>
            <a:pPr marL="0" marR="0" indent="0">
              <a:lnSpc>
                <a:spcPct val="100000"/>
              </a:lnSpc>
              <a:spcBef>
                <a:spcPts val="0"/>
              </a:spcBef>
              <a:spcAft>
                <a:spcPts val="1200"/>
              </a:spcAft>
              <a:buNone/>
            </a:pPr>
            <a:r>
              <a:rPr lang="en-US" sz="1800" dirty="0">
                <a:effectLst/>
                <a:latin typeface="+mn-lt"/>
                <a:ea typeface="Calibri" panose="020F0502020204030204" pitchFamily="34" charset="0"/>
                <a:cs typeface="Times New Roman" panose="02020603050405020304" pitchFamily="18" charset="0"/>
              </a:rPr>
              <a:t>Reading domain:</a:t>
            </a:r>
          </a:p>
          <a:p>
            <a:pPr>
              <a:lnSpc>
                <a:spcPct val="100000"/>
              </a:lnSpc>
              <a:spcBef>
                <a:spcPts val="0"/>
              </a:spcBef>
              <a:spcAft>
                <a:spcPts val="1200"/>
              </a:spcAft>
            </a:pPr>
            <a:r>
              <a:rPr lang="en-US" sz="1800" dirty="0">
                <a:effectLst/>
                <a:latin typeface="+mn-lt"/>
                <a:ea typeface="Times New Roman" panose="02020603050405020304" pitchFamily="18" charset="0"/>
                <a:cs typeface="Times New Roman" panose="02020603050405020304" pitchFamily="18" charset="0"/>
              </a:rPr>
              <a:t>Literary texts</a:t>
            </a:r>
          </a:p>
          <a:p>
            <a:pPr>
              <a:lnSpc>
                <a:spcPct val="100000"/>
              </a:lnSpc>
              <a:spcBef>
                <a:spcPts val="0"/>
              </a:spcBef>
              <a:spcAft>
                <a:spcPts val="1200"/>
              </a:spcAft>
            </a:pPr>
            <a:r>
              <a:rPr lang="en-US" sz="1800" dirty="0">
                <a:effectLst/>
                <a:latin typeface="+mn-lt"/>
                <a:ea typeface="Times New Roman" panose="02020603050405020304" pitchFamily="18" charset="0"/>
                <a:cs typeface="Times New Roman" panose="02020603050405020304" pitchFamily="18" charset="0"/>
              </a:rPr>
              <a:t>Informational Texts</a:t>
            </a:r>
            <a:endParaRPr lang="en-US" sz="1800" dirty="0">
              <a:effectLst/>
              <a:latin typeface="+mn-lt"/>
              <a:ea typeface="Calibri" panose="020F0502020204030204" pitchFamily="34" charset="0"/>
              <a:cs typeface="Times New Roman" panose="02020603050405020304" pitchFamily="18" charset="0"/>
            </a:endParaRPr>
          </a:p>
          <a:p>
            <a:pPr marL="0" marR="0" indent="0">
              <a:lnSpc>
                <a:spcPct val="100000"/>
              </a:lnSpc>
              <a:spcBef>
                <a:spcPts val="0"/>
              </a:spcBef>
              <a:spcAft>
                <a:spcPts val="1200"/>
              </a:spcAft>
              <a:buNone/>
            </a:pPr>
            <a:r>
              <a:rPr lang="en-US" sz="1800" dirty="0">
                <a:effectLst/>
                <a:latin typeface="+mn-lt"/>
                <a:ea typeface="Calibri" panose="020F0502020204030204" pitchFamily="34" charset="0"/>
                <a:cs typeface="Times New Roman" panose="02020603050405020304" pitchFamily="18" charset="0"/>
              </a:rPr>
              <a:t>Language domain:</a:t>
            </a:r>
          </a:p>
          <a:p>
            <a:pPr>
              <a:lnSpc>
                <a:spcPct val="100000"/>
              </a:lnSpc>
              <a:spcBef>
                <a:spcPts val="0"/>
              </a:spcBef>
              <a:spcAft>
                <a:spcPts val="1200"/>
              </a:spcAft>
            </a:pPr>
            <a:r>
              <a:rPr lang="en-US" sz="1800" dirty="0">
                <a:effectLst/>
                <a:latin typeface="+mn-lt"/>
                <a:ea typeface="Times New Roman" panose="02020603050405020304" pitchFamily="18" charset="0"/>
                <a:cs typeface="Times New Roman" panose="02020603050405020304" pitchFamily="18" charset="0"/>
              </a:rPr>
              <a:t>Foundation skills: reading</a:t>
            </a:r>
          </a:p>
          <a:p>
            <a:pPr>
              <a:lnSpc>
                <a:spcPct val="100000"/>
              </a:lnSpc>
              <a:spcBef>
                <a:spcPts val="0"/>
              </a:spcBef>
              <a:spcAft>
                <a:spcPts val="1200"/>
              </a:spcAft>
            </a:pPr>
            <a:r>
              <a:rPr lang="en-US" sz="1800" dirty="0">
                <a:effectLst/>
                <a:latin typeface="+mn-lt"/>
                <a:ea typeface="Times New Roman" panose="02020603050405020304" pitchFamily="18" charset="0"/>
                <a:cs typeface="Times New Roman" panose="02020603050405020304" pitchFamily="18" charset="0"/>
              </a:rPr>
              <a:t>Foundational skills: writing</a:t>
            </a:r>
            <a:endParaRPr lang="en-US" sz="1800" dirty="0">
              <a:effectLst/>
              <a:latin typeface="+mn-lt"/>
              <a:ea typeface="Calibri" panose="020F0502020204030204" pitchFamily="34" charset="0"/>
              <a:cs typeface="Times New Roman" panose="02020603050405020304" pitchFamily="18" charset="0"/>
            </a:endParaRPr>
          </a:p>
        </p:txBody>
      </p:sp>
      <p:sp>
        <p:nvSpPr>
          <p:cNvPr id="23" name="Slide Number Placeholder 22">
            <a:extLst>
              <a:ext uri="{FF2B5EF4-FFF2-40B4-BE49-F238E27FC236}">
                <a16:creationId xmlns:a16="http://schemas.microsoft.com/office/drawing/2014/main" id="{CF7D4400-B158-C5BF-90F2-1084A134BF0B}"/>
              </a:ext>
            </a:extLst>
          </p:cNvPr>
          <p:cNvSpPr>
            <a:spLocks noGrp="1"/>
          </p:cNvSpPr>
          <p:nvPr>
            <p:ph type="sldNum" sz="quarter" idx="12"/>
          </p:nvPr>
        </p:nvSpPr>
        <p:spPr/>
        <p:txBody>
          <a:bodyPr/>
          <a:lstStyle/>
          <a:p>
            <a:fld id="{A3D1C70C-36A2-44FC-A083-98959550CFF4}" type="slidenum">
              <a:rPr lang="en-US" smtClean="0"/>
              <a:pPr/>
              <a:t>6</a:t>
            </a:fld>
            <a:endParaRPr lang="en-US"/>
          </a:p>
        </p:txBody>
      </p:sp>
    </p:spTree>
    <p:extLst>
      <p:ext uri="{BB962C8B-B14F-4D97-AF65-F5344CB8AC3E}">
        <p14:creationId xmlns:p14="http://schemas.microsoft.com/office/powerpoint/2010/main" val="36683648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alpha val="9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AFAD2-FBBF-4126-B355-B203F6C4A1FB}"/>
              </a:ext>
            </a:extLst>
          </p:cNvPr>
          <p:cNvSpPr>
            <a:spLocks noGrp="1"/>
          </p:cNvSpPr>
          <p:nvPr>
            <p:ph type="title"/>
          </p:nvPr>
        </p:nvSpPr>
        <p:spPr>
          <a:xfrm>
            <a:off x="1344284" y="253978"/>
            <a:ext cx="10096959" cy="747579"/>
          </a:xfrm>
        </p:spPr>
        <p:txBody>
          <a:bodyPr/>
          <a:lstStyle/>
          <a:p>
            <a:r>
              <a:rPr lang="en-US" sz="4000" dirty="0">
                <a:latin typeface="Palatino Linotype"/>
              </a:rPr>
              <a:t>Structural Terms (1 of 4)</a:t>
            </a:r>
          </a:p>
        </p:txBody>
      </p:sp>
      <p:sp>
        <p:nvSpPr>
          <p:cNvPr id="3" name="Content Placeholder 2">
            <a:extLst>
              <a:ext uri="{FF2B5EF4-FFF2-40B4-BE49-F238E27FC236}">
                <a16:creationId xmlns:a16="http://schemas.microsoft.com/office/drawing/2014/main" id="{276905EE-630D-4A75-AD33-3787448DE178}"/>
              </a:ext>
            </a:extLst>
          </p:cNvPr>
          <p:cNvSpPr>
            <a:spLocks noGrp="1"/>
          </p:cNvSpPr>
          <p:nvPr>
            <p:ph sz="half" idx="1"/>
          </p:nvPr>
        </p:nvSpPr>
        <p:spPr>
          <a:xfrm>
            <a:off x="537515" y="1601546"/>
            <a:ext cx="10903728" cy="1577589"/>
          </a:xfrm>
          <a:solidFill>
            <a:schemeClr val="accent1">
              <a:lumMod val="20000"/>
              <a:lumOff val="80000"/>
            </a:schemeClr>
          </a:solidFill>
          <a:ln w="12700">
            <a:solidFill>
              <a:schemeClr val="tx1"/>
            </a:solidFill>
          </a:ln>
        </p:spPr>
        <p:txBody>
          <a:bodyPr vert="horz" lIns="91440" tIns="45720" rIns="457200" bIns="45720" rtlCol="0" anchor="t">
            <a:noAutofit/>
          </a:bodyPr>
          <a:lstStyle/>
          <a:p>
            <a:pPr marL="0" indent="0">
              <a:buNone/>
            </a:pPr>
            <a:r>
              <a:rPr lang="en-US" dirty="0">
                <a:latin typeface="Palatino Linotype"/>
              </a:rPr>
              <a:t>Domain: A category of related standards within English Language Arts. The ELA Domains are Language, Reading, Writing, and Speaking &amp; Listening.</a:t>
            </a:r>
            <a:endParaRPr lang="en-US" dirty="0"/>
          </a:p>
        </p:txBody>
      </p:sp>
      <p:pic>
        <p:nvPicPr>
          <p:cNvPr id="9" name="Picture 8" descr="Screenshot: Grade 1 New Jersey Student Learning Standards for grade 1, Language Domain.&#10;">
            <a:extLst>
              <a:ext uri="{FF2B5EF4-FFF2-40B4-BE49-F238E27FC236}">
                <a16:creationId xmlns:a16="http://schemas.microsoft.com/office/drawing/2014/main" id="{B862BA19-9AA8-4B52-B892-08D7189A7A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5728" y="3429000"/>
            <a:ext cx="9008406" cy="2051419"/>
          </a:xfrm>
          <a:prstGeom prst="rect">
            <a:avLst/>
          </a:prstGeom>
          <a:effectLst>
            <a:outerShdw blurRad="63500" sx="102000" sy="102000" algn="ctr" rotWithShape="0">
              <a:prstClr val="black">
                <a:alpha val="40000"/>
              </a:prstClr>
            </a:outerShdw>
          </a:effectLst>
        </p:spPr>
      </p:pic>
      <p:sp>
        <p:nvSpPr>
          <p:cNvPr id="6" name="Slide Number Placeholder 5">
            <a:extLst>
              <a:ext uri="{FF2B5EF4-FFF2-40B4-BE49-F238E27FC236}">
                <a16:creationId xmlns:a16="http://schemas.microsoft.com/office/drawing/2014/main" id="{9B4644BA-89A7-4605-A77F-03AD7F150B8F}"/>
              </a:ext>
            </a:extLst>
          </p:cNvPr>
          <p:cNvSpPr>
            <a:spLocks noGrp="1"/>
          </p:cNvSpPr>
          <p:nvPr>
            <p:ph type="sldNum" sz="quarter" idx="12"/>
          </p:nvPr>
        </p:nvSpPr>
        <p:spPr/>
        <p:txBody>
          <a:bodyPr/>
          <a:lstStyle/>
          <a:p>
            <a:fld id="{A3D1C70C-36A2-44FC-A083-98959550CFF4}" type="slidenum">
              <a:rPr lang="en-US" smtClean="0"/>
              <a:t>7</a:t>
            </a:fld>
            <a:endParaRPr lang="en-US"/>
          </a:p>
        </p:txBody>
      </p:sp>
    </p:spTree>
    <p:extLst>
      <p:ext uri="{BB962C8B-B14F-4D97-AF65-F5344CB8AC3E}">
        <p14:creationId xmlns:p14="http://schemas.microsoft.com/office/powerpoint/2010/main" val="1849475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AFAD2-FBBF-4126-B355-B203F6C4A1FB}"/>
              </a:ext>
            </a:extLst>
          </p:cNvPr>
          <p:cNvSpPr>
            <a:spLocks noGrp="1"/>
          </p:cNvSpPr>
          <p:nvPr>
            <p:ph type="title"/>
          </p:nvPr>
        </p:nvSpPr>
        <p:spPr/>
        <p:txBody>
          <a:bodyPr/>
          <a:lstStyle/>
          <a:p>
            <a:r>
              <a:rPr lang="en-US" sz="4000" dirty="0">
                <a:latin typeface="Palatino Linotype"/>
              </a:rPr>
              <a:t>Structural Terms (2 of 4)</a:t>
            </a:r>
          </a:p>
        </p:txBody>
      </p:sp>
      <p:sp>
        <p:nvSpPr>
          <p:cNvPr id="7" name="Content Placeholder 6">
            <a:extLst>
              <a:ext uri="{FF2B5EF4-FFF2-40B4-BE49-F238E27FC236}">
                <a16:creationId xmlns:a16="http://schemas.microsoft.com/office/drawing/2014/main" id="{0394E26C-4948-0472-EC65-E35E46A1A8E5}"/>
              </a:ext>
            </a:extLst>
          </p:cNvPr>
          <p:cNvSpPr>
            <a:spLocks noGrp="1"/>
          </p:cNvSpPr>
          <p:nvPr>
            <p:ph sz="half" idx="13"/>
          </p:nvPr>
        </p:nvSpPr>
        <p:spPr>
          <a:xfrm>
            <a:off x="450072" y="1241617"/>
            <a:ext cx="10669032" cy="1557963"/>
          </a:xfrm>
        </p:spPr>
        <p:txBody>
          <a:bodyPr/>
          <a:lstStyle/>
          <a:p>
            <a:pPr marL="0" indent="0">
              <a:buNone/>
            </a:pPr>
            <a:r>
              <a:rPr lang="en-US" sz="2800" dirty="0">
                <a:latin typeface="Palatino Linotype"/>
              </a:rPr>
              <a:t>Strand: Broad ideas developed over the course of Kindergarten through 12</a:t>
            </a:r>
            <a:r>
              <a:rPr lang="en-US" sz="2800" baseline="30000" dirty="0">
                <a:latin typeface="Palatino Linotype"/>
              </a:rPr>
              <a:t>th</a:t>
            </a:r>
            <a:r>
              <a:rPr lang="en-US" sz="2800" dirty="0">
                <a:latin typeface="Palatino Linotype"/>
              </a:rPr>
              <a:t> grade that support students in meeting the Anchor Statements and Performance Expectations</a:t>
            </a:r>
          </a:p>
        </p:txBody>
      </p:sp>
      <p:sp>
        <p:nvSpPr>
          <p:cNvPr id="9" name="Content Placeholder 8">
            <a:extLst>
              <a:ext uri="{FF2B5EF4-FFF2-40B4-BE49-F238E27FC236}">
                <a16:creationId xmlns:a16="http://schemas.microsoft.com/office/drawing/2014/main" id="{0C29C511-FA07-9982-31F1-5060D18D06B7}"/>
              </a:ext>
            </a:extLst>
          </p:cNvPr>
          <p:cNvSpPr>
            <a:spLocks noGrp="1"/>
          </p:cNvSpPr>
          <p:nvPr>
            <p:ph sz="quarter" idx="15"/>
          </p:nvPr>
        </p:nvSpPr>
        <p:spPr/>
        <p:txBody>
          <a:bodyPr>
            <a:normAutofit/>
          </a:bodyPr>
          <a:lstStyle/>
          <a:p>
            <a:r>
              <a:rPr lang="en-US" sz="2400" b="1" dirty="0">
                <a:solidFill>
                  <a:srgbClr val="203966"/>
                </a:solidFill>
                <a:effectLst/>
                <a:latin typeface="Calibri" panose="020F0502020204030204" pitchFamily="34" charset="0"/>
                <a:ea typeface="Times New Roman" panose="02020603050405020304" pitchFamily="18" charset="0"/>
                <a:cs typeface="Times New Roman" panose="02020603050405020304" pitchFamily="18" charset="0"/>
              </a:rPr>
              <a:t>Reading Domain Anchor Statements</a:t>
            </a:r>
            <a:endParaRPr lang="en-US" sz="2400" b="1" dirty="0">
              <a:solidFill>
                <a:srgbClr val="203966"/>
              </a:solidFill>
              <a:effectLst/>
              <a:latin typeface="Calibri" panose="020F0502020204030204" pitchFamily="34"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DE97D023-BA65-A79A-6197-D9F7B61ADD9A}"/>
              </a:ext>
            </a:extLst>
          </p:cNvPr>
          <p:cNvSpPr>
            <a:spLocks noGrp="1"/>
          </p:cNvSpPr>
          <p:nvPr>
            <p:ph sz="quarter" idx="14"/>
          </p:nvPr>
        </p:nvSpPr>
        <p:spPr/>
        <p:txBody>
          <a:bodyPr>
            <a:normAutofit lnSpcReduction="10000"/>
          </a:bodyPr>
          <a:lstStyle/>
          <a:p>
            <a:pPr marL="0" marR="0">
              <a:lnSpc>
                <a:spcPct val="125000"/>
              </a:lnSpc>
              <a:spcBef>
                <a:spcPts val="1400"/>
              </a:spcBef>
              <a:spcAft>
                <a:spcPts val="700"/>
              </a:spcAft>
            </a:pPr>
            <a:r>
              <a:rPr lang="en-US" sz="2000" b="1" dirty="0">
                <a:solidFill>
                  <a:srgbClr val="1F3864"/>
                </a:solidFill>
                <a:effectLst/>
                <a:latin typeface="Calibri" panose="020F0502020204030204" pitchFamily="34" charset="0"/>
                <a:cs typeface="Times New Roman" panose="02020603050405020304" pitchFamily="18" charset="0"/>
              </a:rPr>
              <a:t>Reading: Text complexity and the growth of comprehension</a:t>
            </a:r>
          </a:p>
          <a:p>
            <a:pPr marL="0" marR="0">
              <a:lnSpc>
                <a:spcPct val="125000"/>
              </a:lnSpc>
              <a:spcBef>
                <a:spcPts val="1200"/>
              </a:spcBef>
              <a:spcAft>
                <a:spcPts val="1100"/>
              </a:spcAft>
            </a:pPr>
            <a:r>
              <a:rPr lang="en-US" sz="1600"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(CR) </a:t>
            </a: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Close Reading of Text: By the end of grade 12, read closely to determine what the text says explicitly and to make logical inferences and relevant connections from it; cite specific textual evidence when writing or speaking to support conclusions drawn from the text.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25000"/>
              </a:lnSpc>
              <a:spcBef>
                <a:spcPts val="0"/>
              </a:spcBef>
              <a:spcAft>
                <a:spcPts val="1100"/>
              </a:spcAft>
            </a:pPr>
            <a:r>
              <a:rPr lang="en-US" sz="1600" dirty="0">
                <a:solidFill>
                  <a:srgbClr val="000000"/>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(CI) </a:t>
            </a: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Central Ideas and Themes of Texts: </a:t>
            </a:r>
            <a:r>
              <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By the end of grade 12, determine central ideas or themes of a text and analyze their development; summarize the key supporting details and ideas.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Slide Number Placeholder 5">
            <a:extLst>
              <a:ext uri="{FF2B5EF4-FFF2-40B4-BE49-F238E27FC236}">
                <a16:creationId xmlns:a16="http://schemas.microsoft.com/office/drawing/2014/main" id="{9B4644BA-89A7-4605-A77F-03AD7F150B8F}"/>
              </a:ext>
            </a:extLst>
          </p:cNvPr>
          <p:cNvSpPr>
            <a:spLocks noGrp="1"/>
          </p:cNvSpPr>
          <p:nvPr>
            <p:ph type="sldNum" sz="quarter" idx="10"/>
          </p:nvPr>
        </p:nvSpPr>
        <p:spPr/>
        <p:txBody>
          <a:bodyPr/>
          <a:lstStyle/>
          <a:p>
            <a:fld id="{A3D1C70C-36A2-44FC-A083-98959550CFF4}" type="slidenum">
              <a:rPr lang="en-US" smtClean="0"/>
              <a:t>8</a:t>
            </a:fld>
            <a:endParaRPr lang="en-US"/>
          </a:p>
        </p:txBody>
      </p:sp>
    </p:spTree>
    <p:extLst>
      <p:ext uri="{BB962C8B-B14F-4D97-AF65-F5344CB8AC3E}">
        <p14:creationId xmlns:p14="http://schemas.microsoft.com/office/powerpoint/2010/main" val="5463308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D17F8-8CE3-42E6-B2C0-07E4F2460062}"/>
              </a:ext>
            </a:extLst>
          </p:cNvPr>
          <p:cNvSpPr>
            <a:spLocks noGrp="1"/>
          </p:cNvSpPr>
          <p:nvPr>
            <p:ph type="title"/>
          </p:nvPr>
        </p:nvSpPr>
        <p:spPr/>
        <p:txBody>
          <a:bodyPr/>
          <a:lstStyle/>
          <a:p>
            <a:r>
              <a:rPr lang="en-US" sz="4000" dirty="0">
                <a:latin typeface="Palatino Linotype"/>
              </a:rPr>
              <a:t>Structural Terms (3 of 4)</a:t>
            </a:r>
            <a:endParaRPr lang="en-US" sz="4000" dirty="0"/>
          </a:p>
        </p:txBody>
      </p:sp>
      <p:sp>
        <p:nvSpPr>
          <p:cNvPr id="7" name="Content Placeholder 6">
            <a:extLst>
              <a:ext uri="{FF2B5EF4-FFF2-40B4-BE49-F238E27FC236}">
                <a16:creationId xmlns:a16="http://schemas.microsoft.com/office/drawing/2014/main" id="{856FEE0B-C20D-77FE-4C39-35C1B69DCF9A}"/>
              </a:ext>
            </a:extLst>
          </p:cNvPr>
          <p:cNvSpPr>
            <a:spLocks noGrp="1"/>
          </p:cNvSpPr>
          <p:nvPr>
            <p:ph sz="half" idx="13"/>
          </p:nvPr>
        </p:nvSpPr>
        <p:spPr>
          <a:xfrm>
            <a:off x="283817" y="1220594"/>
            <a:ext cx="10902950" cy="2437005"/>
          </a:xfrm>
        </p:spPr>
        <p:txBody>
          <a:bodyPr/>
          <a:lstStyle/>
          <a:p>
            <a:pPr marL="0" indent="0">
              <a:lnSpc>
                <a:spcPct val="100000"/>
              </a:lnSpc>
              <a:spcBef>
                <a:spcPts val="0"/>
              </a:spcBef>
              <a:spcAft>
                <a:spcPts val="0"/>
              </a:spcAft>
              <a:buNone/>
            </a:pPr>
            <a:r>
              <a:rPr lang="en-US" sz="2600" dirty="0">
                <a:latin typeface="Palatino Linotype"/>
              </a:rPr>
              <a:t>Anchor Statement: </a:t>
            </a:r>
            <a:r>
              <a:rPr lang="en-US" sz="2400" dirty="0">
                <a:latin typeface="Palatino Linotype"/>
              </a:rPr>
              <a:t>Expectations to be met for students to be prepared for post-elementary or post-secondary success.</a:t>
            </a:r>
          </a:p>
          <a:p>
            <a:pPr lvl="1">
              <a:lnSpc>
                <a:spcPct val="100000"/>
              </a:lnSpc>
              <a:spcBef>
                <a:spcPts val="0"/>
              </a:spcBef>
              <a:spcAft>
                <a:spcPts val="0"/>
              </a:spcAft>
              <a:buFont typeface="Courier New" panose="020B0604020202020204" pitchFamily="34" charset="0"/>
              <a:buChar char="o"/>
            </a:pPr>
            <a:r>
              <a:rPr lang="en-US" sz="2400" dirty="0">
                <a:latin typeface="Palatino Linotype"/>
              </a:rPr>
              <a:t>Anchor Statements for </a:t>
            </a:r>
            <a:r>
              <a:rPr lang="en-US" sz="2400" i="1" dirty="0">
                <a:latin typeface="Palatino Linotype"/>
              </a:rPr>
              <a:t>Foundational Skills: Reading Language</a:t>
            </a:r>
            <a:r>
              <a:rPr lang="en-US" sz="2400" dirty="0">
                <a:latin typeface="Palatino Linotype"/>
              </a:rPr>
              <a:t> and </a:t>
            </a:r>
            <a:r>
              <a:rPr lang="en-US" sz="2400" i="1" dirty="0">
                <a:latin typeface="Palatino Linotype"/>
              </a:rPr>
              <a:t>Foundational Skills: Writing Language</a:t>
            </a:r>
            <a:r>
              <a:rPr lang="en-US" sz="2400" dirty="0">
                <a:latin typeface="Palatino Linotype"/>
              </a:rPr>
              <a:t> are to be met by the end of grade 5.</a:t>
            </a:r>
            <a:endParaRPr lang="en-US" sz="2400" dirty="0"/>
          </a:p>
          <a:p>
            <a:pPr lvl="1">
              <a:lnSpc>
                <a:spcPct val="100000"/>
              </a:lnSpc>
              <a:spcBef>
                <a:spcPts val="0"/>
              </a:spcBef>
              <a:spcAft>
                <a:spcPts val="0"/>
              </a:spcAft>
              <a:buFont typeface="Courier New" panose="020B0604020202020204" pitchFamily="34" charset="0"/>
              <a:buChar char="o"/>
            </a:pPr>
            <a:r>
              <a:rPr lang="en-US" sz="2400" dirty="0">
                <a:latin typeface="Palatino Linotype"/>
              </a:rPr>
              <a:t>Anchor Statements for all other Domains and Strands are to be met by the end of grade 12.</a:t>
            </a:r>
            <a:r>
              <a:rPr lang="en-US" sz="2600" dirty="0">
                <a:latin typeface="Palatino Linotype"/>
              </a:rPr>
              <a:t> </a:t>
            </a:r>
            <a:endParaRPr lang="en-US" sz="2600" dirty="0"/>
          </a:p>
        </p:txBody>
      </p:sp>
      <p:sp>
        <p:nvSpPr>
          <p:cNvPr id="8" name="Content Placeholder 7">
            <a:extLst>
              <a:ext uri="{FF2B5EF4-FFF2-40B4-BE49-F238E27FC236}">
                <a16:creationId xmlns:a16="http://schemas.microsoft.com/office/drawing/2014/main" id="{83BF5D5B-143E-394D-6C67-E0E6FE847CD4}"/>
              </a:ext>
            </a:extLst>
          </p:cNvPr>
          <p:cNvSpPr>
            <a:spLocks noGrp="1"/>
          </p:cNvSpPr>
          <p:nvPr>
            <p:ph sz="quarter" idx="14"/>
          </p:nvPr>
        </p:nvSpPr>
        <p:spPr>
          <a:xfrm>
            <a:off x="283816" y="3943350"/>
            <a:ext cx="11454793" cy="2160269"/>
          </a:xfrm>
        </p:spPr>
        <p:txBody>
          <a:bodyPr>
            <a:normAutofit fontScale="85000" lnSpcReduction="10000"/>
          </a:bodyPr>
          <a:lstStyle/>
          <a:p>
            <a:pPr marL="0" marR="0">
              <a:lnSpc>
                <a:spcPct val="125000"/>
              </a:lnSpc>
              <a:spcBef>
                <a:spcPts val="0"/>
              </a:spcBef>
              <a:spcAft>
                <a:spcPts val="11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(WF) Foundational Skills: Writing Language: </a:t>
            </a:r>
            <a:r>
              <a:rPr lang="en-US" sz="1800"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By the end of grade 5</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develop understanding and conceptual knowledge of print, phonological processing, letter formation and handwriting, and other basic conventions of the English writing system.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25000"/>
              </a:lnSpc>
              <a:spcBef>
                <a:spcPts val="0"/>
              </a:spcBef>
              <a:spcAft>
                <a:spcPts val="1100"/>
              </a:spcAft>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(SS) System and Structure of Language: By the end of grade 12, demonstrate command of grammar and usage, capitalization, punctuation, and spelling.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25000"/>
              </a:lnSpc>
              <a:spcBef>
                <a:spcPts val="0"/>
              </a:spcBef>
              <a:spcAft>
                <a:spcPts val="1100"/>
              </a:spcAft>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(KL) Knowledge of Language: By the end of grade 12, apply knowledge of language and command of vocabulary to understand how language functions in different contexts, to make effective choices for meaning or style, and to comprehend more fully when reading or listening.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Slide Number Placeholder 5">
            <a:extLst>
              <a:ext uri="{FF2B5EF4-FFF2-40B4-BE49-F238E27FC236}">
                <a16:creationId xmlns:a16="http://schemas.microsoft.com/office/drawing/2014/main" id="{9B4644BA-89A7-4605-A77F-03AD7F150B8F}"/>
              </a:ext>
            </a:extLst>
          </p:cNvPr>
          <p:cNvSpPr>
            <a:spLocks noGrp="1"/>
          </p:cNvSpPr>
          <p:nvPr>
            <p:ph type="sldNum" sz="quarter" idx="10"/>
          </p:nvPr>
        </p:nvSpPr>
        <p:spPr/>
        <p:txBody>
          <a:bodyPr/>
          <a:lstStyle/>
          <a:p>
            <a:fld id="{A3D1C70C-36A2-44FC-A083-98959550CFF4}" type="slidenum">
              <a:rPr lang="en-US" smtClean="0"/>
              <a:t>9</a:t>
            </a:fld>
            <a:endParaRPr lang="en-US"/>
          </a:p>
        </p:txBody>
      </p:sp>
    </p:spTree>
    <p:extLst>
      <p:ext uri="{BB962C8B-B14F-4D97-AF65-F5344CB8AC3E}">
        <p14:creationId xmlns:p14="http://schemas.microsoft.com/office/powerpoint/2010/main" val="2819833131"/>
      </p:ext>
    </p:extLst>
  </p:cSld>
  <p:clrMapOvr>
    <a:masterClrMapping/>
  </p:clrMapOvr>
</p:sld>
</file>

<file path=ppt/theme/theme1.xml><?xml version="1.0" encoding="utf-8"?>
<a:theme xmlns:a="http://schemas.openxmlformats.org/drawingml/2006/main" name="NJDOE_TitleSlide">
  <a:themeElements>
    <a:clrScheme name="Custom 4">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NJDOE Template 0921">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Template" id="{E158C74E-3540-4F19-89F4-8580D4CC83EE}" vid="{DA7A772E-3E91-4C0E-901A-AEE387D63F5F}"/>
    </a:ext>
  </a:extLst>
</a:theme>
</file>

<file path=ppt/theme/theme2.xml><?xml version="1.0" encoding="utf-8"?>
<a:theme xmlns:a="http://schemas.openxmlformats.org/drawingml/2006/main" name="NDJOE_Main">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NJDOE Template 0921">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Template" id="{E158C74E-3540-4F19-89F4-8580D4CC83EE}" vid="{6080DE70-D3A6-4ADC-B9E6-5D13C638877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1533</TotalTime>
  <Words>3522</Words>
  <Application>Microsoft Office PowerPoint</Application>
  <PresentationFormat>Widescreen</PresentationFormat>
  <Paragraphs>368</Paragraphs>
  <Slides>35</Slides>
  <Notes>34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35</vt:i4>
      </vt:variant>
    </vt:vector>
  </HeadingPairs>
  <TitlesOfParts>
    <vt:vector size="41" baseType="lpstr">
      <vt:lpstr>Arial</vt:lpstr>
      <vt:lpstr>Calibri</vt:lpstr>
      <vt:lpstr>Courier New</vt:lpstr>
      <vt:lpstr>Palatino Linotype</vt:lpstr>
      <vt:lpstr>NJDOE_TitleSlide</vt:lpstr>
      <vt:lpstr>NDJOE_Main</vt:lpstr>
      <vt:lpstr>Overview of the 2023  New Jersey Student Learning Standards for English Language Arts</vt:lpstr>
      <vt:lpstr>Contents</vt:lpstr>
      <vt:lpstr>Adoption and Implementation</vt:lpstr>
      <vt:lpstr>New Features of the NJSLS-ELA</vt:lpstr>
      <vt:lpstr>Restructuring the NJSLS - ELA</vt:lpstr>
      <vt:lpstr>Text Version of Diagrams in Slide 5</vt:lpstr>
      <vt:lpstr>Structural Terms (1 of 4)</vt:lpstr>
      <vt:lpstr>Structural Terms (2 of 4)</vt:lpstr>
      <vt:lpstr>Structural Terms (3 of 4)</vt:lpstr>
      <vt:lpstr>Structural Terms (4 of 4)</vt:lpstr>
      <vt:lpstr>How Standards Are Coded</vt:lpstr>
      <vt:lpstr>Structural Revisions: Language Domain</vt:lpstr>
      <vt:lpstr>Language Domain: Reading Foundations</vt:lpstr>
      <vt:lpstr>K–5 Foundational Reading Example</vt:lpstr>
      <vt:lpstr>Language Domain: Writing Foundations</vt:lpstr>
      <vt:lpstr>K–5 Foundational Writing Example</vt:lpstr>
      <vt:lpstr>Structural Revisions: Reading Domain</vt:lpstr>
      <vt:lpstr>Reading Domain: Revisions</vt:lpstr>
      <vt:lpstr>Reading Domain Example A: 2016</vt:lpstr>
      <vt:lpstr>Reading Domain Example A: Revised </vt:lpstr>
      <vt:lpstr> Reading Domain Example B: 2016</vt:lpstr>
      <vt:lpstr>Reading Domain Example B: Revised </vt:lpstr>
      <vt:lpstr>Literary and Informational Text Standards</vt:lpstr>
      <vt:lpstr>Structural Revisions: Writing Domain</vt:lpstr>
      <vt:lpstr>Writing Domain: Revisions</vt:lpstr>
      <vt:lpstr>Writing Domain Example A: 2016 </vt:lpstr>
      <vt:lpstr>Writing Domain Example A: Grades 9–10 Revised </vt:lpstr>
      <vt:lpstr>Writing Domain Example A: Grades 11–12 Revised</vt:lpstr>
      <vt:lpstr>Writing Domain Example B</vt:lpstr>
      <vt:lpstr>Writing Domain Example C</vt:lpstr>
      <vt:lpstr>Structural Revisions: Speaking &amp; Listening Domain</vt:lpstr>
      <vt:lpstr>Climate Change in NJSLS-ELA</vt:lpstr>
      <vt:lpstr>Support and Resources</vt:lpstr>
      <vt:lpstr>What questions do you have?</vt:lpstr>
      <vt:lpstr>Follow Us on Social Media!</vt:lpstr>
    </vt:vector>
  </TitlesOfParts>
  <Company>NJ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the 2023  New Jersey Student Learning Standards for English Language Arts</dc:title>
  <dc:creator>Office of Standards</dc:creator>
  <cp:lastModifiedBy>Barry, Susan</cp:lastModifiedBy>
  <cp:revision>5</cp:revision>
  <dcterms:created xsi:type="dcterms:W3CDTF">2023-12-11T20:21:48Z</dcterms:created>
  <dcterms:modified xsi:type="dcterms:W3CDTF">2023-12-18T15:38:36Z</dcterms:modified>
</cp:coreProperties>
</file>