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8" r:id="rId5"/>
    <p:sldId id="373" r:id="rId6"/>
    <p:sldId id="385" r:id="rId7"/>
    <p:sldId id="369" r:id="rId8"/>
    <p:sldId id="374" r:id="rId9"/>
    <p:sldId id="386" r:id="rId10"/>
    <p:sldId id="376" r:id="rId11"/>
    <p:sldId id="378" r:id="rId12"/>
    <p:sldId id="379" r:id="rId13"/>
    <p:sldId id="380" r:id="rId14"/>
    <p:sldId id="382" r:id="rId15"/>
    <p:sldId id="381" r:id="rId16"/>
    <p:sldId id="387" r:id="rId17"/>
    <p:sldId id="370" r:id="rId18"/>
    <p:sldId id="371" r:id="rId19"/>
    <p:sldId id="383" r:id="rId20"/>
    <p:sldId id="384" r:id="rId21"/>
    <p:sldId id="372" r:id="rId22"/>
    <p:sldId id="303"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6E3D15-749A-51E2-5397-3ADD4D9FBCEC}" name="Perez, Haydee" initials="HP" userId="S::hperez@doe.nj.gov::69058436-4591-43e2-83bd-8a72a14f9b50" providerId="AD"/>
  <p188:author id="{788AF22E-4395-8C3D-3874-A21A1ECF8381}" name="Czehut, Katherine" initials="KC" userId="S::kczehut@doe.nj.gov::f40278c2-1b2f-4f9a-8f81-7971f4350395" providerId="AD"/>
  <p188:author id="{84A1B241-91A7-D71F-2637-BF0945B4CB23}" name="Bruton, Karen" initials="" userId="S::kbruton@doe.nj.gov::f42c226b-e919-4be2-93bb-24b85f1e2502" providerId="AD"/>
  <p188:author id="{7CD06546-9DD9-0023-DDD8-EC4F2CAE1FF9}" name="Thomas, Elizabeth" initials="ET" userId="S::ethomas@doe.nj.gov::ecf9b76d-2424-407e-a49b-ad172b417e8c" providerId="AD"/>
  <p188:author id="{B634134B-827C-EF12-1B17-CB59A094F846}" name="Ehling, Kathleen" initials="EK" userId="S::kehling@doe.nj.gov::0e8e584d-e448-49b8-afc8-3a6c7b8b3d7d" providerId="AD"/>
  <p188:author id="{F79A4886-9176-2134-07AB-C26F2E11F775}" name="Leon, Jacquelyn" initials="JL" userId="S::jleon@doe.nj.gov::d021d1ac-a49b-488e-b5a2-91bea44a40ae" providerId="AD"/>
  <p188:author id="{02052291-EAA7-100F-1D73-031239E46DF8}" name="Frank, Peter" initials="FP" userId="S::pfrank@doe.nj.gov::1fa809db-4681-424a-93c4-17c3613d38d5" providerId="AD"/>
  <p188:author id="{FE0D5FF6-84FE-CF35-53D3-E757C3676D77}" name="Gilbert, Ryan" initials="" userId="S::rgilbert@doe.nj.gov::6e050c3b-498f-4174-836f-191d9ce3c744" providerId="AD"/>
  <p188:author id="{72D4B0F6-7B6B-11DA-3B23-F253D5A5918F}" name="Ramella, Lori" initials="RL" userId="S::lramella@doe.nj.gov::b1c10f04-f07d-4780-9295-c32f855595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1ED"/>
    <a:srgbClr val="FEAD15"/>
    <a:srgbClr val="772006"/>
    <a:srgbClr val="004E75"/>
    <a:srgbClr val="345F84"/>
    <a:srgbClr val="000000"/>
    <a:srgbClr val="4179A8"/>
    <a:srgbClr val="D9117E"/>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FA7B7-9AB9-4B66-BA12-962BB841648E}" v="229" dt="2025-12-02T15:51:05.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80820" autoAdjust="0"/>
  </p:normalViewPr>
  <p:slideViewPr>
    <p:cSldViewPr snapToGrid="0">
      <p:cViewPr varScale="1">
        <p:scale>
          <a:sx n="86" d="100"/>
          <a:sy n="86" d="100"/>
        </p:scale>
        <p:origin x="49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zehut, Katherine" userId="f40278c2-1b2f-4f9a-8f81-7971f4350395" providerId="ADAL" clId="{6E92681B-9F17-42C6-925F-DDCB9B805385}"/>
    <pc:docChg chg="undo custSel addSld delSld modSld">
      <pc:chgData name="Czehut, Katherine" userId="f40278c2-1b2f-4f9a-8f81-7971f4350395" providerId="ADAL" clId="{6E92681B-9F17-42C6-925F-DDCB9B805385}" dt="2025-12-02T15:52:33.324" v="4187" actId="962"/>
      <pc:docMkLst>
        <pc:docMk/>
      </pc:docMkLst>
      <pc:sldChg chg="addSp delSp modSp del mod modClrScheme chgLayout">
        <pc:chgData name="Czehut, Katherine" userId="f40278c2-1b2f-4f9a-8f81-7971f4350395" providerId="ADAL" clId="{6E92681B-9F17-42C6-925F-DDCB9B805385}" dt="2025-12-01T23:05:11.848" v="378" actId="2696"/>
        <pc:sldMkLst>
          <pc:docMk/>
          <pc:sldMk cId="1720902090" sldId="312"/>
        </pc:sldMkLst>
        <pc:spChg chg="mod ord">
          <ac:chgData name="Czehut, Katherine" userId="f40278c2-1b2f-4f9a-8f81-7971f4350395" providerId="ADAL" clId="{6E92681B-9F17-42C6-925F-DDCB9B805385}" dt="2025-12-01T23:00:00.220" v="183" actId="700"/>
          <ac:spMkLst>
            <pc:docMk/>
            <pc:sldMk cId="1720902090" sldId="312"/>
            <ac:spMk id="2" creationId="{7EC87224-9E25-EEEF-27C2-04430FDAC4B1}"/>
          </ac:spMkLst>
        </pc:spChg>
        <pc:spChg chg="add del mod ord">
          <ac:chgData name="Czehut, Katherine" userId="f40278c2-1b2f-4f9a-8f81-7971f4350395" providerId="ADAL" clId="{6E92681B-9F17-42C6-925F-DDCB9B805385}" dt="2025-12-01T23:00:00.220" v="183" actId="700"/>
          <ac:spMkLst>
            <pc:docMk/>
            <pc:sldMk cId="1720902090" sldId="312"/>
            <ac:spMk id="3" creationId="{F8806B95-E2F4-F748-FE96-4700D10A658B}"/>
          </ac:spMkLst>
        </pc:spChg>
        <pc:spChg chg="mod ord">
          <ac:chgData name="Czehut, Katherine" userId="f40278c2-1b2f-4f9a-8f81-7971f4350395" providerId="ADAL" clId="{6E92681B-9F17-42C6-925F-DDCB9B805385}" dt="2025-12-01T23:00:00.220" v="183" actId="700"/>
          <ac:spMkLst>
            <pc:docMk/>
            <pc:sldMk cId="1720902090" sldId="312"/>
            <ac:spMk id="4" creationId="{B8F6E870-C864-C2A9-D424-A286897B21BB}"/>
          </ac:spMkLst>
        </pc:spChg>
        <pc:spChg chg="add del mod ord">
          <ac:chgData name="Czehut, Katherine" userId="f40278c2-1b2f-4f9a-8f81-7971f4350395" providerId="ADAL" clId="{6E92681B-9F17-42C6-925F-DDCB9B805385}" dt="2025-12-01T23:00:00.220" v="183" actId="700"/>
          <ac:spMkLst>
            <pc:docMk/>
            <pc:sldMk cId="1720902090" sldId="312"/>
            <ac:spMk id="5" creationId="{8CEC7D0E-4420-CB03-4312-E9EF0ACBB2AE}"/>
          </ac:spMkLst>
        </pc:spChg>
        <pc:spChg chg="mod ord">
          <ac:chgData name="Czehut, Katherine" userId="f40278c2-1b2f-4f9a-8f81-7971f4350395" providerId="ADAL" clId="{6E92681B-9F17-42C6-925F-DDCB9B805385}" dt="2025-12-01T23:00:00.220" v="183" actId="700"/>
          <ac:spMkLst>
            <pc:docMk/>
            <pc:sldMk cId="1720902090" sldId="312"/>
            <ac:spMk id="7" creationId="{6AE5BCE2-413D-5348-D8DF-C11CF88374BA}"/>
          </ac:spMkLst>
        </pc:spChg>
      </pc:sldChg>
      <pc:sldChg chg="addSp delSp modSp mod modClrScheme chgLayout">
        <pc:chgData name="Czehut, Katherine" userId="f40278c2-1b2f-4f9a-8f81-7971f4350395" providerId="ADAL" clId="{6E92681B-9F17-42C6-925F-DDCB9B805385}" dt="2025-12-02T14:49:41.451" v="3122" actId="20577"/>
        <pc:sldMkLst>
          <pc:docMk/>
          <pc:sldMk cId="1059465463" sldId="369"/>
        </pc:sldMkLst>
        <pc:spChg chg="add del mod">
          <ac:chgData name="Czehut, Katherine" userId="f40278c2-1b2f-4f9a-8f81-7971f4350395" providerId="ADAL" clId="{6E92681B-9F17-42C6-925F-DDCB9B805385}" dt="2025-12-01T23:05:27.582" v="379" actId="6264"/>
          <ac:spMkLst>
            <pc:docMk/>
            <pc:sldMk cId="1059465463" sldId="369"/>
            <ac:spMk id="2" creationId="{84C9813E-0FE8-C331-8A8C-276D41713A61}"/>
          </ac:spMkLst>
        </pc:spChg>
        <pc:spChg chg="add del mod">
          <ac:chgData name="Czehut, Katherine" userId="f40278c2-1b2f-4f9a-8f81-7971f4350395" providerId="ADAL" clId="{6E92681B-9F17-42C6-925F-DDCB9B805385}" dt="2025-12-01T23:05:27.582" v="379" actId="6264"/>
          <ac:spMkLst>
            <pc:docMk/>
            <pc:sldMk cId="1059465463" sldId="369"/>
            <ac:spMk id="3" creationId="{70D8A1FF-ABF5-D47F-B3BD-75078AAA2F9D}"/>
          </ac:spMkLst>
        </pc:spChg>
        <pc:spChg chg="add del mod ord">
          <ac:chgData name="Czehut, Katherine" userId="f40278c2-1b2f-4f9a-8f81-7971f4350395" providerId="ADAL" clId="{6E92681B-9F17-42C6-925F-DDCB9B805385}" dt="2025-12-01T23:05:36.658" v="380" actId="700"/>
          <ac:spMkLst>
            <pc:docMk/>
            <pc:sldMk cId="1059465463" sldId="369"/>
            <ac:spMk id="4" creationId="{83956FF0-A3D7-0303-C5CF-6E8163FF51C5}"/>
          </ac:spMkLst>
        </pc:spChg>
        <pc:spChg chg="add del mod ord">
          <ac:chgData name="Czehut, Katherine" userId="f40278c2-1b2f-4f9a-8f81-7971f4350395" providerId="ADAL" clId="{6E92681B-9F17-42C6-925F-DDCB9B805385}" dt="2025-12-01T23:05:55.136" v="381" actId="700"/>
          <ac:spMkLst>
            <pc:docMk/>
            <pc:sldMk cId="1059465463" sldId="369"/>
            <ac:spMk id="5" creationId="{F60E6B47-BE2B-442A-51B0-4FA5AB4E5EA0}"/>
          </ac:spMkLst>
        </pc:spChg>
        <pc:spChg chg="add del mod ord">
          <ac:chgData name="Czehut, Katherine" userId="f40278c2-1b2f-4f9a-8f81-7971f4350395" providerId="ADAL" clId="{6E92681B-9F17-42C6-925F-DDCB9B805385}" dt="2025-12-01T23:05:55.136" v="381" actId="700"/>
          <ac:spMkLst>
            <pc:docMk/>
            <pc:sldMk cId="1059465463" sldId="369"/>
            <ac:spMk id="6" creationId="{68D44DF8-7F33-3BED-E61F-D7D181690D0D}"/>
          </ac:spMkLst>
        </pc:spChg>
        <pc:spChg chg="add del mod ord">
          <ac:chgData name="Czehut, Katherine" userId="f40278c2-1b2f-4f9a-8f81-7971f4350395" providerId="ADAL" clId="{6E92681B-9F17-42C6-925F-DDCB9B805385}" dt="2025-12-01T23:59:32.358" v="2239" actId="21"/>
          <ac:spMkLst>
            <pc:docMk/>
            <pc:sldMk cId="1059465463" sldId="369"/>
            <ac:spMk id="7" creationId="{057CC5C4-A388-32ED-4F45-CDF55A7945A3}"/>
          </ac:spMkLst>
        </pc:spChg>
        <pc:spChg chg="mod ord">
          <ac:chgData name="Czehut, Katherine" userId="f40278c2-1b2f-4f9a-8f81-7971f4350395" providerId="ADAL" clId="{6E92681B-9F17-42C6-925F-DDCB9B805385}" dt="2025-12-01T23:05:55.136" v="381" actId="700"/>
          <ac:spMkLst>
            <pc:docMk/>
            <pc:sldMk cId="1059465463" sldId="369"/>
            <ac:spMk id="8" creationId="{3E881AA3-8345-8EC2-729D-7EB45E792998}"/>
          </ac:spMkLst>
        </pc:spChg>
        <pc:spChg chg="add mod">
          <ac:chgData name="Czehut, Katherine" userId="f40278c2-1b2f-4f9a-8f81-7971f4350395" providerId="ADAL" clId="{6E92681B-9F17-42C6-925F-DDCB9B805385}" dt="2025-12-01T23:15:04.891" v="692" actId="14861"/>
          <ac:spMkLst>
            <pc:docMk/>
            <pc:sldMk cId="1059465463" sldId="369"/>
            <ac:spMk id="9" creationId="{434FF79B-94C8-DAC9-F89B-30A2D98CD2A0}"/>
          </ac:spMkLst>
        </pc:spChg>
        <pc:spChg chg="mod ord">
          <ac:chgData name="Czehut, Katherine" userId="f40278c2-1b2f-4f9a-8f81-7971f4350395" providerId="ADAL" clId="{6E92681B-9F17-42C6-925F-DDCB9B805385}" dt="2025-12-02T14:49:41.451" v="3122" actId="20577"/>
          <ac:spMkLst>
            <pc:docMk/>
            <pc:sldMk cId="1059465463" sldId="369"/>
            <ac:spMk id="10" creationId="{1671916C-12CC-7B19-E3C4-309007C9944F}"/>
          </ac:spMkLst>
        </pc:spChg>
      </pc:sldChg>
      <pc:sldChg chg="addSp delSp modSp mod chgLayout">
        <pc:chgData name="Czehut, Katherine" userId="f40278c2-1b2f-4f9a-8f81-7971f4350395" providerId="ADAL" clId="{6E92681B-9F17-42C6-925F-DDCB9B805385}" dt="2025-12-02T00:00:27.474" v="2248" actId="21"/>
        <pc:sldMkLst>
          <pc:docMk/>
          <pc:sldMk cId="1455065876" sldId="370"/>
        </pc:sldMkLst>
        <pc:spChg chg="add del mod">
          <ac:chgData name="Czehut, Katherine" userId="f40278c2-1b2f-4f9a-8f81-7971f4350395" providerId="ADAL" clId="{6E92681B-9F17-42C6-925F-DDCB9B805385}" dt="2025-12-01T23:40:05.837" v="1375" actId="6264"/>
          <ac:spMkLst>
            <pc:docMk/>
            <pc:sldMk cId="1455065876" sldId="370"/>
            <ac:spMk id="2" creationId="{61CEFF58-BE90-0B34-CDF9-040113120C20}"/>
          </ac:spMkLst>
        </pc:spChg>
        <pc:spChg chg="add del mod">
          <ac:chgData name="Czehut, Katherine" userId="f40278c2-1b2f-4f9a-8f81-7971f4350395" providerId="ADAL" clId="{6E92681B-9F17-42C6-925F-DDCB9B805385}" dt="2025-12-01T23:40:05.837" v="1375" actId="6264"/>
          <ac:spMkLst>
            <pc:docMk/>
            <pc:sldMk cId="1455065876" sldId="370"/>
            <ac:spMk id="3" creationId="{B5807A02-DA88-F822-50A8-85A0BC1514F3}"/>
          </ac:spMkLst>
        </pc:spChg>
        <pc:spChg chg="add del mod ord">
          <ac:chgData name="Czehut, Katherine" userId="f40278c2-1b2f-4f9a-8f81-7971f4350395" providerId="ADAL" clId="{6E92681B-9F17-42C6-925F-DDCB9B805385}" dt="2025-12-02T00:00:27.474" v="2248" actId="21"/>
          <ac:spMkLst>
            <pc:docMk/>
            <pc:sldMk cId="1455065876" sldId="370"/>
            <ac:spMk id="4" creationId="{8342271F-40D4-C92C-5EDA-833BE57350CB}"/>
          </ac:spMkLst>
        </pc:spChg>
        <pc:spChg chg="mod ord">
          <ac:chgData name="Czehut, Katherine" userId="f40278c2-1b2f-4f9a-8f81-7971f4350395" providerId="ADAL" clId="{6E92681B-9F17-42C6-925F-DDCB9B805385}" dt="2025-12-01T23:40:05.837" v="1375" actId="6264"/>
          <ac:spMkLst>
            <pc:docMk/>
            <pc:sldMk cId="1455065876" sldId="370"/>
            <ac:spMk id="8" creationId="{BC3357C9-4DC5-C56D-6D44-97FFF7C5EBCD}"/>
          </ac:spMkLst>
        </pc:spChg>
        <pc:spChg chg="mod ord">
          <ac:chgData name="Czehut, Katherine" userId="f40278c2-1b2f-4f9a-8f81-7971f4350395" providerId="ADAL" clId="{6E92681B-9F17-42C6-925F-DDCB9B805385}" dt="2025-12-01T23:54:23.508" v="2102" actId="20577"/>
          <ac:spMkLst>
            <pc:docMk/>
            <pc:sldMk cId="1455065876" sldId="370"/>
            <ac:spMk id="10" creationId="{094400E2-6C5A-1CBD-A9EF-CEE5F8BB02CB}"/>
          </ac:spMkLst>
        </pc:spChg>
      </pc:sldChg>
      <pc:sldChg chg="addSp delSp modSp mod chgLayout">
        <pc:chgData name="Czehut, Katherine" userId="f40278c2-1b2f-4f9a-8f81-7971f4350395" providerId="ADAL" clId="{6E92681B-9F17-42C6-925F-DDCB9B805385}" dt="2025-12-02T00:00:32.092" v="2249" actId="21"/>
        <pc:sldMkLst>
          <pc:docMk/>
          <pc:sldMk cId="2721354072" sldId="371"/>
        </pc:sldMkLst>
        <pc:spChg chg="add del mod">
          <ac:chgData name="Czehut, Katherine" userId="f40278c2-1b2f-4f9a-8f81-7971f4350395" providerId="ADAL" clId="{6E92681B-9F17-42C6-925F-DDCB9B805385}" dt="2025-12-01T23:44:29.187" v="1524" actId="6264"/>
          <ac:spMkLst>
            <pc:docMk/>
            <pc:sldMk cId="2721354072" sldId="371"/>
            <ac:spMk id="2" creationId="{282F6E60-FB1F-18B5-CC39-C6DAAEA980BF}"/>
          </ac:spMkLst>
        </pc:spChg>
        <pc:spChg chg="add del mod">
          <ac:chgData name="Czehut, Katherine" userId="f40278c2-1b2f-4f9a-8f81-7971f4350395" providerId="ADAL" clId="{6E92681B-9F17-42C6-925F-DDCB9B805385}" dt="2025-12-01T23:44:29.187" v="1524" actId="6264"/>
          <ac:spMkLst>
            <pc:docMk/>
            <pc:sldMk cId="2721354072" sldId="371"/>
            <ac:spMk id="3" creationId="{A7860053-51EE-C0B7-4C3A-7D0722B2ADED}"/>
          </ac:spMkLst>
        </pc:spChg>
        <pc:spChg chg="add del mod ord">
          <ac:chgData name="Czehut, Katherine" userId="f40278c2-1b2f-4f9a-8f81-7971f4350395" providerId="ADAL" clId="{6E92681B-9F17-42C6-925F-DDCB9B805385}" dt="2025-12-02T00:00:32.092" v="2249" actId="21"/>
          <ac:spMkLst>
            <pc:docMk/>
            <pc:sldMk cId="2721354072" sldId="371"/>
            <ac:spMk id="4" creationId="{21EF62ED-9F9B-D874-6175-58E75BF2C742}"/>
          </ac:spMkLst>
        </pc:spChg>
        <pc:spChg chg="mod ord">
          <ac:chgData name="Czehut, Katherine" userId="f40278c2-1b2f-4f9a-8f81-7971f4350395" providerId="ADAL" clId="{6E92681B-9F17-42C6-925F-DDCB9B805385}" dt="2025-12-01T23:44:29.187" v="1524" actId="6264"/>
          <ac:spMkLst>
            <pc:docMk/>
            <pc:sldMk cId="2721354072" sldId="371"/>
            <ac:spMk id="8" creationId="{DFAA5ACF-73B9-609A-18FB-7270EB6448C5}"/>
          </ac:spMkLst>
        </pc:spChg>
        <pc:spChg chg="mod ord">
          <ac:chgData name="Czehut, Katherine" userId="f40278c2-1b2f-4f9a-8f81-7971f4350395" providerId="ADAL" clId="{6E92681B-9F17-42C6-925F-DDCB9B805385}" dt="2025-12-01T23:49:54.860" v="1952" actId="20577"/>
          <ac:spMkLst>
            <pc:docMk/>
            <pc:sldMk cId="2721354072" sldId="371"/>
            <ac:spMk id="10" creationId="{6668650A-EFE9-3AD5-6DC8-9B22CACB987E}"/>
          </ac:spMkLst>
        </pc:spChg>
      </pc:sldChg>
      <pc:sldChg chg="addSp delSp modSp mod chgLayout">
        <pc:chgData name="Czehut, Katherine" userId="f40278c2-1b2f-4f9a-8f81-7971f4350395" providerId="ADAL" clId="{6E92681B-9F17-42C6-925F-DDCB9B805385}" dt="2025-12-02T00:00:46.754" v="2252" actId="21"/>
        <pc:sldMkLst>
          <pc:docMk/>
          <pc:sldMk cId="2853811722" sldId="372"/>
        </pc:sldMkLst>
        <pc:spChg chg="add del mod">
          <ac:chgData name="Czehut, Katherine" userId="f40278c2-1b2f-4f9a-8f81-7971f4350395" providerId="ADAL" clId="{6E92681B-9F17-42C6-925F-DDCB9B805385}" dt="2025-12-01T23:58:25.742" v="2156" actId="6264"/>
          <ac:spMkLst>
            <pc:docMk/>
            <pc:sldMk cId="2853811722" sldId="372"/>
            <ac:spMk id="2" creationId="{028A13C3-AB2A-3DBB-5DA0-60F73E6D70D3}"/>
          </ac:spMkLst>
        </pc:spChg>
        <pc:spChg chg="add del mod">
          <ac:chgData name="Czehut, Katherine" userId="f40278c2-1b2f-4f9a-8f81-7971f4350395" providerId="ADAL" clId="{6E92681B-9F17-42C6-925F-DDCB9B805385}" dt="2025-12-01T23:58:25.742" v="2156" actId="6264"/>
          <ac:spMkLst>
            <pc:docMk/>
            <pc:sldMk cId="2853811722" sldId="372"/>
            <ac:spMk id="3" creationId="{2F397EAD-3D01-02F2-18C7-3975B220B918}"/>
          </ac:spMkLst>
        </pc:spChg>
        <pc:spChg chg="add del mod ord">
          <ac:chgData name="Czehut, Katherine" userId="f40278c2-1b2f-4f9a-8f81-7971f4350395" providerId="ADAL" clId="{6E92681B-9F17-42C6-925F-DDCB9B805385}" dt="2025-12-02T00:00:46.754" v="2252" actId="21"/>
          <ac:spMkLst>
            <pc:docMk/>
            <pc:sldMk cId="2853811722" sldId="372"/>
            <ac:spMk id="4" creationId="{1A6E5073-FE98-3768-28C8-66DAFF26EBB0}"/>
          </ac:spMkLst>
        </pc:spChg>
        <pc:spChg chg="mod ord">
          <ac:chgData name="Czehut, Katherine" userId="f40278c2-1b2f-4f9a-8f81-7971f4350395" providerId="ADAL" clId="{6E92681B-9F17-42C6-925F-DDCB9B805385}" dt="2025-12-01T23:58:25.742" v="2156" actId="6264"/>
          <ac:spMkLst>
            <pc:docMk/>
            <pc:sldMk cId="2853811722" sldId="372"/>
            <ac:spMk id="8" creationId="{E9A63AF1-5E3C-4924-1246-52BD7EDD8C10}"/>
          </ac:spMkLst>
        </pc:spChg>
        <pc:spChg chg="mod ord">
          <ac:chgData name="Czehut, Katherine" userId="f40278c2-1b2f-4f9a-8f81-7971f4350395" providerId="ADAL" clId="{6E92681B-9F17-42C6-925F-DDCB9B805385}" dt="2025-12-01T23:58:25.742" v="2156" actId="6264"/>
          <ac:spMkLst>
            <pc:docMk/>
            <pc:sldMk cId="2853811722" sldId="372"/>
            <ac:spMk id="10" creationId="{81B8DE47-9E0A-4D89-985D-FB2BDC99495D}"/>
          </ac:spMkLst>
        </pc:spChg>
      </pc:sldChg>
      <pc:sldChg chg="addSp delSp modSp mod chgLayout">
        <pc:chgData name="Czehut, Katherine" userId="f40278c2-1b2f-4f9a-8f81-7971f4350395" providerId="ADAL" clId="{6E92681B-9F17-42C6-925F-DDCB9B805385}" dt="2025-12-01T23:09:17.500" v="467" actId="12"/>
        <pc:sldMkLst>
          <pc:docMk/>
          <pc:sldMk cId="1720388946" sldId="373"/>
        </pc:sldMkLst>
        <pc:spChg chg="mod ord">
          <ac:chgData name="Czehut, Katherine" userId="f40278c2-1b2f-4f9a-8f81-7971f4350395" providerId="ADAL" clId="{6E92681B-9F17-42C6-925F-DDCB9B805385}" dt="2025-12-01T22:58:45.132" v="131" actId="20577"/>
          <ac:spMkLst>
            <pc:docMk/>
            <pc:sldMk cId="1720388946" sldId="373"/>
            <ac:spMk id="2" creationId="{AA3170BE-F741-863E-4C59-1D1A47DC05E3}"/>
          </ac:spMkLst>
        </pc:spChg>
        <pc:spChg chg="add del mod">
          <ac:chgData name="Czehut, Katherine" userId="f40278c2-1b2f-4f9a-8f81-7971f4350395" providerId="ADAL" clId="{6E92681B-9F17-42C6-925F-DDCB9B805385}" dt="2025-12-01T22:56:37.168" v="38" actId="6264"/>
          <ac:spMkLst>
            <pc:docMk/>
            <pc:sldMk cId="1720388946" sldId="373"/>
            <ac:spMk id="3" creationId="{50626009-4C68-E240-09AD-49C18E6783F3}"/>
          </ac:spMkLst>
        </pc:spChg>
        <pc:spChg chg="del mod ord">
          <ac:chgData name="Czehut, Katherine" userId="f40278c2-1b2f-4f9a-8f81-7971f4350395" providerId="ADAL" clId="{6E92681B-9F17-42C6-925F-DDCB9B805385}" dt="2025-12-01T22:57:48.337" v="42" actId="700"/>
          <ac:spMkLst>
            <pc:docMk/>
            <pc:sldMk cId="1720388946" sldId="373"/>
            <ac:spMk id="4" creationId="{377882AA-33A4-7566-23B9-BAF25BEF6208}"/>
          </ac:spMkLst>
        </pc:spChg>
        <pc:spChg chg="mod ord">
          <ac:chgData name="Czehut, Katherine" userId="f40278c2-1b2f-4f9a-8f81-7971f4350395" providerId="ADAL" clId="{6E92681B-9F17-42C6-925F-DDCB9B805385}" dt="2025-12-01T23:09:17.500" v="467" actId="12"/>
          <ac:spMkLst>
            <pc:docMk/>
            <pc:sldMk cId="1720388946" sldId="373"/>
            <ac:spMk id="5" creationId="{60F394C9-A856-06C5-17F8-68AA0747099A}"/>
          </ac:spMkLst>
        </pc:spChg>
        <pc:spChg chg="add del mod">
          <ac:chgData name="Czehut, Katherine" userId="f40278c2-1b2f-4f9a-8f81-7971f4350395" providerId="ADAL" clId="{6E92681B-9F17-42C6-925F-DDCB9B805385}" dt="2025-12-01T22:56:37.168" v="38" actId="6264"/>
          <ac:spMkLst>
            <pc:docMk/>
            <pc:sldMk cId="1720388946" sldId="373"/>
            <ac:spMk id="6" creationId="{6904F9E8-99F2-349A-AC95-E9B5F8F382C6}"/>
          </ac:spMkLst>
        </pc:spChg>
        <pc:spChg chg="add del mod ord">
          <ac:chgData name="Czehut, Katherine" userId="f40278c2-1b2f-4f9a-8f81-7971f4350395" providerId="ADAL" clId="{6E92681B-9F17-42C6-925F-DDCB9B805385}" dt="2025-12-01T22:56:37.168" v="38" actId="6264"/>
          <ac:spMkLst>
            <pc:docMk/>
            <pc:sldMk cId="1720388946" sldId="373"/>
            <ac:spMk id="7" creationId="{AE486435-D8C4-2FF4-CD58-8583D699B2A4}"/>
          </ac:spMkLst>
        </pc:spChg>
        <pc:spChg chg="add del mod">
          <ac:chgData name="Czehut, Katherine" userId="f40278c2-1b2f-4f9a-8f81-7971f4350395" providerId="ADAL" clId="{6E92681B-9F17-42C6-925F-DDCB9B805385}" dt="2025-12-01T22:56:48.886" v="39" actId="6264"/>
          <ac:spMkLst>
            <pc:docMk/>
            <pc:sldMk cId="1720388946" sldId="373"/>
            <ac:spMk id="8" creationId="{679C7D60-FCD8-0E43-7CD7-73EA3DAB1485}"/>
          </ac:spMkLst>
        </pc:spChg>
        <pc:spChg chg="add del mod">
          <ac:chgData name="Czehut, Katherine" userId="f40278c2-1b2f-4f9a-8f81-7971f4350395" providerId="ADAL" clId="{6E92681B-9F17-42C6-925F-DDCB9B805385}" dt="2025-12-01T22:56:48.886" v="39" actId="6264"/>
          <ac:spMkLst>
            <pc:docMk/>
            <pc:sldMk cId="1720388946" sldId="373"/>
            <ac:spMk id="9" creationId="{0E75A2A2-333F-A07B-2E20-B13702E839D2}"/>
          </ac:spMkLst>
        </pc:spChg>
        <pc:spChg chg="add del mod ord">
          <ac:chgData name="Czehut, Katherine" userId="f40278c2-1b2f-4f9a-8f81-7971f4350395" providerId="ADAL" clId="{6E92681B-9F17-42C6-925F-DDCB9B805385}" dt="2025-12-01T22:57:12.028" v="40" actId="21"/>
          <ac:spMkLst>
            <pc:docMk/>
            <pc:sldMk cId="1720388946" sldId="373"/>
            <ac:spMk id="10" creationId="{25ADAFBC-ADBC-ED95-4C33-2D9CD1867ABC}"/>
          </ac:spMkLst>
        </pc:spChg>
        <pc:spChg chg="add mod ord">
          <ac:chgData name="Czehut, Katherine" userId="f40278c2-1b2f-4f9a-8f81-7971f4350395" providerId="ADAL" clId="{6E92681B-9F17-42C6-925F-DDCB9B805385}" dt="2025-12-01T22:58:57.900" v="177" actId="20577"/>
          <ac:spMkLst>
            <pc:docMk/>
            <pc:sldMk cId="1720388946" sldId="373"/>
            <ac:spMk id="11" creationId="{5D9738C1-AE2A-1594-D5AC-6A2C2C3887EF}"/>
          </ac:spMkLst>
        </pc:spChg>
      </pc:sldChg>
      <pc:sldChg chg="addSp delSp modSp mod chgLayout">
        <pc:chgData name="Czehut, Katherine" userId="f40278c2-1b2f-4f9a-8f81-7971f4350395" providerId="ADAL" clId="{6E92681B-9F17-42C6-925F-DDCB9B805385}" dt="2025-12-02T14:49:53.060" v="3126" actId="20577"/>
        <pc:sldMkLst>
          <pc:docMk/>
          <pc:sldMk cId="2016192146" sldId="374"/>
        </pc:sldMkLst>
        <pc:spChg chg="mod ord">
          <ac:chgData name="Czehut, Katherine" userId="f40278c2-1b2f-4f9a-8f81-7971f4350395" providerId="ADAL" clId="{6E92681B-9F17-42C6-925F-DDCB9B805385}" dt="2025-12-01T23:15:14.336" v="693" actId="6264"/>
          <ac:spMkLst>
            <pc:docMk/>
            <pc:sldMk cId="2016192146" sldId="374"/>
            <ac:spMk id="2" creationId="{65AC16B2-0623-CCB5-C9AD-4523659F3439}"/>
          </ac:spMkLst>
        </pc:spChg>
        <pc:spChg chg="add del mod">
          <ac:chgData name="Czehut, Katherine" userId="f40278c2-1b2f-4f9a-8f81-7971f4350395" providerId="ADAL" clId="{6E92681B-9F17-42C6-925F-DDCB9B805385}" dt="2025-12-01T23:15:14.336" v="693" actId="6264"/>
          <ac:spMkLst>
            <pc:docMk/>
            <pc:sldMk cId="2016192146" sldId="374"/>
            <ac:spMk id="3" creationId="{A9DB5B3C-2064-E167-C3C2-2EF1389F98E6}"/>
          </ac:spMkLst>
        </pc:spChg>
        <pc:spChg chg="mod ord">
          <ac:chgData name="Czehut, Katherine" userId="f40278c2-1b2f-4f9a-8f81-7971f4350395" providerId="ADAL" clId="{6E92681B-9F17-42C6-925F-DDCB9B805385}" dt="2025-12-02T14:49:53.060" v="3126" actId="20577"/>
          <ac:spMkLst>
            <pc:docMk/>
            <pc:sldMk cId="2016192146" sldId="374"/>
            <ac:spMk id="4" creationId="{ECD68D1F-BF74-8E30-490A-0DBDB43886F8}"/>
          </ac:spMkLst>
        </pc:spChg>
        <pc:spChg chg="add del mod">
          <ac:chgData name="Czehut, Katherine" userId="f40278c2-1b2f-4f9a-8f81-7971f4350395" providerId="ADAL" clId="{6E92681B-9F17-42C6-925F-DDCB9B805385}" dt="2025-12-01T23:15:14.336" v="693" actId="6264"/>
          <ac:spMkLst>
            <pc:docMk/>
            <pc:sldMk cId="2016192146" sldId="374"/>
            <ac:spMk id="5" creationId="{BFD2EB12-AEE4-1C37-3FCF-A80D747DD3E2}"/>
          </ac:spMkLst>
        </pc:spChg>
        <pc:spChg chg="add del mod ord">
          <ac:chgData name="Czehut, Katherine" userId="f40278c2-1b2f-4f9a-8f81-7971f4350395" providerId="ADAL" clId="{6E92681B-9F17-42C6-925F-DDCB9B805385}" dt="2025-12-01T23:59:44.692" v="2241" actId="21"/>
          <ac:spMkLst>
            <pc:docMk/>
            <pc:sldMk cId="2016192146" sldId="374"/>
            <ac:spMk id="6" creationId="{498F3A47-8CBB-B7F3-D95E-72787D199B36}"/>
          </ac:spMkLst>
        </pc:spChg>
      </pc:sldChg>
      <pc:sldChg chg="addSp delSp modSp del mod modClrScheme chgLayout">
        <pc:chgData name="Czehut, Katherine" userId="f40278c2-1b2f-4f9a-8f81-7971f4350395" providerId="ADAL" clId="{6E92681B-9F17-42C6-925F-DDCB9B805385}" dt="2025-12-01T23:18:06.575" v="739" actId="2696"/>
        <pc:sldMkLst>
          <pc:docMk/>
          <pc:sldMk cId="3776773203" sldId="375"/>
        </pc:sldMkLst>
        <pc:spChg chg="mod ord">
          <ac:chgData name="Czehut, Katherine" userId="f40278c2-1b2f-4f9a-8f81-7971f4350395" providerId="ADAL" clId="{6E92681B-9F17-42C6-925F-DDCB9B805385}" dt="2025-12-01T23:15:44.644" v="695" actId="700"/>
          <ac:spMkLst>
            <pc:docMk/>
            <pc:sldMk cId="3776773203" sldId="375"/>
            <ac:spMk id="2" creationId="{2454B25F-E4F2-5F41-26D0-1536EDB4DA74}"/>
          </ac:spMkLst>
        </pc:spChg>
        <pc:spChg chg="add del mod ord">
          <ac:chgData name="Czehut, Katherine" userId="f40278c2-1b2f-4f9a-8f81-7971f4350395" providerId="ADAL" clId="{6E92681B-9F17-42C6-925F-DDCB9B805385}" dt="2025-12-01T23:15:44.644" v="695" actId="700"/>
          <ac:spMkLst>
            <pc:docMk/>
            <pc:sldMk cId="3776773203" sldId="375"/>
            <ac:spMk id="3" creationId="{9DB648B7-2CA9-51B3-FF18-6791DD208442}"/>
          </ac:spMkLst>
        </pc:spChg>
        <pc:spChg chg="mod ord">
          <ac:chgData name="Czehut, Katherine" userId="f40278c2-1b2f-4f9a-8f81-7971f4350395" providerId="ADAL" clId="{6E92681B-9F17-42C6-925F-DDCB9B805385}" dt="2025-12-01T23:16:34.451" v="726" actId="20577"/>
          <ac:spMkLst>
            <pc:docMk/>
            <pc:sldMk cId="3776773203" sldId="375"/>
            <ac:spMk id="4" creationId="{FB2A32E8-EC08-F7A4-E1C5-7BE4A249C486}"/>
          </ac:spMkLst>
        </pc:spChg>
        <pc:spChg chg="add del mod ord">
          <ac:chgData name="Czehut, Katherine" userId="f40278c2-1b2f-4f9a-8f81-7971f4350395" providerId="ADAL" clId="{6E92681B-9F17-42C6-925F-DDCB9B805385}" dt="2025-12-01T23:15:44.644" v="695" actId="700"/>
          <ac:spMkLst>
            <pc:docMk/>
            <pc:sldMk cId="3776773203" sldId="375"/>
            <ac:spMk id="6" creationId="{A4715698-61AE-D5A6-1A05-454D97854C4D}"/>
          </ac:spMkLst>
        </pc:spChg>
      </pc:sldChg>
      <pc:sldChg chg="addSp delSp modSp mod modClrScheme chgLayout">
        <pc:chgData name="Czehut, Katherine" userId="f40278c2-1b2f-4f9a-8f81-7971f4350395" providerId="ADAL" clId="{6E92681B-9F17-42C6-925F-DDCB9B805385}" dt="2025-12-01T23:20:33.269" v="844" actId="20577"/>
        <pc:sldMkLst>
          <pc:docMk/>
          <pc:sldMk cId="664480396" sldId="376"/>
        </pc:sldMkLst>
        <pc:spChg chg="mod ord">
          <ac:chgData name="Czehut, Katherine" userId="f40278c2-1b2f-4f9a-8f81-7971f4350395" providerId="ADAL" clId="{6E92681B-9F17-42C6-925F-DDCB9B805385}" dt="2025-12-01T23:20:15.964" v="836" actId="700"/>
          <ac:spMkLst>
            <pc:docMk/>
            <pc:sldMk cId="664480396" sldId="376"/>
            <ac:spMk id="2" creationId="{71ABECB8-8E59-F38A-A731-CD7D250DA226}"/>
          </ac:spMkLst>
        </pc:spChg>
        <pc:spChg chg="add mod ord">
          <ac:chgData name="Czehut, Katherine" userId="f40278c2-1b2f-4f9a-8f81-7971f4350395" providerId="ADAL" clId="{6E92681B-9F17-42C6-925F-DDCB9B805385}" dt="2025-12-01T23:20:15.964" v="836" actId="700"/>
          <ac:spMkLst>
            <pc:docMk/>
            <pc:sldMk cId="664480396" sldId="376"/>
            <ac:spMk id="3" creationId="{CAF6BAE0-5798-5DE1-AF5C-EA6C473110CF}"/>
          </ac:spMkLst>
        </pc:spChg>
        <pc:spChg chg="mod ord">
          <ac:chgData name="Czehut, Katherine" userId="f40278c2-1b2f-4f9a-8f81-7971f4350395" providerId="ADAL" clId="{6E92681B-9F17-42C6-925F-DDCB9B805385}" dt="2025-12-01T23:20:33.269" v="844" actId="20577"/>
          <ac:spMkLst>
            <pc:docMk/>
            <pc:sldMk cId="664480396" sldId="376"/>
            <ac:spMk id="4" creationId="{B562EA51-9E13-6B84-A34B-43276F85F2C9}"/>
          </ac:spMkLst>
        </pc:spChg>
        <pc:spChg chg="add del mod ord">
          <ac:chgData name="Czehut, Katherine" userId="f40278c2-1b2f-4f9a-8f81-7971f4350395" providerId="ADAL" clId="{6E92681B-9F17-42C6-925F-DDCB9B805385}" dt="2025-12-01T23:20:24.227" v="837" actId="21"/>
          <ac:spMkLst>
            <pc:docMk/>
            <pc:sldMk cId="664480396" sldId="376"/>
            <ac:spMk id="5" creationId="{43BCC61A-5F2E-47DC-40DE-687E4140D559}"/>
          </ac:spMkLst>
        </pc:spChg>
      </pc:sldChg>
      <pc:sldChg chg="addSp delSp modSp mod modClrScheme chgLayout">
        <pc:chgData name="Czehut, Katherine" userId="f40278c2-1b2f-4f9a-8f81-7971f4350395" providerId="ADAL" clId="{6E92681B-9F17-42C6-925F-DDCB9B805385}" dt="2025-12-02T00:07:10.522" v="2322" actId="962"/>
        <pc:sldMkLst>
          <pc:docMk/>
          <pc:sldMk cId="1318640667" sldId="378"/>
        </pc:sldMkLst>
        <pc:spChg chg="mod ord">
          <ac:chgData name="Czehut, Katherine" userId="f40278c2-1b2f-4f9a-8f81-7971f4350395" providerId="ADAL" clId="{6E92681B-9F17-42C6-925F-DDCB9B805385}" dt="2025-12-01T23:22:43.460" v="902" actId="700"/>
          <ac:spMkLst>
            <pc:docMk/>
            <pc:sldMk cId="1318640667" sldId="378"/>
            <ac:spMk id="2" creationId="{0BA6237A-F59D-1CE6-F598-74B741FA4E29}"/>
          </ac:spMkLst>
        </pc:spChg>
        <pc:spChg chg="add del mod ord">
          <ac:chgData name="Czehut, Katherine" userId="f40278c2-1b2f-4f9a-8f81-7971f4350395" providerId="ADAL" clId="{6E92681B-9F17-42C6-925F-DDCB9B805385}" dt="2025-12-01T23:22:32.068" v="901" actId="700"/>
          <ac:spMkLst>
            <pc:docMk/>
            <pc:sldMk cId="1318640667" sldId="378"/>
            <ac:spMk id="3" creationId="{D06DEBA6-8278-AC78-744F-9700AEE655DD}"/>
          </ac:spMkLst>
        </pc:spChg>
        <pc:spChg chg="del mod ord">
          <ac:chgData name="Czehut, Katherine" userId="f40278c2-1b2f-4f9a-8f81-7971f4350395" providerId="ADAL" clId="{6E92681B-9F17-42C6-925F-DDCB9B805385}" dt="2025-12-01T23:59:57.628" v="2243" actId="21"/>
          <ac:spMkLst>
            <pc:docMk/>
            <pc:sldMk cId="1318640667" sldId="378"/>
            <ac:spMk id="4" creationId="{1A17ABC9-F592-A835-C4CC-33B2A93F81B1}"/>
          </ac:spMkLst>
        </pc:spChg>
        <pc:spChg chg="del mod">
          <ac:chgData name="Czehut, Katherine" userId="f40278c2-1b2f-4f9a-8f81-7971f4350395" providerId="ADAL" clId="{6E92681B-9F17-42C6-925F-DDCB9B805385}" dt="2025-12-02T00:04:57.768" v="2256" actId="21"/>
          <ac:spMkLst>
            <pc:docMk/>
            <pc:sldMk cId="1318640667" sldId="378"/>
            <ac:spMk id="6" creationId="{4032BE26-23D8-FE19-CDFC-6B8CB3889EC7}"/>
          </ac:spMkLst>
        </pc:spChg>
        <pc:spChg chg="del mod">
          <ac:chgData name="Czehut, Katherine" userId="f40278c2-1b2f-4f9a-8f81-7971f4350395" providerId="ADAL" clId="{6E92681B-9F17-42C6-925F-DDCB9B805385}" dt="2025-12-02T00:04:51.801" v="2254" actId="21"/>
          <ac:spMkLst>
            <pc:docMk/>
            <pc:sldMk cId="1318640667" sldId="378"/>
            <ac:spMk id="7" creationId="{6FB3FEEC-2E48-9FDB-0DBA-2A775956B35B}"/>
          </ac:spMkLst>
        </pc:spChg>
        <pc:spChg chg="del mod">
          <ac:chgData name="Czehut, Katherine" userId="f40278c2-1b2f-4f9a-8f81-7971f4350395" providerId="ADAL" clId="{6E92681B-9F17-42C6-925F-DDCB9B805385}" dt="2025-12-02T00:04:54.615" v="2255" actId="21"/>
          <ac:spMkLst>
            <pc:docMk/>
            <pc:sldMk cId="1318640667" sldId="378"/>
            <ac:spMk id="8" creationId="{D070EDFE-70C4-17DE-010F-E415AD5881F5}"/>
          </ac:spMkLst>
        </pc:spChg>
        <pc:spChg chg="add del mod ord">
          <ac:chgData name="Czehut, Katherine" userId="f40278c2-1b2f-4f9a-8f81-7971f4350395" providerId="ADAL" clId="{6E92681B-9F17-42C6-925F-DDCB9B805385}" dt="2025-12-01T23:22:32.068" v="901" actId="700"/>
          <ac:spMkLst>
            <pc:docMk/>
            <pc:sldMk cId="1318640667" sldId="378"/>
            <ac:spMk id="9" creationId="{7BD9C313-F5AF-AF64-37E8-5C88CA943E17}"/>
          </ac:spMkLst>
        </pc:spChg>
        <pc:spChg chg="add del mod ord">
          <ac:chgData name="Czehut, Katherine" userId="f40278c2-1b2f-4f9a-8f81-7971f4350395" providerId="ADAL" clId="{6E92681B-9F17-42C6-925F-DDCB9B805385}" dt="2025-12-01T23:22:43.460" v="902" actId="700"/>
          <ac:spMkLst>
            <pc:docMk/>
            <pc:sldMk cId="1318640667" sldId="378"/>
            <ac:spMk id="10" creationId="{51B24194-B4AF-EF9D-721F-370D4686EF24}"/>
          </ac:spMkLst>
        </pc:spChg>
        <pc:spChg chg="add del mod ord">
          <ac:chgData name="Czehut, Katherine" userId="f40278c2-1b2f-4f9a-8f81-7971f4350395" providerId="ADAL" clId="{6E92681B-9F17-42C6-925F-DDCB9B805385}" dt="2025-12-01T23:22:43.460" v="902" actId="700"/>
          <ac:spMkLst>
            <pc:docMk/>
            <pc:sldMk cId="1318640667" sldId="378"/>
            <ac:spMk id="11" creationId="{1CEA22BE-C758-AE05-44FE-A6CABD8698C7}"/>
          </ac:spMkLst>
        </pc:spChg>
        <pc:spChg chg="add mod ord">
          <ac:chgData name="Czehut, Katherine" userId="f40278c2-1b2f-4f9a-8f81-7971f4350395" providerId="ADAL" clId="{6E92681B-9F17-42C6-925F-DDCB9B805385}" dt="2025-12-01T23:24:51.613" v="1013" actId="313"/>
          <ac:spMkLst>
            <pc:docMk/>
            <pc:sldMk cId="1318640667" sldId="378"/>
            <ac:spMk id="12" creationId="{47CB2417-ECCB-00D1-609E-539139F34FC7}"/>
          </ac:spMkLst>
        </pc:spChg>
        <pc:picChg chg="add mod modCrop">
          <ac:chgData name="Czehut, Katherine" userId="f40278c2-1b2f-4f9a-8f81-7971f4350395" providerId="ADAL" clId="{6E92681B-9F17-42C6-925F-DDCB9B805385}" dt="2025-12-02T00:07:10.522" v="2322" actId="962"/>
          <ac:picMkLst>
            <pc:docMk/>
            <pc:sldMk cId="1318640667" sldId="378"/>
            <ac:picMk id="4" creationId="{DAECA682-94B8-8E82-28F4-116D7CD33731}"/>
          </ac:picMkLst>
        </pc:picChg>
        <pc:picChg chg="del mod modCrop">
          <ac:chgData name="Czehut, Katherine" userId="f40278c2-1b2f-4f9a-8f81-7971f4350395" providerId="ADAL" clId="{6E92681B-9F17-42C6-925F-DDCB9B805385}" dt="2025-12-02T00:04:48.191" v="2253" actId="21"/>
          <ac:picMkLst>
            <pc:docMk/>
            <pc:sldMk cId="1318640667" sldId="378"/>
            <ac:picMk id="5" creationId="{176DDBD0-D67A-1112-C8C3-CAA1118F7CD0}"/>
          </ac:picMkLst>
        </pc:picChg>
        <pc:picChg chg="mod">
          <ac:chgData name="Czehut, Katherine" userId="f40278c2-1b2f-4f9a-8f81-7971f4350395" providerId="ADAL" clId="{6E92681B-9F17-42C6-925F-DDCB9B805385}" dt="2025-12-01T23:25:12.267" v="1014" actId="1076"/>
          <ac:picMkLst>
            <pc:docMk/>
            <pc:sldMk cId="1318640667" sldId="378"/>
            <ac:picMk id="13" creationId="{E0A1A1D4-713A-C4DE-E9D6-211E9CC4988C}"/>
          </ac:picMkLst>
        </pc:picChg>
      </pc:sldChg>
      <pc:sldChg chg="addSp delSp modSp mod modClrScheme chgLayout">
        <pc:chgData name="Czehut, Katherine" userId="f40278c2-1b2f-4f9a-8f81-7971f4350395" providerId="ADAL" clId="{6E92681B-9F17-42C6-925F-DDCB9B805385}" dt="2025-12-02T14:52:47.552" v="3417" actId="20577"/>
        <pc:sldMkLst>
          <pc:docMk/>
          <pc:sldMk cId="269707758" sldId="379"/>
        </pc:sldMkLst>
        <pc:spChg chg="mod ord">
          <ac:chgData name="Czehut, Katherine" userId="f40278c2-1b2f-4f9a-8f81-7971f4350395" providerId="ADAL" clId="{6E92681B-9F17-42C6-925F-DDCB9B805385}" dt="2025-12-01T23:27:39.409" v="1038" actId="700"/>
          <ac:spMkLst>
            <pc:docMk/>
            <pc:sldMk cId="269707758" sldId="379"/>
            <ac:spMk id="2" creationId="{20B7E0A7-ABD6-3659-FEA0-E754D3B06FAD}"/>
          </ac:spMkLst>
        </pc:spChg>
        <pc:spChg chg="add mod ord">
          <ac:chgData name="Czehut, Katherine" userId="f40278c2-1b2f-4f9a-8f81-7971f4350395" providerId="ADAL" clId="{6E92681B-9F17-42C6-925F-DDCB9B805385}" dt="2025-12-02T14:52:47.552" v="3417" actId="20577"/>
          <ac:spMkLst>
            <pc:docMk/>
            <pc:sldMk cId="269707758" sldId="379"/>
            <ac:spMk id="3" creationId="{24202776-D73F-96DB-AB73-8830F6ED8E20}"/>
          </ac:spMkLst>
        </pc:spChg>
        <pc:spChg chg="del mod ord">
          <ac:chgData name="Czehut, Katherine" userId="f40278c2-1b2f-4f9a-8f81-7971f4350395" providerId="ADAL" clId="{6E92681B-9F17-42C6-925F-DDCB9B805385}" dt="2025-12-01T23:27:39.409" v="1038" actId="700"/>
          <ac:spMkLst>
            <pc:docMk/>
            <pc:sldMk cId="269707758" sldId="379"/>
            <ac:spMk id="4" creationId="{785FB50A-3788-147C-D05A-A501A09E549E}"/>
          </ac:spMkLst>
        </pc:spChg>
        <pc:spChg chg="add del mod ord">
          <ac:chgData name="Czehut, Katherine" userId="f40278c2-1b2f-4f9a-8f81-7971f4350395" providerId="ADAL" clId="{6E92681B-9F17-42C6-925F-DDCB9B805385}" dt="2025-12-01T23:27:14.606" v="1036" actId="21"/>
          <ac:spMkLst>
            <pc:docMk/>
            <pc:sldMk cId="269707758" sldId="379"/>
            <ac:spMk id="5" creationId="{99B587AA-B9FA-531F-17AE-745EF3B1C999}"/>
          </ac:spMkLst>
        </pc:spChg>
        <pc:spChg chg="add del mod ord">
          <ac:chgData name="Czehut, Katherine" userId="f40278c2-1b2f-4f9a-8f81-7971f4350395" providerId="ADAL" clId="{6E92681B-9F17-42C6-925F-DDCB9B805385}" dt="2025-12-02T00:00:02.049" v="2244" actId="21"/>
          <ac:spMkLst>
            <pc:docMk/>
            <pc:sldMk cId="269707758" sldId="379"/>
            <ac:spMk id="6" creationId="{FA9262E6-DFE6-D6C0-4846-25C0014FB9A8}"/>
          </ac:spMkLst>
        </pc:spChg>
        <pc:spChg chg="add mod ord">
          <ac:chgData name="Czehut, Katherine" userId="f40278c2-1b2f-4f9a-8f81-7971f4350395" providerId="ADAL" clId="{6E92681B-9F17-42C6-925F-DDCB9B805385}" dt="2025-12-01T23:27:39.409" v="1038" actId="700"/>
          <ac:spMkLst>
            <pc:docMk/>
            <pc:sldMk cId="269707758" sldId="379"/>
            <ac:spMk id="7" creationId="{7A64F4EA-7A79-6AF8-109E-D2DAE9723937}"/>
          </ac:spMkLst>
        </pc:spChg>
        <pc:spChg chg="add del mod ord">
          <ac:chgData name="Czehut, Katherine" userId="f40278c2-1b2f-4f9a-8f81-7971f4350395" providerId="ADAL" clId="{6E92681B-9F17-42C6-925F-DDCB9B805385}" dt="2025-12-01T23:27:58.761" v="1042" actId="21"/>
          <ac:spMkLst>
            <pc:docMk/>
            <pc:sldMk cId="269707758" sldId="379"/>
            <ac:spMk id="8" creationId="{46ABF5B6-1831-7DEB-1952-55F4204E6986}"/>
          </ac:spMkLst>
        </pc:spChg>
        <pc:spChg chg="add del mod ord">
          <ac:chgData name="Czehut, Katherine" userId="f40278c2-1b2f-4f9a-8f81-7971f4350395" providerId="ADAL" clId="{6E92681B-9F17-42C6-925F-DDCB9B805385}" dt="2025-12-01T23:27:52.355" v="1040" actId="21"/>
          <ac:spMkLst>
            <pc:docMk/>
            <pc:sldMk cId="269707758" sldId="379"/>
            <ac:spMk id="9" creationId="{E5F699FB-DE10-256D-06D4-BFD6A9C7586D}"/>
          </ac:spMkLst>
        </pc:spChg>
        <pc:picChg chg="mod">
          <ac:chgData name="Czehut, Katherine" userId="f40278c2-1b2f-4f9a-8f81-7971f4350395" providerId="ADAL" clId="{6E92681B-9F17-42C6-925F-DDCB9B805385}" dt="2025-12-01T23:28:04.090" v="1043" actId="1076"/>
          <ac:picMkLst>
            <pc:docMk/>
            <pc:sldMk cId="269707758" sldId="379"/>
            <ac:picMk id="10" creationId="{E39EFD21-CBCF-5F05-6B06-D4C0F6E8BC2A}"/>
          </ac:picMkLst>
        </pc:picChg>
      </pc:sldChg>
      <pc:sldChg chg="addSp delSp modSp mod chgLayout">
        <pc:chgData name="Czehut, Katherine" userId="f40278c2-1b2f-4f9a-8f81-7971f4350395" providerId="ADAL" clId="{6E92681B-9F17-42C6-925F-DDCB9B805385}" dt="2025-12-02T14:52:59.497" v="3421" actId="20577"/>
        <pc:sldMkLst>
          <pc:docMk/>
          <pc:sldMk cId="3375015611" sldId="380"/>
        </pc:sldMkLst>
        <pc:spChg chg="mod ord">
          <ac:chgData name="Czehut, Katherine" userId="f40278c2-1b2f-4f9a-8f81-7971f4350395" providerId="ADAL" clId="{6E92681B-9F17-42C6-925F-DDCB9B805385}" dt="2025-12-01T23:52:27.934" v="2010" actId="20577"/>
          <ac:spMkLst>
            <pc:docMk/>
            <pc:sldMk cId="3375015611" sldId="380"/>
            <ac:spMk id="2" creationId="{48139A15-956F-E8A3-FD5A-F723C2E0EE2E}"/>
          </ac:spMkLst>
        </pc:spChg>
        <pc:spChg chg="add del mod">
          <ac:chgData name="Czehut, Katherine" userId="f40278c2-1b2f-4f9a-8f81-7971f4350395" providerId="ADAL" clId="{6E92681B-9F17-42C6-925F-DDCB9B805385}" dt="2025-12-01T23:29:20.754" v="1084" actId="6264"/>
          <ac:spMkLst>
            <pc:docMk/>
            <pc:sldMk cId="3375015611" sldId="380"/>
            <ac:spMk id="3" creationId="{6D851B54-05E3-F73A-4921-0E6EB5DA049C}"/>
          </ac:spMkLst>
        </pc:spChg>
        <pc:spChg chg="mod ord">
          <ac:chgData name="Czehut, Katherine" userId="f40278c2-1b2f-4f9a-8f81-7971f4350395" providerId="ADAL" clId="{6E92681B-9F17-42C6-925F-DDCB9B805385}" dt="2025-12-02T14:52:59.497" v="3421" actId="20577"/>
          <ac:spMkLst>
            <pc:docMk/>
            <pc:sldMk cId="3375015611" sldId="380"/>
            <ac:spMk id="4" creationId="{1CD6A3A3-0F1C-35E5-42D5-02D179C2F4B8}"/>
          </ac:spMkLst>
        </pc:spChg>
        <pc:spChg chg="add del mod">
          <ac:chgData name="Czehut, Katherine" userId="f40278c2-1b2f-4f9a-8f81-7971f4350395" providerId="ADAL" clId="{6E92681B-9F17-42C6-925F-DDCB9B805385}" dt="2025-12-01T23:29:20.754" v="1084" actId="6264"/>
          <ac:spMkLst>
            <pc:docMk/>
            <pc:sldMk cId="3375015611" sldId="380"/>
            <ac:spMk id="5" creationId="{DDBBAFDE-1551-27EC-B77D-FB21F014B676}"/>
          </ac:spMkLst>
        </pc:spChg>
        <pc:spChg chg="add del mod ord">
          <ac:chgData name="Czehut, Katherine" userId="f40278c2-1b2f-4f9a-8f81-7971f4350395" providerId="ADAL" clId="{6E92681B-9F17-42C6-925F-DDCB9B805385}" dt="2025-12-02T00:00:06.139" v="2245" actId="21"/>
          <ac:spMkLst>
            <pc:docMk/>
            <pc:sldMk cId="3375015611" sldId="380"/>
            <ac:spMk id="7" creationId="{864FB984-36E1-C400-4A56-013C98E87CC5}"/>
          </ac:spMkLst>
        </pc:spChg>
      </pc:sldChg>
      <pc:sldChg chg="addSp delSp modSp mod modClrScheme chgLayout">
        <pc:chgData name="Czehut, Katherine" userId="f40278c2-1b2f-4f9a-8f81-7971f4350395" providerId="ADAL" clId="{6E92681B-9F17-42C6-925F-DDCB9B805385}" dt="2025-12-02T14:56:17.231" v="3429" actId="20577"/>
        <pc:sldMkLst>
          <pc:docMk/>
          <pc:sldMk cId="3602451503" sldId="381"/>
        </pc:sldMkLst>
        <pc:spChg chg="mod ord">
          <ac:chgData name="Czehut, Katherine" userId="f40278c2-1b2f-4f9a-8f81-7971f4350395" providerId="ADAL" clId="{6E92681B-9F17-42C6-925F-DDCB9B805385}" dt="2025-12-01T23:38:19.760" v="1321" actId="20577"/>
          <ac:spMkLst>
            <pc:docMk/>
            <pc:sldMk cId="3602451503" sldId="381"/>
            <ac:spMk id="2" creationId="{4FA08002-820D-92EB-230B-6F5930D5A9DC}"/>
          </ac:spMkLst>
        </pc:spChg>
        <pc:spChg chg="add mod ord">
          <ac:chgData name="Czehut, Katherine" userId="f40278c2-1b2f-4f9a-8f81-7971f4350395" providerId="ADAL" clId="{6E92681B-9F17-42C6-925F-DDCB9B805385}" dt="2025-12-01T23:38:00.161" v="1287" actId="700"/>
          <ac:spMkLst>
            <pc:docMk/>
            <pc:sldMk cId="3602451503" sldId="381"/>
            <ac:spMk id="3" creationId="{E540D949-95AB-F7D0-F128-F0AAE26B3FC7}"/>
          </ac:spMkLst>
        </pc:spChg>
        <pc:spChg chg="del mod ord">
          <ac:chgData name="Czehut, Katherine" userId="f40278c2-1b2f-4f9a-8f81-7971f4350395" providerId="ADAL" clId="{6E92681B-9F17-42C6-925F-DDCB9B805385}" dt="2025-12-02T00:00:22.522" v="2247" actId="21"/>
          <ac:spMkLst>
            <pc:docMk/>
            <pc:sldMk cId="3602451503" sldId="381"/>
            <ac:spMk id="4" creationId="{9988AE8D-C9A6-A691-77EE-271AD3113631}"/>
          </ac:spMkLst>
        </pc:spChg>
        <pc:spChg chg="add mod ord">
          <ac:chgData name="Czehut, Katherine" userId="f40278c2-1b2f-4f9a-8f81-7971f4350395" providerId="ADAL" clId="{6E92681B-9F17-42C6-925F-DDCB9B805385}" dt="2025-12-02T14:56:17.231" v="3429" actId="20577"/>
          <ac:spMkLst>
            <pc:docMk/>
            <pc:sldMk cId="3602451503" sldId="381"/>
            <ac:spMk id="5" creationId="{2228110B-92E0-9F2F-19EA-8B21F063A650}"/>
          </ac:spMkLst>
        </pc:spChg>
        <pc:spChg chg="add del mod ord">
          <ac:chgData name="Czehut, Katherine" userId="f40278c2-1b2f-4f9a-8f81-7971f4350395" providerId="ADAL" clId="{6E92681B-9F17-42C6-925F-DDCB9B805385}" dt="2025-12-01T23:38:31.937" v="1324" actId="21"/>
          <ac:spMkLst>
            <pc:docMk/>
            <pc:sldMk cId="3602451503" sldId="381"/>
            <ac:spMk id="7" creationId="{D0BA4FF5-FBE0-06A7-55E0-0F7D1729F66A}"/>
          </ac:spMkLst>
        </pc:spChg>
        <pc:picChg chg="mod">
          <ac:chgData name="Czehut, Katherine" userId="f40278c2-1b2f-4f9a-8f81-7971f4350395" providerId="ADAL" clId="{6E92681B-9F17-42C6-925F-DDCB9B805385}" dt="2025-12-01T23:38:28.452" v="1323" actId="1076"/>
          <ac:picMkLst>
            <pc:docMk/>
            <pc:sldMk cId="3602451503" sldId="381"/>
            <ac:picMk id="6" creationId="{DE7BB7BC-C01B-25B2-A16C-3FAC38C691E2}"/>
          </ac:picMkLst>
        </pc:picChg>
      </pc:sldChg>
      <pc:sldChg chg="addSp delSp modSp mod modClrScheme chgLayout">
        <pc:chgData name="Czehut, Katherine" userId="f40278c2-1b2f-4f9a-8f81-7971f4350395" providerId="ADAL" clId="{6E92681B-9F17-42C6-925F-DDCB9B805385}" dt="2025-12-02T14:53:06.984" v="3425" actId="20577"/>
        <pc:sldMkLst>
          <pc:docMk/>
          <pc:sldMk cId="1758933283" sldId="382"/>
        </pc:sldMkLst>
        <pc:spChg chg="mod ord">
          <ac:chgData name="Czehut, Katherine" userId="f40278c2-1b2f-4f9a-8f81-7971f4350395" providerId="ADAL" clId="{6E92681B-9F17-42C6-925F-DDCB9B805385}" dt="2025-12-01T23:30:26.396" v="1092" actId="20577"/>
          <ac:spMkLst>
            <pc:docMk/>
            <pc:sldMk cId="1758933283" sldId="382"/>
            <ac:spMk id="2" creationId="{CF82602F-9C74-8AB8-874C-CE36EBCBB210}"/>
          </ac:spMkLst>
        </pc:spChg>
        <pc:spChg chg="add mod ord">
          <ac:chgData name="Czehut, Katherine" userId="f40278c2-1b2f-4f9a-8f81-7971f4350395" providerId="ADAL" clId="{6E92681B-9F17-42C6-925F-DDCB9B805385}" dt="2025-12-01T23:29:46.458" v="1085" actId="700"/>
          <ac:spMkLst>
            <pc:docMk/>
            <pc:sldMk cId="1758933283" sldId="382"/>
            <ac:spMk id="3" creationId="{5AB697BC-D1C4-CF45-95AF-FA5837DE1686}"/>
          </ac:spMkLst>
        </pc:spChg>
        <pc:spChg chg="del mod ord">
          <ac:chgData name="Czehut, Katherine" userId="f40278c2-1b2f-4f9a-8f81-7971f4350395" providerId="ADAL" clId="{6E92681B-9F17-42C6-925F-DDCB9B805385}" dt="2025-12-02T00:00:14.909" v="2246" actId="21"/>
          <ac:spMkLst>
            <pc:docMk/>
            <pc:sldMk cId="1758933283" sldId="382"/>
            <ac:spMk id="4" creationId="{A206E8E6-3D2C-8A51-527B-1DC3C4591703}"/>
          </ac:spMkLst>
        </pc:spChg>
        <pc:spChg chg="add mod ord">
          <ac:chgData name="Czehut, Katherine" userId="f40278c2-1b2f-4f9a-8f81-7971f4350395" providerId="ADAL" clId="{6E92681B-9F17-42C6-925F-DDCB9B805385}" dt="2025-12-02T14:53:06.984" v="3425" actId="20577"/>
          <ac:spMkLst>
            <pc:docMk/>
            <pc:sldMk cId="1758933283" sldId="382"/>
            <ac:spMk id="5" creationId="{208FFE49-AEDA-7587-1329-645E107E0A2E}"/>
          </ac:spMkLst>
        </pc:spChg>
        <pc:spChg chg="add del mod ord">
          <ac:chgData name="Czehut, Katherine" userId="f40278c2-1b2f-4f9a-8f81-7971f4350395" providerId="ADAL" clId="{6E92681B-9F17-42C6-925F-DDCB9B805385}" dt="2025-12-01T23:31:58.973" v="1138" actId="21"/>
          <ac:spMkLst>
            <pc:docMk/>
            <pc:sldMk cId="1758933283" sldId="382"/>
            <ac:spMk id="7" creationId="{1341C0E0-6C8F-FDD1-2FA1-6668456890F6}"/>
          </ac:spMkLst>
        </pc:spChg>
        <pc:picChg chg="mod">
          <ac:chgData name="Czehut, Katherine" userId="f40278c2-1b2f-4f9a-8f81-7971f4350395" providerId="ADAL" clId="{6E92681B-9F17-42C6-925F-DDCB9B805385}" dt="2025-12-01T23:30:19.386" v="1091" actId="1076"/>
          <ac:picMkLst>
            <pc:docMk/>
            <pc:sldMk cId="1758933283" sldId="382"/>
            <ac:picMk id="6" creationId="{088D9AC1-37B9-45E8-4D85-C6A825CB06E0}"/>
          </ac:picMkLst>
        </pc:picChg>
      </pc:sldChg>
      <pc:sldChg chg="addSp delSp modSp mod modClrScheme chgLayout">
        <pc:chgData name="Czehut, Katherine" userId="f40278c2-1b2f-4f9a-8f81-7971f4350395" providerId="ADAL" clId="{6E92681B-9F17-42C6-925F-DDCB9B805385}" dt="2025-12-02T14:40:27.167" v="2874" actId="20577"/>
        <pc:sldMkLst>
          <pc:docMk/>
          <pc:sldMk cId="664182333" sldId="383"/>
        </pc:sldMkLst>
        <pc:spChg chg="mod ord">
          <ac:chgData name="Czehut, Katherine" userId="f40278c2-1b2f-4f9a-8f81-7971f4350395" providerId="ADAL" clId="{6E92681B-9F17-42C6-925F-DDCB9B805385}" dt="2025-12-01T23:50:10.327" v="1954" actId="700"/>
          <ac:spMkLst>
            <pc:docMk/>
            <pc:sldMk cId="664182333" sldId="383"/>
            <ac:spMk id="2" creationId="{F48A0DA6-0E70-B20F-E6AA-E365459EA309}"/>
          </ac:spMkLst>
        </pc:spChg>
        <pc:spChg chg="add del mod">
          <ac:chgData name="Czehut, Katherine" userId="f40278c2-1b2f-4f9a-8f81-7971f4350395" providerId="ADAL" clId="{6E92681B-9F17-42C6-925F-DDCB9B805385}" dt="2025-12-01T23:50:03.660" v="1953" actId="6264"/>
          <ac:spMkLst>
            <pc:docMk/>
            <pc:sldMk cId="664182333" sldId="383"/>
            <ac:spMk id="3" creationId="{A3D1BD62-7246-4AA2-6A17-40092DF7381A}"/>
          </ac:spMkLst>
        </pc:spChg>
        <pc:spChg chg="mod ord">
          <ac:chgData name="Czehut, Katherine" userId="f40278c2-1b2f-4f9a-8f81-7971f4350395" providerId="ADAL" clId="{6E92681B-9F17-42C6-925F-DDCB9B805385}" dt="2025-12-02T14:40:27.167" v="2874" actId="20577"/>
          <ac:spMkLst>
            <pc:docMk/>
            <pc:sldMk cId="664182333" sldId="383"/>
            <ac:spMk id="4" creationId="{6F35A567-484A-C67F-890B-CBA7A1425BFE}"/>
          </ac:spMkLst>
        </pc:spChg>
        <pc:spChg chg="add del mod">
          <ac:chgData name="Czehut, Katherine" userId="f40278c2-1b2f-4f9a-8f81-7971f4350395" providerId="ADAL" clId="{6E92681B-9F17-42C6-925F-DDCB9B805385}" dt="2025-12-01T23:50:03.660" v="1953" actId="6264"/>
          <ac:spMkLst>
            <pc:docMk/>
            <pc:sldMk cId="664182333" sldId="383"/>
            <ac:spMk id="5" creationId="{EB945FEC-CE06-8717-F315-ECCF9CD90146}"/>
          </ac:spMkLst>
        </pc:spChg>
        <pc:spChg chg="add del mod ord">
          <ac:chgData name="Czehut, Katherine" userId="f40278c2-1b2f-4f9a-8f81-7971f4350395" providerId="ADAL" clId="{6E92681B-9F17-42C6-925F-DDCB9B805385}" dt="2025-12-01T23:50:10.327" v="1954" actId="700"/>
          <ac:spMkLst>
            <pc:docMk/>
            <pc:sldMk cId="664182333" sldId="383"/>
            <ac:spMk id="6" creationId="{980C4EB5-1723-C559-77A2-C47B0AF6F9C0}"/>
          </ac:spMkLst>
        </pc:spChg>
        <pc:spChg chg="add del mod ord">
          <ac:chgData name="Czehut, Katherine" userId="f40278c2-1b2f-4f9a-8f81-7971f4350395" providerId="ADAL" clId="{6E92681B-9F17-42C6-925F-DDCB9B805385}" dt="2025-12-02T00:00:36.771" v="2250" actId="21"/>
          <ac:spMkLst>
            <pc:docMk/>
            <pc:sldMk cId="664182333" sldId="383"/>
            <ac:spMk id="7" creationId="{3DF966D5-BDBD-53DE-919B-4A0D32AC77CF}"/>
          </ac:spMkLst>
        </pc:spChg>
        <pc:spChg chg="add del mod ord">
          <ac:chgData name="Czehut, Katherine" userId="f40278c2-1b2f-4f9a-8f81-7971f4350395" providerId="ADAL" clId="{6E92681B-9F17-42C6-925F-DDCB9B805385}" dt="2025-12-01T23:50:19.429" v="1956" actId="21"/>
          <ac:spMkLst>
            <pc:docMk/>
            <pc:sldMk cId="664182333" sldId="383"/>
            <ac:spMk id="8" creationId="{6CDD0FB0-61E7-0AB9-2779-1D12D82A15A8}"/>
          </ac:spMkLst>
        </pc:spChg>
        <pc:picChg chg="mod">
          <ac:chgData name="Czehut, Katherine" userId="f40278c2-1b2f-4f9a-8f81-7971f4350395" providerId="ADAL" clId="{6E92681B-9F17-42C6-925F-DDCB9B805385}" dt="2025-12-02T14:39:26.621" v="2863" actId="1076"/>
          <ac:picMkLst>
            <pc:docMk/>
            <pc:sldMk cId="664182333" sldId="383"/>
            <ac:picMk id="9" creationId="{CE2F586E-22F4-1ACE-0FEA-D66BD8A025A9}"/>
          </ac:picMkLst>
        </pc:picChg>
      </pc:sldChg>
      <pc:sldChg chg="addSp delSp modSp mod modClrScheme chgLayout">
        <pc:chgData name="Czehut, Katherine" userId="f40278c2-1b2f-4f9a-8f81-7971f4350395" providerId="ADAL" clId="{6E92681B-9F17-42C6-925F-DDCB9B805385}" dt="2025-12-02T00:09:58.227" v="2371" actId="962"/>
        <pc:sldMkLst>
          <pc:docMk/>
          <pc:sldMk cId="4186182185" sldId="384"/>
        </pc:sldMkLst>
        <pc:spChg chg="mod ord">
          <ac:chgData name="Czehut, Katherine" userId="f40278c2-1b2f-4f9a-8f81-7971f4350395" providerId="ADAL" clId="{6E92681B-9F17-42C6-925F-DDCB9B805385}" dt="2025-12-01T23:57:26.450" v="2146" actId="6264"/>
          <ac:spMkLst>
            <pc:docMk/>
            <pc:sldMk cId="4186182185" sldId="384"/>
            <ac:spMk id="2" creationId="{59606A95-5356-E305-614E-306AE899DC0E}"/>
          </ac:spMkLst>
        </pc:spChg>
        <pc:spChg chg="add mod ord">
          <ac:chgData name="Czehut, Katherine" userId="f40278c2-1b2f-4f9a-8f81-7971f4350395" providerId="ADAL" clId="{6E92681B-9F17-42C6-925F-DDCB9B805385}" dt="2025-12-02T00:09:17.473" v="2345" actId="20577"/>
          <ac:spMkLst>
            <pc:docMk/>
            <pc:sldMk cId="4186182185" sldId="384"/>
            <ac:spMk id="3" creationId="{A734E756-5661-DFEE-2369-73F9C2C2B427}"/>
          </ac:spMkLst>
        </pc:spChg>
        <pc:spChg chg="del mod ord">
          <ac:chgData name="Czehut, Katherine" userId="f40278c2-1b2f-4f9a-8f81-7971f4350395" providerId="ADAL" clId="{6E92681B-9F17-42C6-925F-DDCB9B805385}" dt="2025-12-01T23:57:26.450" v="2146" actId="6264"/>
          <ac:spMkLst>
            <pc:docMk/>
            <pc:sldMk cId="4186182185" sldId="384"/>
            <ac:spMk id="4" creationId="{4190666E-B6E1-9985-FB5E-44BD7FCE27EE}"/>
          </ac:spMkLst>
        </pc:spChg>
        <pc:spChg chg="add del mod ord">
          <ac:chgData name="Czehut, Katherine" userId="f40278c2-1b2f-4f9a-8f81-7971f4350395" providerId="ADAL" clId="{6E92681B-9F17-42C6-925F-DDCB9B805385}" dt="2025-12-01T23:57:00.116" v="2142" actId="21"/>
          <ac:spMkLst>
            <pc:docMk/>
            <pc:sldMk cId="4186182185" sldId="384"/>
            <ac:spMk id="5" creationId="{2DA371F2-BE21-D43E-503F-EB473D62BA5A}"/>
          </ac:spMkLst>
        </pc:spChg>
        <pc:spChg chg="add del mod">
          <ac:chgData name="Czehut, Katherine" userId="f40278c2-1b2f-4f9a-8f81-7971f4350395" providerId="ADAL" clId="{6E92681B-9F17-42C6-925F-DDCB9B805385}" dt="2025-12-01T23:57:26.450" v="2146" actId="6264"/>
          <ac:spMkLst>
            <pc:docMk/>
            <pc:sldMk cId="4186182185" sldId="384"/>
            <ac:spMk id="6" creationId="{20D4EEB4-ED12-044B-8508-B306E597FF71}"/>
          </ac:spMkLst>
        </pc:spChg>
        <pc:spChg chg="add del mod">
          <ac:chgData name="Czehut, Katherine" userId="f40278c2-1b2f-4f9a-8f81-7971f4350395" providerId="ADAL" clId="{6E92681B-9F17-42C6-925F-DDCB9B805385}" dt="2025-12-01T23:57:26.450" v="2146" actId="6264"/>
          <ac:spMkLst>
            <pc:docMk/>
            <pc:sldMk cId="4186182185" sldId="384"/>
            <ac:spMk id="7" creationId="{41BD5860-9310-CBDE-27D2-DE1D30DEE7FF}"/>
          </ac:spMkLst>
        </pc:spChg>
        <pc:spChg chg="del mod">
          <ac:chgData name="Czehut, Katherine" userId="f40278c2-1b2f-4f9a-8f81-7971f4350395" providerId="ADAL" clId="{6E92681B-9F17-42C6-925F-DDCB9B805385}" dt="2025-12-02T00:08:27.794" v="2323" actId="21"/>
          <ac:spMkLst>
            <pc:docMk/>
            <pc:sldMk cId="4186182185" sldId="384"/>
            <ac:spMk id="9" creationId="{3EB6884B-D286-D1F5-21CC-0864484A373C}"/>
          </ac:spMkLst>
        </pc:spChg>
        <pc:spChg chg="add del mod ord">
          <ac:chgData name="Czehut, Katherine" userId="f40278c2-1b2f-4f9a-8f81-7971f4350395" providerId="ADAL" clId="{6E92681B-9F17-42C6-925F-DDCB9B805385}" dt="2025-12-02T00:00:42.492" v="2251" actId="21"/>
          <ac:spMkLst>
            <pc:docMk/>
            <pc:sldMk cId="4186182185" sldId="384"/>
            <ac:spMk id="10" creationId="{272C025E-F793-E6CF-333C-591DD0E9E8A8}"/>
          </ac:spMkLst>
        </pc:spChg>
        <pc:spChg chg="add del mod ord">
          <ac:chgData name="Czehut, Katherine" userId="f40278c2-1b2f-4f9a-8f81-7971f4350395" providerId="ADAL" clId="{6E92681B-9F17-42C6-925F-DDCB9B805385}" dt="2025-12-01T23:57:34.114" v="2148" actId="21"/>
          <ac:spMkLst>
            <pc:docMk/>
            <pc:sldMk cId="4186182185" sldId="384"/>
            <ac:spMk id="11" creationId="{83962D02-39E8-EC68-DED6-2BAC7C6C988C}"/>
          </ac:spMkLst>
        </pc:spChg>
        <pc:picChg chg="add mod modCrop">
          <ac:chgData name="Czehut, Katherine" userId="f40278c2-1b2f-4f9a-8f81-7971f4350395" providerId="ADAL" clId="{6E92681B-9F17-42C6-925F-DDCB9B805385}" dt="2025-12-02T00:09:58.227" v="2371" actId="962"/>
          <ac:picMkLst>
            <pc:docMk/>
            <pc:sldMk cId="4186182185" sldId="384"/>
            <ac:picMk id="5" creationId="{6D52A384-484B-82CC-2560-81609CBE5DB5}"/>
          </ac:picMkLst>
        </pc:picChg>
        <pc:picChg chg="del mod modCrop">
          <ac:chgData name="Czehut, Katherine" userId="f40278c2-1b2f-4f9a-8f81-7971f4350395" providerId="ADAL" clId="{6E92681B-9F17-42C6-925F-DDCB9B805385}" dt="2025-12-02T00:08:30.126" v="2324" actId="21"/>
          <ac:picMkLst>
            <pc:docMk/>
            <pc:sldMk cId="4186182185" sldId="384"/>
            <ac:picMk id="8" creationId="{C98E0AE5-8B4D-68EB-BE1B-68C003B952CC}"/>
          </ac:picMkLst>
        </pc:picChg>
      </pc:sldChg>
      <pc:sldChg chg="delSp modSp new mod">
        <pc:chgData name="Czehut, Katherine" userId="f40278c2-1b2f-4f9a-8f81-7971f4350395" providerId="ADAL" clId="{6E92681B-9F17-42C6-925F-DDCB9B805385}" dt="2025-12-01T23:59:38.876" v="2240" actId="21"/>
        <pc:sldMkLst>
          <pc:docMk/>
          <pc:sldMk cId="3634906912" sldId="385"/>
        </pc:sldMkLst>
        <pc:spChg chg="mod">
          <ac:chgData name="Czehut, Katherine" userId="f40278c2-1b2f-4f9a-8f81-7971f4350395" providerId="ADAL" clId="{6E92681B-9F17-42C6-925F-DDCB9B805385}" dt="2025-12-01T23:01:42.387" v="249" actId="20577"/>
          <ac:spMkLst>
            <pc:docMk/>
            <pc:sldMk cId="3634906912" sldId="385"/>
            <ac:spMk id="2" creationId="{D1B02A4D-C6B1-9E1A-0599-59B2A58CFC01}"/>
          </ac:spMkLst>
        </pc:spChg>
        <pc:spChg chg="del">
          <ac:chgData name="Czehut, Katherine" userId="f40278c2-1b2f-4f9a-8f81-7971f4350395" providerId="ADAL" clId="{6E92681B-9F17-42C6-925F-DDCB9B805385}" dt="2025-12-01T23:59:38.876" v="2240" actId="21"/>
          <ac:spMkLst>
            <pc:docMk/>
            <pc:sldMk cId="3634906912" sldId="385"/>
            <ac:spMk id="3" creationId="{C8662868-097B-BC41-FE2C-8BF6BE8F1D13}"/>
          </ac:spMkLst>
        </pc:spChg>
        <pc:spChg chg="mod">
          <ac:chgData name="Czehut, Katherine" userId="f40278c2-1b2f-4f9a-8f81-7971f4350395" providerId="ADAL" clId="{6E92681B-9F17-42C6-925F-DDCB9B805385}" dt="2025-12-01T23:08:49.291" v="464" actId="20577"/>
          <ac:spMkLst>
            <pc:docMk/>
            <pc:sldMk cId="3634906912" sldId="385"/>
            <ac:spMk id="4" creationId="{EF7F65E1-16AE-2F1F-2CBC-73B3E007AF67}"/>
          </ac:spMkLst>
        </pc:spChg>
        <pc:spChg chg="mod">
          <ac:chgData name="Czehut, Katherine" userId="f40278c2-1b2f-4f9a-8f81-7971f4350395" providerId="ADAL" clId="{6E92681B-9F17-42C6-925F-DDCB9B805385}" dt="2025-12-01T23:05:03.074" v="377" actId="20577"/>
          <ac:spMkLst>
            <pc:docMk/>
            <pc:sldMk cId="3634906912" sldId="385"/>
            <ac:spMk id="5" creationId="{3B186150-9A3B-6846-1323-0107E1A90805}"/>
          </ac:spMkLst>
        </pc:spChg>
      </pc:sldChg>
      <pc:sldChg chg="addSp delSp modSp new mod">
        <pc:chgData name="Czehut, Katherine" userId="f40278c2-1b2f-4f9a-8f81-7971f4350395" providerId="ADAL" clId="{6E92681B-9F17-42C6-925F-DDCB9B805385}" dt="2025-12-01T23:59:50.484" v="2242" actId="21"/>
        <pc:sldMkLst>
          <pc:docMk/>
          <pc:sldMk cId="2787606619" sldId="386"/>
        </pc:sldMkLst>
        <pc:spChg chg="mod">
          <ac:chgData name="Czehut, Katherine" userId="f40278c2-1b2f-4f9a-8f81-7971f4350395" providerId="ADAL" clId="{6E92681B-9F17-42C6-925F-DDCB9B805385}" dt="2025-12-01T23:19:47.491" v="834" actId="20577"/>
          <ac:spMkLst>
            <pc:docMk/>
            <pc:sldMk cId="2787606619" sldId="386"/>
            <ac:spMk id="2" creationId="{68631AF6-F62D-8A62-8B41-616F680B14FB}"/>
          </ac:spMkLst>
        </pc:spChg>
        <pc:spChg chg="del mod">
          <ac:chgData name="Czehut, Katherine" userId="f40278c2-1b2f-4f9a-8f81-7971f4350395" providerId="ADAL" clId="{6E92681B-9F17-42C6-925F-DDCB9B805385}" dt="2025-12-01T23:59:50.484" v="2242" actId="21"/>
          <ac:spMkLst>
            <pc:docMk/>
            <pc:sldMk cId="2787606619" sldId="386"/>
            <ac:spMk id="3" creationId="{F06CBF00-09C3-6518-6FD2-4EAD3F342DC6}"/>
          </ac:spMkLst>
        </pc:spChg>
        <pc:spChg chg="mod">
          <ac:chgData name="Czehut, Katherine" userId="f40278c2-1b2f-4f9a-8f81-7971f4350395" providerId="ADAL" clId="{6E92681B-9F17-42C6-925F-DDCB9B805385}" dt="2025-12-01T23:16:46.294" v="728"/>
          <ac:spMkLst>
            <pc:docMk/>
            <pc:sldMk cId="2787606619" sldId="386"/>
            <ac:spMk id="4" creationId="{F5EA6BB2-2B22-A2E9-6337-34D4C4F2B0CA}"/>
          </ac:spMkLst>
        </pc:spChg>
        <pc:spChg chg="del mod">
          <ac:chgData name="Czehut, Katherine" userId="f40278c2-1b2f-4f9a-8f81-7971f4350395" providerId="ADAL" clId="{6E92681B-9F17-42C6-925F-DDCB9B805385}" dt="2025-12-01T23:17:36.220" v="732" actId="21"/>
          <ac:spMkLst>
            <pc:docMk/>
            <pc:sldMk cId="2787606619" sldId="386"/>
            <ac:spMk id="5" creationId="{1EEF5CC8-25FF-6D4B-BCF1-3EDDAC1FE01E}"/>
          </ac:spMkLst>
        </pc:spChg>
        <pc:spChg chg="add del mod">
          <ac:chgData name="Czehut, Katherine" userId="f40278c2-1b2f-4f9a-8f81-7971f4350395" providerId="ADAL" clId="{6E92681B-9F17-42C6-925F-DDCB9B805385}" dt="2025-12-01T23:17:47.201" v="735" actId="21"/>
          <ac:spMkLst>
            <pc:docMk/>
            <pc:sldMk cId="2787606619" sldId="386"/>
            <ac:spMk id="6" creationId="{1EEF5CC8-25FF-6D4B-BCF1-3EDDAC1FE01E}"/>
          </ac:spMkLst>
        </pc:spChg>
        <pc:picChg chg="add mod">
          <ac:chgData name="Czehut, Katherine" userId="f40278c2-1b2f-4f9a-8f81-7971f4350395" providerId="ADAL" clId="{6E92681B-9F17-42C6-925F-DDCB9B805385}" dt="2025-12-01T23:17:58.965" v="738" actId="962"/>
          <ac:picMkLst>
            <pc:docMk/>
            <pc:sldMk cId="2787606619" sldId="386"/>
            <ac:picMk id="7" creationId="{9C454779-EEFC-5F4F-6F7E-B4F50816FC19}"/>
          </ac:picMkLst>
        </pc:picChg>
      </pc:sldChg>
      <pc:sldChg chg="addSp delSp modSp new mod modClrScheme chgLayout">
        <pc:chgData name="Czehut, Katherine" userId="f40278c2-1b2f-4f9a-8f81-7971f4350395" providerId="ADAL" clId="{6E92681B-9F17-42C6-925F-DDCB9B805385}" dt="2025-12-02T15:52:33.324" v="4187" actId="962"/>
        <pc:sldMkLst>
          <pc:docMk/>
          <pc:sldMk cId="3025910586" sldId="387"/>
        </pc:sldMkLst>
        <pc:spChg chg="mod ord">
          <ac:chgData name="Czehut, Katherine" userId="f40278c2-1b2f-4f9a-8f81-7971f4350395" providerId="ADAL" clId="{6E92681B-9F17-42C6-925F-DDCB9B805385}" dt="2025-12-02T15:49:59.619" v="3494" actId="20577"/>
          <ac:spMkLst>
            <pc:docMk/>
            <pc:sldMk cId="3025910586" sldId="387"/>
            <ac:spMk id="2" creationId="{A234D8D5-9576-2426-01DA-9A4E373EAB4E}"/>
          </ac:spMkLst>
        </pc:spChg>
        <pc:spChg chg="del mod ord">
          <ac:chgData name="Czehut, Katherine" userId="f40278c2-1b2f-4f9a-8f81-7971f4350395" providerId="ADAL" clId="{6E92681B-9F17-42C6-925F-DDCB9B805385}" dt="2025-12-02T14:42:41.650" v="2890" actId="700"/>
          <ac:spMkLst>
            <pc:docMk/>
            <pc:sldMk cId="3025910586" sldId="387"/>
            <ac:spMk id="3" creationId="{2A818782-D959-835F-DEEE-25E3EADFA959}"/>
          </ac:spMkLst>
        </pc:spChg>
        <pc:spChg chg="del mod ord">
          <ac:chgData name="Czehut, Katherine" userId="f40278c2-1b2f-4f9a-8f81-7971f4350395" providerId="ADAL" clId="{6E92681B-9F17-42C6-925F-DDCB9B805385}" dt="2025-12-02T14:42:41.650" v="2890" actId="700"/>
          <ac:spMkLst>
            <pc:docMk/>
            <pc:sldMk cId="3025910586" sldId="387"/>
            <ac:spMk id="4" creationId="{B17F925E-DD6F-02B4-C308-CE4E4E1A2ACC}"/>
          </ac:spMkLst>
        </pc:spChg>
        <pc:spChg chg="del mod ord">
          <ac:chgData name="Czehut, Katherine" userId="f40278c2-1b2f-4f9a-8f81-7971f4350395" providerId="ADAL" clId="{6E92681B-9F17-42C6-925F-DDCB9B805385}" dt="2025-12-02T14:42:41.650" v="2890" actId="700"/>
          <ac:spMkLst>
            <pc:docMk/>
            <pc:sldMk cId="3025910586" sldId="387"/>
            <ac:spMk id="5" creationId="{28F34A1E-D0E4-DE8E-07A3-638C1346CD88}"/>
          </ac:spMkLst>
        </pc:spChg>
        <pc:spChg chg="del">
          <ac:chgData name="Czehut, Katherine" userId="f40278c2-1b2f-4f9a-8f81-7971f4350395" providerId="ADAL" clId="{6E92681B-9F17-42C6-925F-DDCB9B805385}" dt="2025-12-02T14:42:41.650" v="2890" actId="700"/>
          <ac:spMkLst>
            <pc:docMk/>
            <pc:sldMk cId="3025910586" sldId="387"/>
            <ac:spMk id="6" creationId="{538A970D-C05B-6628-6D92-8BF33EA7D0A8}"/>
          </ac:spMkLst>
        </pc:spChg>
        <pc:spChg chg="add mod ord">
          <ac:chgData name="Czehut, Katherine" userId="f40278c2-1b2f-4f9a-8f81-7971f4350395" providerId="ADAL" clId="{6E92681B-9F17-42C6-925F-DDCB9B805385}" dt="2025-12-02T15:52:33.324" v="4187" actId="962"/>
          <ac:spMkLst>
            <pc:docMk/>
            <pc:sldMk cId="3025910586" sldId="387"/>
            <ac:spMk id="7" creationId="{C17CE620-EA1E-3ED4-FE5A-E5BCB548C970}"/>
          </ac:spMkLst>
        </pc:spChg>
        <pc:spChg chg="add del mod ord">
          <ac:chgData name="Czehut, Katherine" userId="f40278c2-1b2f-4f9a-8f81-7971f4350395" providerId="ADAL" clId="{6E92681B-9F17-42C6-925F-DDCB9B805385}" dt="2025-12-02T15:29:15.738" v="3431" actId="931"/>
          <ac:spMkLst>
            <pc:docMk/>
            <pc:sldMk cId="3025910586" sldId="387"/>
            <ac:spMk id="8" creationId="{C9A1501F-5C85-1FE4-F708-2894A588666F}"/>
          </ac:spMkLst>
        </pc:spChg>
        <pc:spChg chg="add del mod ord">
          <ac:chgData name="Czehut, Katherine" userId="f40278c2-1b2f-4f9a-8f81-7971f4350395" providerId="ADAL" clId="{6E92681B-9F17-42C6-925F-DDCB9B805385}" dt="2025-12-02T15:51:05.240" v="3803" actId="931"/>
          <ac:spMkLst>
            <pc:docMk/>
            <pc:sldMk cId="3025910586" sldId="387"/>
            <ac:spMk id="9" creationId="{AA58E33A-0183-F993-8080-990BBECB8B6B}"/>
          </ac:spMkLst>
        </pc:spChg>
        <pc:spChg chg="add del mod ord">
          <ac:chgData name="Czehut, Katherine" userId="f40278c2-1b2f-4f9a-8f81-7971f4350395" providerId="ADAL" clId="{6E92681B-9F17-42C6-925F-DDCB9B805385}" dt="2025-12-02T15:28:49.139" v="3430" actId="21"/>
          <ac:spMkLst>
            <pc:docMk/>
            <pc:sldMk cId="3025910586" sldId="387"/>
            <ac:spMk id="10" creationId="{DAB8A3E4-7E0B-45A7-FA87-91B1A1F4A52B}"/>
          </ac:spMkLst>
        </pc:spChg>
        <pc:picChg chg="add mod">
          <ac:chgData name="Czehut, Katherine" userId="f40278c2-1b2f-4f9a-8f81-7971f4350395" providerId="ADAL" clId="{6E92681B-9F17-42C6-925F-DDCB9B805385}" dt="2025-12-02T15:50:50.516" v="3802" actId="962"/>
          <ac:picMkLst>
            <pc:docMk/>
            <pc:sldMk cId="3025910586" sldId="387"/>
            <ac:picMk id="12" creationId="{445A7005-E819-088A-CE6D-842FDE46D2BF}"/>
          </ac:picMkLst>
        </pc:picChg>
        <pc:picChg chg="add mod">
          <ac:chgData name="Czehut, Katherine" userId="f40278c2-1b2f-4f9a-8f81-7971f4350395" providerId="ADAL" clId="{6E92681B-9F17-42C6-925F-DDCB9B805385}" dt="2025-12-02T15:51:32.476" v="3999" actId="962"/>
          <ac:picMkLst>
            <pc:docMk/>
            <pc:sldMk cId="3025910586" sldId="387"/>
            <ac:picMk id="14" creationId="{6F49509E-A9D3-C485-12F9-4F868FBD63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811AE-216E-6F44-9DDB-1445BBBA3764}"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5AB24-858C-4042-8650-F45BC641C7BA}" type="slidenum">
              <a:rPr lang="en-US" smtClean="0"/>
              <a:t>‹#›</a:t>
            </a:fld>
            <a:endParaRPr lang="en-US"/>
          </a:p>
        </p:txBody>
      </p:sp>
    </p:spTree>
    <p:extLst>
      <p:ext uri="{BB962C8B-B14F-4D97-AF65-F5344CB8AC3E}">
        <p14:creationId xmlns:p14="http://schemas.microsoft.com/office/powerpoint/2010/main" val="336679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5AB24-858C-4042-8650-F45BC641C7BA}" type="slidenum">
              <a:rPr lang="en-US" smtClean="0"/>
              <a:t>1</a:t>
            </a:fld>
            <a:endParaRPr lang="en-US"/>
          </a:p>
        </p:txBody>
      </p:sp>
    </p:spTree>
    <p:extLst>
      <p:ext uri="{BB962C8B-B14F-4D97-AF65-F5344CB8AC3E}">
        <p14:creationId xmlns:p14="http://schemas.microsoft.com/office/powerpoint/2010/main" val="304496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5AB24-858C-4042-8650-F45BC641C7BA}" type="slidenum">
              <a:rPr lang="en-US" smtClean="0"/>
              <a:t>19</a:t>
            </a:fld>
            <a:endParaRPr lang="en-US"/>
          </a:p>
        </p:txBody>
      </p:sp>
    </p:spTree>
    <p:extLst>
      <p:ext uri="{BB962C8B-B14F-4D97-AF65-F5344CB8AC3E}">
        <p14:creationId xmlns:p14="http://schemas.microsoft.com/office/powerpoint/2010/main" val="1416143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ogos + 1 Speakers">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accent6"/>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30" name="Additional logo placeholder left">
            <a:extLst>
              <a:ext uri="{FF2B5EF4-FFF2-40B4-BE49-F238E27FC236}">
                <a16:creationId xmlns:a16="http://schemas.microsoft.com/office/drawing/2014/main" id="{C33396A2-49A6-713C-74A6-8ED3C3C79B84}"/>
              </a:ext>
            </a:extLst>
          </p:cNvPr>
          <p:cNvSpPr>
            <a:spLocks noGrp="1"/>
          </p:cNvSpPr>
          <p:nvPr>
            <p:ph type="pic" sz="quarter" idx="16" hasCustomPrompt="1"/>
          </p:nvPr>
        </p:nvSpPr>
        <p:spPr>
          <a:xfrm>
            <a:off x="2929564"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4930467" y="512877"/>
            <a:ext cx="2304288" cy="2304288"/>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
        <p:nvSpPr>
          <p:cNvPr id="29" name="Additional logo placeholder right">
            <a:extLst>
              <a:ext uri="{FF2B5EF4-FFF2-40B4-BE49-F238E27FC236}">
                <a16:creationId xmlns:a16="http://schemas.microsoft.com/office/drawing/2014/main" id="{F7B36CEB-CE99-AA91-1388-5C8B098EA1AD}"/>
              </a:ext>
            </a:extLst>
          </p:cNvPr>
          <p:cNvSpPr>
            <a:spLocks noGrp="1"/>
          </p:cNvSpPr>
          <p:nvPr>
            <p:ph type="pic" sz="quarter" idx="15" hasCustomPrompt="1"/>
          </p:nvPr>
        </p:nvSpPr>
        <p:spPr>
          <a:xfrm>
            <a:off x="7801375"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3" name="Presenter">
            <a:extLst>
              <a:ext uri="{FF2B5EF4-FFF2-40B4-BE49-F238E27FC236}">
                <a16:creationId xmlns:a16="http://schemas.microsoft.com/office/drawing/2014/main" id="{12ABF829-B007-CF95-F16F-B7E48D805474}"/>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4" name="Title">
            <a:extLst>
              <a:ext uri="{FF2B5EF4-FFF2-40B4-BE49-F238E27FC236}">
                <a16:creationId xmlns:a16="http://schemas.microsoft.com/office/drawing/2014/main" id="{76BB4AAE-5313-54D9-8A37-CCA7799598F8}"/>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8C64804E-AA89-5F02-1E53-B04F9D458945}"/>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accent6">
                    <a:lumMod val="60000"/>
                    <a:lumOff val="40000"/>
                  </a:schemeClr>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8" name="Icon placeholder">
            <a:extLst>
              <a:ext uri="{FF2B5EF4-FFF2-40B4-BE49-F238E27FC236}">
                <a16:creationId xmlns:a16="http://schemas.microsoft.com/office/drawing/2014/main" id="{343C8D26-6A67-90FC-0CB5-53B428FCE6F4}"/>
              </a:ext>
            </a:extLst>
          </p:cNvPr>
          <p:cNvSpPr>
            <a:spLocks noGrp="1"/>
          </p:cNvSpPr>
          <p:nvPr>
            <p:ph type="pic" sz="quarter" idx="14" hasCustomPrompt="1"/>
          </p:nvPr>
        </p:nvSpPr>
        <p:spPr>
          <a:xfrm>
            <a:off x="10577706" y="5278719"/>
            <a:ext cx="1157094" cy="1157094"/>
          </a:xfrm>
          <a:prstGeom prst="rect">
            <a:avLst/>
          </a:prstGeom>
        </p:spPr>
        <p:txBody>
          <a:bodyPr/>
          <a:lstStyle>
            <a:lvl1pPr marL="0" indent="0">
              <a:buNone/>
              <a:defRPr sz="2400">
                <a:solidFill>
                  <a:schemeClr val="bg1"/>
                </a:solidFill>
                <a:latin typeface="Aptos Narrow" panose="020B0004020202020204" pitchFamily="34" charset="0"/>
              </a:defRPr>
            </a:lvl1pPr>
          </a:lstStyle>
          <a:p>
            <a:r>
              <a:rPr lang="en-US"/>
              <a:t>Icon</a:t>
            </a:r>
          </a:p>
        </p:txBody>
      </p:sp>
    </p:spTree>
    <p:extLst>
      <p:ext uri="{BB962C8B-B14F-4D97-AF65-F5344CB8AC3E}">
        <p14:creationId xmlns:p14="http://schemas.microsoft.com/office/powerpoint/2010/main" val="3406025277"/>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Text + Icon">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852A4A84-448D-3336-870C-2412493A05DA}"/>
              </a:ext>
            </a:extLst>
          </p:cNvPr>
          <p:cNvSpPr>
            <a:spLocks noGrp="1"/>
          </p:cNvSpPr>
          <p:nvPr>
            <p:ph type="title" hasCustomPrompt="1"/>
          </p:nvPr>
        </p:nvSpPr>
        <p:spPr>
          <a:xfrm>
            <a:off x="443813" y="392517"/>
            <a:ext cx="10131290"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Text Box + Icon</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7" name="Icon">
            <a:extLst>
              <a:ext uri="{FF2B5EF4-FFF2-40B4-BE49-F238E27FC236}">
                <a16:creationId xmlns:a16="http://schemas.microsoft.com/office/drawing/2014/main" id="{6031B1A7-58CB-5ABF-96A8-19F62DAD1288}"/>
              </a:ext>
            </a:extLst>
          </p:cNvPr>
          <p:cNvSpPr>
            <a:spLocks noGrp="1"/>
          </p:cNvSpPr>
          <p:nvPr>
            <p:ph type="pic" sz="quarter" idx="13"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2" name="Text box">
            <a:extLst>
              <a:ext uri="{FF2B5EF4-FFF2-40B4-BE49-F238E27FC236}">
                <a16:creationId xmlns:a16="http://schemas.microsoft.com/office/drawing/2014/main" id="{FB2CDBC7-07C2-9EE5-80C1-81B91BB90DF6}"/>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5138" indent="-227013">
              <a:buSzPct val="90000"/>
              <a:buFont typeface="Arial" panose="020B0604020202020204" pitchFamily="34" charset="0"/>
              <a:buChar char="•"/>
              <a:tabLst/>
              <a:defRPr sz="2200" b="0" i="0">
                <a:solidFill>
                  <a:schemeClr val="accent4"/>
                </a:solidFill>
                <a:latin typeface="Aptos Narrow" panose="020B0004020202020204" pitchFamily="34" charset="0"/>
              </a:defRPr>
            </a:lvl2pPr>
            <a:lvl3pPr marL="695325" indent="-231775">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8" name="Logo">
            <a:extLst>
              <a:ext uri="{FF2B5EF4-FFF2-40B4-BE49-F238E27FC236}">
                <a16:creationId xmlns:a16="http://schemas.microsoft.com/office/drawing/2014/main" id="{F454D7D9-AEAC-7505-8F4F-71063F530C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7" name="URL">
            <a:extLst>
              <a:ext uri="{FF2B5EF4-FFF2-40B4-BE49-F238E27FC236}">
                <a16:creationId xmlns:a16="http://schemas.microsoft.com/office/drawing/2014/main" id="{1BB63A3A-C0D3-EACE-3677-E8C4F8134E79}"/>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8CF42D81-C713-6027-6A1B-91AA1C8231DD}"/>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CFED6052-F687-EDC9-5AAB-49BD50738E8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0817862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BAFBF22-0E83-D180-5EB7-5272BA2D0DB4}"/>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127738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7" name="Placeholder 1">
            <a:extLst>
              <a:ext uri="{FF2B5EF4-FFF2-40B4-BE49-F238E27FC236}">
                <a16:creationId xmlns:a16="http://schemas.microsoft.com/office/drawing/2014/main" id="{AAA0E45E-7BC7-5267-FB52-369C03C511C6}"/>
              </a:ext>
            </a:extLst>
          </p:cNvPr>
          <p:cNvSpPr>
            <a:spLocks noGrp="1"/>
          </p:cNvSpPr>
          <p:nvPr>
            <p:ph type="body" sz="quarter" idx="12"/>
          </p:nvPr>
        </p:nvSpPr>
        <p:spPr>
          <a:xfrm>
            <a:off x="457200" y="1819275"/>
            <a:ext cx="5400675" cy="3977640"/>
          </a:xfrm>
          <a:prstGeom prst="rect">
            <a:avLst/>
          </a:prstGeom>
        </p:spPr>
        <p:txBody>
          <a:bodyPr lIns="0" tIns="0" rIns="0" bIns="0"/>
          <a:lstStyle>
            <a:lvl1pPr marL="239713" indent="-239713">
              <a:buSzPct val="80000"/>
              <a:buFont typeface="Arial" panose="020B0604020202020204" pitchFamily="34" charset="0"/>
              <a:buChar char="•"/>
              <a:tabLst/>
              <a:defRPr b="0" i="0">
                <a:solidFill>
                  <a:schemeClr val="accent4"/>
                </a:solidFill>
                <a:latin typeface="Aptos Narrow" panose="020B0004020202020204" pitchFamily="34" charset="0"/>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a:t>Click to edit Master text styles</a:t>
            </a:r>
          </a:p>
        </p:txBody>
      </p:sp>
      <p:sp>
        <p:nvSpPr>
          <p:cNvPr id="7" name="Placeholder 2">
            <a:extLst>
              <a:ext uri="{FF2B5EF4-FFF2-40B4-BE49-F238E27FC236}">
                <a16:creationId xmlns:a16="http://schemas.microsoft.com/office/drawing/2014/main" id="{DDC38092-D51E-5457-6D0C-CA10AC3674F4}"/>
              </a:ext>
            </a:extLst>
          </p:cNvPr>
          <p:cNvSpPr>
            <a:spLocks noGrp="1"/>
          </p:cNvSpPr>
          <p:nvPr>
            <p:ph type="body" sz="quarter" idx="13"/>
          </p:nvPr>
        </p:nvSpPr>
        <p:spPr>
          <a:xfrm>
            <a:off x="6334127" y="1819275"/>
            <a:ext cx="5400675" cy="3977640"/>
          </a:xfrm>
          <a:prstGeom prst="rect">
            <a:avLst/>
          </a:prstGeom>
        </p:spPr>
        <p:txBody>
          <a:bodyPr lIns="0" tIns="0" rIns="0" bIns="0"/>
          <a:lstStyle>
            <a:lvl1pPr marL="231775" indent="-231775">
              <a:buSzPct val="80000"/>
              <a:buFont typeface="Arial" panose="020B0604020202020204" pitchFamily="34" charset="0"/>
              <a:buChar char="•"/>
              <a:tabLst/>
              <a:defRPr lang="en-US" sz="2400" b="0" i="0" kern="1200" dirty="0">
                <a:solidFill>
                  <a:schemeClr val="accent4"/>
                </a:solidFill>
                <a:latin typeface="Aptos Narrow" panose="020B0004020202020204" pitchFamily="34" charset="0"/>
                <a:ea typeface="+mn-ea"/>
                <a:cs typeface="+mn-cs"/>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a:t>Click to edit Master text styles</a:t>
            </a:r>
          </a:p>
        </p:txBody>
      </p:sp>
      <p:pic>
        <p:nvPicPr>
          <p:cNvPr id="22" name="Logo">
            <a:extLst>
              <a:ext uri="{FF2B5EF4-FFF2-40B4-BE49-F238E27FC236}">
                <a16:creationId xmlns:a16="http://schemas.microsoft.com/office/drawing/2014/main" id="{5C4A6666-6C63-A66E-67D2-7F413D6D636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1" name="URL">
            <a:extLst>
              <a:ext uri="{FF2B5EF4-FFF2-40B4-BE49-F238E27FC236}">
                <a16:creationId xmlns:a16="http://schemas.microsoft.com/office/drawing/2014/main" id="{CDB6D8A0-853B-A530-63F5-AA8F51D7D4D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8" name="Slide #">
            <a:extLst>
              <a:ext uri="{FF2B5EF4-FFF2-40B4-BE49-F238E27FC236}">
                <a16:creationId xmlns:a16="http://schemas.microsoft.com/office/drawing/2014/main" id="{47A11BEC-4EAA-3537-27C9-DF7B02CAE29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3" name="Graphic 2">
            <a:extLst>
              <a:ext uri="{FF2B5EF4-FFF2-40B4-BE49-F238E27FC236}">
                <a16:creationId xmlns:a16="http://schemas.microsoft.com/office/drawing/2014/main" id="{4CE2DABD-9C8F-7AEA-10EE-EAFAB89F5FD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0204527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Text Boxes (vertical)">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 - Vertical</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Text box">
            <a:extLst>
              <a:ext uri="{FF2B5EF4-FFF2-40B4-BE49-F238E27FC236}">
                <a16:creationId xmlns:a16="http://schemas.microsoft.com/office/drawing/2014/main" id="{36D0A72B-CBC3-466D-E288-0C694F3645A7}"/>
              </a:ext>
            </a:extLst>
          </p:cNvPr>
          <p:cNvSpPr>
            <a:spLocks noGrp="1"/>
          </p:cNvSpPr>
          <p:nvPr>
            <p:ph type="body" sz="quarter" idx="12"/>
          </p:nvPr>
        </p:nvSpPr>
        <p:spPr>
          <a:xfrm>
            <a:off x="457200" y="1819276"/>
            <a:ext cx="11251780" cy="1911742"/>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3550" indent="-2254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sp>
        <p:nvSpPr>
          <p:cNvPr id="8" name="Text box">
            <a:extLst>
              <a:ext uri="{FF2B5EF4-FFF2-40B4-BE49-F238E27FC236}">
                <a16:creationId xmlns:a16="http://schemas.microsoft.com/office/drawing/2014/main" id="{065B6FDE-9E70-DB02-2195-D2810A0EC50B}"/>
              </a:ext>
            </a:extLst>
          </p:cNvPr>
          <p:cNvSpPr>
            <a:spLocks noGrp="1"/>
          </p:cNvSpPr>
          <p:nvPr>
            <p:ph type="body" sz="quarter" idx="13"/>
          </p:nvPr>
        </p:nvSpPr>
        <p:spPr>
          <a:xfrm>
            <a:off x="457200" y="3879458"/>
            <a:ext cx="11251780" cy="1911742"/>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3550" indent="-2254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21" name="Logo">
            <a:extLst>
              <a:ext uri="{FF2B5EF4-FFF2-40B4-BE49-F238E27FC236}">
                <a16:creationId xmlns:a16="http://schemas.microsoft.com/office/drawing/2014/main" id="{7EA50772-5F79-C0F9-465E-B40FD32DDC1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9" name="URL">
            <a:extLst>
              <a:ext uri="{FF2B5EF4-FFF2-40B4-BE49-F238E27FC236}">
                <a16:creationId xmlns:a16="http://schemas.microsoft.com/office/drawing/2014/main" id="{99E07166-501A-0367-2C26-9F5AEEF47D7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6" name="Slide #">
            <a:extLst>
              <a:ext uri="{FF2B5EF4-FFF2-40B4-BE49-F238E27FC236}">
                <a16:creationId xmlns:a16="http://schemas.microsoft.com/office/drawing/2014/main" id="{C3F283E6-5890-92C5-5422-837BCDB358FD}"/>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E884FBA9-6B2E-80AF-10AF-C49ACEC3C15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195936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Text Boxes + Ic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60991F3-CEB1-901A-C079-0BB7568C31EF}"/>
              </a:ext>
            </a:extLst>
          </p:cNvPr>
          <p:cNvSpPr>
            <a:spLocks noGrp="1"/>
          </p:cNvSpPr>
          <p:nvPr>
            <p:ph type="title" hasCustomPrompt="1"/>
          </p:nvPr>
        </p:nvSpPr>
        <p:spPr>
          <a:xfrm>
            <a:off x="443813" y="392517"/>
            <a:ext cx="10131290"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 + Icon</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a:extLst>
              <a:ext uri="{FF2B5EF4-FFF2-40B4-BE49-F238E27FC236}">
                <a16:creationId xmlns:a16="http://schemas.microsoft.com/office/drawing/2014/main" id="{4BEF8622-BA38-3D59-73F5-A2B29F576F3D}"/>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6" name="Placeholder 1">
            <a:extLst>
              <a:ext uri="{FF2B5EF4-FFF2-40B4-BE49-F238E27FC236}">
                <a16:creationId xmlns:a16="http://schemas.microsoft.com/office/drawing/2014/main" id="{DA76E35C-FF02-E4C4-4B8B-C60DA4F7F903}"/>
              </a:ext>
            </a:extLst>
          </p:cNvPr>
          <p:cNvSpPr>
            <a:spLocks noGrp="1"/>
          </p:cNvSpPr>
          <p:nvPr>
            <p:ph type="body" sz="quarter" idx="12"/>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Plaecholder 2">
            <a:extLst>
              <a:ext uri="{FF2B5EF4-FFF2-40B4-BE49-F238E27FC236}">
                <a16:creationId xmlns:a16="http://schemas.microsoft.com/office/drawing/2014/main" id="{0B7BD48C-1A61-342B-5240-9EC4A36BC042}"/>
              </a:ext>
            </a:extLst>
          </p:cNvPr>
          <p:cNvSpPr>
            <a:spLocks noGrp="1"/>
          </p:cNvSpPr>
          <p:nvPr>
            <p:ph type="body" sz="quarter" idx="13"/>
          </p:nvPr>
        </p:nvSpPr>
        <p:spPr>
          <a:xfrm>
            <a:off x="6334127"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9" name="Logo">
            <a:extLst>
              <a:ext uri="{FF2B5EF4-FFF2-40B4-BE49-F238E27FC236}">
                <a16:creationId xmlns:a16="http://schemas.microsoft.com/office/drawing/2014/main" id="{2AD1C2CB-D5B7-FB5E-F325-9718EA836A0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C0736343-1155-BE90-C12A-6D9DA96670B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4" name="Slide #">
            <a:extLst>
              <a:ext uri="{FF2B5EF4-FFF2-40B4-BE49-F238E27FC236}">
                <a16:creationId xmlns:a16="http://schemas.microsoft.com/office/drawing/2014/main" id="{B650D346-2CA1-3FDD-459A-13B6BA51F7F6}"/>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1F511390-7DA2-8946-D406-91934210917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5850739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Image</a:t>
            </a:r>
          </a:p>
        </p:txBody>
      </p:sp>
      <p:sp>
        <p:nvSpPr>
          <p:cNvPr id="14" name="Text Placeholder 13">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0" name="Picture Placeholder 9">
            <a:extLst>
              <a:ext uri="{FF2B5EF4-FFF2-40B4-BE49-F238E27FC236}">
                <a16:creationId xmlns:a16="http://schemas.microsoft.com/office/drawing/2014/main" id="{8DF1EC9C-EE4A-1832-9ECA-7817822CFD2B}"/>
              </a:ext>
            </a:extLst>
          </p:cNvPr>
          <p:cNvSpPr>
            <a:spLocks noGrp="1"/>
          </p:cNvSpPr>
          <p:nvPr>
            <p:ph type="pic" sz="quarter" idx="13"/>
          </p:nvPr>
        </p:nvSpPr>
        <p:spPr>
          <a:xfrm>
            <a:off x="457200" y="1819276"/>
            <a:ext cx="11290988"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7" name="Logo">
            <a:extLst>
              <a:ext uri="{FF2B5EF4-FFF2-40B4-BE49-F238E27FC236}">
                <a16:creationId xmlns:a16="http://schemas.microsoft.com/office/drawing/2014/main" id="{39661295-EFCC-CC8D-809D-2354B3B211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5BAAA60F-91AC-B98F-F22F-36BDB7B83B6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3" name="image credit">
            <a:extLst>
              <a:ext uri="{FF2B5EF4-FFF2-40B4-BE49-F238E27FC236}">
                <a16:creationId xmlns:a16="http://schemas.microsoft.com/office/drawing/2014/main" id="{EA014D34-4C9E-6D94-4DD2-6B78201710CA}"/>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2" name="Slide #">
            <a:extLst>
              <a:ext uri="{FF2B5EF4-FFF2-40B4-BE49-F238E27FC236}">
                <a16:creationId xmlns:a16="http://schemas.microsoft.com/office/drawing/2014/main" id="{0E1FD744-E109-9C20-050A-34E388EC8A4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F5EF7391-B080-8580-60FF-40768FA9616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4375779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Image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6" name="Logo">
            <a:extLst>
              <a:ext uri="{FF2B5EF4-FFF2-40B4-BE49-F238E27FC236}">
                <a16:creationId xmlns:a16="http://schemas.microsoft.com/office/drawing/2014/main" id="{8202A07B-9B73-E40C-1692-58BA6002EF8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97D3830E-C208-FE80-92C7-2C21660F1B5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09D353B-B81C-3984-F191-98A88D071A99}"/>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1" name="Slide #">
            <a:extLst>
              <a:ext uri="{FF2B5EF4-FFF2-40B4-BE49-F238E27FC236}">
                <a16:creationId xmlns:a16="http://schemas.microsoft.com/office/drawing/2014/main" id="{D1E93F33-AD44-6D3D-E142-C4C900014AD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7CDCE345-B968-0724-D25D-C422BE18F5F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4136562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Right + credi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 + Caption</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9" name="image caption">
            <a:extLst>
              <a:ext uri="{FF2B5EF4-FFF2-40B4-BE49-F238E27FC236}">
                <a16:creationId xmlns:a16="http://schemas.microsoft.com/office/drawing/2014/main" id="{B4E03243-98B4-0D03-33E3-373A7D1D2597}"/>
              </a:ext>
            </a:extLst>
          </p:cNvPr>
          <p:cNvSpPr>
            <a:spLocks noGrp="1"/>
          </p:cNvSpPr>
          <p:nvPr>
            <p:ph type="body" sz="quarter" idx="15" hasCustomPrompt="1"/>
          </p:nvPr>
        </p:nvSpPr>
        <p:spPr>
          <a:xfrm>
            <a:off x="6324600"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9" name="Logo">
            <a:extLst>
              <a:ext uri="{FF2B5EF4-FFF2-40B4-BE49-F238E27FC236}">
                <a16:creationId xmlns:a16="http://schemas.microsoft.com/office/drawing/2014/main" id="{E46E4C10-A106-EB6E-3645-C38A447F68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7A5F7ED3-2563-863A-FFF5-D150978BA07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4D76BA49-C824-3730-854D-AFEA5270C5DC}"/>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5" name="Slide #">
            <a:extLst>
              <a:ext uri="{FF2B5EF4-FFF2-40B4-BE49-F238E27FC236}">
                <a16:creationId xmlns:a16="http://schemas.microsoft.com/office/drawing/2014/main" id="{380F1254-B706-FF31-7B3E-6D01700C00B7}"/>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9B7D4506-5499-0198-B5B3-4B862EB0480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2384079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Left + credi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 + Caption</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Picture Placeholder 9">
            <a:extLst>
              <a:ext uri="{FF2B5EF4-FFF2-40B4-BE49-F238E27FC236}">
                <a16:creationId xmlns:a16="http://schemas.microsoft.com/office/drawing/2014/main" id="{6836D55E-8391-A6BC-29C5-9344667DB26F}"/>
              </a:ext>
            </a:extLst>
          </p:cNvPr>
          <p:cNvSpPr>
            <a:spLocks noGrp="1"/>
          </p:cNvSpPr>
          <p:nvPr>
            <p:ph type="pic" sz="quarter" idx="13"/>
          </p:nvPr>
        </p:nvSpPr>
        <p:spPr>
          <a:xfrm>
            <a:off x="443812"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4" name="image credit">
            <a:extLst>
              <a:ext uri="{FF2B5EF4-FFF2-40B4-BE49-F238E27FC236}">
                <a16:creationId xmlns:a16="http://schemas.microsoft.com/office/drawing/2014/main" id="{B23F8ABF-E2AC-2478-02B8-8E0007259F89}"/>
              </a:ext>
            </a:extLst>
          </p:cNvPr>
          <p:cNvSpPr>
            <a:spLocks noGrp="1"/>
          </p:cNvSpPr>
          <p:nvPr>
            <p:ph type="body" sz="quarter" idx="15" hasCustomPrompt="1"/>
          </p:nvPr>
        </p:nvSpPr>
        <p:spPr>
          <a:xfrm>
            <a:off x="443812"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2" name="Text Placeholder 15">
            <a:extLst>
              <a:ext uri="{FF2B5EF4-FFF2-40B4-BE49-F238E27FC236}">
                <a16:creationId xmlns:a16="http://schemas.microsoft.com/office/drawing/2014/main" id="{97A4690C-9288-9F85-AA79-4A71434D3B54}"/>
              </a:ext>
            </a:extLst>
          </p:cNvPr>
          <p:cNvSpPr>
            <a:spLocks noGrp="1"/>
          </p:cNvSpPr>
          <p:nvPr>
            <p:ph type="body" sz="quarter" idx="14"/>
          </p:nvPr>
        </p:nvSpPr>
        <p:spPr>
          <a:xfrm>
            <a:off x="63246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9" name="Logo">
            <a:extLst>
              <a:ext uri="{FF2B5EF4-FFF2-40B4-BE49-F238E27FC236}">
                <a16:creationId xmlns:a16="http://schemas.microsoft.com/office/drawing/2014/main" id="{E46E4C10-A106-EB6E-3645-C38A447F68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7A5F7ED3-2563-863A-FFF5-D150978BA07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5" name="Slide #">
            <a:extLst>
              <a:ext uri="{FF2B5EF4-FFF2-40B4-BE49-F238E27FC236}">
                <a16:creationId xmlns:a16="http://schemas.microsoft.com/office/drawing/2014/main" id="{380F1254-B706-FF31-7B3E-6D01700C00B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4FD62166-5988-D0A6-F0DA-E10739C15F4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
        <p:nvSpPr>
          <p:cNvPr id="9" name="image credit">
            <a:extLst>
              <a:ext uri="{FF2B5EF4-FFF2-40B4-BE49-F238E27FC236}">
                <a16:creationId xmlns:a16="http://schemas.microsoft.com/office/drawing/2014/main" id="{B4CDA505-380F-325A-2289-8EB3B9A03681}"/>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Tree>
    <p:extLst>
      <p:ext uri="{BB962C8B-B14F-4D97-AF65-F5344CB8AC3E}">
        <p14:creationId xmlns:p14="http://schemas.microsoft.com/office/powerpoint/2010/main" val="221792548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Right + Icon">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6D1578D-6E32-9322-1B2F-B78599F234A1}"/>
              </a:ext>
            </a:extLst>
          </p:cNvPr>
          <p:cNvSpPr>
            <a:spLocks noGrp="1"/>
          </p:cNvSpPr>
          <p:nvPr>
            <p:ph type="title" hasCustomPrompt="1"/>
          </p:nvPr>
        </p:nvSpPr>
        <p:spPr>
          <a:xfrm>
            <a:off x="443812" y="392517"/>
            <a:ext cx="10131291"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 + Icon</a:t>
            </a:r>
          </a:p>
        </p:txBody>
      </p:sp>
      <p:sp>
        <p:nvSpPr>
          <p:cNvPr id="14" name="Text Placeholder 13">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7" name="Icon">
            <a:extLst>
              <a:ext uri="{FF2B5EF4-FFF2-40B4-BE49-F238E27FC236}">
                <a16:creationId xmlns:a16="http://schemas.microsoft.com/office/drawing/2014/main" id="{12DD0547-79CE-6D93-7D52-5FC6D1886767}"/>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3" name="Text left">
            <a:extLst>
              <a:ext uri="{FF2B5EF4-FFF2-40B4-BE49-F238E27FC236}">
                <a16:creationId xmlns:a16="http://schemas.microsoft.com/office/drawing/2014/main" id="{DCED16DD-5A01-8213-0F8F-F41C5E80902A}"/>
              </a:ext>
            </a:extLst>
          </p:cNvPr>
          <p:cNvSpPr>
            <a:spLocks noGrp="1"/>
          </p:cNvSpPr>
          <p:nvPr>
            <p:ph type="body" sz="quarter" idx="15"/>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Image right">
            <a:extLst>
              <a:ext uri="{FF2B5EF4-FFF2-40B4-BE49-F238E27FC236}">
                <a16:creationId xmlns:a16="http://schemas.microsoft.com/office/drawing/2014/main" id="{59235F44-910F-020E-17CC-13F7CFA879C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3" name="Logo">
            <a:extLst>
              <a:ext uri="{FF2B5EF4-FFF2-40B4-BE49-F238E27FC236}">
                <a16:creationId xmlns:a16="http://schemas.microsoft.com/office/drawing/2014/main" id="{07EB129A-9425-C0F6-1F65-83B93F4ACA9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2" name="URL">
            <a:extLst>
              <a:ext uri="{FF2B5EF4-FFF2-40B4-BE49-F238E27FC236}">
                <a16:creationId xmlns:a16="http://schemas.microsoft.com/office/drawing/2014/main" id="{CC6C0415-2EFC-C2A7-F91D-C3E9DFCD468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5" name="image credit">
            <a:extLst>
              <a:ext uri="{FF2B5EF4-FFF2-40B4-BE49-F238E27FC236}">
                <a16:creationId xmlns:a16="http://schemas.microsoft.com/office/drawing/2014/main" id="{37994C30-8080-1C89-B4CA-980040E5D2C0}"/>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9" name="Slide #">
            <a:extLst>
              <a:ext uri="{FF2B5EF4-FFF2-40B4-BE49-F238E27FC236}">
                <a16:creationId xmlns:a16="http://schemas.microsoft.com/office/drawing/2014/main" id="{FF577572-7E19-F14F-B37B-F2E55E06570A}"/>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320DA935-CED4-14EB-3720-50DCDA45B75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2047340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Image Left">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963809E4-CB28-7557-0CC5-30637C701D9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mage left">
            <a:extLst>
              <a:ext uri="{FF2B5EF4-FFF2-40B4-BE49-F238E27FC236}">
                <a16:creationId xmlns:a16="http://schemas.microsoft.com/office/drawing/2014/main" id="{24550568-CC83-0345-437F-158339A543CA}"/>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6" name="Text right">
            <a:extLst>
              <a:ext uri="{FF2B5EF4-FFF2-40B4-BE49-F238E27FC236}">
                <a16:creationId xmlns:a16="http://schemas.microsoft.com/office/drawing/2014/main" id="{C5D08D6B-B7DE-50B4-14B5-29324A0B3B1A}"/>
              </a:ext>
            </a:extLst>
          </p:cNvPr>
          <p:cNvSpPr>
            <a:spLocks noGrp="1"/>
          </p:cNvSpPr>
          <p:nvPr>
            <p:ph type="body" sz="quarter" idx="14"/>
          </p:nvPr>
        </p:nvSpPr>
        <p:spPr>
          <a:xfrm>
            <a:off x="6334125"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4" name="Logo">
            <a:extLst>
              <a:ext uri="{FF2B5EF4-FFF2-40B4-BE49-F238E27FC236}">
                <a16:creationId xmlns:a16="http://schemas.microsoft.com/office/drawing/2014/main" id="{4712ABE6-6B0B-7218-026F-C02CBE604FE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C69B8BCD-C090-AD7E-B273-5C5A134C6B1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7" name="image credit">
            <a:extLst>
              <a:ext uri="{FF2B5EF4-FFF2-40B4-BE49-F238E27FC236}">
                <a16:creationId xmlns:a16="http://schemas.microsoft.com/office/drawing/2014/main" id="{A4C915B1-F74E-9744-9B6E-5EF4D0A71050}"/>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2" name="Slide #">
            <a:extLst>
              <a:ext uri="{FF2B5EF4-FFF2-40B4-BE49-F238E27FC236}">
                <a16:creationId xmlns:a16="http://schemas.microsoft.com/office/drawing/2014/main" id="{CE12CDD1-92DB-92E2-9530-0220D135020B}"/>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8" name="Graphic 7">
            <a:extLst>
              <a:ext uri="{FF2B5EF4-FFF2-40B4-BE49-F238E27FC236}">
                <a16:creationId xmlns:a16="http://schemas.microsoft.com/office/drawing/2014/main" id="{E1010864-C6C4-D22E-0553-44158F4BEE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2318520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s + 2 Speakers">
    <p:spTree>
      <p:nvGrpSpPr>
        <p:cNvPr id="1" name=""/>
        <p:cNvGrpSpPr/>
        <p:nvPr/>
      </p:nvGrpSpPr>
      <p:grpSpPr>
        <a:xfrm>
          <a:off x="0" y="0"/>
          <a:ext cx="0" cy="0"/>
          <a:chOff x="0" y="0"/>
          <a:chExt cx="0" cy="0"/>
        </a:xfrm>
      </p:grpSpPr>
      <p:sp>
        <p:nvSpPr>
          <p:cNvPr id="30" name="Additional logo placeholder left">
            <a:extLst>
              <a:ext uri="{FF2B5EF4-FFF2-40B4-BE49-F238E27FC236}">
                <a16:creationId xmlns:a16="http://schemas.microsoft.com/office/drawing/2014/main" id="{C33396A2-49A6-713C-74A6-8ED3C3C79B84}"/>
              </a:ext>
            </a:extLst>
          </p:cNvPr>
          <p:cNvSpPr>
            <a:spLocks noGrp="1"/>
          </p:cNvSpPr>
          <p:nvPr>
            <p:ph type="pic" sz="quarter" idx="16" hasCustomPrompt="1"/>
          </p:nvPr>
        </p:nvSpPr>
        <p:spPr>
          <a:xfrm>
            <a:off x="2929564"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4930467" y="512877"/>
            <a:ext cx="2304288" cy="2304288"/>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
        <p:nvSpPr>
          <p:cNvPr id="29" name="Additional logo placeholder right">
            <a:extLst>
              <a:ext uri="{FF2B5EF4-FFF2-40B4-BE49-F238E27FC236}">
                <a16:creationId xmlns:a16="http://schemas.microsoft.com/office/drawing/2014/main" id="{F7B36CEB-CE99-AA91-1388-5C8B098EA1AD}"/>
              </a:ext>
            </a:extLst>
          </p:cNvPr>
          <p:cNvSpPr>
            <a:spLocks noGrp="1"/>
          </p:cNvSpPr>
          <p:nvPr>
            <p:ph type="pic" sz="quarter" idx="15" hasCustomPrompt="1"/>
          </p:nvPr>
        </p:nvSpPr>
        <p:spPr>
          <a:xfrm>
            <a:off x="7801375"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2" name="Blue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0"/>
            <a:ext cx="12192000" cy="3367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accent6"/>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3" name="Presenter">
            <a:extLst>
              <a:ext uri="{FF2B5EF4-FFF2-40B4-BE49-F238E27FC236}">
                <a16:creationId xmlns:a16="http://schemas.microsoft.com/office/drawing/2014/main" id="{12ABF829-B007-CF95-F16F-B7E48D805474}"/>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4" name="Title">
            <a:extLst>
              <a:ext uri="{FF2B5EF4-FFF2-40B4-BE49-F238E27FC236}">
                <a16:creationId xmlns:a16="http://schemas.microsoft.com/office/drawing/2014/main" id="{76BB4AAE-5313-54D9-8A37-CCA7799598F8}"/>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accent6">
                    <a:lumMod val="60000"/>
                    <a:lumOff val="40000"/>
                  </a:schemeClr>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27" name="Icon placeholder">
            <a:extLst>
              <a:ext uri="{FF2B5EF4-FFF2-40B4-BE49-F238E27FC236}">
                <a16:creationId xmlns:a16="http://schemas.microsoft.com/office/drawing/2014/main" id="{6EDC2E4A-F827-7EA9-106D-89E9EAA5F846}"/>
              </a:ext>
            </a:extLst>
          </p:cNvPr>
          <p:cNvSpPr>
            <a:spLocks noGrp="1"/>
          </p:cNvSpPr>
          <p:nvPr>
            <p:ph type="pic" sz="quarter" idx="14" hasCustomPrompt="1"/>
          </p:nvPr>
        </p:nvSpPr>
        <p:spPr>
          <a:xfrm>
            <a:off x="10577706" y="5278719"/>
            <a:ext cx="1157094" cy="1157094"/>
          </a:xfrm>
          <a:prstGeom prst="rect">
            <a:avLst/>
          </a:prstGeom>
        </p:spPr>
        <p:txBody>
          <a:bodyPr/>
          <a:lstStyle>
            <a:lvl1pPr marL="0" indent="0">
              <a:buNone/>
              <a:defRPr sz="2400">
                <a:solidFill>
                  <a:schemeClr val="bg1"/>
                </a:solidFill>
                <a:latin typeface="Aptos Narrow" panose="020B0004020202020204" pitchFamily="34" charset="0"/>
              </a:defRPr>
            </a:lvl1pPr>
          </a:lstStyle>
          <a:p>
            <a:r>
              <a:rPr lang="en-US"/>
              <a:t>Icon</a:t>
            </a:r>
          </a:p>
        </p:txBody>
      </p:sp>
      <p:sp>
        <p:nvSpPr>
          <p:cNvPr id="3" name="Title">
            <a:extLst>
              <a:ext uri="{FF2B5EF4-FFF2-40B4-BE49-F238E27FC236}">
                <a16:creationId xmlns:a16="http://schemas.microsoft.com/office/drawing/2014/main" id="{71291279-17B4-4AC6-176B-C86C0BDAF7C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4" name="Presenter">
            <a:extLst>
              <a:ext uri="{FF2B5EF4-FFF2-40B4-BE49-F238E27FC236}">
                <a16:creationId xmlns:a16="http://schemas.microsoft.com/office/drawing/2014/main" id="{D0A1BBD9-D3B5-BD8D-C0B5-04C11F56B7E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BD52807C-2730-FEB4-B0FA-C4BDE2EC3DDD}"/>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Tree>
    <p:extLst>
      <p:ext uri="{BB962C8B-B14F-4D97-AF65-F5344CB8AC3E}">
        <p14:creationId xmlns:p14="http://schemas.microsoft.com/office/powerpoint/2010/main" val="2033332251"/>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Left + Ic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0131291"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 + Icon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a:extLst>
              <a:ext uri="{FF2B5EF4-FFF2-40B4-BE49-F238E27FC236}">
                <a16:creationId xmlns:a16="http://schemas.microsoft.com/office/drawing/2014/main" id="{DDCD7DA9-AA4E-F6FC-4EF8-E04CE2004507}"/>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atin typeface="Aptos Narrow" panose="020B0004020202020204" pitchFamily="34" charset="0"/>
              </a:defRPr>
            </a:lvl1pPr>
          </a:lstStyle>
          <a:p>
            <a:r>
              <a:rPr lang="en-US"/>
              <a:t>Icon</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Text Placeholder right">
            <a:extLst>
              <a:ext uri="{FF2B5EF4-FFF2-40B4-BE49-F238E27FC236}">
                <a16:creationId xmlns:a16="http://schemas.microsoft.com/office/drawing/2014/main" id="{5112270E-8D7A-AAAC-30DA-55D97532140D}"/>
              </a:ext>
            </a:extLst>
          </p:cNvPr>
          <p:cNvSpPr>
            <a:spLocks noGrp="1"/>
          </p:cNvSpPr>
          <p:nvPr>
            <p:ph type="body" sz="quarter" idx="15"/>
          </p:nvPr>
        </p:nvSpPr>
        <p:spPr>
          <a:xfrm>
            <a:off x="6334125"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1" name="Logo">
            <a:extLst>
              <a:ext uri="{FF2B5EF4-FFF2-40B4-BE49-F238E27FC236}">
                <a16:creationId xmlns:a16="http://schemas.microsoft.com/office/drawing/2014/main" id="{2943DC69-12CF-2DAF-A5C2-A7B5646BB0C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0" name="URL">
            <a:extLst>
              <a:ext uri="{FF2B5EF4-FFF2-40B4-BE49-F238E27FC236}">
                <a16:creationId xmlns:a16="http://schemas.microsoft.com/office/drawing/2014/main" id="{F27CE9AB-46E2-1F93-7B4A-CBFD8FE9BFA7}"/>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9" name="image credit">
            <a:extLst>
              <a:ext uri="{FF2B5EF4-FFF2-40B4-BE49-F238E27FC236}">
                <a16:creationId xmlns:a16="http://schemas.microsoft.com/office/drawing/2014/main" id="{98625F8B-769F-57DD-BBF2-7E4760E7880C}"/>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2" name="Slide #">
            <a:extLst>
              <a:ext uri="{FF2B5EF4-FFF2-40B4-BE49-F238E27FC236}">
                <a16:creationId xmlns:a16="http://schemas.microsoft.com/office/drawing/2014/main" id="{42D0F047-6970-E277-C63E-5D95324E3A0B}"/>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8B8FA030-D849-EC60-D431-E7990BF962B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83325285"/>
      </p:ext>
    </p:extLst>
  </p:cSld>
  <p:clrMapOvr>
    <a:masterClrMapping/>
  </p:clrMapOvr>
  <p:extLst>
    <p:ext uri="{DCECCB84-F9BA-43D5-87BE-67443E8EF086}">
      <p15:sldGuideLst xmlns:p15="http://schemas.microsoft.com/office/powerpoint/2012/main">
        <p15:guide id="1" orient="horz" pos="2448"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Images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2" name="Image right">
            <a:extLst>
              <a:ext uri="{FF2B5EF4-FFF2-40B4-BE49-F238E27FC236}">
                <a16:creationId xmlns:a16="http://schemas.microsoft.com/office/drawing/2014/main" id="{0991BC1F-9C87-4F49-2909-FCA7EDC27184}"/>
              </a:ext>
            </a:extLst>
          </p:cNvPr>
          <p:cNvSpPr>
            <a:spLocks noGrp="1"/>
          </p:cNvSpPr>
          <p:nvPr>
            <p:ph type="pic" sz="quarter" idx="14"/>
          </p:nvPr>
        </p:nvSpPr>
        <p:spPr>
          <a:xfrm>
            <a:off x="6320506"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right:</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03E49F6E-1697-13F6-7670-DF3CEE92E35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084381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s + capti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Images + Caption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4" name="Image left">
            <a:extLst>
              <a:ext uri="{FF2B5EF4-FFF2-40B4-BE49-F238E27FC236}">
                <a16:creationId xmlns:a16="http://schemas.microsoft.com/office/drawing/2014/main" id="{2396F1C7-CACD-B421-FD78-040392D0DAE3}"/>
              </a:ext>
            </a:extLst>
          </p:cNvPr>
          <p:cNvSpPr>
            <a:spLocks noGrp="1"/>
          </p:cNvSpPr>
          <p:nvPr>
            <p:ph type="pic" sz="quarter" idx="13"/>
          </p:nvPr>
        </p:nvSpPr>
        <p:spPr>
          <a:xfrm>
            <a:off x="443812"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Credit left">
            <a:extLst>
              <a:ext uri="{FF2B5EF4-FFF2-40B4-BE49-F238E27FC236}">
                <a16:creationId xmlns:a16="http://schemas.microsoft.com/office/drawing/2014/main" id="{022B5B10-5EA7-32FC-6DDA-F70140BE1D7E}"/>
              </a:ext>
            </a:extLst>
          </p:cNvPr>
          <p:cNvSpPr>
            <a:spLocks noGrp="1"/>
          </p:cNvSpPr>
          <p:nvPr>
            <p:ph type="body" sz="quarter" idx="15" hasCustomPrompt="1"/>
          </p:nvPr>
        </p:nvSpPr>
        <p:spPr>
          <a:xfrm>
            <a:off x="443812"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11" name="Image right">
            <a:extLst>
              <a:ext uri="{FF2B5EF4-FFF2-40B4-BE49-F238E27FC236}">
                <a16:creationId xmlns:a16="http://schemas.microsoft.com/office/drawing/2014/main" id="{91429197-442B-2E3E-7D3D-0C1E04D89DB8}"/>
              </a:ext>
            </a:extLst>
          </p:cNvPr>
          <p:cNvSpPr>
            <a:spLocks noGrp="1"/>
          </p:cNvSpPr>
          <p:nvPr>
            <p:ph type="pic" sz="quarter" idx="16"/>
          </p:nvPr>
        </p:nvSpPr>
        <p:spPr>
          <a:xfrm>
            <a:off x="6324600"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2" name="credit right">
            <a:extLst>
              <a:ext uri="{FF2B5EF4-FFF2-40B4-BE49-F238E27FC236}">
                <a16:creationId xmlns:a16="http://schemas.microsoft.com/office/drawing/2014/main" id="{87C48AA8-18E2-50FF-8C22-CCFC1497B9D0}"/>
              </a:ext>
            </a:extLst>
          </p:cNvPr>
          <p:cNvSpPr>
            <a:spLocks noGrp="1"/>
          </p:cNvSpPr>
          <p:nvPr>
            <p:ph type="body" sz="quarter" idx="17" hasCustomPrompt="1"/>
          </p:nvPr>
        </p:nvSpPr>
        <p:spPr>
          <a:xfrm>
            <a:off x="6324600"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16E91C17-D166-9332-7343-3A5B0866522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
        <p:nvSpPr>
          <p:cNvPr id="7" name="image credit">
            <a:extLst>
              <a:ext uri="{FF2B5EF4-FFF2-40B4-BE49-F238E27FC236}">
                <a16:creationId xmlns:a16="http://schemas.microsoft.com/office/drawing/2014/main" id="{55EFECE9-F051-D824-2AD5-09F5DB91A223}"/>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right:</a:t>
            </a:r>
          </a:p>
        </p:txBody>
      </p:sp>
    </p:spTree>
    <p:extLst>
      <p:ext uri="{BB962C8B-B14F-4D97-AF65-F5344CB8AC3E}">
        <p14:creationId xmlns:p14="http://schemas.microsoft.com/office/powerpoint/2010/main" val="177233855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Images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1" name="Image middle">
            <a:extLst>
              <a:ext uri="{FF2B5EF4-FFF2-40B4-BE49-F238E27FC236}">
                <a16:creationId xmlns:a16="http://schemas.microsoft.com/office/drawing/2014/main" id="{12C3B5F5-7F62-D7EE-2EFA-58F0A78CF8F8}"/>
              </a:ext>
            </a:extLst>
          </p:cNvPr>
          <p:cNvSpPr>
            <a:spLocks noGrp="1"/>
          </p:cNvSpPr>
          <p:nvPr>
            <p:ph type="pic" sz="quarter" idx="20"/>
          </p:nvPr>
        </p:nvSpPr>
        <p:spPr>
          <a:xfrm>
            <a:off x="4408932"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Image right">
            <a:extLst>
              <a:ext uri="{FF2B5EF4-FFF2-40B4-BE49-F238E27FC236}">
                <a16:creationId xmlns:a16="http://schemas.microsoft.com/office/drawing/2014/main" id="{FFFBEE25-A02A-B608-7252-74A7B32346C0}"/>
              </a:ext>
            </a:extLst>
          </p:cNvPr>
          <p:cNvSpPr>
            <a:spLocks noGrp="1"/>
          </p:cNvSpPr>
          <p:nvPr>
            <p:ph type="pic" sz="quarter" idx="19"/>
          </p:nvPr>
        </p:nvSpPr>
        <p:spPr>
          <a:xfrm>
            <a:off x="8360664"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middle: / Photo credit right: </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A1420BF6-7EF8-49BC-9697-279329B3FC5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2387301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s + capti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Images + Caption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2" name="credit left">
            <a:extLst>
              <a:ext uri="{FF2B5EF4-FFF2-40B4-BE49-F238E27FC236}">
                <a16:creationId xmlns:a16="http://schemas.microsoft.com/office/drawing/2014/main" id="{CD11B56D-2A1F-9028-605E-47CA03BCE189}"/>
              </a:ext>
            </a:extLst>
          </p:cNvPr>
          <p:cNvSpPr>
            <a:spLocks noGrp="1"/>
          </p:cNvSpPr>
          <p:nvPr>
            <p:ph type="body" sz="quarter" idx="15" hasCustomPrompt="1"/>
          </p:nvPr>
        </p:nvSpPr>
        <p:spPr>
          <a:xfrm>
            <a:off x="457200"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11" name="Image middle">
            <a:extLst>
              <a:ext uri="{FF2B5EF4-FFF2-40B4-BE49-F238E27FC236}">
                <a16:creationId xmlns:a16="http://schemas.microsoft.com/office/drawing/2014/main" id="{12C3B5F5-7F62-D7EE-2EFA-58F0A78CF8F8}"/>
              </a:ext>
            </a:extLst>
          </p:cNvPr>
          <p:cNvSpPr>
            <a:spLocks noGrp="1"/>
          </p:cNvSpPr>
          <p:nvPr>
            <p:ph type="pic" sz="quarter" idx="20"/>
          </p:nvPr>
        </p:nvSpPr>
        <p:spPr>
          <a:xfrm>
            <a:off x="4408932"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2" name="credit middle">
            <a:extLst>
              <a:ext uri="{FF2B5EF4-FFF2-40B4-BE49-F238E27FC236}">
                <a16:creationId xmlns:a16="http://schemas.microsoft.com/office/drawing/2014/main" id="{E0F630AA-A14B-CCB5-E7FF-597D776DB79F}"/>
              </a:ext>
            </a:extLst>
          </p:cNvPr>
          <p:cNvSpPr>
            <a:spLocks noGrp="1"/>
          </p:cNvSpPr>
          <p:nvPr>
            <p:ph type="body" sz="quarter" idx="21" hasCustomPrompt="1"/>
          </p:nvPr>
        </p:nvSpPr>
        <p:spPr>
          <a:xfrm>
            <a:off x="4408932"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8" name="Image right">
            <a:extLst>
              <a:ext uri="{FF2B5EF4-FFF2-40B4-BE49-F238E27FC236}">
                <a16:creationId xmlns:a16="http://schemas.microsoft.com/office/drawing/2014/main" id="{FFFBEE25-A02A-B608-7252-74A7B32346C0}"/>
              </a:ext>
            </a:extLst>
          </p:cNvPr>
          <p:cNvSpPr>
            <a:spLocks noGrp="1"/>
          </p:cNvSpPr>
          <p:nvPr>
            <p:ph type="pic" sz="quarter" idx="19"/>
          </p:nvPr>
        </p:nvSpPr>
        <p:spPr>
          <a:xfrm>
            <a:off x="8360664"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3" name="credit right">
            <a:extLst>
              <a:ext uri="{FF2B5EF4-FFF2-40B4-BE49-F238E27FC236}">
                <a16:creationId xmlns:a16="http://schemas.microsoft.com/office/drawing/2014/main" id="{8B61DD87-244B-80DB-4F65-A9F7346DBDA9}"/>
              </a:ext>
            </a:extLst>
          </p:cNvPr>
          <p:cNvSpPr>
            <a:spLocks noGrp="1"/>
          </p:cNvSpPr>
          <p:nvPr>
            <p:ph type="body" sz="quarter" idx="22" hasCustomPrompt="1"/>
          </p:nvPr>
        </p:nvSpPr>
        <p:spPr>
          <a:xfrm>
            <a:off x="8360663"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middle: / Photo credit right: </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C89F8835-B0FE-CB5E-4F37-248634F0EE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5547174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6BC23B01-9263-C146-D1F9-182CEF281FF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5"/>
            <a:ext cx="3369927" cy="3967165"/>
          </a:xfrm>
          <a:prstGeom prst="rect">
            <a:avLst/>
          </a:prstGeom>
        </p:spPr>
        <p:txBody>
          <a:bodyPr lIns="0" tIns="0" rIns="0" bIns="0"/>
          <a:lstStyle>
            <a:lvl1pPr marL="342900" indent="-342900">
              <a:buFont typeface="Arial" panose="020B0604020202020204" pitchFamily="34" charse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925512" indent="-34290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860425" indent="-285750">
              <a:buFont typeface="Arial" panose="020B0604020202020204" pitchFamily="34" charset="0"/>
              <a:buChar char="•"/>
              <a:tabLst/>
              <a:defRPr sz="1800" b="0" i="0">
                <a:solidFill>
                  <a:schemeClr val="accent4"/>
                </a:solidFill>
                <a:latin typeface="Aptos Narrow" panose="020B0004020202020204" pitchFamily="34" charset="0"/>
              </a:defRPr>
            </a:lvl4pPr>
            <a:lvl5pPr marL="1095375" indent="-238125">
              <a:buFont typeface="Arial" panose="020B0604020202020204" pitchFamily="34" charset="0"/>
              <a:buChar char="•"/>
              <a:tabLst/>
              <a:defRPr sz="1800" b="0" i="0">
                <a:solidFill>
                  <a:schemeClr val="accent4"/>
                </a:solidFill>
                <a:latin typeface="Aptos Narrow" panose="020B0004020202020204" pitchFamily="34" charset="0"/>
              </a:defRPr>
            </a:lvl5pPr>
            <a:lvl6pPr marL="1323975" indent="-228600">
              <a:buFont typeface="Arial" panose="020B0604020202020204" pitchFamily="34" charset="0"/>
              <a:buChar char="•"/>
              <a:tabLst/>
              <a:defRPr/>
            </a:lvl6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3" name="Text 2">
            <a:extLst>
              <a:ext uri="{FF2B5EF4-FFF2-40B4-BE49-F238E27FC236}">
                <a16:creationId xmlns:a16="http://schemas.microsoft.com/office/drawing/2014/main" id="{D7C5F0AB-93CC-FF58-A6D7-A49E06885864}"/>
              </a:ext>
            </a:extLst>
          </p:cNvPr>
          <p:cNvSpPr>
            <a:spLocks noGrp="1"/>
          </p:cNvSpPr>
          <p:nvPr>
            <p:ph type="body" sz="quarter" idx="13"/>
          </p:nvPr>
        </p:nvSpPr>
        <p:spPr>
          <a:xfrm>
            <a:off x="4413359" y="1824035"/>
            <a:ext cx="3369927" cy="396716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lang="en-US" sz="1800" b="0" i="0" kern="1200" dirty="0">
                <a:solidFill>
                  <a:schemeClr val="accent4"/>
                </a:solidFill>
                <a:latin typeface="Aptos Narrow" panose="020B0004020202020204" pitchFamily="34" charset="0"/>
                <a:ea typeface="+mn-ea"/>
                <a:cs typeface="+mn-cs"/>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6" name="Text 3">
            <a:extLst>
              <a:ext uri="{FF2B5EF4-FFF2-40B4-BE49-F238E27FC236}">
                <a16:creationId xmlns:a16="http://schemas.microsoft.com/office/drawing/2014/main" id="{FF97CB53-F6C5-6315-B36F-236EB331C267}"/>
              </a:ext>
            </a:extLst>
          </p:cNvPr>
          <p:cNvSpPr>
            <a:spLocks noGrp="1"/>
          </p:cNvSpPr>
          <p:nvPr>
            <p:ph type="body" sz="quarter" idx="14"/>
          </p:nvPr>
        </p:nvSpPr>
        <p:spPr>
          <a:xfrm>
            <a:off x="8364874" y="1824035"/>
            <a:ext cx="3369927" cy="396716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0" name="Logo">
            <a:extLst>
              <a:ext uri="{FF2B5EF4-FFF2-40B4-BE49-F238E27FC236}">
                <a16:creationId xmlns:a16="http://schemas.microsoft.com/office/drawing/2014/main" id="{498337CB-42A7-3AEB-E254-3B50B1F0689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7B938209-1BAD-7A18-7E7E-BD5EB8B43DAB}"/>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917A45DF-1D62-770C-07A2-E22A6F8E784E}"/>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8D26F9A5-704F-C954-2B60-DEEF87A1768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8269628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Text Boxes + Header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6BC23B01-9263-C146-D1F9-182CEF281FF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Text Boxes + Headers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7" name="subtitle 1">
            <a:extLst>
              <a:ext uri="{FF2B5EF4-FFF2-40B4-BE49-F238E27FC236}">
                <a16:creationId xmlns:a16="http://schemas.microsoft.com/office/drawing/2014/main" id="{52FAC335-7C2C-3709-B6CD-781B2410DAB0}"/>
              </a:ext>
            </a:extLst>
          </p:cNvPr>
          <p:cNvSpPr>
            <a:spLocks noGrp="1"/>
          </p:cNvSpPr>
          <p:nvPr>
            <p:ph type="body" sz="quarter" idx="15"/>
          </p:nvPr>
        </p:nvSpPr>
        <p:spPr>
          <a:xfrm>
            <a:off x="461841"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1" y="2367151"/>
            <a:ext cx="3369927" cy="3424049"/>
          </a:xfrm>
          <a:prstGeom prst="rect">
            <a:avLst/>
          </a:prstGeom>
        </p:spPr>
        <p:txBody>
          <a:bodyPr lIns="0" tIns="0" rIns="0" bIns="0"/>
          <a:lstStyle>
            <a:lvl1pPr marL="342900" indent="-342900">
              <a:buFont typeface="Arial" panose="020B0604020202020204" pitchFamily="34" charse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925512" indent="-34290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860425" indent="-285750">
              <a:buFont typeface="Arial" panose="020B0604020202020204" pitchFamily="34" charset="0"/>
              <a:buChar char="•"/>
              <a:tabLst/>
              <a:defRPr sz="1800" b="0" i="0">
                <a:solidFill>
                  <a:schemeClr val="accent4"/>
                </a:solidFill>
                <a:latin typeface="Aptos Narrow" panose="020B0004020202020204" pitchFamily="34" charset="0"/>
              </a:defRPr>
            </a:lvl4pPr>
            <a:lvl5pPr marL="1095375" indent="-238125">
              <a:buFont typeface="Arial" panose="020B0604020202020204" pitchFamily="34" charset="0"/>
              <a:buChar char="•"/>
              <a:tabLst/>
              <a:defRPr sz="1800" b="0" i="0">
                <a:solidFill>
                  <a:schemeClr val="accent4"/>
                </a:solidFill>
                <a:latin typeface="Aptos Narrow" panose="020B0004020202020204" pitchFamily="34" charset="0"/>
              </a:defRPr>
            </a:lvl5pPr>
            <a:lvl6pPr marL="1323975" indent="-228600">
              <a:buFont typeface="Arial" panose="020B0604020202020204" pitchFamily="34" charset="0"/>
              <a:buChar char="•"/>
              <a:tabLst/>
              <a:defRPr/>
            </a:lvl6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8" name="subtitle 2">
            <a:extLst>
              <a:ext uri="{FF2B5EF4-FFF2-40B4-BE49-F238E27FC236}">
                <a16:creationId xmlns:a16="http://schemas.microsoft.com/office/drawing/2014/main" id="{65832C69-B3CA-1674-794F-C11263D0C281}"/>
              </a:ext>
            </a:extLst>
          </p:cNvPr>
          <p:cNvSpPr>
            <a:spLocks noGrp="1"/>
          </p:cNvSpPr>
          <p:nvPr>
            <p:ph type="body" sz="quarter" idx="16"/>
          </p:nvPr>
        </p:nvSpPr>
        <p:spPr>
          <a:xfrm>
            <a:off x="4404113"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3" name="Text 2">
            <a:extLst>
              <a:ext uri="{FF2B5EF4-FFF2-40B4-BE49-F238E27FC236}">
                <a16:creationId xmlns:a16="http://schemas.microsoft.com/office/drawing/2014/main" id="{D7C5F0AB-93CC-FF58-A6D7-A49E06885864}"/>
              </a:ext>
            </a:extLst>
          </p:cNvPr>
          <p:cNvSpPr>
            <a:spLocks noGrp="1"/>
          </p:cNvSpPr>
          <p:nvPr>
            <p:ph type="body" sz="quarter" idx="13"/>
          </p:nvPr>
        </p:nvSpPr>
        <p:spPr>
          <a:xfrm>
            <a:off x="4413356" y="2367151"/>
            <a:ext cx="3369927" cy="342404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lang="en-US" sz="1800" b="0" i="0" kern="1200" dirty="0">
                <a:solidFill>
                  <a:schemeClr val="accent4"/>
                </a:solidFill>
                <a:latin typeface="Aptos Narrow" panose="020B0004020202020204" pitchFamily="34" charset="0"/>
                <a:ea typeface="+mn-ea"/>
                <a:cs typeface="+mn-cs"/>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9" name="subtitle 3">
            <a:extLst>
              <a:ext uri="{FF2B5EF4-FFF2-40B4-BE49-F238E27FC236}">
                <a16:creationId xmlns:a16="http://schemas.microsoft.com/office/drawing/2014/main" id="{8D1B5AF7-9DB9-9F62-80CC-EB6E7565BCFE}"/>
              </a:ext>
            </a:extLst>
          </p:cNvPr>
          <p:cNvSpPr>
            <a:spLocks noGrp="1"/>
          </p:cNvSpPr>
          <p:nvPr>
            <p:ph type="body" sz="quarter" idx="17"/>
          </p:nvPr>
        </p:nvSpPr>
        <p:spPr>
          <a:xfrm>
            <a:off x="8351028"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6" name="Text 3">
            <a:extLst>
              <a:ext uri="{FF2B5EF4-FFF2-40B4-BE49-F238E27FC236}">
                <a16:creationId xmlns:a16="http://schemas.microsoft.com/office/drawing/2014/main" id="{FF97CB53-F6C5-6315-B36F-236EB331C267}"/>
              </a:ext>
            </a:extLst>
          </p:cNvPr>
          <p:cNvSpPr>
            <a:spLocks noGrp="1"/>
          </p:cNvSpPr>
          <p:nvPr>
            <p:ph type="body" sz="quarter" idx="14"/>
          </p:nvPr>
        </p:nvSpPr>
        <p:spPr>
          <a:xfrm>
            <a:off x="8364871" y="2367151"/>
            <a:ext cx="3369927" cy="342404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8" name="Logo">
            <a:extLst>
              <a:ext uri="{FF2B5EF4-FFF2-40B4-BE49-F238E27FC236}">
                <a16:creationId xmlns:a16="http://schemas.microsoft.com/office/drawing/2014/main" id="{F132FE47-5009-6554-5003-1CF56AFB5F0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7" name="URL">
            <a:extLst>
              <a:ext uri="{FF2B5EF4-FFF2-40B4-BE49-F238E27FC236}">
                <a16:creationId xmlns:a16="http://schemas.microsoft.com/office/drawing/2014/main" id="{08C324A9-6A9C-A375-EC71-61E03B75EC18}"/>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49B7FAAC-DFA1-1C14-5B2F-AB73418A1B6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10" name="Graphic 9">
            <a:extLst>
              <a:ext uri="{FF2B5EF4-FFF2-40B4-BE49-F238E27FC236}">
                <a16:creationId xmlns:a16="http://schemas.microsoft.com/office/drawing/2014/main" id="{B7FDE63A-2A68-2BE5-C700-A53B3490069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7117727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Table Example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able Placeholder 2">
            <a:extLst>
              <a:ext uri="{FF2B5EF4-FFF2-40B4-BE49-F238E27FC236}">
                <a16:creationId xmlns:a16="http://schemas.microsoft.com/office/drawing/2014/main" id="{69C3C073-7E4E-5EEE-97E2-D10C4DF4B33E}"/>
              </a:ext>
            </a:extLst>
          </p:cNvPr>
          <p:cNvSpPr>
            <a:spLocks noGrp="1"/>
          </p:cNvSpPr>
          <p:nvPr>
            <p:ph type="tbl" sz="quarter" idx="12"/>
          </p:nvPr>
        </p:nvSpPr>
        <p:spPr>
          <a:xfrm>
            <a:off x="457200" y="1819274"/>
            <a:ext cx="11270908" cy="3971926"/>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4F5E40EC-1B0C-0A09-F9F1-B9FA48E14B7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7663217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Table + Text (top bottom)">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Table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Top/bottom</a:t>
            </a:r>
          </a:p>
        </p:txBody>
      </p:sp>
      <p:sp>
        <p:nvSpPr>
          <p:cNvPr id="3" name="Placeholder 1">
            <a:extLst>
              <a:ext uri="{FF2B5EF4-FFF2-40B4-BE49-F238E27FC236}">
                <a16:creationId xmlns:a16="http://schemas.microsoft.com/office/drawing/2014/main" id="{1CABB636-F0E0-5035-E980-859A1F239D0C}"/>
              </a:ext>
            </a:extLst>
          </p:cNvPr>
          <p:cNvSpPr>
            <a:spLocks noGrp="1"/>
          </p:cNvSpPr>
          <p:nvPr>
            <p:ph type="body" sz="quarter" idx="13"/>
          </p:nvPr>
        </p:nvSpPr>
        <p:spPr>
          <a:xfrm>
            <a:off x="457200" y="1819275"/>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Table Placeholder">
            <a:extLst>
              <a:ext uri="{FF2B5EF4-FFF2-40B4-BE49-F238E27FC236}">
                <a16:creationId xmlns:a16="http://schemas.microsoft.com/office/drawing/2014/main" id="{69C3C073-7E4E-5EEE-97E2-D10C4DF4B33E}"/>
              </a:ext>
            </a:extLst>
          </p:cNvPr>
          <p:cNvSpPr>
            <a:spLocks noGrp="1"/>
          </p:cNvSpPr>
          <p:nvPr>
            <p:ph type="tbl" sz="quarter" idx="12"/>
          </p:nvPr>
        </p:nvSpPr>
        <p:spPr>
          <a:xfrm>
            <a:off x="457200" y="2555277"/>
            <a:ext cx="11270908" cy="250463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4" name="Placeholder 2">
            <a:extLst>
              <a:ext uri="{FF2B5EF4-FFF2-40B4-BE49-F238E27FC236}">
                <a16:creationId xmlns:a16="http://schemas.microsoft.com/office/drawing/2014/main" id="{BC8619D8-A69C-69E2-FF3F-4250A4329301}"/>
              </a:ext>
            </a:extLst>
          </p:cNvPr>
          <p:cNvSpPr>
            <a:spLocks noGrp="1"/>
          </p:cNvSpPr>
          <p:nvPr>
            <p:ph type="body" sz="quarter" idx="14"/>
          </p:nvPr>
        </p:nvSpPr>
        <p:spPr>
          <a:xfrm>
            <a:off x="457200" y="5226072"/>
            <a:ext cx="11277599" cy="569839"/>
          </a:xfrm>
          <a:prstGeom prst="rect">
            <a:avLst/>
          </a:prstGeom>
        </p:spPr>
        <p:txBody>
          <a:bodyPr lIns="0" tIns="0" rIns="0" bIns="0"/>
          <a:lstStyle>
            <a:lvl1pPr marL="0" inden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0AB0777A-C06A-5BB8-8860-0D5D0689483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8409088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Table + Text (left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Table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Left/right</a:t>
            </a:r>
          </a:p>
        </p:txBody>
      </p:sp>
      <p:sp>
        <p:nvSpPr>
          <p:cNvPr id="3" name="Text Left">
            <a:extLst>
              <a:ext uri="{FF2B5EF4-FFF2-40B4-BE49-F238E27FC236}">
                <a16:creationId xmlns:a16="http://schemas.microsoft.com/office/drawing/2014/main" id="{1CABB636-F0E0-5035-E980-859A1F239D0C}"/>
              </a:ext>
            </a:extLst>
          </p:cNvPr>
          <p:cNvSpPr>
            <a:spLocks noGrp="1"/>
          </p:cNvSpPr>
          <p:nvPr>
            <p:ph type="body" sz="quarter" idx="13"/>
          </p:nvPr>
        </p:nvSpPr>
        <p:spPr>
          <a:xfrm>
            <a:off x="457199" y="1819275"/>
            <a:ext cx="2382253"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Table">
            <a:extLst>
              <a:ext uri="{FF2B5EF4-FFF2-40B4-BE49-F238E27FC236}">
                <a16:creationId xmlns:a16="http://schemas.microsoft.com/office/drawing/2014/main" id="{69C3C073-7E4E-5EEE-97E2-D10C4DF4B33E}"/>
              </a:ext>
            </a:extLst>
          </p:cNvPr>
          <p:cNvSpPr>
            <a:spLocks noGrp="1"/>
          </p:cNvSpPr>
          <p:nvPr>
            <p:ph type="tbl" sz="quarter" idx="12"/>
          </p:nvPr>
        </p:nvSpPr>
        <p:spPr>
          <a:xfrm>
            <a:off x="3003082" y="1819276"/>
            <a:ext cx="6169794" cy="3971924"/>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5" name="Text right">
            <a:extLst>
              <a:ext uri="{FF2B5EF4-FFF2-40B4-BE49-F238E27FC236}">
                <a16:creationId xmlns:a16="http://schemas.microsoft.com/office/drawing/2014/main" id="{14698F9D-ED4D-D7C9-8ABF-DFBDD375DA30}"/>
              </a:ext>
            </a:extLst>
          </p:cNvPr>
          <p:cNvSpPr>
            <a:spLocks noGrp="1"/>
          </p:cNvSpPr>
          <p:nvPr>
            <p:ph type="body" sz="quarter" idx="14"/>
          </p:nvPr>
        </p:nvSpPr>
        <p:spPr>
          <a:xfrm>
            <a:off x="9336506" y="1819275"/>
            <a:ext cx="2384905"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FD89087A-E0E8-8061-1521-D9890EBC7E3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1529855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ight image + 1 Speaker">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Image</a:t>
            </a:r>
          </a:p>
        </p:txBody>
      </p:sp>
      <p:sp>
        <p:nvSpPr>
          <p:cNvPr id="19" name="image credit">
            <a:extLst>
              <a:ext uri="{FF2B5EF4-FFF2-40B4-BE49-F238E27FC236}">
                <a16:creationId xmlns:a16="http://schemas.microsoft.com/office/drawing/2014/main" id="{116E4157-AD62-200D-90DB-B413407C7205}"/>
              </a:ext>
            </a:extLst>
          </p:cNvPr>
          <p:cNvSpPr>
            <a:spLocks noGrp="1"/>
          </p:cNvSpPr>
          <p:nvPr>
            <p:ph type="body" sz="quarter" idx="22"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accent4"/>
                </a:solidFill>
                <a:latin typeface="Aptos Narrow" panose="020B0004020202020204" pitchFamily="34" charset="0"/>
              </a:defRPr>
            </a:lvl1pPr>
          </a:lstStyle>
          <a:p>
            <a:pPr lvl="0"/>
            <a:r>
              <a:rPr lang="en-US"/>
              <a:t>Optional light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2" name="Presenter">
            <a:extLst>
              <a:ext uri="{FF2B5EF4-FFF2-40B4-BE49-F238E27FC236}">
                <a16:creationId xmlns:a16="http://schemas.microsoft.com/office/drawing/2014/main" id="{E55ECAC8-C548-56F1-203F-BAC14D07DAA5}"/>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6" name="Title">
            <a:extLst>
              <a:ext uri="{FF2B5EF4-FFF2-40B4-BE49-F238E27FC236}">
                <a16:creationId xmlns:a16="http://schemas.microsoft.com/office/drawing/2014/main" id="{67A9F24F-4C8F-B604-65C8-0D9483196BD1}"/>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E4D494B7-45AC-3DBA-222E-150929B2F3E2}"/>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3899717095"/>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with not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Table Example + Note </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Table Placeholder 2">
            <a:extLst>
              <a:ext uri="{FF2B5EF4-FFF2-40B4-BE49-F238E27FC236}">
                <a16:creationId xmlns:a16="http://schemas.microsoft.com/office/drawing/2014/main" id="{62D59228-484F-AB7E-2578-34E7FF9BD1F8}"/>
              </a:ext>
            </a:extLst>
          </p:cNvPr>
          <p:cNvSpPr>
            <a:spLocks noGrp="1"/>
          </p:cNvSpPr>
          <p:nvPr>
            <p:ph type="tbl" sz="quarter" idx="12"/>
          </p:nvPr>
        </p:nvSpPr>
        <p:spPr>
          <a:xfrm>
            <a:off x="457200" y="1819274"/>
            <a:ext cx="11270908" cy="3474720"/>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2" name="Text below table">
            <a:extLst>
              <a:ext uri="{FF2B5EF4-FFF2-40B4-BE49-F238E27FC236}">
                <a16:creationId xmlns:a16="http://schemas.microsoft.com/office/drawing/2014/main" id="{D6B3638A-E14C-832A-3DF9-369E0C7119B9}"/>
              </a:ext>
            </a:extLst>
          </p:cNvPr>
          <p:cNvSpPr>
            <a:spLocks noGrp="1"/>
          </p:cNvSpPr>
          <p:nvPr>
            <p:ph type="body" sz="quarter" idx="13" hasCustomPrompt="1"/>
          </p:nvPr>
        </p:nvSpPr>
        <p:spPr>
          <a:xfrm>
            <a:off x="463892" y="5485701"/>
            <a:ext cx="11264211" cy="305499"/>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Note for table</a:t>
            </a:r>
          </a:p>
        </p:txBody>
      </p:sp>
      <p:pic>
        <p:nvPicPr>
          <p:cNvPr id="16" name="Logo">
            <a:extLst>
              <a:ext uri="{FF2B5EF4-FFF2-40B4-BE49-F238E27FC236}">
                <a16:creationId xmlns:a16="http://schemas.microsoft.com/office/drawing/2014/main" id="{8534EF66-687F-9567-0829-9157F28D60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1D66DD01-3AE8-C62B-C68B-27AB247F315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1" name="Slide #">
            <a:extLst>
              <a:ext uri="{FF2B5EF4-FFF2-40B4-BE49-F238E27FC236}">
                <a16:creationId xmlns:a16="http://schemas.microsoft.com/office/drawing/2014/main" id="{C6A19B48-4C7D-CC65-DCCE-3CF352DB0722}"/>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847E28EA-056C-C23C-91AE-3C61236B9A2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80735438"/>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Exampl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Chart Example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Chart Placeholder 2">
            <a:extLst>
              <a:ext uri="{FF2B5EF4-FFF2-40B4-BE49-F238E27FC236}">
                <a16:creationId xmlns:a16="http://schemas.microsoft.com/office/drawing/2014/main" id="{AD9C128B-3AD9-74D0-510C-C7598F91119A}"/>
              </a:ext>
            </a:extLst>
          </p:cNvPr>
          <p:cNvSpPr>
            <a:spLocks noGrp="1"/>
          </p:cNvSpPr>
          <p:nvPr>
            <p:ph type="chart" sz="quarter" idx="12"/>
          </p:nvPr>
        </p:nvSpPr>
        <p:spPr>
          <a:xfrm>
            <a:off x="457200" y="1819274"/>
            <a:ext cx="11277599" cy="3971925"/>
          </a:xfrm>
          <a:prstGeom prst="rect">
            <a:avLst/>
          </a:prstGeom>
        </p:spPr>
        <p:txBody>
          <a:bodyPr/>
          <a:lstStyle>
            <a:lvl1pPr marL="0" indent="0">
              <a:buNone/>
              <a:defRPr sz="2400" b="0" i="0">
                <a:solidFill>
                  <a:schemeClr val="accent4"/>
                </a:solidFill>
                <a:latin typeface="Aptos Narrow" panose="020B0004020202020204" pitchFamily="34" charset="0"/>
              </a:defRPr>
            </a:lvl1pPr>
          </a:lstStyle>
          <a:p>
            <a:r>
              <a:rPr lang="en-US"/>
              <a:t>Click icon to add chart</a:t>
            </a:r>
          </a:p>
        </p:txBody>
      </p:sp>
      <p:pic>
        <p:nvPicPr>
          <p:cNvPr id="15" name="Logo">
            <a:extLst>
              <a:ext uri="{FF2B5EF4-FFF2-40B4-BE49-F238E27FC236}">
                <a16:creationId xmlns:a16="http://schemas.microsoft.com/office/drawing/2014/main" id="{42EE2A2A-4439-5F58-EE48-709EFE07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3" name="URL">
            <a:extLst>
              <a:ext uri="{FF2B5EF4-FFF2-40B4-BE49-F238E27FC236}">
                <a16:creationId xmlns:a16="http://schemas.microsoft.com/office/drawing/2014/main" id="{AA039960-9CC7-3F96-1011-DE0D1308EF4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0" name="Slide #">
            <a:extLst>
              <a:ext uri="{FF2B5EF4-FFF2-40B4-BE49-F238E27FC236}">
                <a16:creationId xmlns:a16="http://schemas.microsoft.com/office/drawing/2014/main" id="{9EF69FDD-646E-BA3F-7613-7B2916D31018}"/>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2498E71D-79F1-15FF-9252-9F86D9484C7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3007910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 not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Chart Example + Note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Chart Placeholder 2">
            <a:extLst>
              <a:ext uri="{FF2B5EF4-FFF2-40B4-BE49-F238E27FC236}">
                <a16:creationId xmlns:a16="http://schemas.microsoft.com/office/drawing/2014/main" id="{AD9C128B-3AD9-74D0-510C-C7598F91119A}"/>
              </a:ext>
            </a:extLst>
          </p:cNvPr>
          <p:cNvSpPr>
            <a:spLocks noGrp="1"/>
          </p:cNvSpPr>
          <p:nvPr>
            <p:ph type="chart" sz="quarter" idx="12"/>
          </p:nvPr>
        </p:nvSpPr>
        <p:spPr>
          <a:xfrm>
            <a:off x="457201" y="1819275"/>
            <a:ext cx="11277598" cy="3474720"/>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chart</a:t>
            </a:r>
          </a:p>
        </p:txBody>
      </p:sp>
      <p:sp>
        <p:nvSpPr>
          <p:cNvPr id="16" name="Text below table">
            <a:extLst>
              <a:ext uri="{FF2B5EF4-FFF2-40B4-BE49-F238E27FC236}">
                <a16:creationId xmlns:a16="http://schemas.microsoft.com/office/drawing/2014/main" id="{DF7E13ED-4611-2474-AF71-A36B5443CB28}"/>
              </a:ext>
            </a:extLst>
          </p:cNvPr>
          <p:cNvSpPr>
            <a:spLocks noGrp="1"/>
          </p:cNvSpPr>
          <p:nvPr>
            <p:ph type="body" sz="quarter" idx="13" hasCustomPrompt="1"/>
          </p:nvPr>
        </p:nvSpPr>
        <p:spPr>
          <a:xfrm>
            <a:off x="463892" y="5485701"/>
            <a:ext cx="11264211" cy="305499"/>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Note for chart</a:t>
            </a:r>
          </a:p>
        </p:txBody>
      </p:sp>
      <p:pic>
        <p:nvPicPr>
          <p:cNvPr id="17" name="Logo">
            <a:extLst>
              <a:ext uri="{FF2B5EF4-FFF2-40B4-BE49-F238E27FC236}">
                <a16:creationId xmlns:a16="http://schemas.microsoft.com/office/drawing/2014/main" id="{5DC5C415-51BB-991E-2F90-A788C8FACB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6FDA4144-4DE4-C185-5F83-33BD989B0ED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1" name="Slide #">
            <a:extLst>
              <a:ext uri="{FF2B5EF4-FFF2-40B4-BE49-F238E27FC236}">
                <a16:creationId xmlns:a16="http://schemas.microsoft.com/office/drawing/2014/main" id="{81FD5D68-34D6-8795-9314-5BD08A663FA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97951BD0-A068-1DDE-F1A1-FD5CB8CC7CD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3460514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Chart + Text (top bottom)">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Chart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Top/bottom</a:t>
            </a:r>
          </a:p>
        </p:txBody>
      </p:sp>
      <p:sp>
        <p:nvSpPr>
          <p:cNvPr id="3" name="Placeholder 1">
            <a:extLst>
              <a:ext uri="{FF2B5EF4-FFF2-40B4-BE49-F238E27FC236}">
                <a16:creationId xmlns:a16="http://schemas.microsoft.com/office/drawing/2014/main" id="{1CABB636-F0E0-5035-E980-859A1F239D0C}"/>
              </a:ext>
            </a:extLst>
          </p:cNvPr>
          <p:cNvSpPr>
            <a:spLocks noGrp="1"/>
          </p:cNvSpPr>
          <p:nvPr>
            <p:ph type="body" sz="quarter" idx="13"/>
          </p:nvPr>
        </p:nvSpPr>
        <p:spPr>
          <a:xfrm>
            <a:off x="457200" y="1819275"/>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Chart Placeholder">
            <a:extLst>
              <a:ext uri="{FF2B5EF4-FFF2-40B4-BE49-F238E27FC236}">
                <a16:creationId xmlns:a16="http://schemas.microsoft.com/office/drawing/2014/main" id="{06F1939D-75AB-B187-8E3A-3E8E1B2A350C}"/>
              </a:ext>
            </a:extLst>
          </p:cNvPr>
          <p:cNvSpPr>
            <a:spLocks noGrp="1"/>
          </p:cNvSpPr>
          <p:nvPr>
            <p:ph type="chart" sz="quarter" idx="15"/>
          </p:nvPr>
        </p:nvSpPr>
        <p:spPr>
          <a:xfrm>
            <a:off x="444500" y="2554731"/>
            <a:ext cx="11290300" cy="2504632"/>
          </a:xfrm>
          <a:prstGeom prst="rect">
            <a:avLst/>
          </a:prstGeom>
        </p:spPr>
        <p:txBody>
          <a:bodyPr/>
          <a:lstStyle/>
          <a:p>
            <a:r>
              <a:rPr lang="en-US"/>
              <a:t>Click icon to add chart</a:t>
            </a:r>
          </a:p>
        </p:txBody>
      </p:sp>
      <p:sp>
        <p:nvSpPr>
          <p:cNvPr id="4" name="Placeholder 2">
            <a:extLst>
              <a:ext uri="{FF2B5EF4-FFF2-40B4-BE49-F238E27FC236}">
                <a16:creationId xmlns:a16="http://schemas.microsoft.com/office/drawing/2014/main" id="{BC8619D8-A69C-69E2-FF3F-4250A4329301}"/>
              </a:ext>
            </a:extLst>
          </p:cNvPr>
          <p:cNvSpPr>
            <a:spLocks noGrp="1"/>
          </p:cNvSpPr>
          <p:nvPr>
            <p:ph type="body" sz="quarter" idx="14"/>
          </p:nvPr>
        </p:nvSpPr>
        <p:spPr>
          <a:xfrm>
            <a:off x="457200" y="5226072"/>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B98D9A5B-53B6-026F-09D6-D38999E32D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5588794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Chart + Text (left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Chart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Left/right</a:t>
            </a:r>
          </a:p>
        </p:txBody>
      </p:sp>
      <p:sp>
        <p:nvSpPr>
          <p:cNvPr id="3" name="Placeholder Left">
            <a:extLst>
              <a:ext uri="{FF2B5EF4-FFF2-40B4-BE49-F238E27FC236}">
                <a16:creationId xmlns:a16="http://schemas.microsoft.com/office/drawing/2014/main" id="{1CABB636-F0E0-5035-E980-859A1F239D0C}"/>
              </a:ext>
            </a:extLst>
          </p:cNvPr>
          <p:cNvSpPr>
            <a:spLocks noGrp="1"/>
          </p:cNvSpPr>
          <p:nvPr>
            <p:ph type="body" sz="quarter" idx="13"/>
          </p:nvPr>
        </p:nvSpPr>
        <p:spPr>
          <a:xfrm>
            <a:off x="457199" y="1819275"/>
            <a:ext cx="2382253"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Chart Placeholder">
            <a:extLst>
              <a:ext uri="{FF2B5EF4-FFF2-40B4-BE49-F238E27FC236}">
                <a16:creationId xmlns:a16="http://schemas.microsoft.com/office/drawing/2014/main" id="{DE9CC969-C151-D5C1-CB86-0FB3021025E9}"/>
              </a:ext>
            </a:extLst>
          </p:cNvPr>
          <p:cNvSpPr>
            <a:spLocks noGrp="1"/>
          </p:cNvSpPr>
          <p:nvPr>
            <p:ph type="chart" sz="quarter" idx="15"/>
          </p:nvPr>
        </p:nvSpPr>
        <p:spPr>
          <a:xfrm>
            <a:off x="3002781" y="1819275"/>
            <a:ext cx="6169794" cy="3971925"/>
          </a:xfrm>
          <a:prstGeom prst="rect">
            <a:avLst/>
          </a:prstGeom>
        </p:spPr>
        <p:txBody>
          <a:bodyPr/>
          <a:lstStyle/>
          <a:p>
            <a:r>
              <a:rPr lang="en-US"/>
              <a:t>Click icon to add chart</a:t>
            </a:r>
          </a:p>
        </p:txBody>
      </p:sp>
      <p:sp>
        <p:nvSpPr>
          <p:cNvPr id="5" name="Placeholder Right">
            <a:extLst>
              <a:ext uri="{FF2B5EF4-FFF2-40B4-BE49-F238E27FC236}">
                <a16:creationId xmlns:a16="http://schemas.microsoft.com/office/drawing/2014/main" id="{14698F9D-ED4D-D7C9-8ABF-DFBDD375DA30}"/>
              </a:ext>
            </a:extLst>
          </p:cNvPr>
          <p:cNvSpPr>
            <a:spLocks noGrp="1"/>
          </p:cNvSpPr>
          <p:nvPr>
            <p:ph type="body" sz="quarter" idx="14"/>
          </p:nvPr>
        </p:nvSpPr>
        <p:spPr>
          <a:xfrm>
            <a:off x="9336506" y="1819275"/>
            <a:ext cx="2384905"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67602C3F-9D20-FEEB-3FF2-5CE0018017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955020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Outlined Text Boxes">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62AA799A-839F-F1EF-061B-B792A8C6B8CA}"/>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Outline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Placeholder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8" name="Text Placeholder 1">
            <a:extLst>
              <a:ext uri="{FF2B5EF4-FFF2-40B4-BE49-F238E27FC236}">
                <a16:creationId xmlns:a16="http://schemas.microsoft.com/office/drawing/2014/main" id="{017C2D9E-047E-FB49-6CF4-AB9447E6A9B1}"/>
              </a:ext>
            </a:extLst>
          </p:cNvPr>
          <p:cNvSpPr>
            <a:spLocks noGrp="1"/>
          </p:cNvSpPr>
          <p:nvPr>
            <p:ph type="body" sz="quarter" idx="14"/>
          </p:nvPr>
        </p:nvSpPr>
        <p:spPr>
          <a:xfrm>
            <a:off x="4413358"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Text Placeholder 2">
            <a:extLst>
              <a:ext uri="{FF2B5EF4-FFF2-40B4-BE49-F238E27FC236}">
                <a16:creationId xmlns:a16="http://schemas.microsoft.com/office/drawing/2014/main" id="{D5400B7E-7E64-0FA1-B4CD-08B1EA75B2C8}"/>
              </a:ext>
            </a:extLst>
          </p:cNvPr>
          <p:cNvSpPr>
            <a:spLocks noGrp="1"/>
          </p:cNvSpPr>
          <p:nvPr>
            <p:ph type="body" sz="quarter" idx="13"/>
          </p:nvPr>
        </p:nvSpPr>
        <p:spPr>
          <a:xfrm>
            <a:off x="8364873"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4" name="Logo">
            <a:extLst>
              <a:ext uri="{FF2B5EF4-FFF2-40B4-BE49-F238E27FC236}">
                <a16:creationId xmlns:a16="http://schemas.microsoft.com/office/drawing/2014/main" id="{DF654927-6FD8-40B8-8647-AE7A8F944D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2" name="URL">
            <a:extLst>
              <a:ext uri="{FF2B5EF4-FFF2-40B4-BE49-F238E27FC236}">
                <a16:creationId xmlns:a16="http://schemas.microsoft.com/office/drawing/2014/main" id="{DEE37801-C792-CC75-59C2-CB8EAB764E4B}"/>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B23CE81C-4400-8C26-7DEB-6F263D56E93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97AB631B-8CB1-44AA-B5A4-3D3B4B0533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8609793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Outlined Text Boxes + Icons">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3972D10D-B40E-040C-FC3B-4409E10F33BB}"/>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Outline Text Boxes + Icons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1">
            <a:extLst>
              <a:ext uri="{FF2B5EF4-FFF2-40B4-BE49-F238E27FC236}">
                <a16:creationId xmlns:a16="http://schemas.microsoft.com/office/drawing/2014/main" id="{1B0F0247-E32F-B736-2E79-1FE3CC84C5BE}"/>
              </a:ext>
            </a:extLst>
          </p:cNvPr>
          <p:cNvSpPr>
            <a:spLocks noGrp="1"/>
          </p:cNvSpPr>
          <p:nvPr>
            <p:ph type="pic" sz="quarter" idx="15" hasCustomPrompt="1"/>
          </p:nvPr>
        </p:nvSpPr>
        <p:spPr>
          <a:xfrm>
            <a:off x="1708073"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17" name="text 1">
            <a:extLst>
              <a:ext uri="{FF2B5EF4-FFF2-40B4-BE49-F238E27FC236}">
                <a16:creationId xmlns:a16="http://schemas.microsoft.com/office/drawing/2014/main" id="{12107409-F9E3-37FA-DFAE-EAEFC45DC21E}"/>
              </a:ext>
            </a:extLst>
          </p:cNvPr>
          <p:cNvSpPr>
            <a:spLocks noGrp="1"/>
          </p:cNvSpPr>
          <p:nvPr>
            <p:ph type="body" sz="quarter" idx="18"/>
          </p:nvPr>
        </p:nvSpPr>
        <p:spPr>
          <a:xfrm>
            <a:off x="461844" y="3222171"/>
            <a:ext cx="3369927" cy="2569028"/>
          </a:xfrm>
          <a:prstGeom prst="roundRect">
            <a:avLst>
              <a:gd name="adj" fmla="val 6653"/>
            </a:avLst>
          </a:prstGeom>
          <a:ln>
            <a:solidFill>
              <a:schemeClr val="accent6"/>
            </a:solidFill>
          </a:ln>
        </p:spPr>
        <p:txBody>
          <a:bodyPr lIns="182880" tIns="182880" rIns="182880" bIns="0"/>
          <a:lstStyle>
            <a:lvl1pPr marL="342900" indent="-342900" algn="ctr">
              <a:buSzPct val="900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6" name="Icon 2">
            <a:extLst>
              <a:ext uri="{FF2B5EF4-FFF2-40B4-BE49-F238E27FC236}">
                <a16:creationId xmlns:a16="http://schemas.microsoft.com/office/drawing/2014/main" id="{5F18AB0B-73E2-E194-57C1-82DDA45AAEBF}"/>
              </a:ext>
            </a:extLst>
          </p:cNvPr>
          <p:cNvSpPr>
            <a:spLocks noGrp="1"/>
          </p:cNvSpPr>
          <p:nvPr>
            <p:ph type="pic" sz="quarter" idx="16" hasCustomPrompt="1"/>
          </p:nvPr>
        </p:nvSpPr>
        <p:spPr>
          <a:xfrm>
            <a:off x="5659587"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8" name="text 2">
            <a:extLst>
              <a:ext uri="{FF2B5EF4-FFF2-40B4-BE49-F238E27FC236}">
                <a16:creationId xmlns:a16="http://schemas.microsoft.com/office/drawing/2014/main" id="{017C2D9E-047E-FB49-6CF4-AB9447E6A9B1}"/>
              </a:ext>
            </a:extLst>
          </p:cNvPr>
          <p:cNvSpPr>
            <a:spLocks noGrp="1"/>
          </p:cNvSpPr>
          <p:nvPr>
            <p:ph type="body" sz="quarter" idx="14"/>
          </p:nvPr>
        </p:nvSpPr>
        <p:spPr>
          <a:xfrm>
            <a:off x="4413358" y="3222170"/>
            <a:ext cx="3369927" cy="2569029"/>
          </a:xfrm>
          <a:prstGeom prst="roundRect">
            <a:avLst>
              <a:gd name="adj" fmla="val 6653"/>
            </a:avLst>
          </a:prstGeom>
          <a:ln>
            <a:solidFill>
              <a:schemeClr val="accent6"/>
            </a:solidFill>
          </a:ln>
        </p:spPr>
        <p:txBody>
          <a:bodyPr lIns="182880" tIns="182880" rIns="182880" bIns="0"/>
          <a:lstStyle>
            <a:lvl1pPr marL="342900" indent="-342900" algn="ctr">
              <a:buSzPct val="900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tabLst/>
              <a:defRPr lang="en-US" sz="2200" b="0" i="0" kern="1200" dirty="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Icon 3">
            <a:extLst>
              <a:ext uri="{FF2B5EF4-FFF2-40B4-BE49-F238E27FC236}">
                <a16:creationId xmlns:a16="http://schemas.microsoft.com/office/drawing/2014/main" id="{0D5A29D0-810A-BC66-DAFB-CFE96CD87742}"/>
              </a:ext>
            </a:extLst>
          </p:cNvPr>
          <p:cNvSpPr>
            <a:spLocks noGrp="1"/>
          </p:cNvSpPr>
          <p:nvPr>
            <p:ph type="pic" sz="quarter" idx="17" hasCustomPrompt="1"/>
          </p:nvPr>
        </p:nvSpPr>
        <p:spPr>
          <a:xfrm>
            <a:off x="9611101"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7" name="Text 3">
            <a:extLst>
              <a:ext uri="{FF2B5EF4-FFF2-40B4-BE49-F238E27FC236}">
                <a16:creationId xmlns:a16="http://schemas.microsoft.com/office/drawing/2014/main" id="{D5400B7E-7E64-0FA1-B4CD-08B1EA75B2C8}"/>
              </a:ext>
            </a:extLst>
          </p:cNvPr>
          <p:cNvSpPr>
            <a:spLocks noGrp="1"/>
          </p:cNvSpPr>
          <p:nvPr>
            <p:ph type="body" sz="quarter" idx="13"/>
          </p:nvPr>
        </p:nvSpPr>
        <p:spPr>
          <a:xfrm>
            <a:off x="8364873" y="3222170"/>
            <a:ext cx="3369927" cy="2569029"/>
          </a:xfrm>
          <a:prstGeom prst="roundRect">
            <a:avLst>
              <a:gd name="adj" fmla="val 6653"/>
            </a:avLst>
          </a:prstGeom>
          <a:ln>
            <a:solidFill>
              <a:schemeClr val="accent6"/>
            </a:solidFill>
          </a:ln>
        </p:spPr>
        <p:txBody>
          <a:bodyPr lIns="182880" tIns="182880" rIns="182880" bIns="0"/>
          <a:lstStyle>
            <a:lvl1pPr marL="342900" indent="-342900" algn="ctr">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tabLst/>
              <a:defRPr lang="en-US" sz="2200" b="0" i="0" kern="1200" dirty="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2" name="URL">
            <a:extLst>
              <a:ext uri="{FF2B5EF4-FFF2-40B4-BE49-F238E27FC236}">
                <a16:creationId xmlns:a16="http://schemas.microsoft.com/office/drawing/2014/main" id="{18E2C6E6-E3B0-8C33-9AC8-E930E08FCF1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pic>
        <p:nvPicPr>
          <p:cNvPr id="16" name="Logo">
            <a:extLst>
              <a:ext uri="{FF2B5EF4-FFF2-40B4-BE49-F238E27FC236}">
                <a16:creationId xmlns:a16="http://schemas.microsoft.com/office/drawing/2014/main" id="{0872B1D9-A645-39FE-F780-CA40FAD1152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Slide #">
            <a:extLst>
              <a:ext uri="{FF2B5EF4-FFF2-40B4-BE49-F238E27FC236}">
                <a16:creationId xmlns:a16="http://schemas.microsoft.com/office/drawing/2014/main" id="{2234A0FE-BDAC-27D7-54F5-F55F6F7E3FA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9" name="Graphic 8">
            <a:extLst>
              <a:ext uri="{FF2B5EF4-FFF2-40B4-BE49-F238E27FC236}">
                <a16:creationId xmlns:a16="http://schemas.microsoft.com/office/drawing/2014/main" id="{9FAAD441-5135-704E-C1EE-890E4A842C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8675837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Outlined Text Boxes">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5A2D4DB9-C06A-B88B-EACF-9A08AEC5D59B}"/>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Four Outlined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8"/>
            <a:ext cx="5396031" cy="1809105"/>
          </a:xfrm>
          <a:prstGeom prst="roundRect">
            <a:avLst>
              <a:gd name="adj" fmla="val 6653"/>
            </a:avLst>
          </a:prstGeom>
          <a:ln>
            <a:solidFill>
              <a:schemeClr val="accent3"/>
            </a:solidFill>
          </a:ln>
        </p:spPr>
        <p:txBody>
          <a:bodyPr lIns="182880" tIns="182880" rIns="182880" bIns="0"/>
          <a:lstStyle>
            <a:lvl1pPr marL="342900" indent="-342900">
              <a:buSzPct val="800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6" name="text 2">
            <a:extLst>
              <a:ext uri="{FF2B5EF4-FFF2-40B4-BE49-F238E27FC236}">
                <a16:creationId xmlns:a16="http://schemas.microsoft.com/office/drawing/2014/main" id="{198736F6-0420-D859-3133-58B3CFF75EC4}"/>
              </a:ext>
            </a:extLst>
          </p:cNvPr>
          <p:cNvSpPr>
            <a:spLocks noGrp="1"/>
          </p:cNvSpPr>
          <p:nvPr>
            <p:ph type="body" sz="quarter" idx="14"/>
          </p:nvPr>
        </p:nvSpPr>
        <p:spPr>
          <a:xfrm>
            <a:off x="6329244" y="1824038"/>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3" name="text 3">
            <a:extLst>
              <a:ext uri="{FF2B5EF4-FFF2-40B4-BE49-F238E27FC236}">
                <a16:creationId xmlns:a16="http://schemas.microsoft.com/office/drawing/2014/main" id="{D2B23413-8718-AD7B-150F-E656A5EDD379}"/>
              </a:ext>
            </a:extLst>
          </p:cNvPr>
          <p:cNvSpPr>
            <a:spLocks noGrp="1"/>
          </p:cNvSpPr>
          <p:nvPr>
            <p:ph type="body" sz="quarter" idx="13"/>
          </p:nvPr>
        </p:nvSpPr>
        <p:spPr>
          <a:xfrm>
            <a:off x="461844" y="3982095"/>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text 4">
            <a:extLst>
              <a:ext uri="{FF2B5EF4-FFF2-40B4-BE49-F238E27FC236}">
                <a16:creationId xmlns:a16="http://schemas.microsoft.com/office/drawing/2014/main" id="{5F11A08F-68C1-270D-A22F-69F78BBF7D39}"/>
              </a:ext>
            </a:extLst>
          </p:cNvPr>
          <p:cNvSpPr>
            <a:spLocks noGrp="1"/>
          </p:cNvSpPr>
          <p:nvPr>
            <p:ph type="body" sz="quarter" idx="15"/>
          </p:nvPr>
        </p:nvSpPr>
        <p:spPr>
          <a:xfrm>
            <a:off x="6329244" y="3982095"/>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5" name="Logo">
            <a:extLst>
              <a:ext uri="{FF2B5EF4-FFF2-40B4-BE49-F238E27FC236}">
                <a16:creationId xmlns:a16="http://schemas.microsoft.com/office/drawing/2014/main" id="{F0FC68B7-0E17-397E-DF9F-2542A291159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88B93129-942F-AF71-D68B-AFB377272F7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5BD80DD6-D994-1A56-9FCB-A5FB932ED7B1}"/>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722F7A3A-55C0-5C7D-34AE-9D607DE7C8A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57582972"/>
      </p:ext>
    </p:extLst>
  </p:cSld>
  <p:clrMapOvr>
    <a:masterClrMapping/>
  </p:clrMapOvr>
  <p:extLst>
    <p:ext uri="{DCECCB84-F9BA-43D5-87BE-67443E8EF086}">
      <p15:sldGuideLst xmlns:p15="http://schemas.microsoft.com/office/powerpoint/2012/main">
        <p15:guide id="1" orient="horz" pos="2496"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Solid Text Boxe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7982B23C-A7F6-2E73-1D79-561F569BF75A}"/>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Four Solid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8" name="blue 1">
            <a:extLst>
              <a:ext uri="{FF2B5EF4-FFF2-40B4-BE49-F238E27FC236}">
                <a16:creationId xmlns:a16="http://schemas.microsoft.com/office/drawing/2014/main" id="{6B45E140-8C0C-8F8B-A959-96163D20C358}"/>
              </a:ext>
            </a:extLst>
          </p:cNvPr>
          <p:cNvSpPr>
            <a:spLocks noGrp="1"/>
          </p:cNvSpPr>
          <p:nvPr>
            <p:ph type="body" sz="quarter" idx="16"/>
          </p:nvPr>
        </p:nvSpPr>
        <p:spPr>
          <a:xfrm>
            <a:off x="461844" y="1824038"/>
            <a:ext cx="5396031" cy="1809105"/>
          </a:xfrm>
          <a:prstGeom prst="roundRect">
            <a:avLst>
              <a:gd name="adj" fmla="val 6653"/>
            </a:avLst>
          </a:prstGeom>
          <a:solidFill>
            <a:schemeClr val="accent3"/>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20" name="red">
            <a:extLst>
              <a:ext uri="{FF2B5EF4-FFF2-40B4-BE49-F238E27FC236}">
                <a16:creationId xmlns:a16="http://schemas.microsoft.com/office/drawing/2014/main" id="{F2DF25AB-E57B-4D98-1EE2-09DFEE539BB1}"/>
              </a:ext>
            </a:extLst>
          </p:cNvPr>
          <p:cNvSpPr>
            <a:spLocks noGrp="1"/>
          </p:cNvSpPr>
          <p:nvPr>
            <p:ph type="body" sz="quarter" idx="18"/>
          </p:nvPr>
        </p:nvSpPr>
        <p:spPr>
          <a:xfrm>
            <a:off x="6329244" y="1824038"/>
            <a:ext cx="5396031" cy="1809105"/>
          </a:xfrm>
          <a:prstGeom prst="roundRect">
            <a:avLst>
              <a:gd name="adj" fmla="val 6653"/>
            </a:avLst>
          </a:prstGeom>
          <a:solidFill>
            <a:schemeClr val="accent5"/>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19" name="yellow">
            <a:extLst>
              <a:ext uri="{FF2B5EF4-FFF2-40B4-BE49-F238E27FC236}">
                <a16:creationId xmlns:a16="http://schemas.microsoft.com/office/drawing/2014/main" id="{267EC38E-A30A-6888-1D1E-E2A1F2211B79}"/>
              </a:ext>
            </a:extLst>
          </p:cNvPr>
          <p:cNvSpPr>
            <a:spLocks noGrp="1"/>
          </p:cNvSpPr>
          <p:nvPr>
            <p:ph type="body" sz="quarter" idx="17"/>
          </p:nvPr>
        </p:nvSpPr>
        <p:spPr>
          <a:xfrm>
            <a:off x="461844" y="3982095"/>
            <a:ext cx="5396031" cy="1809105"/>
          </a:xfrm>
          <a:prstGeom prst="roundRect">
            <a:avLst>
              <a:gd name="adj" fmla="val 6653"/>
            </a:avLst>
          </a:prstGeom>
          <a:solidFill>
            <a:schemeClr val="accent6"/>
          </a:solidFill>
          <a:ln>
            <a:noFill/>
          </a:ln>
        </p:spPr>
        <p:txBody>
          <a:bodyPr lIns="182880" tIns="182880" rIns="182880" bIns="0"/>
          <a:lstStyle>
            <a:lvl1pPr marL="0" indent="0">
              <a:buSzPct val="85000"/>
              <a:buFontTx/>
              <a:buNone/>
              <a:defRPr lang="en-US" sz="2400" b="0" i="0" kern="1200" dirty="0">
                <a:solidFill>
                  <a:schemeClr val="tx2"/>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21" name="blue 2">
            <a:extLst>
              <a:ext uri="{FF2B5EF4-FFF2-40B4-BE49-F238E27FC236}">
                <a16:creationId xmlns:a16="http://schemas.microsoft.com/office/drawing/2014/main" id="{8AB90348-59C0-F9CA-DCC5-5811F7C4693B}"/>
              </a:ext>
            </a:extLst>
          </p:cNvPr>
          <p:cNvSpPr>
            <a:spLocks noGrp="1"/>
          </p:cNvSpPr>
          <p:nvPr>
            <p:ph type="body" sz="quarter" idx="19"/>
          </p:nvPr>
        </p:nvSpPr>
        <p:spPr>
          <a:xfrm>
            <a:off x="6329244" y="3982095"/>
            <a:ext cx="5396031" cy="1809105"/>
          </a:xfrm>
          <a:prstGeom prst="roundRect">
            <a:avLst>
              <a:gd name="adj" fmla="val 6653"/>
            </a:avLst>
          </a:prstGeom>
          <a:solidFill>
            <a:schemeClr val="accent2"/>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pic>
        <p:nvPicPr>
          <p:cNvPr id="10" name="Logo">
            <a:extLst>
              <a:ext uri="{FF2B5EF4-FFF2-40B4-BE49-F238E27FC236}">
                <a16:creationId xmlns:a16="http://schemas.microsoft.com/office/drawing/2014/main" id="{79090FE1-08D8-A85A-2766-D2FA7161FC8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94D684B4-ABD3-6709-B484-E26E201CF7F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41699E00-A6D2-E021-1E2B-A06ECDA173A8}"/>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3" name="Graphic 2">
            <a:extLst>
              <a:ext uri="{FF2B5EF4-FFF2-40B4-BE49-F238E27FC236}">
                <a16:creationId xmlns:a16="http://schemas.microsoft.com/office/drawing/2014/main" id="{7D96AD27-C130-3AD0-0FE9-C1FCE38B9BF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79287710"/>
      </p:ext>
    </p:extLst>
  </p:cSld>
  <p:clrMapOvr>
    <a:masterClrMapping/>
  </p:clrMapOvr>
  <p:extLst>
    <p:ext uri="{DCECCB84-F9BA-43D5-87BE-67443E8EF086}">
      <p15:sldGuideLst xmlns:p15="http://schemas.microsoft.com/office/powerpoint/2012/main">
        <p15:guide id="1" orient="horz" pos="2520"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004E75"/>
        </a:solidFill>
        <a:effectLst/>
      </p:bgPr>
    </p:bg>
    <p:spTree>
      <p:nvGrpSpPr>
        <p:cNvPr id="1" name=""/>
        <p:cNvGrpSpPr/>
        <p:nvPr/>
      </p:nvGrpSpPr>
      <p:grpSpPr>
        <a:xfrm>
          <a:off x="0" y="0"/>
          <a:ext cx="0" cy="0"/>
          <a:chOff x="0" y="0"/>
          <a:chExt cx="0" cy="0"/>
        </a:xfrm>
      </p:grpSpPr>
      <p:sp>
        <p:nvSpPr>
          <p:cNvPr id="19" name="Title 4">
            <a:extLst>
              <a:ext uri="{FF2B5EF4-FFF2-40B4-BE49-F238E27FC236}">
                <a16:creationId xmlns:a16="http://schemas.microsoft.com/office/drawing/2014/main" id="{94386EB6-7AE6-9D6F-D6F9-AC5A1609488D}"/>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6"/>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a:t>Divider Slide Blue</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a:t>Subtitle</a:t>
            </a:r>
          </a:p>
        </p:txBody>
      </p:sp>
      <p:sp>
        <p:nvSpPr>
          <p:cNvPr id="14" name="white circle">
            <a:extLst>
              <a:ext uri="{FF2B5EF4-FFF2-40B4-BE49-F238E27FC236}">
                <a16:creationId xmlns:a16="http://schemas.microsoft.com/office/drawing/2014/main" id="{23673F85-D4E7-7CAF-7C2B-09A9EE4AD57D}"/>
              </a:ext>
            </a:extLst>
          </p:cNvPr>
          <p:cNvSpPr/>
          <p:nvPr userDrawn="1"/>
        </p:nvSpPr>
        <p:spPr>
          <a:xfrm>
            <a:off x="444817" y="5952334"/>
            <a:ext cx="603250" cy="60325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a:extLst>
              <a:ext uri="{FF2B5EF4-FFF2-40B4-BE49-F238E27FC236}">
                <a16:creationId xmlns:a16="http://schemas.microsoft.com/office/drawing/2014/main" id="{F6F3D3C2-B987-7F95-AA4B-BCC5C2371C8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CDE35AA1-BDB4-3C22-7ECC-D6762D9DA937}"/>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6">
                    <a:lumMod val="60000"/>
                    <a:lumOff val="40000"/>
                  </a:schemeClr>
                </a:solidFill>
                <a:latin typeface="Aptos Narrow" panose="020B0004020202020204" pitchFamily="34" charset="0"/>
              </a:rPr>
              <a:t>nj.gov/</a:t>
            </a:r>
            <a:r>
              <a:rPr lang="en-US" sz="1200" b="1" i="0">
                <a:solidFill>
                  <a:schemeClr val="accent6"/>
                </a:solidFill>
                <a:latin typeface="Aptos Narrow" panose="020B0004020202020204" pitchFamily="34" charset="0"/>
              </a:rPr>
              <a:t>education</a:t>
            </a:r>
          </a:p>
        </p:txBody>
      </p:sp>
      <p:sp>
        <p:nvSpPr>
          <p:cNvPr id="3" name="Slide #">
            <a:extLst>
              <a:ext uri="{FF2B5EF4-FFF2-40B4-BE49-F238E27FC236}">
                <a16:creationId xmlns:a16="http://schemas.microsoft.com/office/drawing/2014/main" id="{3B6FA865-236F-3CD0-1EE3-188D3D675B2C}"/>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97126418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Dark image + 1 Speaker">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a:solidFill>
            <a:schemeClr val="tx2"/>
          </a:solidFill>
        </p:spPr>
        <p:txBody>
          <a:bodyPr/>
          <a:lstStyle>
            <a:lvl1pPr marL="0" indent="0">
              <a:buNone/>
              <a:defRPr sz="2400">
                <a:solidFill>
                  <a:schemeClr val="bg1"/>
                </a:solidFill>
                <a:latin typeface="Aptos Narrow" panose="020B0004020202020204" pitchFamily="34" charset="0"/>
              </a:defRPr>
            </a:lvl1pPr>
          </a:lstStyle>
          <a:p>
            <a:r>
              <a:rPr lang="en-US"/>
              <a:t>Image</a:t>
            </a:r>
          </a:p>
        </p:txBody>
      </p:sp>
      <p:sp>
        <p:nvSpPr>
          <p:cNvPr id="2" name="image credit">
            <a:extLst>
              <a:ext uri="{FF2B5EF4-FFF2-40B4-BE49-F238E27FC236}">
                <a16:creationId xmlns:a16="http://schemas.microsoft.com/office/drawing/2014/main" id="{A2DB8ECC-74BB-2B91-1DD4-A4124A8644E6}"/>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bg1"/>
                </a:solidFill>
                <a:latin typeface="Aptos Narrow" panose="020B0004020202020204" pitchFamily="34" charset="0"/>
              </a:defRPr>
            </a:lvl1pPr>
          </a:lstStyle>
          <a:p>
            <a:pPr lvl="0"/>
            <a:r>
              <a:rPr lang="en-US"/>
              <a:t>Optional dark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2" name="Presenter">
            <a:extLst>
              <a:ext uri="{FF2B5EF4-FFF2-40B4-BE49-F238E27FC236}">
                <a16:creationId xmlns:a16="http://schemas.microsoft.com/office/drawing/2014/main" id="{E55ECAC8-C548-56F1-203F-BAC14D07DAA5}"/>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6" name="Title">
            <a:extLst>
              <a:ext uri="{FF2B5EF4-FFF2-40B4-BE49-F238E27FC236}">
                <a16:creationId xmlns:a16="http://schemas.microsoft.com/office/drawing/2014/main" id="{67A9F24F-4C8F-B604-65C8-0D9483196BD1}"/>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E4D494B7-45AC-3DBA-222E-150929B2F3E2}"/>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2071366438"/>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Yellow">
    <p:bg>
      <p:bgPr>
        <a:solidFill>
          <a:srgbClr val="FEAD15"/>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C1F62B4D-D830-8E30-3407-15DA2B2AF301}"/>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3"/>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a:t>Divider Slide Yellow</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1"/>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a:t>Subtitle</a:t>
            </a:r>
          </a:p>
        </p:txBody>
      </p:sp>
      <p:pic>
        <p:nvPicPr>
          <p:cNvPr id="2" name="Logo">
            <a:extLst>
              <a:ext uri="{FF2B5EF4-FFF2-40B4-BE49-F238E27FC236}">
                <a16:creationId xmlns:a16="http://schemas.microsoft.com/office/drawing/2014/main" id="{D98234DF-7064-38D0-6B8B-506E031EA4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3" name="URL">
            <a:extLst>
              <a:ext uri="{FF2B5EF4-FFF2-40B4-BE49-F238E27FC236}">
                <a16:creationId xmlns:a16="http://schemas.microsoft.com/office/drawing/2014/main" id="{F6FF7F92-6EAD-1D91-F13C-F6D0F84C169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Slide #">
            <a:extLst>
              <a:ext uri="{FF2B5EF4-FFF2-40B4-BE49-F238E27FC236}">
                <a16:creationId xmlns:a16="http://schemas.microsoft.com/office/drawing/2014/main" id="{4EF64093-CDC1-75AE-7D80-36AEE8626BE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tx2"/>
                </a:solidFill>
              </a:rPr>
              <a:t>‹#›</a:t>
            </a:fld>
            <a:endParaRPr lang="en-US" sz="1200">
              <a:solidFill>
                <a:schemeClr val="tx2"/>
              </a:solidFill>
            </a:endParaRPr>
          </a:p>
        </p:txBody>
      </p:sp>
    </p:spTree>
    <p:extLst>
      <p:ext uri="{BB962C8B-B14F-4D97-AF65-F5344CB8AC3E}">
        <p14:creationId xmlns:p14="http://schemas.microsoft.com/office/powerpoint/2010/main" val="117188691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ll Quote - Dark Blue">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590EB81B-EC58-A566-40BD-E369B81FB7D7}"/>
              </a:ext>
            </a:extLst>
          </p:cNvPr>
          <p:cNvSpPr>
            <a:spLocks noGrp="1"/>
          </p:cNvSpPr>
          <p:nvPr>
            <p:ph type="title" hasCustomPrompt="1"/>
          </p:nvPr>
        </p:nvSpPr>
        <p:spPr>
          <a:xfrm>
            <a:off x="461844" y="651436"/>
            <a:ext cx="9006247" cy="270771"/>
          </a:xfrm>
          <a:prstGeom prst="rect">
            <a:avLst/>
          </a:prstGeom>
        </p:spPr>
        <p:txBody>
          <a:bodyPr lIns="0" tIns="0" rIns="0" bIns="0"/>
          <a:lstStyle>
            <a:lvl1pPr>
              <a:defRPr sz="2000" b="0" i="0">
                <a:solidFill>
                  <a:schemeClr val="accent3"/>
                </a:solidFill>
                <a:latin typeface="Aptos Narrow" panose="020B0004020202020204" pitchFamily="34" charset="0"/>
              </a:defRPr>
            </a:lvl1pPr>
          </a:lstStyle>
          <a:p>
            <a:pPr lvl="0"/>
            <a:r>
              <a:rPr lang="en-US"/>
              <a:t>Headline</a:t>
            </a:r>
          </a:p>
        </p:txBody>
      </p:sp>
      <p:sp>
        <p:nvSpPr>
          <p:cNvPr id="11" name="Quot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sp>
        <p:nvSpPr>
          <p:cNvPr id="15" name="URL">
            <a:extLst>
              <a:ext uri="{FF2B5EF4-FFF2-40B4-BE49-F238E27FC236}">
                <a16:creationId xmlns:a16="http://schemas.microsoft.com/office/drawing/2014/main" id="{9245C2C0-6407-815D-29AE-63AADAC4FC1E}"/>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pic>
        <p:nvPicPr>
          <p:cNvPr id="16" name="Logo">
            <a:extLst>
              <a:ext uri="{FF2B5EF4-FFF2-40B4-BE49-F238E27FC236}">
                <a16:creationId xmlns:a16="http://schemas.microsoft.com/office/drawing/2014/main" id="{910A0869-090B-23C2-3CF0-E6F06F32044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Slide #">
            <a:extLst>
              <a:ext uri="{FF2B5EF4-FFF2-40B4-BE49-F238E27FC236}">
                <a16:creationId xmlns:a16="http://schemas.microsoft.com/office/drawing/2014/main" id="{B35A3450-7544-7007-4FF1-DBB5CC2E579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0D170219-D565-A6BF-337B-BBDD054E25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7366466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ll Quote - Dark Re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80BB9A8-AEDD-5CAF-F03F-3A80C6521FE1}"/>
              </a:ext>
            </a:extLst>
          </p:cNvPr>
          <p:cNvSpPr>
            <a:spLocks noGrp="1"/>
          </p:cNvSpPr>
          <p:nvPr>
            <p:ph type="title" hasCustomPrompt="1"/>
          </p:nvPr>
        </p:nvSpPr>
        <p:spPr>
          <a:xfrm>
            <a:off x="461844" y="651436"/>
            <a:ext cx="9006840" cy="270771"/>
          </a:xfrm>
          <a:prstGeom prst="rect">
            <a:avLst/>
          </a:prstGeom>
        </p:spPr>
        <p:txBody>
          <a:bodyPr lIns="0" tIns="0" rIns="0" bIns="0"/>
          <a:lstStyle>
            <a:lvl1pPr>
              <a:defRPr sz="2000" b="0" i="0">
                <a:solidFill>
                  <a:schemeClr val="accent2"/>
                </a:solidFill>
                <a:latin typeface="Aptos Narrow" panose="020B0004020202020204" pitchFamily="34" charset="0"/>
              </a:defRPr>
            </a:lvl1pPr>
          </a:lstStyle>
          <a:p>
            <a:pPr lvl="0"/>
            <a:r>
              <a:rPr lang="en-US"/>
              <a:t>Headline</a:t>
            </a:r>
          </a:p>
        </p:txBody>
      </p:sp>
      <p:sp>
        <p:nvSpPr>
          <p:cNvPr id="11" name="subtitl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2"/>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pic>
        <p:nvPicPr>
          <p:cNvPr id="12" name="Logo">
            <a:extLst>
              <a:ext uri="{FF2B5EF4-FFF2-40B4-BE49-F238E27FC236}">
                <a16:creationId xmlns:a16="http://schemas.microsoft.com/office/drawing/2014/main" id="{655B0226-4AF6-5A3D-E49B-3A3DF2CCBA2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0" name="URL">
            <a:extLst>
              <a:ext uri="{FF2B5EF4-FFF2-40B4-BE49-F238E27FC236}">
                <a16:creationId xmlns:a16="http://schemas.microsoft.com/office/drawing/2014/main" id="{326FCA7D-EA1A-489D-B91C-A540E0FA0788}"/>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A50CAF1A-EA45-AA99-B27B-84741CBC979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018C6550-FCA8-8637-CB40-CE2EA4E8BDD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542370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ll Quote - Yellow on Dark Blue">
    <p:bg>
      <p:bgPr>
        <a:solidFill>
          <a:srgbClr val="004E75"/>
        </a:solid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23120FC-E453-1DC9-3BBD-931B8A7EB71B}"/>
              </a:ext>
            </a:extLst>
          </p:cNvPr>
          <p:cNvSpPr>
            <a:spLocks noGrp="1"/>
          </p:cNvSpPr>
          <p:nvPr>
            <p:ph type="title" hasCustomPrompt="1"/>
          </p:nvPr>
        </p:nvSpPr>
        <p:spPr>
          <a:xfrm>
            <a:off x="461844" y="651436"/>
            <a:ext cx="9006840" cy="270771"/>
          </a:xfrm>
          <a:prstGeom prst="rect">
            <a:avLst/>
          </a:prstGeom>
        </p:spPr>
        <p:txBody>
          <a:bodyPr lIns="0" tIns="0" rIns="0" bIns="0"/>
          <a:lstStyle>
            <a:lvl1pPr>
              <a:defRPr sz="2000" b="0" i="0">
                <a:solidFill>
                  <a:schemeClr val="bg1"/>
                </a:solidFill>
                <a:latin typeface="Aptos Narrow" panose="020B0004020202020204" pitchFamily="34" charset="0"/>
              </a:defRPr>
            </a:lvl1pPr>
          </a:lstStyle>
          <a:p>
            <a:pPr lvl="0"/>
            <a:r>
              <a:rPr lang="en-US"/>
              <a:t>Headline</a:t>
            </a:r>
          </a:p>
        </p:txBody>
      </p:sp>
      <p:sp>
        <p:nvSpPr>
          <p:cNvPr id="11" name="Quot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6"/>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pic>
        <p:nvPicPr>
          <p:cNvPr id="3" name="Logo">
            <a:extLst>
              <a:ext uri="{FF2B5EF4-FFF2-40B4-BE49-F238E27FC236}">
                <a16:creationId xmlns:a16="http://schemas.microsoft.com/office/drawing/2014/main" id="{07304B56-B04F-A296-935A-AD667D7729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white circle">
            <a:extLst>
              <a:ext uri="{FF2B5EF4-FFF2-40B4-BE49-F238E27FC236}">
                <a16:creationId xmlns:a16="http://schemas.microsoft.com/office/drawing/2014/main" id="{0958702D-C112-8F19-9516-49AFE6D13D18}"/>
              </a:ext>
            </a:extLst>
          </p:cNvPr>
          <p:cNvSpPr/>
          <p:nvPr userDrawn="1"/>
        </p:nvSpPr>
        <p:spPr>
          <a:xfrm>
            <a:off x="444817" y="5952334"/>
            <a:ext cx="603250" cy="60325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RL">
            <a:extLst>
              <a:ext uri="{FF2B5EF4-FFF2-40B4-BE49-F238E27FC236}">
                <a16:creationId xmlns:a16="http://schemas.microsoft.com/office/drawing/2014/main" id="{E8B77E37-1258-9880-9DE7-0F9EC2CD1567}"/>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6">
                    <a:lumMod val="60000"/>
                    <a:lumOff val="40000"/>
                  </a:schemeClr>
                </a:solidFill>
                <a:latin typeface="Aptos Narrow" panose="020B0004020202020204" pitchFamily="34" charset="0"/>
              </a:rPr>
              <a:t>nj.gov/</a:t>
            </a:r>
            <a:r>
              <a:rPr lang="en-US" sz="1200" b="1" i="0">
                <a:solidFill>
                  <a:schemeClr val="accent6"/>
                </a:solidFill>
                <a:latin typeface="Aptos Narrow" panose="020B0004020202020204" pitchFamily="34" charset="0"/>
              </a:rPr>
              <a:t>education</a:t>
            </a:r>
          </a:p>
        </p:txBody>
      </p:sp>
      <p:sp>
        <p:nvSpPr>
          <p:cNvPr id="6" name="Slide #">
            <a:extLst>
              <a:ext uri="{FF2B5EF4-FFF2-40B4-BE49-F238E27FC236}">
                <a16:creationId xmlns:a16="http://schemas.microsoft.com/office/drawing/2014/main" id="{76948DA9-01F7-E3BD-216A-E615582E6195}"/>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5571701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cial Media">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4048A2-4CA8-2AF9-3986-50AD22D3CE88}"/>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9">
            <a:extLst>
              <a:ext uri="{FF2B5EF4-FFF2-40B4-BE49-F238E27FC236}">
                <a16:creationId xmlns:a16="http://schemas.microsoft.com/office/drawing/2014/main" id="{58DC3543-E51D-A3F9-8817-6215B09FF979}"/>
              </a:ext>
            </a:extLst>
          </p:cNvPr>
          <p:cNvSpPr>
            <a:spLocks noGrp="1"/>
          </p:cNvSpPr>
          <p:nvPr>
            <p:ph type="title" hasCustomPrompt="1"/>
          </p:nvPr>
        </p:nvSpPr>
        <p:spPr>
          <a:xfrm>
            <a:off x="443812" y="383281"/>
            <a:ext cx="11290986" cy="416560"/>
          </a:xfrm>
          <a:prstGeom prst="rect">
            <a:avLst/>
          </a:prstGeom>
        </p:spPr>
        <p:txBody>
          <a:bodyPr/>
          <a:lstStyle>
            <a:lvl1pPr>
              <a:defRPr b="1">
                <a:solidFill>
                  <a:schemeClr val="bg1"/>
                </a:solidFill>
                <a:latin typeface="Aptos Narrow" panose="020B0004020202020204" pitchFamily="34" charset="0"/>
              </a:defRPr>
            </a:lvl1pPr>
          </a:lstStyle>
          <a:p>
            <a:r>
              <a:rPr lang="en-US"/>
              <a:t>Title</a:t>
            </a:r>
          </a:p>
        </p:txBody>
      </p:sp>
      <p:sp>
        <p:nvSpPr>
          <p:cNvPr id="24" name="Facebook">
            <a:extLst>
              <a:ext uri="{FF2B5EF4-FFF2-40B4-BE49-F238E27FC236}">
                <a16:creationId xmlns:a16="http://schemas.microsoft.com/office/drawing/2014/main" id="{D70DC667-E9EA-A953-7F64-6D6627EE3986}"/>
              </a:ext>
            </a:extLst>
          </p:cNvPr>
          <p:cNvSpPr>
            <a:spLocks noGrp="1"/>
          </p:cNvSpPr>
          <p:nvPr>
            <p:ph type="body" sz="quarter" idx="11"/>
          </p:nvPr>
        </p:nvSpPr>
        <p:spPr>
          <a:xfrm>
            <a:off x="1135032" y="2165690"/>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grpSp>
        <p:nvGrpSpPr>
          <p:cNvPr id="8" name="Instagram">
            <a:extLst>
              <a:ext uri="{FF2B5EF4-FFF2-40B4-BE49-F238E27FC236}">
                <a16:creationId xmlns:a16="http://schemas.microsoft.com/office/drawing/2014/main" id="{7AD54722-9674-4124-8FBC-7CF3EF76A24A}"/>
              </a:ext>
            </a:extLst>
          </p:cNvPr>
          <p:cNvGrpSpPr/>
          <p:nvPr userDrawn="1"/>
        </p:nvGrpSpPr>
        <p:grpSpPr>
          <a:xfrm>
            <a:off x="2178678" y="3066315"/>
            <a:ext cx="495384" cy="495384"/>
            <a:chOff x="3767981" y="4846381"/>
            <a:chExt cx="498995" cy="498995"/>
          </a:xfrm>
          <a:solidFill>
            <a:schemeClr val="bg1"/>
          </a:solidFill>
        </p:grpSpPr>
        <p:sp>
          <p:nvSpPr>
            <p:cNvPr id="9" name="instagram">
              <a:extLst>
                <a:ext uri="{FF2B5EF4-FFF2-40B4-BE49-F238E27FC236}">
                  <a16:creationId xmlns:a16="http://schemas.microsoft.com/office/drawing/2014/main" id="{092A6A11-77E1-A8DB-F91B-FAF7B15BA259}"/>
                </a:ext>
              </a:extLst>
            </p:cNvPr>
            <p:cNvSpPr/>
            <p:nvPr/>
          </p:nvSpPr>
          <p:spPr>
            <a:xfrm>
              <a:off x="3767981" y="4846381"/>
              <a:ext cx="498995" cy="498995"/>
            </a:xfrm>
            <a:custGeom>
              <a:avLst/>
              <a:gdLst>
                <a:gd name="connsiteX0" fmla="*/ 353854 w 498995"/>
                <a:gd name="connsiteY0" fmla="*/ 0 h 498995"/>
                <a:gd name="connsiteX1" fmla="*/ 145141 w 498995"/>
                <a:gd name="connsiteY1" fmla="*/ 0 h 498995"/>
                <a:gd name="connsiteX2" fmla="*/ 0 w 498995"/>
                <a:gd name="connsiteY2" fmla="*/ 145141 h 498995"/>
                <a:gd name="connsiteX3" fmla="*/ 0 w 498995"/>
                <a:gd name="connsiteY3" fmla="*/ 353854 h 498995"/>
                <a:gd name="connsiteX4" fmla="*/ 145141 w 498995"/>
                <a:gd name="connsiteY4" fmla="*/ 498996 h 498995"/>
                <a:gd name="connsiteX5" fmla="*/ 353854 w 498995"/>
                <a:gd name="connsiteY5" fmla="*/ 498996 h 498995"/>
                <a:gd name="connsiteX6" fmla="*/ 498996 w 498995"/>
                <a:gd name="connsiteY6" fmla="*/ 353854 h 498995"/>
                <a:gd name="connsiteX7" fmla="*/ 498996 w 498995"/>
                <a:gd name="connsiteY7" fmla="*/ 145141 h 498995"/>
                <a:gd name="connsiteX8" fmla="*/ 353854 w 498995"/>
                <a:gd name="connsiteY8" fmla="*/ 0 h 498995"/>
                <a:gd name="connsiteX9" fmla="*/ 448243 w 498995"/>
                <a:gd name="connsiteY9" fmla="*/ 143886 h 498995"/>
                <a:gd name="connsiteX10" fmla="*/ 448243 w 498995"/>
                <a:gd name="connsiteY10" fmla="*/ 357464 h 498995"/>
                <a:gd name="connsiteX11" fmla="*/ 356261 w 498995"/>
                <a:gd name="connsiteY11" fmla="*/ 449447 h 498995"/>
                <a:gd name="connsiteX12" fmla="*/ 142630 w 498995"/>
                <a:gd name="connsiteY12" fmla="*/ 449447 h 498995"/>
                <a:gd name="connsiteX13" fmla="*/ 50648 w 498995"/>
                <a:gd name="connsiteY13" fmla="*/ 357464 h 498995"/>
                <a:gd name="connsiteX14" fmla="*/ 50648 w 498995"/>
                <a:gd name="connsiteY14" fmla="*/ 143886 h 498995"/>
                <a:gd name="connsiteX15" fmla="*/ 142630 w 498995"/>
                <a:gd name="connsiteY15" fmla="*/ 51904 h 498995"/>
                <a:gd name="connsiteX16" fmla="*/ 356261 w 498995"/>
                <a:gd name="connsiteY16" fmla="*/ 51904 h 498995"/>
                <a:gd name="connsiteX17" fmla="*/ 448243 w 498995"/>
                <a:gd name="connsiteY17" fmla="*/ 143886 h 49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995" h="498995">
                  <a:moveTo>
                    <a:pt x="353854" y="0"/>
                  </a:moveTo>
                  <a:lnTo>
                    <a:pt x="145141" y="0"/>
                  </a:lnTo>
                  <a:cubicBezTo>
                    <a:pt x="65089" y="0"/>
                    <a:pt x="0" y="65089"/>
                    <a:pt x="0" y="145141"/>
                  </a:cubicBezTo>
                  <a:lnTo>
                    <a:pt x="0" y="353854"/>
                  </a:lnTo>
                  <a:cubicBezTo>
                    <a:pt x="0" y="433855"/>
                    <a:pt x="65089" y="498996"/>
                    <a:pt x="145141" y="498996"/>
                  </a:cubicBezTo>
                  <a:lnTo>
                    <a:pt x="353854" y="498996"/>
                  </a:lnTo>
                  <a:cubicBezTo>
                    <a:pt x="433855" y="498996"/>
                    <a:pt x="498996" y="433907"/>
                    <a:pt x="498996" y="353854"/>
                  </a:cubicBezTo>
                  <a:lnTo>
                    <a:pt x="498996" y="145141"/>
                  </a:lnTo>
                  <a:cubicBezTo>
                    <a:pt x="498996" y="65141"/>
                    <a:pt x="433907" y="0"/>
                    <a:pt x="353854" y="0"/>
                  </a:cubicBezTo>
                  <a:close/>
                  <a:moveTo>
                    <a:pt x="448243" y="143886"/>
                  </a:moveTo>
                  <a:lnTo>
                    <a:pt x="448243" y="357464"/>
                  </a:lnTo>
                  <a:cubicBezTo>
                    <a:pt x="448243" y="408165"/>
                    <a:pt x="406961" y="449447"/>
                    <a:pt x="356261" y="449447"/>
                  </a:cubicBezTo>
                  <a:lnTo>
                    <a:pt x="142630" y="449447"/>
                  </a:lnTo>
                  <a:cubicBezTo>
                    <a:pt x="91930" y="449447"/>
                    <a:pt x="50648" y="408165"/>
                    <a:pt x="50648" y="357464"/>
                  </a:cubicBezTo>
                  <a:lnTo>
                    <a:pt x="50648" y="143886"/>
                  </a:lnTo>
                  <a:cubicBezTo>
                    <a:pt x="50648" y="93186"/>
                    <a:pt x="91930" y="51904"/>
                    <a:pt x="142630" y="51904"/>
                  </a:cubicBezTo>
                  <a:lnTo>
                    <a:pt x="356261" y="51904"/>
                  </a:lnTo>
                  <a:cubicBezTo>
                    <a:pt x="406961" y="51904"/>
                    <a:pt x="448243" y="93186"/>
                    <a:pt x="448243" y="143886"/>
                  </a:cubicBezTo>
                  <a:close/>
                </a:path>
              </a:pathLst>
            </a:custGeom>
            <a:grpFill/>
            <a:ln w="52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4F8F548-B5F7-35CC-52F2-6471698FF014}"/>
                </a:ext>
              </a:extLst>
            </p:cNvPr>
            <p:cNvSpPr/>
            <p:nvPr/>
          </p:nvSpPr>
          <p:spPr>
            <a:xfrm>
              <a:off x="3886752" y="4966355"/>
              <a:ext cx="261453" cy="261401"/>
            </a:xfrm>
            <a:custGeom>
              <a:avLst/>
              <a:gdLst>
                <a:gd name="connsiteX0" fmla="*/ 130701 w 261453"/>
                <a:gd name="connsiteY0" fmla="*/ 0 h 261401"/>
                <a:gd name="connsiteX1" fmla="*/ 0 w 261453"/>
                <a:gd name="connsiteY1" fmla="*/ 130701 h 261401"/>
                <a:gd name="connsiteX2" fmla="*/ 130701 w 261453"/>
                <a:gd name="connsiteY2" fmla="*/ 261401 h 261401"/>
                <a:gd name="connsiteX3" fmla="*/ 261453 w 261453"/>
                <a:gd name="connsiteY3" fmla="*/ 130701 h 261401"/>
                <a:gd name="connsiteX4" fmla="*/ 130701 w 261453"/>
                <a:gd name="connsiteY4" fmla="*/ 0 h 261401"/>
                <a:gd name="connsiteX5" fmla="*/ 211120 w 261453"/>
                <a:gd name="connsiteY5" fmla="*/ 130701 h 261401"/>
                <a:gd name="connsiteX6" fmla="*/ 130701 w 261453"/>
                <a:gd name="connsiteY6" fmla="*/ 211120 h 261401"/>
                <a:gd name="connsiteX7" fmla="*/ 50282 w 261453"/>
                <a:gd name="connsiteY7" fmla="*/ 130701 h 261401"/>
                <a:gd name="connsiteX8" fmla="*/ 130701 w 261453"/>
                <a:gd name="connsiteY8" fmla="*/ 50282 h 261401"/>
                <a:gd name="connsiteX9" fmla="*/ 211120 w 261453"/>
                <a:gd name="connsiteY9" fmla="*/ 130701 h 2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453" h="261401">
                  <a:moveTo>
                    <a:pt x="130701" y="0"/>
                  </a:moveTo>
                  <a:cubicBezTo>
                    <a:pt x="58601" y="0"/>
                    <a:pt x="0" y="58653"/>
                    <a:pt x="0" y="130701"/>
                  </a:cubicBezTo>
                  <a:cubicBezTo>
                    <a:pt x="0" y="202748"/>
                    <a:pt x="58653" y="261401"/>
                    <a:pt x="130701" y="261401"/>
                  </a:cubicBezTo>
                  <a:cubicBezTo>
                    <a:pt x="202748" y="261401"/>
                    <a:pt x="261453" y="202748"/>
                    <a:pt x="261453" y="130701"/>
                  </a:cubicBezTo>
                  <a:cubicBezTo>
                    <a:pt x="261453" y="58653"/>
                    <a:pt x="202800" y="0"/>
                    <a:pt x="130701" y="0"/>
                  </a:cubicBezTo>
                  <a:close/>
                  <a:moveTo>
                    <a:pt x="211120" y="130701"/>
                  </a:moveTo>
                  <a:cubicBezTo>
                    <a:pt x="211120" y="175070"/>
                    <a:pt x="175017" y="211120"/>
                    <a:pt x="130701" y="211120"/>
                  </a:cubicBezTo>
                  <a:cubicBezTo>
                    <a:pt x="86384" y="211120"/>
                    <a:pt x="50282" y="175017"/>
                    <a:pt x="50282" y="130701"/>
                  </a:cubicBezTo>
                  <a:cubicBezTo>
                    <a:pt x="50282" y="86384"/>
                    <a:pt x="86384" y="50282"/>
                    <a:pt x="130701" y="50282"/>
                  </a:cubicBezTo>
                  <a:cubicBezTo>
                    <a:pt x="175017" y="50282"/>
                    <a:pt x="211120" y="86384"/>
                    <a:pt x="211120" y="130701"/>
                  </a:cubicBezTo>
                  <a:close/>
                </a:path>
              </a:pathLst>
            </a:custGeom>
            <a:grpFill/>
            <a:ln w="52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778B51D-663D-1124-1566-FBA7F84D2CF4}"/>
                </a:ext>
              </a:extLst>
            </p:cNvPr>
            <p:cNvSpPr/>
            <p:nvPr/>
          </p:nvSpPr>
          <p:spPr>
            <a:xfrm>
              <a:off x="4117388" y="4931613"/>
              <a:ext cx="64879" cy="64879"/>
            </a:xfrm>
            <a:custGeom>
              <a:avLst/>
              <a:gdLst>
                <a:gd name="connsiteX0" fmla="*/ 32440 w 64879"/>
                <a:gd name="connsiteY0" fmla="*/ 0 h 64879"/>
                <a:gd name="connsiteX1" fmla="*/ 0 w 64879"/>
                <a:gd name="connsiteY1" fmla="*/ 32440 h 64879"/>
                <a:gd name="connsiteX2" fmla="*/ 32440 w 64879"/>
                <a:gd name="connsiteY2" fmla="*/ 64879 h 64879"/>
                <a:gd name="connsiteX3" fmla="*/ 64879 w 64879"/>
                <a:gd name="connsiteY3" fmla="*/ 32440 h 64879"/>
                <a:gd name="connsiteX4" fmla="*/ 32440 w 64879"/>
                <a:gd name="connsiteY4" fmla="*/ 0 h 6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9" h="64879">
                  <a:moveTo>
                    <a:pt x="32440" y="0"/>
                  </a:moveTo>
                  <a:cubicBezTo>
                    <a:pt x="14546" y="0"/>
                    <a:pt x="0" y="14546"/>
                    <a:pt x="0" y="32440"/>
                  </a:cubicBezTo>
                  <a:cubicBezTo>
                    <a:pt x="0" y="50334"/>
                    <a:pt x="14546" y="64879"/>
                    <a:pt x="32440" y="64879"/>
                  </a:cubicBezTo>
                  <a:cubicBezTo>
                    <a:pt x="50334" y="64879"/>
                    <a:pt x="64879" y="50334"/>
                    <a:pt x="64879" y="32440"/>
                  </a:cubicBezTo>
                  <a:cubicBezTo>
                    <a:pt x="64879" y="14546"/>
                    <a:pt x="50334" y="0"/>
                    <a:pt x="32440" y="0"/>
                  </a:cubicBezTo>
                  <a:close/>
                </a:path>
              </a:pathLst>
            </a:custGeom>
            <a:grpFill/>
            <a:ln w="5226" cap="flat">
              <a:noFill/>
              <a:prstDash val="solid"/>
              <a:miter/>
            </a:ln>
          </p:spPr>
          <p:txBody>
            <a:bodyPr rtlCol="0" anchor="ctr"/>
            <a:lstStyle/>
            <a:p>
              <a:endParaRPr lang="en-US"/>
            </a:p>
          </p:txBody>
        </p:sp>
      </p:grpSp>
      <p:sp>
        <p:nvSpPr>
          <p:cNvPr id="27" name="instagram">
            <a:extLst>
              <a:ext uri="{FF2B5EF4-FFF2-40B4-BE49-F238E27FC236}">
                <a16:creationId xmlns:a16="http://schemas.microsoft.com/office/drawing/2014/main" id="{B6A6E0F1-4B73-D3F7-5271-45AB98171CE2}"/>
              </a:ext>
            </a:extLst>
          </p:cNvPr>
          <p:cNvSpPr>
            <a:spLocks noGrp="1"/>
          </p:cNvSpPr>
          <p:nvPr>
            <p:ph type="body" sz="quarter" idx="13"/>
          </p:nvPr>
        </p:nvSpPr>
        <p:spPr>
          <a:xfrm>
            <a:off x="1135032" y="3704328"/>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6" name="threads">
            <a:extLst>
              <a:ext uri="{FF2B5EF4-FFF2-40B4-BE49-F238E27FC236}">
                <a16:creationId xmlns:a16="http://schemas.microsoft.com/office/drawing/2014/main" id="{B0E81E91-A4CD-2159-A499-E7AFA7F1A3FF}"/>
              </a:ext>
            </a:extLst>
          </p:cNvPr>
          <p:cNvSpPr/>
          <p:nvPr userDrawn="1"/>
        </p:nvSpPr>
        <p:spPr>
          <a:xfrm>
            <a:off x="2199196" y="4524805"/>
            <a:ext cx="454349" cy="528160"/>
          </a:xfrm>
          <a:custGeom>
            <a:avLst/>
            <a:gdLst>
              <a:gd name="connsiteX0" fmla="*/ 356156 w 457661"/>
              <a:gd name="connsiteY0" fmla="*/ 246437 h 532010"/>
              <a:gd name="connsiteX1" fmla="*/ 349198 w 457661"/>
              <a:gd name="connsiteY1" fmla="*/ 243245 h 532010"/>
              <a:gd name="connsiteX2" fmla="*/ 234351 w 457661"/>
              <a:gd name="connsiteY2" fmla="*/ 123846 h 532010"/>
              <a:gd name="connsiteX3" fmla="*/ 233409 w 457661"/>
              <a:gd name="connsiteY3" fmla="*/ 123846 h 532010"/>
              <a:gd name="connsiteX4" fmla="*/ 136090 w 457661"/>
              <a:gd name="connsiteY4" fmla="*/ 173814 h 532010"/>
              <a:gd name="connsiteX5" fmla="*/ 174285 w 457661"/>
              <a:gd name="connsiteY5" fmla="*/ 200027 h 532010"/>
              <a:gd name="connsiteX6" fmla="*/ 233409 w 457661"/>
              <a:gd name="connsiteY6" fmla="*/ 170779 h 532010"/>
              <a:gd name="connsiteX7" fmla="*/ 234037 w 457661"/>
              <a:gd name="connsiteY7" fmla="*/ 170779 h 532010"/>
              <a:gd name="connsiteX8" fmla="*/ 285312 w 457661"/>
              <a:gd name="connsiteY8" fmla="*/ 190505 h 532010"/>
              <a:gd name="connsiteX9" fmla="*/ 301585 w 457661"/>
              <a:gd name="connsiteY9" fmla="*/ 229432 h 532010"/>
              <a:gd name="connsiteX10" fmla="*/ 235973 w 457661"/>
              <a:gd name="connsiteY10" fmla="*/ 226293 h 532010"/>
              <a:gd name="connsiteX11" fmla="*/ 130387 w 457661"/>
              <a:gd name="connsiteY11" fmla="*/ 322095 h 532010"/>
              <a:gd name="connsiteX12" fmla="*/ 168425 w 457661"/>
              <a:gd name="connsiteY12" fmla="*/ 387811 h 532010"/>
              <a:gd name="connsiteX13" fmla="*/ 239217 w 457661"/>
              <a:gd name="connsiteY13" fmla="*/ 405601 h 532010"/>
              <a:gd name="connsiteX14" fmla="*/ 319688 w 457661"/>
              <a:gd name="connsiteY14" fmla="*/ 366464 h 532010"/>
              <a:gd name="connsiteX15" fmla="*/ 347105 w 457661"/>
              <a:gd name="connsiteY15" fmla="*/ 294626 h 532010"/>
              <a:gd name="connsiteX16" fmla="*/ 382474 w 457661"/>
              <a:gd name="connsiteY16" fmla="*/ 333344 h 532010"/>
              <a:gd name="connsiteX17" fmla="*/ 358773 w 457661"/>
              <a:gd name="connsiteY17" fmla="*/ 439662 h 532010"/>
              <a:gd name="connsiteX18" fmla="*/ 232729 w 457661"/>
              <a:gd name="connsiteY18" fmla="*/ 484973 h 532010"/>
              <a:gd name="connsiteX19" fmla="*/ 90674 w 457661"/>
              <a:gd name="connsiteY19" fmla="*/ 424751 h 532010"/>
              <a:gd name="connsiteX20" fmla="*/ 45991 w 457661"/>
              <a:gd name="connsiteY20" fmla="*/ 265953 h 532010"/>
              <a:gd name="connsiteX21" fmla="*/ 90674 w 457661"/>
              <a:gd name="connsiteY21" fmla="*/ 107156 h 532010"/>
              <a:gd name="connsiteX22" fmla="*/ 232729 w 457661"/>
              <a:gd name="connsiteY22" fmla="*/ 46933 h 532010"/>
              <a:gd name="connsiteX23" fmla="*/ 377295 w 457661"/>
              <a:gd name="connsiteY23" fmla="*/ 107470 h 532010"/>
              <a:gd name="connsiteX24" fmla="*/ 412926 w 457661"/>
              <a:gd name="connsiteY24" fmla="*/ 179936 h 532010"/>
              <a:gd name="connsiteX25" fmla="*/ 457661 w 457661"/>
              <a:gd name="connsiteY25" fmla="*/ 168006 h 532010"/>
              <a:gd name="connsiteX26" fmla="*/ 412717 w 457661"/>
              <a:gd name="connsiteY26" fmla="*/ 77489 h 532010"/>
              <a:gd name="connsiteX27" fmla="*/ 232938 w 457661"/>
              <a:gd name="connsiteY27" fmla="*/ 0 h 532010"/>
              <a:gd name="connsiteX28" fmla="*/ 232624 w 457661"/>
              <a:gd name="connsiteY28" fmla="*/ 0 h 532010"/>
              <a:gd name="connsiteX29" fmla="*/ 54834 w 457661"/>
              <a:gd name="connsiteY29" fmla="*/ 77803 h 532010"/>
              <a:gd name="connsiteX30" fmla="*/ 0 w 457661"/>
              <a:gd name="connsiteY30" fmla="*/ 265796 h 532010"/>
              <a:gd name="connsiteX31" fmla="*/ 0 w 457661"/>
              <a:gd name="connsiteY31" fmla="*/ 266005 h 532010"/>
              <a:gd name="connsiteX32" fmla="*/ 0 w 457661"/>
              <a:gd name="connsiteY32" fmla="*/ 266215 h 532010"/>
              <a:gd name="connsiteX33" fmla="*/ 54834 w 457661"/>
              <a:gd name="connsiteY33" fmla="*/ 454208 h 532010"/>
              <a:gd name="connsiteX34" fmla="*/ 232624 w 457661"/>
              <a:gd name="connsiteY34" fmla="*/ 532011 h 532010"/>
              <a:gd name="connsiteX35" fmla="*/ 232938 w 457661"/>
              <a:gd name="connsiteY35" fmla="*/ 532011 h 532010"/>
              <a:gd name="connsiteX36" fmla="*/ 391003 w 457661"/>
              <a:gd name="connsiteY36" fmla="*/ 473306 h 532010"/>
              <a:gd name="connsiteX37" fmla="*/ 424646 w 457661"/>
              <a:gd name="connsiteY37" fmla="*/ 314613 h 532010"/>
              <a:gd name="connsiteX38" fmla="*/ 356156 w 457661"/>
              <a:gd name="connsiteY38" fmla="*/ 246594 h 532010"/>
              <a:gd name="connsiteX39" fmla="*/ 236757 w 457661"/>
              <a:gd name="connsiteY39" fmla="*/ 358668 h 532010"/>
              <a:gd name="connsiteX40" fmla="*/ 176325 w 457661"/>
              <a:gd name="connsiteY40" fmla="*/ 319531 h 532010"/>
              <a:gd name="connsiteX41" fmla="*/ 238536 w 457661"/>
              <a:gd name="connsiteY41" fmla="*/ 273174 h 532010"/>
              <a:gd name="connsiteX42" fmla="*/ 254599 w 457661"/>
              <a:gd name="connsiteY42" fmla="*/ 272703 h 532010"/>
              <a:gd name="connsiteX43" fmla="*/ 302736 w 457661"/>
              <a:gd name="connsiteY43" fmla="*/ 277569 h 532010"/>
              <a:gd name="connsiteX44" fmla="*/ 236810 w 457661"/>
              <a:gd name="connsiteY44" fmla="*/ 358668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661" h="532010">
                <a:moveTo>
                  <a:pt x="356156" y="246437"/>
                </a:moveTo>
                <a:cubicBezTo>
                  <a:pt x="353854" y="245338"/>
                  <a:pt x="351552" y="244292"/>
                  <a:pt x="349198" y="243245"/>
                </a:cubicBezTo>
                <a:cubicBezTo>
                  <a:pt x="345116" y="167588"/>
                  <a:pt x="303730" y="124265"/>
                  <a:pt x="234351" y="123846"/>
                </a:cubicBezTo>
                <a:cubicBezTo>
                  <a:pt x="234037" y="123846"/>
                  <a:pt x="233723" y="123846"/>
                  <a:pt x="233409" y="123846"/>
                </a:cubicBezTo>
                <a:cubicBezTo>
                  <a:pt x="191865" y="123846"/>
                  <a:pt x="157333" y="141584"/>
                  <a:pt x="136090" y="173814"/>
                </a:cubicBezTo>
                <a:lnTo>
                  <a:pt x="174285" y="200027"/>
                </a:lnTo>
                <a:cubicBezTo>
                  <a:pt x="190138" y="175959"/>
                  <a:pt x="215096" y="170779"/>
                  <a:pt x="233409" y="170779"/>
                </a:cubicBezTo>
                <a:cubicBezTo>
                  <a:pt x="233618" y="170779"/>
                  <a:pt x="233827" y="170779"/>
                  <a:pt x="234037" y="170779"/>
                </a:cubicBezTo>
                <a:cubicBezTo>
                  <a:pt x="256901" y="170936"/>
                  <a:pt x="274115" y="177581"/>
                  <a:pt x="285312" y="190505"/>
                </a:cubicBezTo>
                <a:cubicBezTo>
                  <a:pt x="293422" y="199923"/>
                  <a:pt x="298864" y="213003"/>
                  <a:pt x="301585" y="229432"/>
                </a:cubicBezTo>
                <a:cubicBezTo>
                  <a:pt x="281336" y="225979"/>
                  <a:pt x="259413" y="224933"/>
                  <a:pt x="235973" y="226293"/>
                </a:cubicBezTo>
                <a:cubicBezTo>
                  <a:pt x="169994" y="230113"/>
                  <a:pt x="127561" y="268569"/>
                  <a:pt x="130387" y="322095"/>
                </a:cubicBezTo>
                <a:cubicBezTo>
                  <a:pt x="131852" y="349250"/>
                  <a:pt x="145351" y="372586"/>
                  <a:pt x="168425" y="387811"/>
                </a:cubicBezTo>
                <a:cubicBezTo>
                  <a:pt x="187941" y="400683"/>
                  <a:pt x="213108" y="407014"/>
                  <a:pt x="239217" y="405601"/>
                </a:cubicBezTo>
                <a:cubicBezTo>
                  <a:pt x="273749" y="403717"/>
                  <a:pt x="300800" y="390532"/>
                  <a:pt x="319688" y="366464"/>
                </a:cubicBezTo>
                <a:cubicBezTo>
                  <a:pt x="334024" y="348203"/>
                  <a:pt x="343128" y="324502"/>
                  <a:pt x="347105" y="294626"/>
                </a:cubicBezTo>
                <a:cubicBezTo>
                  <a:pt x="363534" y="304567"/>
                  <a:pt x="375725" y="317595"/>
                  <a:pt x="382474" y="333344"/>
                </a:cubicBezTo>
                <a:cubicBezTo>
                  <a:pt x="393933" y="360028"/>
                  <a:pt x="394613" y="403926"/>
                  <a:pt x="358773" y="439662"/>
                </a:cubicBezTo>
                <a:cubicBezTo>
                  <a:pt x="327432" y="471003"/>
                  <a:pt x="289707" y="484555"/>
                  <a:pt x="232729" y="484973"/>
                </a:cubicBezTo>
                <a:cubicBezTo>
                  <a:pt x="169524" y="484503"/>
                  <a:pt x="121753" y="464254"/>
                  <a:pt x="90674" y="424751"/>
                </a:cubicBezTo>
                <a:cubicBezTo>
                  <a:pt x="61583" y="387759"/>
                  <a:pt x="46514" y="334338"/>
                  <a:pt x="45991" y="265953"/>
                </a:cubicBezTo>
                <a:cubicBezTo>
                  <a:pt x="46567" y="197568"/>
                  <a:pt x="61583" y="144147"/>
                  <a:pt x="90674" y="107156"/>
                </a:cubicBezTo>
                <a:cubicBezTo>
                  <a:pt x="121753" y="67652"/>
                  <a:pt x="169524" y="47404"/>
                  <a:pt x="232729" y="46933"/>
                </a:cubicBezTo>
                <a:cubicBezTo>
                  <a:pt x="296405" y="47404"/>
                  <a:pt x="345012" y="67757"/>
                  <a:pt x="377295" y="107470"/>
                </a:cubicBezTo>
                <a:cubicBezTo>
                  <a:pt x="393096" y="126933"/>
                  <a:pt x="405025" y="151420"/>
                  <a:pt x="412926" y="179936"/>
                </a:cubicBezTo>
                <a:lnTo>
                  <a:pt x="457661" y="168006"/>
                </a:lnTo>
                <a:cubicBezTo>
                  <a:pt x="448139" y="132898"/>
                  <a:pt x="433122" y="102604"/>
                  <a:pt x="412717" y="77489"/>
                </a:cubicBezTo>
                <a:cubicBezTo>
                  <a:pt x="371330" y="26580"/>
                  <a:pt x="310846" y="523"/>
                  <a:pt x="232938" y="0"/>
                </a:cubicBezTo>
                <a:lnTo>
                  <a:pt x="232624" y="0"/>
                </a:lnTo>
                <a:cubicBezTo>
                  <a:pt x="154821" y="523"/>
                  <a:pt x="95017" y="26737"/>
                  <a:pt x="54834" y="77803"/>
                </a:cubicBezTo>
                <a:cubicBezTo>
                  <a:pt x="19098" y="123271"/>
                  <a:pt x="628" y="186528"/>
                  <a:pt x="0" y="265796"/>
                </a:cubicBezTo>
                <a:lnTo>
                  <a:pt x="0" y="266005"/>
                </a:lnTo>
                <a:cubicBezTo>
                  <a:pt x="0" y="266005"/>
                  <a:pt x="0" y="266215"/>
                  <a:pt x="0" y="266215"/>
                </a:cubicBezTo>
                <a:cubicBezTo>
                  <a:pt x="628" y="345483"/>
                  <a:pt x="19045" y="408740"/>
                  <a:pt x="54834" y="454208"/>
                </a:cubicBezTo>
                <a:cubicBezTo>
                  <a:pt x="95017" y="505274"/>
                  <a:pt x="154821" y="531488"/>
                  <a:pt x="232624" y="532011"/>
                </a:cubicBezTo>
                <a:lnTo>
                  <a:pt x="232938" y="532011"/>
                </a:lnTo>
                <a:cubicBezTo>
                  <a:pt x="302108" y="531540"/>
                  <a:pt x="350820" y="513437"/>
                  <a:pt x="391003" y="473306"/>
                </a:cubicBezTo>
                <a:cubicBezTo>
                  <a:pt x="443534" y="420827"/>
                  <a:pt x="441965" y="355005"/>
                  <a:pt x="424646" y="314613"/>
                </a:cubicBezTo>
                <a:cubicBezTo>
                  <a:pt x="412246" y="285626"/>
                  <a:pt x="388544" y="262134"/>
                  <a:pt x="356156" y="246594"/>
                </a:cubicBezTo>
                <a:close/>
                <a:moveTo>
                  <a:pt x="236757" y="358668"/>
                </a:moveTo>
                <a:cubicBezTo>
                  <a:pt x="207823" y="360290"/>
                  <a:pt x="177790" y="347314"/>
                  <a:pt x="176325" y="319531"/>
                </a:cubicBezTo>
                <a:cubicBezTo>
                  <a:pt x="175227" y="298916"/>
                  <a:pt x="190976" y="275894"/>
                  <a:pt x="238536" y="273174"/>
                </a:cubicBezTo>
                <a:cubicBezTo>
                  <a:pt x="243978" y="272860"/>
                  <a:pt x="249315" y="272703"/>
                  <a:pt x="254599" y="272703"/>
                </a:cubicBezTo>
                <a:cubicBezTo>
                  <a:pt x="271866" y="272703"/>
                  <a:pt x="288033" y="274377"/>
                  <a:pt x="302736" y="277569"/>
                </a:cubicBezTo>
                <a:cubicBezTo>
                  <a:pt x="297242" y="346006"/>
                  <a:pt x="265116" y="357098"/>
                  <a:pt x="236810" y="358668"/>
                </a:cubicBezTo>
                <a:close/>
              </a:path>
            </a:pathLst>
          </a:custGeom>
          <a:solidFill>
            <a:schemeClr val="bg1"/>
          </a:solidFill>
          <a:ln w="5226" cap="flat">
            <a:noFill/>
            <a:prstDash val="solid"/>
            <a:miter/>
          </a:ln>
        </p:spPr>
        <p:txBody>
          <a:bodyPr rtlCol="0" anchor="ctr"/>
          <a:lstStyle/>
          <a:p>
            <a:endParaRPr lang="en-US"/>
          </a:p>
        </p:txBody>
      </p:sp>
      <p:sp>
        <p:nvSpPr>
          <p:cNvPr id="28" name="threads">
            <a:extLst>
              <a:ext uri="{FF2B5EF4-FFF2-40B4-BE49-F238E27FC236}">
                <a16:creationId xmlns:a16="http://schemas.microsoft.com/office/drawing/2014/main" id="{897C4B75-7AD4-2F68-26C2-200BF415825F}"/>
              </a:ext>
            </a:extLst>
          </p:cNvPr>
          <p:cNvSpPr>
            <a:spLocks noGrp="1"/>
          </p:cNvSpPr>
          <p:nvPr>
            <p:ph type="body" sz="quarter" idx="14"/>
          </p:nvPr>
        </p:nvSpPr>
        <p:spPr>
          <a:xfrm>
            <a:off x="1135032" y="5194379"/>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26" name="Logo">
            <a:extLst>
              <a:ext uri="{FF2B5EF4-FFF2-40B4-BE49-F238E27FC236}">
                <a16:creationId xmlns:a16="http://schemas.microsoft.com/office/drawing/2014/main" id="{0680A71C-F696-EB5E-AAFD-99F4A0D6ECD1}"/>
              </a:ext>
            </a:extLst>
          </p:cNvPr>
          <p:cNvSpPr>
            <a:spLocks noGrp="1"/>
          </p:cNvSpPr>
          <p:nvPr>
            <p:ph type="pic" sz="quarter" idx="12" hasCustomPrompt="1"/>
          </p:nvPr>
        </p:nvSpPr>
        <p:spPr>
          <a:xfrm>
            <a:off x="4930025" y="1757442"/>
            <a:ext cx="2304288" cy="2304288"/>
          </a:xfrm>
          <a:prstGeom prst="rect">
            <a:avLst/>
          </a:prstGeom>
        </p:spPr>
        <p:txBody>
          <a:bodyPr/>
          <a:lstStyle>
            <a:lvl1pPr marL="0" indent="0">
              <a:buNone/>
              <a:defRPr>
                <a:solidFill>
                  <a:schemeClr val="bg1"/>
                </a:solidFill>
                <a:latin typeface="Aptos Narrow" panose="020B0004020202020204" pitchFamily="34" charset="0"/>
              </a:defRPr>
            </a:lvl1pPr>
          </a:lstStyle>
          <a:p>
            <a:r>
              <a:rPr lang="en-US"/>
              <a:t>Logo</a:t>
            </a:r>
          </a:p>
        </p:txBody>
      </p:sp>
      <p:sp>
        <p:nvSpPr>
          <p:cNvPr id="33" name="URL">
            <a:extLst>
              <a:ext uri="{FF2B5EF4-FFF2-40B4-BE49-F238E27FC236}">
                <a16:creationId xmlns:a16="http://schemas.microsoft.com/office/drawing/2014/main" id="{4564564E-8A13-AD9F-4A38-65ED7DEBC086}"/>
              </a:ext>
            </a:extLst>
          </p:cNvPr>
          <p:cNvSpPr>
            <a:spLocks noGrp="1"/>
          </p:cNvSpPr>
          <p:nvPr>
            <p:ph type="body" sz="quarter" idx="18"/>
          </p:nvPr>
        </p:nvSpPr>
        <p:spPr>
          <a:xfrm>
            <a:off x="4114800" y="4407210"/>
            <a:ext cx="3962400" cy="755650"/>
          </a:xfrm>
          <a:prstGeom prst="rect">
            <a:avLst/>
          </a:prstGeom>
        </p:spPr>
        <p:txBody>
          <a:bodyPr/>
          <a:lstStyle>
            <a:lvl1pPr marL="0" indent="0" algn="ctr">
              <a:buNone/>
              <a:defRPr b="1">
                <a:solidFill>
                  <a:schemeClr val="bg1"/>
                </a:solidFill>
                <a:latin typeface="Aptos Narrow" panose="020B0004020202020204" pitchFamily="34" charset="0"/>
              </a:defRPr>
            </a:lvl1pPr>
          </a:lstStyle>
          <a:p>
            <a:pPr lvl="0"/>
            <a:r>
              <a:rPr lang="en-US"/>
              <a:t>Click to edit Master text styles</a:t>
            </a:r>
          </a:p>
        </p:txBody>
      </p:sp>
      <p:sp>
        <p:nvSpPr>
          <p:cNvPr id="12" name="X">
            <a:extLst>
              <a:ext uri="{FF2B5EF4-FFF2-40B4-BE49-F238E27FC236}">
                <a16:creationId xmlns:a16="http://schemas.microsoft.com/office/drawing/2014/main" id="{4261622D-7AE0-91B4-8ADA-BFD4746931A0}"/>
              </a:ext>
            </a:extLst>
          </p:cNvPr>
          <p:cNvSpPr/>
          <p:nvPr userDrawn="1"/>
        </p:nvSpPr>
        <p:spPr>
          <a:xfrm>
            <a:off x="9634306" y="1523308"/>
            <a:ext cx="500266" cy="468269"/>
          </a:xfrm>
          <a:custGeom>
            <a:avLst/>
            <a:gdLst>
              <a:gd name="connsiteX0" fmla="*/ 1203 w 503913"/>
              <a:gd name="connsiteY0" fmla="*/ 0 h 471683"/>
              <a:gd name="connsiteX1" fmla="*/ 195789 w 503913"/>
              <a:gd name="connsiteY1" fmla="*/ 260145 h 471683"/>
              <a:gd name="connsiteX2" fmla="*/ 0 w 503913"/>
              <a:gd name="connsiteY2" fmla="*/ 471684 h 471683"/>
              <a:gd name="connsiteX3" fmla="*/ 44055 w 503913"/>
              <a:gd name="connsiteY3" fmla="*/ 471684 h 471683"/>
              <a:gd name="connsiteX4" fmla="*/ 215462 w 503913"/>
              <a:gd name="connsiteY4" fmla="*/ 286463 h 471683"/>
              <a:gd name="connsiteX5" fmla="*/ 353959 w 503913"/>
              <a:gd name="connsiteY5" fmla="*/ 471684 h 471683"/>
              <a:gd name="connsiteX6" fmla="*/ 503914 w 503913"/>
              <a:gd name="connsiteY6" fmla="*/ 471684 h 471683"/>
              <a:gd name="connsiteX7" fmla="*/ 298393 w 503913"/>
              <a:gd name="connsiteY7" fmla="*/ 196888 h 471683"/>
              <a:gd name="connsiteX8" fmla="*/ 480631 w 503913"/>
              <a:gd name="connsiteY8" fmla="*/ 0 h 471683"/>
              <a:gd name="connsiteX9" fmla="*/ 436575 w 503913"/>
              <a:gd name="connsiteY9" fmla="*/ 0 h 471683"/>
              <a:gd name="connsiteX10" fmla="*/ 278720 w 503913"/>
              <a:gd name="connsiteY10" fmla="*/ 170570 h 471683"/>
              <a:gd name="connsiteX11" fmla="*/ 151159 w 503913"/>
              <a:gd name="connsiteY11" fmla="*/ 0 h 471683"/>
              <a:gd name="connsiteX12" fmla="*/ 1203 w 503913"/>
              <a:gd name="connsiteY12" fmla="*/ 0 h 471683"/>
              <a:gd name="connsiteX13" fmla="*/ 66030 w 503913"/>
              <a:gd name="connsiteY13" fmla="*/ 32440 h 471683"/>
              <a:gd name="connsiteX14" fmla="*/ 134939 w 503913"/>
              <a:gd name="connsiteY14" fmla="*/ 32440 h 471683"/>
              <a:gd name="connsiteX15" fmla="*/ 439139 w 503913"/>
              <a:gd name="connsiteY15" fmla="*/ 439192 h 471683"/>
              <a:gd name="connsiteX16" fmla="*/ 370231 w 503913"/>
              <a:gd name="connsiteY16" fmla="*/ 439192 h 471683"/>
              <a:gd name="connsiteX17" fmla="*/ 66030 w 503913"/>
              <a:gd name="connsiteY17" fmla="*/ 32440 h 47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913" h="471683">
                <a:moveTo>
                  <a:pt x="1203" y="0"/>
                </a:moveTo>
                <a:lnTo>
                  <a:pt x="195789" y="260145"/>
                </a:lnTo>
                <a:lnTo>
                  <a:pt x="0" y="471684"/>
                </a:lnTo>
                <a:lnTo>
                  <a:pt x="44055" y="471684"/>
                </a:lnTo>
                <a:lnTo>
                  <a:pt x="215462" y="286463"/>
                </a:lnTo>
                <a:lnTo>
                  <a:pt x="353959" y="471684"/>
                </a:lnTo>
                <a:lnTo>
                  <a:pt x="503914" y="471684"/>
                </a:lnTo>
                <a:lnTo>
                  <a:pt x="298393" y="196888"/>
                </a:lnTo>
                <a:lnTo>
                  <a:pt x="480631" y="0"/>
                </a:lnTo>
                <a:lnTo>
                  <a:pt x="436575" y="0"/>
                </a:lnTo>
                <a:lnTo>
                  <a:pt x="278720" y="170570"/>
                </a:lnTo>
                <a:lnTo>
                  <a:pt x="151159" y="0"/>
                </a:lnTo>
                <a:lnTo>
                  <a:pt x="1203" y="0"/>
                </a:lnTo>
                <a:close/>
                <a:moveTo>
                  <a:pt x="66030" y="32440"/>
                </a:moveTo>
                <a:lnTo>
                  <a:pt x="134939" y="32440"/>
                </a:lnTo>
                <a:lnTo>
                  <a:pt x="439139" y="439192"/>
                </a:lnTo>
                <a:lnTo>
                  <a:pt x="370231" y="439192"/>
                </a:lnTo>
                <a:lnTo>
                  <a:pt x="66030" y="32440"/>
                </a:lnTo>
                <a:close/>
              </a:path>
            </a:pathLst>
          </a:custGeom>
          <a:solidFill>
            <a:schemeClr val="bg1"/>
          </a:solidFill>
          <a:ln w="5226" cap="flat">
            <a:noFill/>
            <a:prstDash val="solid"/>
            <a:miter/>
          </a:ln>
        </p:spPr>
        <p:txBody>
          <a:bodyPr rtlCol="0" anchor="ctr"/>
          <a:lstStyle/>
          <a:p>
            <a:endParaRPr lang="en-US"/>
          </a:p>
        </p:txBody>
      </p:sp>
      <p:sp>
        <p:nvSpPr>
          <p:cNvPr id="29" name="X">
            <a:extLst>
              <a:ext uri="{FF2B5EF4-FFF2-40B4-BE49-F238E27FC236}">
                <a16:creationId xmlns:a16="http://schemas.microsoft.com/office/drawing/2014/main" id="{E017A74B-860B-90B2-60DC-099B1A7ECF66}"/>
              </a:ext>
            </a:extLst>
          </p:cNvPr>
          <p:cNvSpPr>
            <a:spLocks noGrp="1"/>
          </p:cNvSpPr>
          <p:nvPr>
            <p:ph type="body" sz="quarter" idx="15"/>
          </p:nvPr>
        </p:nvSpPr>
        <p:spPr>
          <a:xfrm>
            <a:off x="8559022" y="2165690"/>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grpSp>
        <p:nvGrpSpPr>
          <p:cNvPr id="13" name="LinkedIn">
            <a:extLst>
              <a:ext uri="{FF2B5EF4-FFF2-40B4-BE49-F238E27FC236}">
                <a16:creationId xmlns:a16="http://schemas.microsoft.com/office/drawing/2014/main" id="{633967D9-E657-95E2-5433-A77B98C5D0F9}"/>
              </a:ext>
            </a:extLst>
          </p:cNvPr>
          <p:cNvGrpSpPr/>
          <p:nvPr userDrawn="1"/>
        </p:nvGrpSpPr>
        <p:grpSpPr>
          <a:xfrm>
            <a:off x="9667654" y="3097611"/>
            <a:ext cx="433571" cy="432792"/>
            <a:chOff x="6747694" y="4877879"/>
            <a:chExt cx="436732" cy="435947"/>
          </a:xfrm>
          <a:solidFill>
            <a:schemeClr val="bg1"/>
          </a:solidFill>
        </p:grpSpPr>
        <p:sp>
          <p:nvSpPr>
            <p:cNvPr id="14" name="Freeform 13">
              <a:extLst>
                <a:ext uri="{FF2B5EF4-FFF2-40B4-BE49-F238E27FC236}">
                  <a16:creationId xmlns:a16="http://schemas.microsoft.com/office/drawing/2014/main" id="{768350EC-0FC1-EF1F-ACA0-82DE8C4B55ED}"/>
                </a:ext>
              </a:extLst>
            </p:cNvPr>
            <p:cNvSpPr/>
            <p:nvPr/>
          </p:nvSpPr>
          <p:spPr>
            <a:xfrm>
              <a:off x="6747694" y="4877879"/>
              <a:ext cx="104905" cy="435947"/>
            </a:xfrm>
            <a:custGeom>
              <a:avLst/>
              <a:gdLst>
                <a:gd name="connsiteX0" fmla="*/ 7220 w 104905"/>
                <a:gd name="connsiteY0" fmla="*/ 144775 h 435947"/>
                <a:gd name="connsiteX1" fmla="*/ 97738 w 104905"/>
                <a:gd name="connsiteY1" fmla="*/ 144775 h 435947"/>
                <a:gd name="connsiteX2" fmla="*/ 97738 w 104905"/>
                <a:gd name="connsiteY2" fmla="*/ 435948 h 435947"/>
                <a:gd name="connsiteX3" fmla="*/ 7220 w 104905"/>
                <a:gd name="connsiteY3" fmla="*/ 435948 h 435947"/>
                <a:gd name="connsiteX4" fmla="*/ 7220 w 104905"/>
                <a:gd name="connsiteY4" fmla="*/ 144775 h 435947"/>
                <a:gd name="connsiteX5" fmla="*/ 52479 w 104905"/>
                <a:gd name="connsiteY5" fmla="*/ 0 h 435947"/>
                <a:gd name="connsiteX6" fmla="*/ 104906 w 104905"/>
                <a:gd name="connsiteY6" fmla="*/ 52531 h 435947"/>
                <a:gd name="connsiteX7" fmla="*/ 52479 w 104905"/>
                <a:gd name="connsiteY7" fmla="*/ 104958 h 435947"/>
                <a:gd name="connsiteX8" fmla="*/ 0 w 104905"/>
                <a:gd name="connsiteY8" fmla="*/ 52531 h 435947"/>
                <a:gd name="connsiteX9" fmla="*/ 52479 w 104905"/>
                <a:gd name="connsiteY9" fmla="*/ 0 h 43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05" h="435947">
                  <a:moveTo>
                    <a:pt x="7220" y="144775"/>
                  </a:moveTo>
                  <a:lnTo>
                    <a:pt x="97738" y="144775"/>
                  </a:lnTo>
                  <a:lnTo>
                    <a:pt x="97738" y="435948"/>
                  </a:lnTo>
                  <a:lnTo>
                    <a:pt x="7220" y="435948"/>
                  </a:lnTo>
                  <a:lnTo>
                    <a:pt x="7220" y="144775"/>
                  </a:lnTo>
                  <a:close/>
                  <a:moveTo>
                    <a:pt x="52479" y="0"/>
                  </a:moveTo>
                  <a:cubicBezTo>
                    <a:pt x="81413" y="0"/>
                    <a:pt x="104906" y="23545"/>
                    <a:pt x="104906" y="52531"/>
                  </a:cubicBezTo>
                  <a:cubicBezTo>
                    <a:pt x="104906" y="81518"/>
                    <a:pt x="81413" y="104958"/>
                    <a:pt x="52479" y="104958"/>
                  </a:cubicBezTo>
                  <a:cubicBezTo>
                    <a:pt x="23545" y="104958"/>
                    <a:pt x="0" y="81465"/>
                    <a:pt x="0" y="52531"/>
                  </a:cubicBezTo>
                  <a:cubicBezTo>
                    <a:pt x="0" y="23597"/>
                    <a:pt x="23440" y="0"/>
                    <a:pt x="52479" y="0"/>
                  </a:cubicBezTo>
                </a:path>
              </a:pathLst>
            </a:custGeom>
            <a:grpFill/>
            <a:ln w="52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9CC4CF8-E329-0228-201F-04D97D4E6EBE}"/>
                </a:ext>
              </a:extLst>
            </p:cNvPr>
            <p:cNvSpPr/>
            <p:nvPr/>
          </p:nvSpPr>
          <p:spPr>
            <a:xfrm>
              <a:off x="6902201" y="5015433"/>
              <a:ext cx="282225" cy="298392"/>
            </a:xfrm>
            <a:custGeom>
              <a:avLst/>
              <a:gdLst>
                <a:gd name="connsiteX0" fmla="*/ 0 w 282225"/>
                <a:gd name="connsiteY0" fmla="*/ 7220 h 298392"/>
                <a:gd name="connsiteX1" fmla="*/ 86802 w 282225"/>
                <a:gd name="connsiteY1" fmla="*/ 7220 h 298392"/>
                <a:gd name="connsiteX2" fmla="*/ 86802 w 282225"/>
                <a:gd name="connsiteY2" fmla="*/ 47038 h 298392"/>
                <a:gd name="connsiteX3" fmla="*/ 88058 w 282225"/>
                <a:gd name="connsiteY3" fmla="*/ 47038 h 298392"/>
                <a:gd name="connsiteX4" fmla="*/ 173657 w 282225"/>
                <a:gd name="connsiteY4" fmla="*/ 0 h 298392"/>
                <a:gd name="connsiteX5" fmla="*/ 282225 w 282225"/>
                <a:gd name="connsiteY5" fmla="*/ 138654 h 298392"/>
                <a:gd name="connsiteX6" fmla="*/ 282225 w 282225"/>
                <a:gd name="connsiteY6" fmla="*/ 298341 h 298392"/>
                <a:gd name="connsiteX7" fmla="*/ 191760 w 282225"/>
                <a:gd name="connsiteY7" fmla="*/ 298341 h 298392"/>
                <a:gd name="connsiteX8" fmla="*/ 191760 w 282225"/>
                <a:gd name="connsiteY8" fmla="*/ 156757 h 298392"/>
                <a:gd name="connsiteX9" fmla="*/ 144723 w 282225"/>
                <a:gd name="connsiteY9" fmla="*/ 79530 h 298392"/>
                <a:gd name="connsiteX10" fmla="*/ 90465 w 282225"/>
                <a:gd name="connsiteY10" fmla="*/ 154350 h 298392"/>
                <a:gd name="connsiteX11" fmla="*/ 90465 w 282225"/>
                <a:gd name="connsiteY11" fmla="*/ 298393 h 298392"/>
                <a:gd name="connsiteX12" fmla="*/ 0 w 282225"/>
                <a:gd name="connsiteY12" fmla="*/ 298393 h 298392"/>
                <a:gd name="connsiteX13" fmla="*/ 0 w 282225"/>
                <a:gd name="connsiteY13" fmla="*/ 7220 h 29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225" h="298392">
                  <a:moveTo>
                    <a:pt x="0" y="7220"/>
                  </a:moveTo>
                  <a:lnTo>
                    <a:pt x="86802" y="7220"/>
                  </a:lnTo>
                  <a:lnTo>
                    <a:pt x="86802" y="47038"/>
                  </a:lnTo>
                  <a:lnTo>
                    <a:pt x="88058" y="47038"/>
                  </a:lnTo>
                  <a:cubicBezTo>
                    <a:pt x="100144" y="24120"/>
                    <a:pt x="129654" y="0"/>
                    <a:pt x="173657" y="0"/>
                  </a:cubicBezTo>
                  <a:cubicBezTo>
                    <a:pt x="265325" y="0"/>
                    <a:pt x="282225" y="60275"/>
                    <a:pt x="282225" y="138654"/>
                  </a:cubicBezTo>
                  <a:lnTo>
                    <a:pt x="282225" y="298341"/>
                  </a:lnTo>
                  <a:lnTo>
                    <a:pt x="191760" y="298341"/>
                  </a:lnTo>
                  <a:lnTo>
                    <a:pt x="191760" y="156757"/>
                  </a:lnTo>
                  <a:cubicBezTo>
                    <a:pt x="191760" y="123009"/>
                    <a:pt x="191185" y="79530"/>
                    <a:pt x="144723" y="79530"/>
                  </a:cubicBezTo>
                  <a:cubicBezTo>
                    <a:pt x="98261" y="79530"/>
                    <a:pt x="90465" y="116364"/>
                    <a:pt x="90465" y="154350"/>
                  </a:cubicBezTo>
                  <a:lnTo>
                    <a:pt x="90465" y="298393"/>
                  </a:lnTo>
                  <a:lnTo>
                    <a:pt x="0" y="298393"/>
                  </a:lnTo>
                  <a:lnTo>
                    <a:pt x="0" y="7220"/>
                  </a:lnTo>
                  <a:close/>
                </a:path>
              </a:pathLst>
            </a:custGeom>
            <a:grpFill/>
            <a:ln w="5226" cap="flat">
              <a:noFill/>
              <a:prstDash val="solid"/>
              <a:miter/>
            </a:ln>
          </p:spPr>
          <p:txBody>
            <a:bodyPr rtlCol="0" anchor="ctr"/>
            <a:lstStyle/>
            <a:p>
              <a:endParaRPr lang="en-US"/>
            </a:p>
          </p:txBody>
        </p:sp>
      </p:grpSp>
      <p:sp>
        <p:nvSpPr>
          <p:cNvPr id="30" name="linkedin">
            <a:extLst>
              <a:ext uri="{FF2B5EF4-FFF2-40B4-BE49-F238E27FC236}">
                <a16:creationId xmlns:a16="http://schemas.microsoft.com/office/drawing/2014/main" id="{9225A2D2-262D-CCCF-C624-5C0122722088}"/>
              </a:ext>
            </a:extLst>
          </p:cNvPr>
          <p:cNvSpPr>
            <a:spLocks noGrp="1"/>
          </p:cNvSpPr>
          <p:nvPr>
            <p:ph type="body" sz="quarter" idx="16"/>
          </p:nvPr>
        </p:nvSpPr>
        <p:spPr>
          <a:xfrm>
            <a:off x="8559022" y="3704328"/>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7" name="youtube">
            <a:extLst>
              <a:ext uri="{FF2B5EF4-FFF2-40B4-BE49-F238E27FC236}">
                <a16:creationId xmlns:a16="http://schemas.microsoft.com/office/drawing/2014/main" id="{B4593E44-B4A3-5CBD-5D0B-0B9E29917F09}"/>
              </a:ext>
            </a:extLst>
          </p:cNvPr>
          <p:cNvSpPr/>
          <p:nvPr userDrawn="1"/>
        </p:nvSpPr>
        <p:spPr>
          <a:xfrm>
            <a:off x="9624255" y="4689932"/>
            <a:ext cx="520369" cy="363033"/>
          </a:xfrm>
          <a:custGeom>
            <a:avLst/>
            <a:gdLst>
              <a:gd name="connsiteX0" fmla="*/ 438302 w 524162"/>
              <a:gd name="connsiteY0" fmla="*/ 0 h 365679"/>
              <a:gd name="connsiteX1" fmla="*/ 92872 w 524162"/>
              <a:gd name="connsiteY1" fmla="*/ 0 h 365679"/>
              <a:gd name="connsiteX2" fmla="*/ 0 w 524162"/>
              <a:gd name="connsiteY2" fmla="*/ 119608 h 365679"/>
              <a:gd name="connsiteX3" fmla="*/ 0 w 524162"/>
              <a:gd name="connsiteY3" fmla="*/ 246071 h 365679"/>
              <a:gd name="connsiteX4" fmla="*/ 95697 w 524162"/>
              <a:gd name="connsiteY4" fmla="*/ 365679 h 365679"/>
              <a:gd name="connsiteX5" fmla="*/ 435529 w 524162"/>
              <a:gd name="connsiteY5" fmla="*/ 365679 h 365679"/>
              <a:gd name="connsiteX6" fmla="*/ 524163 w 524162"/>
              <a:gd name="connsiteY6" fmla="*/ 246071 h 365679"/>
              <a:gd name="connsiteX7" fmla="*/ 524163 w 524162"/>
              <a:gd name="connsiteY7" fmla="*/ 119608 h 365679"/>
              <a:gd name="connsiteX8" fmla="*/ 438302 w 524162"/>
              <a:gd name="connsiteY8" fmla="*/ 0 h 365679"/>
              <a:gd name="connsiteX9" fmla="*/ 213945 w 524162"/>
              <a:gd name="connsiteY9" fmla="*/ 254599 h 365679"/>
              <a:gd name="connsiteX10" fmla="*/ 213945 w 524162"/>
              <a:gd name="connsiteY10" fmla="*/ 111184 h 365679"/>
              <a:gd name="connsiteX11" fmla="*/ 351395 w 524162"/>
              <a:gd name="connsiteY11" fmla="*/ 182918 h 365679"/>
              <a:gd name="connsiteX12" fmla="*/ 213945 w 524162"/>
              <a:gd name="connsiteY12" fmla="*/ 254599 h 36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162" h="365679">
                <a:moveTo>
                  <a:pt x="438302" y="0"/>
                </a:moveTo>
                <a:lnTo>
                  <a:pt x="92872" y="0"/>
                </a:lnTo>
                <a:cubicBezTo>
                  <a:pt x="26841" y="0"/>
                  <a:pt x="0" y="53525"/>
                  <a:pt x="0" y="119608"/>
                </a:cubicBezTo>
                <a:lnTo>
                  <a:pt x="0" y="246071"/>
                </a:lnTo>
                <a:cubicBezTo>
                  <a:pt x="0" y="312154"/>
                  <a:pt x="29614" y="365679"/>
                  <a:pt x="95697" y="365679"/>
                </a:cubicBezTo>
                <a:lnTo>
                  <a:pt x="435529" y="365679"/>
                </a:lnTo>
                <a:cubicBezTo>
                  <a:pt x="501559" y="365679"/>
                  <a:pt x="524163" y="312154"/>
                  <a:pt x="524163" y="246071"/>
                </a:cubicBezTo>
                <a:lnTo>
                  <a:pt x="524163" y="119608"/>
                </a:lnTo>
                <a:cubicBezTo>
                  <a:pt x="524163" y="53525"/>
                  <a:pt x="504385" y="0"/>
                  <a:pt x="438302" y="0"/>
                </a:cubicBezTo>
                <a:close/>
                <a:moveTo>
                  <a:pt x="213945" y="254599"/>
                </a:moveTo>
                <a:lnTo>
                  <a:pt x="213945" y="111184"/>
                </a:lnTo>
                <a:lnTo>
                  <a:pt x="351395" y="182918"/>
                </a:lnTo>
                <a:lnTo>
                  <a:pt x="213945" y="254599"/>
                </a:lnTo>
                <a:close/>
              </a:path>
            </a:pathLst>
          </a:custGeom>
          <a:solidFill>
            <a:schemeClr val="bg1"/>
          </a:solidFill>
          <a:ln w="5226" cap="flat">
            <a:noFill/>
            <a:prstDash val="solid"/>
            <a:miter/>
          </a:ln>
        </p:spPr>
        <p:txBody>
          <a:bodyPr rtlCol="0" anchor="ctr"/>
          <a:lstStyle/>
          <a:p>
            <a:endParaRPr lang="en-US"/>
          </a:p>
        </p:txBody>
      </p:sp>
      <p:sp>
        <p:nvSpPr>
          <p:cNvPr id="31" name="youtube">
            <a:extLst>
              <a:ext uri="{FF2B5EF4-FFF2-40B4-BE49-F238E27FC236}">
                <a16:creationId xmlns:a16="http://schemas.microsoft.com/office/drawing/2014/main" id="{439D2DD5-028E-A865-9648-500ACE323CCF}"/>
              </a:ext>
            </a:extLst>
          </p:cNvPr>
          <p:cNvSpPr>
            <a:spLocks noGrp="1"/>
          </p:cNvSpPr>
          <p:nvPr>
            <p:ph type="body" sz="quarter" idx="17"/>
          </p:nvPr>
        </p:nvSpPr>
        <p:spPr>
          <a:xfrm>
            <a:off x="8559022" y="5194379"/>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pic>
        <p:nvPicPr>
          <p:cNvPr id="16" name="Graphic 15">
            <a:extLst>
              <a:ext uri="{FF2B5EF4-FFF2-40B4-BE49-F238E27FC236}">
                <a16:creationId xmlns:a16="http://schemas.microsoft.com/office/drawing/2014/main" id="{10EF13C1-C034-CA99-A488-1751825F7E4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132837" y="1430481"/>
            <a:ext cx="587065" cy="587065"/>
          </a:xfrm>
          <a:prstGeom prst="rect">
            <a:avLst/>
          </a:prstGeom>
        </p:spPr>
      </p:pic>
    </p:spTree>
    <p:extLst>
      <p:ext uri="{BB962C8B-B14F-4D97-AF65-F5344CB8AC3E}">
        <p14:creationId xmlns:p14="http://schemas.microsoft.com/office/powerpoint/2010/main" val="3116104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89D1268-6CD7-1B20-9BBA-612DF9B77CBC}"/>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End Slide</a:t>
            </a:r>
          </a:p>
        </p:txBody>
      </p:sp>
      <p:sp>
        <p:nvSpPr>
          <p:cNvPr id="6" name="Text Placeholder 5">
            <a:extLst>
              <a:ext uri="{FF2B5EF4-FFF2-40B4-BE49-F238E27FC236}">
                <a16:creationId xmlns:a16="http://schemas.microsoft.com/office/drawing/2014/main" id="{E8F7ABFD-CFA3-6D34-D91F-63C2F09C4705}"/>
              </a:ext>
            </a:extLst>
          </p:cNvPr>
          <p:cNvSpPr>
            <a:spLocks noGrp="1"/>
          </p:cNvSpPr>
          <p:nvPr>
            <p:ph type="body" sz="quarter" idx="10"/>
          </p:nvPr>
        </p:nvSpPr>
        <p:spPr>
          <a:xfrm>
            <a:off x="3195618" y="2944358"/>
            <a:ext cx="5773737" cy="430213"/>
          </a:xfrm>
          <a:prstGeom prst="rect">
            <a:avLst/>
          </a:prstGeom>
        </p:spPr>
        <p:txBody>
          <a:bodyPr/>
          <a:lstStyle>
            <a:lvl1pPr marL="0" indent="0" algn="ctr">
              <a:lnSpc>
                <a:spcPts val="2800"/>
              </a:lnSpc>
              <a:spcBef>
                <a:spcPts val="0"/>
              </a:spcBef>
              <a:buNone/>
              <a:defRPr sz="2800" b="1" i="0">
                <a:solidFill>
                  <a:schemeClr val="accent1"/>
                </a:solidFill>
                <a:latin typeface="Aptos Narrow" panose="020B0004020202020204" pitchFamily="34" charset="0"/>
              </a:defRPr>
            </a:lvl1pPr>
          </a:lstStyle>
          <a:p>
            <a:pPr lvl="0"/>
            <a:r>
              <a:rPr lang="en-US"/>
              <a:t>Click to edit Master text styles</a:t>
            </a:r>
          </a:p>
        </p:txBody>
      </p:sp>
      <p:sp>
        <p:nvSpPr>
          <p:cNvPr id="2" name="URL">
            <a:extLst>
              <a:ext uri="{FF2B5EF4-FFF2-40B4-BE49-F238E27FC236}">
                <a16:creationId xmlns:a16="http://schemas.microsoft.com/office/drawing/2014/main" id="{2BA8857B-71D3-EFC5-EF12-837939FF4268}"/>
              </a:ext>
              <a:ext uri="{C183D7F6-B498-43B3-948B-1728B52AA6E4}">
                <adec:decorative xmlns:adec="http://schemas.microsoft.com/office/drawing/2017/decorative" val="1"/>
              </a:ext>
            </a:extLst>
          </p:cNvPr>
          <p:cNvSpPr txBox="1"/>
          <p:nvPr userDrawn="1"/>
        </p:nvSpPr>
        <p:spPr>
          <a:xfrm>
            <a:off x="3510735" y="6034498"/>
            <a:ext cx="5143500" cy="246221"/>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solidFill>
                  <a:schemeClr val="accent3"/>
                </a:solidFill>
                <a:latin typeface="Aptos Narrow" panose="020B0004020202020204" pitchFamily="34" charset="0"/>
              </a:rPr>
              <a:t>nj.gov</a:t>
            </a:r>
            <a:r>
              <a:rPr lang="en-US" sz="1600" b="1" i="0">
                <a:solidFill>
                  <a:schemeClr val="tx2"/>
                </a:solidFill>
                <a:latin typeface="Aptos Narrow" panose="020B0004020202020204" pitchFamily="34" charset="0"/>
              </a:rPr>
              <a:t>/education</a:t>
            </a:r>
          </a:p>
        </p:txBody>
      </p:sp>
      <p:pic>
        <p:nvPicPr>
          <p:cNvPr id="3" name="Logo">
            <a:extLst>
              <a:ext uri="{FF2B5EF4-FFF2-40B4-BE49-F238E27FC236}">
                <a16:creationId xmlns:a16="http://schemas.microsoft.com/office/drawing/2014/main" id="{BB4F3F83-9FB8-F6D1-FDD8-902900380D4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593506" y="4898572"/>
            <a:ext cx="977959" cy="977959"/>
          </a:xfrm>
          <a:prstGeom prst="rect">
            <a:avLst/>
          </a:prstGeom>
        </p:spPr>
      </p:pic>
      <p:pic>
        <p:nvPicPr>
          <p:cNvPr id="5" name="Graphic 4">
            <a:extLst>
              <a:ext uri="{FF2B5EF4-FFF2-40B4-BE49-F238E27FC236}">
                <a16:creationId xmlns:a16="http://schemas.microsoft.com/office/drawing/2014/main" id="{79A9158F-1E32-AF84-CBA3-2A4118822C3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326763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71630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Light image +2 Speakers">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Image</a:t>
            </a:r>
          </a:p>
        </p:txBody>
      </p:sp>
      <p:sp>
        <p:nvSpPr>
          <p:cNvPr id="16" name="image credit">
            <a:extLst>
              <a:ext uri="{FF2B5EF4-FFF2-40B4-BE49-F238E27FC236}">
                <a16:creationId xmlns:a16="http://schemas.microsoft.com/office/drawing/2014/main" id="{B2037A74-9F03-523B-2DA1-DD9F4EC55E9E}"/>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accent4"/>
                </a:solidFill>
                <a:latin typeface="Aptos Narrow" panose="020B0004020202020204" pitchFamily="34" charset="0"/>
              </a:defRPr>
            </a:lvl1pPr>
          </a:lstStyle>
          <a:p>
            <a:pPr lvl="0"/>
            <a:r>
              <a:rPr lang="en-US"/>
              <a:t>Optional light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2" name="Presenter">
            <a:extLst>
              <a:ext uri="{FF2B5EF4-FFF2-40B4-BE49-F238E27FC236}">
                <a16:creationId xmlns:a16="http://schemas.microsoft.com/office/drawing/2014/main" id="{6B2D55E7-A753-EC75-AF0F-436F4A89CEE1}"/>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D1714A6A-C84E-D3C4-1D1E-F2F8C789CED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9" name="Presenter">
            <a:extLst>
              <a:ext uri="{FF2B5EF4-FFF2-40B4-BE49-F238E27FC236}">
                <a16:creationId xmlns:a16="http://schemas.microsoft.com/office/drawing/2014/main" id="{58C3F9FD-CBBD-F972-F30B-B15995F749A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0" name="Title">
            <a:extLst>
              <a:ext uri="{FF2B5EF4-FFF2-40B4-BE49-F238E27FC236}">
                <a16:creationId xmlns:a16="http://schemas.microsoft.com/office/drawing/2014/main" id="{4F15C5C5-608C-7456-7091-0CEFB9C9830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1" name="Icon placeholder">
            <a:extLst>
              <a:ext uri="{FF2B5EF4-FFF2-40B4-BE49-F238E27FC236}">
                <a16:creationId xmlns:a16="http://schemas.microsoft.com/office/drawing/2014/main" id="{936A628E-7C5B-D724-BB2F-8DE2EDCD8970}"/>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4045678532"/>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image + 2 Speakers">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3" name="NJDOE logo">
            <a:extLst>
              <a:ext uri="{FF2B5EF4-FFF2-40B4-BE49-F238E27FC236}">
                <a16:creationId xmlns:a16="http://schemas.microsoft.com/office/drawing/2014/main" id="{B0D76B9C-60DB-FEB0-7137-CC1FF8837A08}"/>
              </a:ext>
            </a:extLst>
          </p:cNvPr>
          <p:cNvSpPr>
            <a:spLocks noGrp="1"/>
          </p:cNvSpPr>
          <p:nvPr>
            <p:ph type="pic" sz="quarter" idx="18" hasCustomPrompt="1"/>
          </p:nvPr>
        </p:nvSpPr>
        <p:spPr>
          <a:xfrm>
            <a:off x="0" y="0"/>
            <a:ext cx="12192000" cy="3478341"/>
          </a:xfrm>
          <a:prstGeom prst="rect">
            <a:avLst/>
          </a:prstGeom>
          <a:solidFill>
            <a:schemeClr val="tx2"/>
          </a:solidFill>
        </p:spPr>
        <p:txBody>
          <a:bodyPr/>
          <a:lstStyle>
            <a:lvl1pPr marL="0" indent="0">
              <a:buNone/>
              <a:defRPr sz="2400">
                <a:solidFill>
                  <a:schemeClr val="bg1"/>
                </a:solidFill>
                <a:latin typeface="Aptos Narrow" panose="020B0004020202020204" pitchFamily="34" charset="0"/>
              </a:defRPr>
            </a:lvl1pPr>
          </a:lstStyle>
          <a:p>
            <a:r>
              <a:rPr lang="en-US"/>
              <a:t>Image</a:t>
            </a:r>
          </a:p>
        </p:txBody>
      </p:sp>
      <p:sp>
        <p:nvSpPr>
          <p:cNvPr id="12" name="image credit">
            <a:extLst>
              <a:ext uri="{FF2B5EF4-FFF2-40B4-BE49-F238E27FC236}">
                <a16:creationId xmlns:a16="http://schemas.microsoft.com/office/drawing/2014/main" id="{FCFA3048-0E5A-1F51-7EBD-372986224787}"/>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bg1"/>
                </a:solidFill>
                <a:latin typeface="Aptos Narrow" panose="020B0004020202020204" pitchFamily="34" charset="0"/>
              </a:defRPr>
            </a:lvl1pPr>
          </a:lstStyle>
          <a:p>
            <a:pPr lvl="0"/>
            <a:r>
              <a:rPr lang="en-US"/>
              <a:t>Optional dark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2" name="Presenter">
            <a:extLst>
              <a:ext uri="{FF2B5EF4-FFF2-40B4-BE49-F238E27FC236}">
                <a16:creationId xmlns:a16="http://schemas.microsoft.com/office/drawing/2014/main" id="{6B2D55E7-A753-EC75-AF0F-436F4A89CEE1}"/>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D1714A6A-C84E-D3C4-1D1E-F2F8C789CED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9" name="Presenter">
            <a:extLst>
              <a:ext uri="{FF2B5EF4-FFF2-40B4-BE49-F238E27FC236}">
                <a16:creationId xmlns:a16="http://schemas.microsoft.com/office/drawing/2014/main" id="{58C3F9FD-CBBD-F972-F30B-B15995F749A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0" name="Title">
            <a:extLst>
              <a:ext uri="{FF2B5EF4-FFF2-40B4-BE49-F238E27FC236}">
                <a16:creationId xmlns:a16="http://schemas.microsoft.com/office/drawing/2014/main" id="{4F15C5C5-608C-7456-7091-0CEFB9C9830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1" name="Icon placeholder">
            <a:extLst>
              <a:ext uri="{FF2B5EF4-FFF2-40B4-BE49-F238E27FC236}">
                <a16:creationId xmlns:a16="http://schemas.microsoft.com/office/drawing/2014/main" id="{936A628E-7C5B-D724-BB2F-8DE2EDCD8970}"/>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75803411"/>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Video BG">
    <p:spTree>
      <p:nvGrpSpPr>
        <p:cNvPr id="1" name=""/>
        <p:cNvGrpSpPr/>
        <p:nvPr/>
      </p:nvGrpSpPr>
      <p:grpSpPr>
        <a:xfrm>
          <a:off x="0" y="0"/>
          <a:ext cx="0" cy="0"/>
          <a:chOff x="0" y="0"/>
          <a:chExt cx="0" cy="0"/>
        </a:xfrm>
      </p:grpSpPr>
      <p:sp>
        <p:nvSpPr>
          <p:cNvPr id="2" name="Yellow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rgbClr val="FE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a:extLst>
              <a:ext uri="{FF2B5EF4-FFF2-40B4-BE49-F238E27FC236}">
                <a16:creationId xmlns:a16="http://schemas.microsoft.com/office/drawing/2014/main" id="{B396F7CC-293E-D5DF-C3D7-1B8065564382}"/>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5" name="Video/image placeholder">
            <a:extLst>
              <a:ext uri="{FF2B5EF4-FFF2-40B4-BE49-F238E27FC236}">
                <a16:creationId xmlns:a16="http://schemas.microsoft.com/office/drawing/2014/main" id="{2F835FD6-1B73-DE7E-1B68-67AD60110AA6}"/>
              </a:ext>
            </a:extLst>
          </p:cNvPr>
          <p:cNvSpPr>
            <a:spLocks noGrp="1"/>
          </p:cNvSpPr>
          <p:nvPr>
            <p:ph type="pic" sz="quarter" idx="15" hasCustomPrompt="1"/>
          </p:nvPr>
        </p:nvSpPr>
        <p:spPr>
          <a:xfrm>
            <a:off x="0" y="0"/>
            <a:ext cx="12192000" cy="3490913"/>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Video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6" name="Presenter">
            <a:extLst>
              <a:ext uri="{FF2B5EF4-FFF2-40B4-BE49-F238E27FC236}">
                <a16:creationId xmlns:a16="http://schemas.microsoft.com/office/drawing/2014/main" id="{2DFFBF8F-1C53-D88B-AD87-E54BE95FDB8D}"/>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7" name="Title">
            <a:extLst>
              <a:ext uri="{FF2B5EF4-FFF2-40B4-BE49-F238E27FC236}">
                <a16:creationId xmlns:a16="http://schemas.microsoft.com/office/drawing/2014/main" id="{B1C53619-F3E4-DD02-F3A1-3C2CD9439D47}"/>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8" name="Date">
            <a:extLst>
              <a:ext uri="{FF2B5EF4-FFF2-40B4-BE49-F238E27FC236}">
                <a16:creationId xmlns:a16="http://schemas.microsoft.com/office/drawing/2014/main" id="{720F8FE9-B957-3744-725F-FF9B828B61A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7" name="URL">
            <a:extLst>
              <a:ext uri="{FF2B5EF4-FFF2-40B4-BE49-F238E27FC236}">
                <a16:creationId xmlns:a16="http://schemas.microsoft.com/office/drawing/2014/main" id="{42723FEF-AC93-945F-6A5B-1D47487C4CD1}"/>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2A3EA163-7849-8169-45C0-720626AD4B2A}"/>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2539524674"/>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Video BG + 2 Speakers">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396F7CC-293E-D5DF-C3D7-1B8065564382}"/>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2" name="Yellow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rgbClr val="FE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Video/image placeholder">
            <a:extLst>
              <a:ext uri="{FF2B5EF4-FFF2-40B4-BE49-F238E27FC236}">
                <a16:creationId xmlns:a16="http://schemas.microsoft.com/office/drawing/2014/main" id="{2F835FD6-1B73-DE7E-1B68-67AD60110AA6}"/>
              </a:ext>
            </a:extLst>
          </p:cNvPr>
          <p:cNvSpPr>
            <a:spLocks noGrp="1"/>
          </p:cNvSpPr>
          <p:nvPr>
            <p:ph type="pic" sz="quarter" idx="15" hasCustomPrompt="1"/>
          </p:nvPr>
        </p:nvSpPr>
        <p:spPr>
          <a:xfrm>
            <a:off x="0" y="0"/>
            <a:ext cx="12192000" cy="3490913"/>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Video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4" name="Presenter">
            <a:extLst>
              <a:ext uri="{FF2B5EF4-FFF2-40B4-BE49-F238E27FC236}">
                <a16:creationId xmlns:a16="http://schemas.microsoft.com/office/drawing/2014/main" id="{90DE049E-840C-2F16-39B2-9401AADF12E4}"/>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9" name="Title">
            <a:extLst>
              <a:ext uri="{FF2B5EF4-FFF2-40B4-BE49-F238E27FC236}">
                <a16:creationId xmlns:a16="http://schemas.microsoft.com/office/drawing/2014/main" id="{20D88414-9A96-F289-9DD5-2F5DB25A357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10" name="Presenter">
            <a:extLst>
              <a:ext uri="{FF2B5EF4-FFF2-40B4-BE49-F238E27FC236}">
                <a16:creationId xmlns:a16="http://schemas.microsoft.com/office/drawing/2014/main" id="{E3FEC403-5B58-D5F5-0758-C05B6BF71FA2}"/>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1" name="Title">
            <a:extLst>
              <a:ext uri="{FF2B5EF4-FFF2-40B4-BE49-F238E27FC236}">
                <a16:creationId xmlns:a16="http://schemas.microsoft.com/office/drawing/2014/main" id="{73810354-32F0-44FB-E03B-5B81353DBEF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8" name="Date">
            <a:extLst>
              <a:ext uri="{FF2B5EF4-FFF2-40B4-BE49-F238E27FC236}">
                <a16:creationId xmlns:a16="http://schemas.microsoft.com/office/drawing/2014/main" id="{720F8FE9-B957-3744-725F-FF9B828B61A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7" name="URL">
            <a:extLst>
              <a:ext uri="{FF2B5EF4-FFF2-40B4-BE49-F238E27FC236}">
                <a16:creationId xmlns:a16="http://schemas.microsoft.com/office/drawing/2014/main" id="{42723FEF-AC93-945F-6A5B-1D47487C4CD1}"/>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6" name="Icon placeholder">
            <a:extLst>
              <a:ext uri="{FF2B5EF4-FFF2-40B4-BE49-F238E27FC236}">
                <a16:creationId xmlns:a16="http://schemas.microsoft.com/office/drawing/2014/main" id="{D1A2BDCD-1705-2BEC-C1CD-E3E37C37E194}"/>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1211789103"/>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ext Box">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DDEF7B5-4E69-591B-66CB-E7D41715BB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Text Box</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box">
            <a:extLst>
              <a:ext uri="{FF2B5EF4-FFF2-40B4-BE49-F238E27FC236}">
                <a16:creationId xmlns:a16="http://schemas.microsoft.com/office/drawing/2014/main" id="{D5531057-6D8A-31C1-E72F-9F906B688FEA}"/>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352425" indent="-1238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4" name="Logo">
            <a:extLst>
              <a:ext uri="{FF2B5EF4-FFF2-40B4-BE49-F238E27FC236}">
                <a16:creationId xmlns:a16="http://schemas.microsoft.com/office/drawing/2014/main" id="{64139A27-7E24-EEB7-5649-59C59EAA05F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7C5A9B7E-D95F-7D03-833D-7B98F64AA923}"/>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9787123B-FAB8-76E2-7CC2-F668696EF13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spTree>
    <p:extLst>
      <p:ext uri="{BB962C8B-B14F-4D97-AF65-F5344CB8AC3E}">
        <p14:creationId xmlns:p14="http://schemas.microsoft.com/office/powerpoint/2010/main" val="29350981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408861"/>
      </p:ext>
    </p:extLst>
  </p:cSld>
  <p:clrMap bg1="lt1" tx1="dk1" bg2="lt2" tx2="dk2" accent1="accent1" accent2="accent2" accent3="accent3" accent4="accent4" accent5="accent5" accent6="accent6" hlink="hlink" folHlink="folHlink"/>
  <p:sldLayoutIdLst>
    <p:sldLayoutId id="2147483651" r:id="rId1"/>
    <p:sldLayoutId id="2147483686" r:id="rId2"/>
    <p:sldLayoutId id="2147483685" r:id="rId3"/>
    <p:sldLayoutId id="2147483695" r:id="rId4"/>
    <p:sldLayoutId id="2147483687" r:id="rId5"/>
    <p:sldLayoutId id="2147483696" r:id="rId6"/>
    <p:sldLayoutId id="2147483674" r:id="rId7"/>
    <p:sldLayoutId id="2147483688" r:id="rId8"/>
    <p:sldLayoutId id="2147483657" r:id="rId9"/>
    <p:sldLayoutId id="2147483649" r:id="rId10"/>
    <p:sldLayoutId id="2147483652" r:id="rId11"/>
    <p:sldLayoutId id="2147483681" r:id="rId12"/>
    <p:sldLayoutId id="2147483658" r:id="rId13"/>
    <p:sldLayoutId id="2147483676" r:id="rId14"/>
    <p:sldLayoutId id="2147483659" r:id="rId15"/>
    <p:sldLayoutId id="2147483684" r:id="rId16"/>
    <p:sldLayoutId id="2147483689" r:id="rId17"/>
    <p:sldLayoutId id="2147483653" r:id="rId18"/>
    <p:sldLayoutId id="2147483655" r:id="rId19"/>
    <p:sldLayoutId id="2147483660" r:id="rId20"/>
    <p:sldLayoutId id="2147483675" r:id="rId21"/>
    <p:sldLayoutId id="2147483694" r:id="rId22"/>
    <p:sldLayoutId id="2147483697" r:id="rId23"/>
    <p:sldLayoutId id="2147483698" r:id="rId24"/>
    <p:sldLayoutId id="2147483664" r:id="rId25"/>
    <p:sldLayoutId id="2147483680" r:id="rId26"/>
    <p:sldLayoutId id="2147483677" r:id="rId27"/>
    <p:sldLayoutId id="2147483690" r:id="rId28"/>
    <p:sldLayoutId id="2147483691" r:id="rId29"/>
    <p:sldLayoutId id="2147483682" r:id="rId30"/>
    <p:sldLayoutId id="2147483678" r:id="rId31"/>
    <p:sldLayoutId id="2147483683" r:id="rId32"/>
    <p:sldLayoutId id="2147483692" r:id="rId33"/>
    <p:sldLayoutId id="2147483693" r:id="rId34"/>
    <p:sldLayoutId id="2147483665" r:id="rId35"/>
    <p:sldLayoutId id="2147483666" r:id="rId36"/>
    <p:sldLayoutId id="2147483667" r:id="rId37"/>
    <p:sldLayoutId id="2147483668" r:id="rId38"/>
    <p:sldLayoutId id="2147483654" r:id="rId39"/>
    <p:sldLayoutId id="2147483656" r:id="rId40"/>
    <p:sldLayoutId id="2147483669" r:id="rId41"/>
    <p:sldLayoutId id="2147483670" r:id="rId42"/>
    <p:sldLayoutId id="2147483671" r:id="rId43"/>
    <p:sldLayoutId id="2147483679" r:id="rId44"/>
    <p:sldLayoutId id="2147483673" r:id="rId45"/>
    <p:sldLayoutId id="2147483699" r:id="rId46"/>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eweghelp@doe.nj.gov" TargetMode="External"/><Relationship Id="rId2" Type="http://schemas.openxmlformats.org/officeDocument/2006/relationships/hyperlink" Target="https://www.nj.gov/education/grants/eweg/njgms_login.shtml" TargetMode="External"/><Relationship Id="rId1" Type="http://schemas.openxmlformats.org/officeDocument/2006/relationships/slideLayout" Target="../slideLayouts/slideLayout9.xml"/><Relationship Id="rId4" Type="http://schemas.openxmlformats.org/officeDocument/2006/relationships/hyperlink" Target="mailto:OFDS@doe.nj.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mailto:OFDS@doe.nj.gov" TargetMode="Externa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jdoe.mtwgms.org/NJDOEGMSWeb/logon.aspx"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21C28231-29B2-6D74-604A-0C595D5E68FE}"/>
              </a:ext>
            </a:extLst>
          </p:cNvPr>
          <p:cNvSpPr>
            <a:spLocks noGrp="1"/>
          </p:cNvSpPr>
          <p:nvPr>
            <p:ph type="title"/>
          </p:nvPr>
        </p:nvSpPr>
        <p:spPr/>
        <p:txBody>
          <a:bodyPr/>
          <a:lstStyle/>
          <a:p>
            <a:r>
              <a:rPr lang="en-US" dirty="0"/>
              <a:t>New Jersey Department of Education</a:t>
            </a:r>
          </a:p>
        </p:txBody>
      </p:sp>
      <p:pic>
        <p:nvPicPr>
          <p:cNvPr id="5" name="NJDOE logo" descr="Logo: State of New Jersey Department of Education. The great seal of the state of New Jersey. Liberty and Prosperity 1776.">
            <a:extLst>
              <a:ext uri="{FF2B5EF4-FFF2-40B4-BE49-F238E27FC236}">
                <a16:creationId xmlns:a16="http://schemas.microsoft.com/office/drawing/2014/main" id="{5A3E66E7-B03D-B2B8-D27C-B945367D7151}"/>
              </a:ext>
            </a:extLst>
          </p:cNvPr>
          <p:cNvPicPr>
            <a:picLocks noGrp="1" noChangeAspect="1"/>
          </p:cNvPicPr>
          <p:nvPr>
            <p:ph type="pic" sz="quarter" idx="15"/>
          </p:nvPr>
        </p:nvPicPr>
        <p:blipFill>
          <a:blip r:embed="rId3">
            <a:extLst>
              <a:ext uri="{96DAC541-7B7A-43D3-8B79-37D633B846F1}">
                <asvg:svgBlip xmlns:asvg="http://schemas.microsoft.com/office/drawing/2016/SVG/main" r:embed="rId4"/>
              </a:ext>
            </a:extLst>
          </a:blip>
          <a:srcRect t="55" b="55"/>
          <a:stretch/>
        </p:blipFill>
        <p:spPr/>
      </p:pic>
      <p:sp>
        <p:nvSpPr>
          <p:cNvPr id="13" name="Subtitle">
            <a:extLst>
              <a:ext uri="{FF2B5EF4-FFF2-40B4-BE49-F238E27FC236}">
                <a16:creationId xmlns:a16="http://schemas.microsoft.com/office/drawing/2014/main" id="{D6382FFC-C0C8-A740-3729-E08BBEE28114}"/>
              </a:ext>
            </a:extLst>
          </p:cNvPr>
          <p:cNvSpPr>
            <a:spLocks noGrp="1"/>
          </p:cNvSpPr>
          <p:nvPr>
            <p:ph type="body" sz="quarter" idx="13"/>
          </p:nvPr>
        </p:nvSpPr>
        <p:spPr/>
        <p:txBody>
          <a:bodyPr lIns="0" tIns="0" rIns="0" bIns="0" anchor="t"/>
          <a:lstStyle/>
          <a:p>
            <a:r>
              <a:rPr lang="en-US" dirty="0">
                <a:latin typeface="Aptos Narrow"/>
              </a:rPr>
              <a:t>Completing the 2024-2025 Title I, Part A Performance Report</a:t>
            </a:r>
            <a:endParaRPr lang="en-US" dirty="0"/>
          </a:p>
        </p:txBody>
      </p:sp>
      <p:sp>
        <p:nvSpPr>
          <p:cNvPr id="75" name="Text Placeholder 74">
            <a:extLst>
              <a:ext uri="{FF2B5EF4-FFF2-40B4-BE49-F238E27FC236}">
                <a16:creationId xmlns:a16="http://schemas.microsoft.com/office/drawing/2014/main" id="{1568DD6C-D9FE-A372-DC5C-4011B5D07C57}"/>
              </a:ext>
            </a:extLst>
          </p:cNvPr>
          <p:cNvSpPr>
            <a:spLocks noGrp="1"/>
          </p:cNvSpPr>
          <p:nvPr>
            <p:ph type="body" sz="quarter" idx="11"/>
          </p:nvPr>
        </p:nvSpPr>
        <p:spPr>
          <a:xfrm>
            <a:off x="457247" y="5391377"/>
            <a:ext cx="8132182" cy="290478"/>
          </a:xfrm>
        </p:spPr>
        <p:txBody>
          <a:bodyPr/>
          <a:lstStyle/>
          <a:p>
            <a:r>
              <a:rPr lang="en-US" dirty="0"/>
              <a:t>Office of Fiscal and Data Services</a:t>
            </a:r>
          </a:p>
        </p:txBody>
      </p:sp>
      <p:sp>
        <p:nvSpPr>
          <p:cNvPr id="58" name="Text Placeholder 57">
            <a:extLst>
              <a:ext uri="{FF2B5EF4-FFF2-40B4-BE49-F238E27FC236}">
                <a16:creationId xmlns:a16="http://schemas.microsoft.com/office/drawing/2014/main" id="{E764C204-5C47-38A5-D89F-2AB43B855004}"/>
              </a:ext>
            </a:extLst>
          </p:cNvPr>
          <p:cNvSpPr>
            <a:spLocks noGrp="1"/>
          </p:cNvSpPr>
          <p:nvPr>
            <p:ph type="body" sz="quarter" idx="21"/>
          </p:nvPr>
        </p:nvSpPr>
        <p:spPr/>
        <p:txBody>
          <a:bodyPr/>
          <a:lstStyle/>
          <a:p>
            <a:r>
              <a:rPr lang="en-US" dirty="0">
                <a:latin typeface="Aptos Narrow"/>
              </a:rPr>
              <a:t>December 2025</a:t>
            </a:r>
          </a:p>
        </p:txBody>
      </p:sp>
      <p:sp>
        <p:nvSpPr>
          <p:cNvPr id="39" name="Text Placeholder 38">
            <a:extLst>
              <a:ext uri="{FF2B5EF4-FFF2-40B4-BE49-F238E27FC236}">
                <a16:creationId xmlns:a16="http://schemas.microsoft.com/office/drawing/2014/main" id="{3725262E-04C1-2358-5626-50334BE1E70F}"/>
              </a:ext>
            </a:extLst>
          </p:cNvPr>
          <p:cNvSpPr>
            <a:spLocks noGrp="1"/>
          </p:cNvSpPr>
          <p:nvPr>
            <p:ph type="body" sz="quarter" idx="20"/>
          </p:nvPr>
        </p:nvSpPr>
        <p:spPr/>
        <p:txBody>
          <a:bodyPr/>
          <a:lstStyle/>
          <a:p>
            <a:r>
              <a:rPr lang="en-US" err="1"/>
              <a:t>nj.gov</a:t>
            </a:r>
            <a:r>
              <a:rPr lang="en-US"/>
              <a:t>/</a:t>
            </a:r>
            <a:r>
              <a:rPr lang="en-US">
                <a:solidFill>
                  <a:schemeClr val="accent6"/>
                </a:solidFill>
              </a:rPr>
              <a:t>education</a:t>
            </a:r>
          </a:p>
        </p:txBody>
      </p:sp>
      <p:pic>
        <p:nvPicPr>
          <p:cNvPr id="40" name="Icon placeholder">
            <a:extLst>
              <a:ext uri="{FF2B5EF4-FFF2-40B4-BE49-F238E27FC236}">
                <a16:creationId xmlns:a16="http://schemas.microsoft.com/office/drawing/2014/main" id="{E3BB253B-B53C-2D6F-E9F9-BCD85A4E09F8}"/>
              </a:ext>
              <a:ext uri="{C183D7F6-B498-43B3-948B-1728B52AA6E4}">
                <adec:decorative xmlns:adec="http://schemas.microsoft.com/office/drawing/2017/decorative" val="1"/>
              </a:ext>
            </a:extLst>
          </p:cNvPr>
          <p:cNvPicPr>
            <a:picLocks noGrp="1" noChangeAspect="1"/>
          </p:cNvPicPr>
          <p:nvPr>
            <p:ph type="pic" sz="quarter" idx="14"/>
          </p:nvPr>
        </p:nvPicPr>
        <p:blipFill>
          <a:blip r:embed="rId5">
            <a:extLst>
              <a:ext uri="{96DAC541-7B7A-43D3-8B79-37D633B846F1}">
                <asvg:svgBlip xmlns:asvg="http://schemas.microsoft.com/office/drawing/2016/SVG/main" r:embed="rId6"/>
              </a:ext>
            </a:extLst>
          </a:blip>
          <a:srcRect/>
          <a:stretch/>
        </p:blipFill>
        <p:spPr/>
      </p:pic>
    </p:spTree>
    <p:extLst>
      <p:ext uri="{BB962C8B-B14F-4D97-AF65-F5344CB8AC3E}">
        <p14:creationId xmlns:p14="http://schemas.microsoft.com/office/powerpoint/2010/main" val="172404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9A15-956F-E8A3-FD5A-F723C2E0EE2E}"/>
              </a:ext>
            </a:extLst>
          </p:cNvPr>
          <p:cNvSpPr>
            <a:spLocks noGrp="1"/>
          </p:cNvSpPr>
          <p:nvPr>
            <p:ph type="title"/>
          </p:nvPr>
        </p:nvSpPr>
        <p:spPr>
          <a:xfrm>
            <a:off x="443812" y="392517"/>
            <a:ext cx="11277599" cy="416560"/>
          </a:xfrm>
        </p:spPr>
        <p:txBody>
          <a:bodyPr/>
          <a:lstStyle/>
          <a:p>
            <a:r>
              <a:rPr lang="en-US" dirty="0"/>
              <a:t>Overview</a:t>
            </a:r>
          </a:p>
        </p:txBody>
      </p:sp>
      <p:sp>
        <p:nvSpPr>
          <p:cNvPr id="4" name="Text Placeholder 3">
            <a:extLst>
              <a:ext uri="{FF2B5EF4-FFF2-40B4-BE49-F238E27FC236}">
                <a16:creationId xmlns:a16="http://schemas.microsoft.com/office/drawing/2014/main" id="{1CD6A3A3-0F1C-35E5-42D5-02D179C2F4B8}"/>
              </a:ext>
            </a:extLst>
          </p:cNvPr>
          <p:cNvSpPr>
            <a:spLocks noGrp="1"/>
          </p:cNvSpPr>
          <p:nvPr>
            <p:ph type="body" sz="quarter" idx="12"/>
          </p:nvPr>
        </p:nvSpPr>
        <p:spPr>
          <a:xfrm>
            <a:off x="457200" y="1819273"/>
            <a:ext cx="11251780" cy="3977640"/>
          </a:xfrm>
        </p:spPr>
        <p:txBody>
          <a:bodyPr/>
          <a:lstStyle/>
          <a:p>
            <a:r>
              <a:rPr lang="en-US" dirty="0"/>
              <a:t>This page provides the purpose and other useful information to assist with the completion and submission of the Title I, Part A Performance Report. No data input is required.</a:t>
            </a:r>
          </a:p>
          <a:p>
            <a:endParaRPr lang="en-US" dirty="0"/>
          </a:p>
        </p:txBody>
      </p:sp>
      <p:pic>
        <p:nvPicPr>
          <p:cNvPr id="6" name="Picture 5" descr="Screenshot: Overview tab. Information shown: due date, program, project period, funding, purpose, legislations, and resources. ">
            <a:extLst>
              <a:ext uri="{FF2B5EF4-FFF2-40B4-BE49-F238E27FC236}">
                <a16:creationId xmlns:a16="http://schemas.microsoft.com/office/drawing/2014/main" id="{6D4B5958-CE4A-9E9E-625C-D7E37C4B4AE5}"/>
              </a:ext>
            </a:extLst>
          </p:cNvPr>
          <p:cNvPicPr>
            <a:picLocks noChangeAspect="1"/>
          </p:cNvPicPr>
          <p:nvPr/>
        </p:nvPicPr>
        <p:blipFill>
          <a:blip r:embed="rId2"/>
          <a:stretch>
            <a:fillRect/>
          </a:stretch>
        </p:blipFill>
        <p:spPr>
          <a:xfrm>
            <a:off x="702528" y="2753364"/>
            <a:ext cx="10169911" cy="3215782"/>
          </a:xfrm>
          <a:prstGeom prst="rect">
            <a:avLst/>
          </a:prstGeom>
        </p:spPr>
      </p:pic>
    </p:spTree>
    <p:extLst>
      <p:ext uri="{BB962C8B-B14F-4D97-AF65-F5344CB8AC3E}">
        <p14:creationId xmlns:p14="http://schemas.microsoft.com/office/powerpoint/2010/main" val="337501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FEBF-8FF5-635A-0557-A207FDC21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602F-9C74-8AB8-874C-CE36EBCBB210}"/>
              </a:ext>
            </a:extLst>
          </p:cNvPr>
          <p:cNvSpPr>
            <a:spLocks noGrp="1"/>
          </p:cNvSpPr>
          <p:nvPr>
            <p:ph type="title"/>
          </p:nvPr>
        </p:nvSpPr>
        <p:spPr/>
        <p:txBody>
          <a:bodyPr/>
          <a:lstStyle/>
          <a:p>
            <a:r>
              <a:rPr lang="en-US" dirty="0"/>
              <a:t>Contact Information</a:t>
            </a:r>
          </a:p>
        </p:txBody>
      </p:sp>
      <p:sp>
        <p:nvSpPr>
          <p:cNvPr id="5" name="Text Placeholder 4">
            <a:extLst>
              <a:ext uri="{FF2B5EF4-FFF2-40B4-BE49-F238E27FC236}">
                <a16:creationId xmlns:a16="http://schemas.microsoft.com/office/drawing/2014/main" id="{208FFE49-AEDA-7587-1329-645E107E0A2E}"/>
              </a:ext>
            </a:extLst>
          </p:cNvPr>
          <p:cNvSpPr>
            <a:spLocks noGrp="1"/>
          </p:cNvSpPr>
          <p:nvPr>
            <p:ph type="body" sz="quarter" idx="14"/>
          </p:nvPr>
        </p:nvSpPr>
        <p:spPr/>
        <p:txBody>
          <a:bodyPr/>
          <a:lstStyle/>
          <a:p>
            <a:pPr>
              <a:lnSpc>
                <a:spcPct val="100000"/>
              </a:lnSpc>
              <a:spcBef>
                <a:spcPts val="0"/>
              </a:spcBef>
              <a:spcAft>
                <a:spcPts val="1200"/>
              </a:spcAft>
              <a:buFont typeface="Arial" panose="020B0604020202020204" pitchFamily="34" charset="0"/>
              <a:buChar char="•"/>
            </a:pPr>
            <a:r>
              <a:rPr lang="en-US" sz="2200" dirty="0"/>
              <a:t>The Contact Information page displays the information provided in the Organization Profile and in the 2025-2026 ESEA Consolidated Application.</a:t>
            </a:r>
          </a:p>
          <a:p>
            <a:pPr>
              <a:lnSpc>
                <a:spcPct val="100000"/>
              </a:lnSpc>
              <a:spcBef>
                <a:spcPts val="0"/>
              </a:spcBef>
              <a:spcAft>
                <a:spcPts val="0"/>
              </a:spcAft>
              <a:buFont typeface="Arial" panose="020B0604020202020204" pitchFamily="34" charset="0"/>
              <a:buChar char="•"/>
            </a:pPr>
            <a:r>
              <a:rPr lang="en-US" sz="2200" dirty="0"/>
              <a:t>Be sure you have updated the Organization Profile to reflect LEA personnel currently responsible for the various programs and functions.  Any changes to the LEA Contact information should be made in the Organizational Profile.  NJDOE staff use this information to contact personnel.</a:t>
            </a:r>
          </a:p>
        </p:txBody>
      </p:sp>
      <p:sp>
        <p:nvSpPr>
          <p:cNvPr id="3" name="Picture Placeholder 2">
            <a:extLst>
              <a:ext uri="{FF2B5EF4-FFF2-40B4-BE49-F238E27FC236}">
                <a16:creationId xmlns:a16="http://schemas.microsoft.com/office/drawing/2014/main" id="{5AB697BC-D1C4-CF45-95AF-FA5837DE1686}"/>
              </a:ext>
            </a:extLst>
          </p:cNvPr>
          <p:cNvSpPr>
            <a:spLocks noGrp="1"/>
          </p:cNvSpPr>
          <p:nvPr>
            <p:ph type="pic" sz="quarter" idx="13"/>
          </p:nvPr>
        </p:nvSpPr>
        <p:spPr/>
        <p:txBody>
          <a:bodyPr/>
          <a:lstStyle/>
          <a:p>
            <a:endParaRPr lang="en-US"/>
          </a:p>
        </p:txBody>
      </p:sp>
      <p:pic>
        <p:nvPicPr>
          <p:cNvPr id="6" name="Picture 5" descr="Screenshot of the Contact Information tab in NJGMS.&#10; ">
            <a:extLst>
              <a:ext uri="{FF2B5EF4-FFF2-40B4-BE49-F238E27FC236}">
                <a16:creationId xmlns:a16="http://schemas.microsoft.com/office/drawing/2014/main" id="{088D9AC1-37B9-45E8-4D85-C6A825CB06E0}"/>
              </a:ext>
            </a:extLst>
          </p:cNvPr>
          <p:cNvPicPr>
            <a:picLocks noChangeAspect="1"/>
          </p:cNvPicPr>
          <p:nvPr/>
        </p:nvPicPr>
        <p:blipFill>
          <a:blip r:embed="rId2"/>
          <a:stretch>
            <a:fillRect/>
          </a:stretch>
        </p:blipFill>
        <p:spPr>
          <a:xfrm>
            <a:off x="6360777" y="1819275"/>
            <a:ext cx="5071145" cy="3487627"/>
          </a:xfrm>
          <a:prstGeom prst="rect">
            <a:avLst/>
          </a:prstGeom>
        </p:spPr>
      </p:pic>
    </p:spTree>
    <p:extLst>
      <p:ext uri="{BB962C8B-B14F-4D97-AF65-F5344CB8AC3E}">
        <p14:creationId xmlns:p14="http://schemas.microsoft.com/office/powerpoint/2010/main" val="175893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79E93-EFC2-C9D6-E3D7-E29136F1D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08002-820D-92EB-230B-6F5930D5A9DC}"/>
              </a:ext>
            </a:extLst>
          </p:cNvPr>
          <p:cNvSpPr>
            <a:spLocks noGrp="1"/>
          </p:cNvSpPr>
          <p:nvPr>
            <p:ph type="title"/>
          </p:nvPr>
        </p:nvSpPr>
        <p:spPr/>
        <p:txBody>
          <a:bodyPr/>
          <a:lstStyle/>
          <a:p>
            <a:r>
              <a:rPr lang="en-US" dirty="0"/>
              <a:t>Student Participation</a:t>
            </a:r>
          </a:p>
        </p:txBody>
      </p:sp>
      <p:sp>
        <p:nvSpPr>
          <p:cNvPr id="5" name="Text Placeholder 4">
            <a:extLst>
              <a:ext uri="{FF2B5EF4-FFF2-40B4-BE49-F238E27FC236}">
                <a16:creationId xmlns:a16="http://schemas.microsoft.com/office/drawing/2014/main" id="{2228110B-92E0-9F2F-19EA-8B21F063A650}"/>
              </a:ext>
            </a:extLst>
          </p:cNvPr>
          <p:cNvSpPr>
            <a:spLocks noGrp="1"/>
          </p:cNvSpPr>
          <p:nvPr>
            <p:ph type="body" sz="quarter" idx="14"/>
          </p:nvPr>
        </p:nvSpPr>
        <p:spPr/>
        <p:txBody>
          <a:bodyPr/>
          <a:lstStyle/>
          <a:p>
            <a:pPr>
              <a:buFont typeface="Arial" panose="020B0604020202020204" pitchFamily="34" charset="0"/>
              <a:buChar char="•"/>
            </a:pPr>
            <a:r>
              <a:rPr lang="en-US" dirty="0"/>
              <a:t>The Student Participation page is where you need to input, by age/grade level, the counts of neglected students and nonpublic students served in 2024-2025 using Title I, Part A funds.</a:t>
            </a:r>
          </a:p>
          <a:p>
            <a:endParaRPr lang="en-US" dirty="0"/>
          </a:p>
        </p:txBody>
      </p:sp>
      <p:sp>
        <p:nvSpPr>
          <p:cNvPr id="3" name="Picture Placeholder 2">
            <a:extLst>
              <a:ext uri="{FF2B5EF4-FFF2-40B4-BE49-F238E27FC236}">
                <a16:creationId xmlns:a16="http://schemas.microsoft.com/office/drawing/2014/main" id="{E540D949-95AB-F7D0-F128-F0AAE26B3FC7}"/>
              </a:ext>
            </a:extLst>
          </p:cNvPr>
          <p:cNvSpPr>
            <a:spLocks noGrp="1"/>
          </p:cNvSpPr>
          <p:nvPr>
            <p:ph type="pic" sz="quarter" idx="13"/>
          </p:nvPr>
        </p:nvSpPr>
        <p:spPr/>
        <p:txBody>
          <a:bodyPr/>
          <a:lstStyle/>
          <a:p>
            <a:endParaRPr lang="en-US"/>
          </a:p>
        </p:txBody>
      </p:sp>
      <p:pic>
        <p:nvPicPr>
          <p:cNvPr id="6" name="Picture 5" descr="Screenshot: Student Participation Tab. Table with two columns neglected and non-public, with various age/grade ranges as the rows. ">
            <a:extLst>
              <a:ext uri="{FF2B5EF4-FFF2-40B4-BE49-F238E27FC236}">
                <a16:creationId xmlns:a16="http://schemas.microsoft.com/office/drawing/2014/main" id="{DE7BB7BC-C01B-25B2-A16C-3FAC38C691E2}"/>
              </a:ext>
            </a:extLst>
          </p:cNvPr>
          <p:cNvPicPr>
            <a:picLocks noChangeAspect="1"/>
          </p:cNvPicPr>
          <p:nvPr/>
        </p:nvPicPr>
        <p:blipFill>
          <a:blip r:embed="rId2"/>
          <a:stretch>
            <a:fillRect/>
          </a:stretch>
        </p:blipFill>
        <p:spPr>
          <a:xfrm>
            <a:off x="6096000" y="1801548"/>
            <a:ext cx="5829853" cy="4158507"/>
          </a:xfrm>
          <a:prstGeom prst="rect">
            <a:avLst/>
          </a:prstGeom>
        </p:spPr>
      </p:pic>
    </p:spTree>
    <p:extLst>
      <p:ext uri="{BB962C8B-B14F-4D97-AF65-F5344CB8AC3E}">
        <p14:creationId xmlns:p14="http://schemas.microsoft.com/office/powerpoint/2010/main" val="360245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4D8D5-9576-2426-01DA-9A4E373EAB4E}"/>
              </a:ext>
            </a:extLst>
          </p:cNvPr>
          <p:cNvSpPr>
            <a:spLocks noGrp="1"/>
          </p:cNvSpPr>
          <p:nvPr>
            <p:ph type="title"/>
          </p:nvPr>
        </p:nvSpPr>
        <p:spPr/>
        <p:txBody>
          <a:bodyPr/>
          <a:lstStyle/>
          <a:p>
            <a:r>
              <a:rPr lang="en-US" dirty="0"/>
              <a:t>Messages in NJGMS</a:t>
            </a:r>
          </a:p>
        </p:txBody>
      </p:sp>
      <p:sp>
        <p:nvSpPr>
          <p:cNvPr id="7" name="Text Placeholder 6" descr="Screenshot of a pop-up message in the Title I Performance Report in NJGMS.">
            <a:extLst>
              <a:ext uri="{FF2B5EF4-FFF2-40B4-BE49-F238E27FC236}">
                <a16:creationId xmlns:a16="http://schemas.microsoft.com/office/drawing/2014/main" id="{C17CE620-EA1E-3ED4-FE5A-E5BCB548C970}"/>
              </a:ext>
            </a:extLst>
          </p:cNvPr>
          <p:cNvSpPr>
            <a:spLocks noGrp="1"/>
          </p:cNvSpPr>
          <p:nvPr>
            <p:ph type="body" sz="quarter" idx="11"/>
          </p:nvPr>
        </p:nvSpPr>
        <p:spPr/>
        <p:txBody>
          <a:bodyPr/>
          <a:lstStyle/>
          <a:p>
            <a:r>
              <a:rPr lang="en-US" dirty="0"/>
              <a:t>Navy borders appear around the Messages tab </a:t>
            </a:r>
            <a:r>
              <a:rPr lang="en-US"/>
              <a:t>or Pop-up </a:t>
            </a:r>
            <a:endParaRPr lang="en-US" dirty="0"/>
          </a:p>
        </p:txBody>
      </p:sp>
      <p:pic>
        <p:nvPicPr>
          <p:cNvPr id="12" name="Picture Placeholder 11" descr="Screenshot of NJGMS showing the navy border that appears around the Messages tab when users have error messages.">
            <a:extLst>
              <a:ext uri="{FF2B5EF4-FFF2-40B4-BE49-F238E27FC236}">
                <a16:creationId xmlns:a16="http://schemas.microsoft.com/office/drawing/2014/main" id="{445A7005-E819-088A-CE6D-842FDE46D2BF}"/>
              </a:ext>
            </a:extLst>
          </p:cNvPr>
          <p:cNvPicPr>
            <a:picLocks noGrp="1" noChangeAspect="1"/>
          </p:cNvPicPr>
          <p:nvPr>
            <p:ph type="pic" sz="quarter" idx="13"/>
          </p:nvPr>
        </p:nvPicPr>
        <p:blipFill>
          <a:blip r:embed="rId2"/>
          <a:srcRect l="2798" r="2798"/>
          <a:stretch>
            <a:fillRect/>
          </a:stretch>
        </p:blipFill>
        <p:spPr/>
      </p:pic>
      <p:pic>
        <p:nvPicPr>
          <p:cNvPr id="14" name="Picture Placeholder 13" descr="Screenshot of a pop">
            <a:extLst>
              <a:ext uri="{FF2B5EF4-FFF2-40B4-BE49-F238E27FC236}">
                <a16:creationId xmlns:a16="http://schemas.microsoft.com/office/drawing/2014/main" id="{6F49509E-A9D3-C485-12F9-4F868FBD6385}"/>
              </a:ext>
            </a:extLst>
          </p:cNvPr>
          <p:cNvPicPr>
            <a:picLocks noGrp="1" noChangeAspect="1"/>
          </p:cNvPicPr>
          <p:nvPr>
            <p:ph type="pic" sz="quarter" idx="14"/>
          </p:nvPr>
        </p:nvPicPr>
        <p:blipFill>
          <a:blip r:embed="rId3"/>
          <a:srcRect l="11676" r="11676"/>
          <a:stretch>
            <a:fillRect/>
          </a:stretch>
        </p:blipFill>
        <p:spPr/>
      </p:pic>
    </p:spTree>
    <p:extLst>
      <p:ext uri="{BB962C8B-B14F-4D97-AF65-F5344CB8AC3E}">
        <p14:creationId xmlns:p14="http://schemas.microsoft.com/office/powerpoint/2010/main" val="302591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759B7-2C87-AB61-0369-DFC36CCB852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C3357C9-4DC5-C56D-6D44-97FFF7C5EBCD}"/>
              </a:ext>
            </a:extLst>
          </p:cNvPr>
          <p:cNvSpPr>
            <a:spLocks noGrp="1"/>
          </p:cNvSpPr>
          <p:nvPr>
            <p:ph type="title"/>
          </p:nvPr>
        </p:nvSpPr>
        <p:spPr>
          <a:xfrm>
            <a:off x="443812" y="392517"/>
            <a:ext cx="11277599" cy="416560"/>
          </a:xfrm>
        </p:spPr>
        <p:txBody>
          <a:bodyPr/>
          <a:lstStyle/>
          <a:p>
            <a:r>
              <a:rPr lang="en-US" dirty="0"/>
              <a:t>Nonpublic and Local Neglected Students by Grade Level</a:t>
            </a:r>
          </a:p>
        </p:txBody>
      </p:sp>
      <p:sp>
        <p:nvSpPr>
          <p:cNvPr id="10" name="Text Placeholder 9">
            <a:extLst>
              <a:ext uri="{FF2B5EF4-FFF2-40B4-BE49-F238E27FC236}">
                <a16:creationId xmlns:a16="http://schemas.microsoft.com/office/drawing/2014/main" id="{094400E2-6C5A-1CBD-A9EF-CEE5F8BB02CB}"/>
              </a:ext>
            </a:extLst>
          </p:cNvPr>
          <p:cNvSpPr>
            <a:spLocks noGrp="1"/>
          </p:cNvSpPr>
          <p:nvPr>
            <p:ph type="body" sz="quarter" idx="12"/>
          </p:nvPr>
        </p:nvSpPr>
        <p:spPr>
          <a:xfrm>
            <a:off x="457200" y="1819273"/>
            <a:ext cx="11251780" cy="3977640"/>
          </a:xfrm>
        </p:spPr>
        <p:txBody>
          <a:bodyPr/>
          <a:lstStyle/>
          <a:p>
            <a:r>
              <a:rPr lang="en-US" dirty="0"/>
              <a:t>The “Neglected” column is for LEAs with neglected institutions within their boundaries. Only students who received Title I, Part A services through the Neglected Reserve (ESEA Section 1113(c)(3)(A)(ii)) should be counted in this column. Do not include neglected students who received Title I, Part A services in TAS or SWP schools, as these students have already been identified in NJSMART. Students served under Title I, Part D should not be included in the “Neglected” column.</a:t>
            </a:r>
          </a:p>
          <a:p>
            <a:r>
              <a:rPr lang="en-US" dirty="0"/>
              <a:t>Students served with Title I, Part A funds who attend private schools within the LEA’s geographic catchment area need to be reflected by age/grade in the column labeled “Nonpublic.”</a:t>
            </a:r>
          </a:p>
          <a:p>
            <a:r>
              <a:rPr lang="en-US" dirty="0"/>
              <a:t>If your LEA did not serve any neglected or nonpublic students through Title I, Part A, please input zero (0) in each box.</a:t>
            </a:r>
          </a:p>
          <a:p>
            <a:endParaRPr lang="en-US" dirty="0"/>
          </a:p>
        </p:txBody>
      </p:sp>
    </p:spTree>
    <p:extLst>
      <p:ext uri="{BB962C8B-B14F-4D97-AF65-F5344CB8AC3E}">
        <p14:creationId xmlns:p14="http://schemas.microsoft.com/office/powerpoint/2010/main" val="1455065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8229-F028-21E1-13EB-6A087288688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FAA5ACF-73B9-609A-18FB-7270EB6448C5}"/>
              </a:ext>
            </a:extLst>
          </p:cNvPr>
          <p:cNvSpPr>
            <a:spLocks noGrp="1"/>
          </p:cNvSpPr>
          <p:nvPr>
            <p:ph type="title"/>
          </p:nvPr>
        </p:nvSpPr>
        <p:spPr>
          <a:xfrm>
            <a:off x="443812" y="392517"/>
            <a:ext cx="11277599" cy="416560"/>
          </a:xfrm>
        </p:spPr>
        <p:txBody>
          <a:bodyPr/>
          <a:lstStyle/>
          <a:p>
            <a:r>
              <a:rPr lang="en-US" dirty="0"/>
              <a:t>Explanation Text Boxes (if required)</a:t>
            </a:r>
          </a:p>
        </p:txBody>
      </p:sp>
      <p:sp>
        <p:nvSpPr>
          <p:cNvPr id="10" name="Text Placeholder 9">
            <a:extLst>
              <a:ext uri="{FF2B5EF4-FFF2-40B4-BE49-F238E27FC236}">
                <a16:creationId xmlns:a16="http://schemas.microsoft.com/office/drawing/2014/main" id="{6668650A-EFE9-3AD5-6DC8-9B22CACB987E}"/>
              </a:ext>
            </a:extLst>
          </p:cNvPr>
          <p:cNvSpPr>
            <a:spLocks noGrp="1"/>
          </p:cNvSpPr>
          <p:nvPr>
            <p:ph type="body" sz="quarter" idx="12"/>
          </p:nvPr>
        </p:nvSpPr>
        <p:spPr>
          <a:xfrm>
            <a:off x="457200" y="1819273"/>
            <a:ext cx="11251780" cy="3977640"/>
          </a:xfrm>
        </p:spPr>
        <p:txBody>
          <a:bodyPr/>
          <a:lstStyle/>
          <a:p>
            <a:r>
              <a:rPr lang="en-US" dirty="0"/>
              <a:t>A brief explanation is required whenever the year-over-year percentage change for Neglected or Nonpublic is greater than or equal to 20 percent. </a:t>
            </a:r>
          </a:p>
          <a:p>
            <a:pPr marL="1149350" indent="-525463">
              <a:buFont typeface="Courier New" panose="02070309020205020404" pitchFamily="49" charset="0"/>
              <a:buChar char="o"/>
            </a:pPr>
            <a:r>
              <a:rPr lang="en-US" sz="2000" dirty="0"/>
              <a:t>NJGMS sums the counts provided in each column, Neglected and Nonpublic, and shows the results from this year in the “Total*” row and the results from last year in the “Totals from Previous Year” row. </a:t>
            </a:r>
          </a:p>
          <a:p>
            <a:pPr marL="1149350" indent="-525463">
              <a:buFont typeface="Courier New" panose="02070309020205020404" pitchFamily="49" charset="0"/>
              <a:buChar char="o"/>
            </a:pPr>
            <a:r>
              <a:rPr lang="en-US" sz="2000" dirty="0"/>
              <a:t>NJGMS also calculates the year-over-year percentage difference between the total counts for each column and displays the results in the “Percentage Change in Totals from This Year Compared to Last Year” row. </a:t>
            </a:r>
          </a:p>
          <a:p>
            <a:r>
              <a:rPr lang="en-US" dirty="0"/>
              <a:t>Additionally, an explanation is required when the non-zero count in the “Total*” row for either Neglected or Nonpublic equals the non-zero count in the “Total from Previous Year” row. </a:t>
            </a:r>
          </a:p>
          <a:p>
            <a:endParaRPr lang="en-US" dirty="0"/>
          </a:p>
        </p:txBody>
      </p:sp>
    </p:spTree>
    <p:extLst>
      <p:ext uri="{BB962C8B-B14F-4D97-AF65-F5344CB8AC3E}">
        <p14:creationId xmlns:p14="http://schemas.microsoft.com/office/powerpoint/2010/main" val="272135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0DA6-0E70-B20F-E6AA-E365459EA309}"/>
              </a:ext>
            </a:extLst>
          </p:cNvPr>
          <p:cNvSpPr>
            <a:spLocks noGrp="1"/>
          </p:cNvSpPr>
          <p:nvPr>
            <p:ph type="title"/>
          </p:nvPr>
        </p:nvSpPr>
        <p:spPr/>
        <p:txBody>
          <a:bodyPr/>
          <a:lstStyle/>
          <a:p>
            <a:r>
              <a:rPr lang="en-US" dirty="0"/>
              <a:t>Submit</a:t>
            </a:r>
          </a:p>
        </p:txBody>
      </p:sp>
      <p:sp>
        <p:nvSpPr>
          <p:cNvPr id="4" name="Text Placeholder 3">
            <a:extLst>
              <a:ext uri="{FF2B5EF4-FFF2-40B4-BE49-F238E27FC236}">
                <a16:creationId xmlns:a16="http://schemas.microsoft.com/office/drawing/2014/main" id="{6F35A567-484A-C67F-890B-CBA7A1425BFE}"/>
              </a:ext>
            </a:extLst>
          </p:cNvPr>
          <p:cNvSpPr>
            <a:spLocks noGrp="1"/>
          </p:cNvSpPr>
          <p:nvPr>
            <p:ph type="body" sz="quarter" idx="12"/>
          </p:nvPr>
        </p:nvSpPr>
        <p:spPr/>
        <p:txBody>
          <a:bodyPr/>
          <a:lstStyle/>
          <a:p>
            <a:r>
              <a:rPr lang="en-US" dirty="0"/>
              <a:t>To complete the report, select the Submit tab on the Navigation screen, click the blue “Save and Submit” button, and refresh the page to confirm the report’s submission. Note: A successfully submitted report’s status will show as “complete.” </a:t>
            </a:r>
          </a:p>
          <a:p>
            <a:r>
              <a:rPr lang="en-US" dirty="0"/>
              <a:t>The system will let you know to check the Messages tab to find and resolve the errors preventing you from submitting the report.</a:t>
            </a:r>
          </a:p>
          <a:p>
            <a:r>
              <a:rPr lang="en-US" dirty="0"/>
              <a:t>You also have the option to add comments if there is any additional information you would like us to know or additional context you’d like to provide.</a:t>
            </a:r>
          </a:p>
        </p:txBody>
      </p:sp>
      <p:pic>
        <p:nvPicPr>
          <p:cNvPr id="9" name="Picture 8" descr="Screenshot: Submit tab. There is a text box for LEAs to add optional comments. Save and Submit button is underneath the text box. ">
            <a:extLst>
              <a:ext uri="{FF2B5EF4-FFF2-40B4-BE49-F238E27FC236}">
                <a16:creationId xmlns:a16="http://schemas.microsoft.com/office/drawing/2014/main" id="{CE2F586E-22F4-1ACE-0FEA-D66BD8A025A9}"/>
              </a:ext>
            </a:extLst>
          </p:cNvPr>
          <p:cNvPicPr>
            <a:picLocks noChangeAspect="1"/>
          </p:cNvPicPr>
          <p:nvPr/>
        </p:nvPicPr>
        <p:blipFill>
          <a:blip r:embed="rId2"/>
          <a:stretch>
            <a:fillRect/>
          </a:stretch>
        </p:blipFill>
        <p:spPr>
          <a:xfrm>
            <a:off x="928867" y="4481625"/>
            <a:ext cx="10307488" cy="1457528"/>
          </a:xfrm>
          <a:prstGeom prst="rect">
            <a:avLst/>
          </a:prstGeom>
        </p:spPr>
      </p:pic>
    </p:spTree>
    <p:extLst>
      <p:ext uri="{BB962C8B-B14F-4D97-AF65-F5344CB8AC3E}">
        <p14:creationId xmlns:p14="http://schemas.microsoft.com/office/powerpoint/2010/main" val="664182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6A95-5356-E305-614E-306AE899DC0E}"/>
              </a:ext>
            </a:extLst>
          </p:cNvPr>
          <p:cNvSpPr>
            <a:spLocks noGrp="1"/>
          </p:cNvSpPr>
          <p:nvPr>
            <p:ph type="title"/>
          </p:nvPr>
        </p:nvSpPr>
        <p:spPr>
          <a:xfrm>
            <a:off x="443812" y="392517"/>
            <a:ext cx="11277599" cy="416560"/>
          </a:xfrm>
        </p:spPr>
        <p:txBody>
          <a:bodyPr/>
          <a:lstStyle/>
          <a:p>
            <a:r>
              <a:rPr lang="en-US" dirty="0"/>
              <a:t>Revising the Report</a:t>
            </a:r>
          </a:p>
        </p:txBody>
      </p:sp>
      <p:sp>
        <p:nvSpPr>
          <p:cNvPr id="3" name="Text Placeholder 2">
            <a:extLst>
              <a:ext uri="{FF2B5EF4-FFF2-40B4-BE49-F238E27FC236}">
                <a16:creationId xmlns:a16="http://schemas.microsoft.com/office/drawing/2014/main" id="{A734E756-5661-DFEE-2369-73F9C2C2B427}"/>
              </a:ext>
            </a:extLst>
          </p:cNvPr>
          <p:cNvSpPr>
            <a:spLocks noGrp="1"/>
          </p:cNvSpPr>
          <p:nvPr>
            <p:ph type="body" sz="quarter" idx="12"/>
          </p:nvPr>
        </p:nvSpPr>
        <p:spPr>
          <a:xfrm>
            <a:off x="457200" y="1819276"/>
            <a:ext cx="11251780" cy="1911742"/>
          </a:xfrm>
        </p:spPr>
        <p:txBody>
          <a:bodyPr/>
          <a:lstStyle/>
          <a:p>
            <a:r>
              <a:rPr lang="en-US" dirty="0"/>
              <a:t>Select “Applications” on the NJGMS landing page, then click on “Title I Performance,” and select “Revise Application” under Actions.  </a:t>
            </a:r>
          </a:p>
          <a:p>
            <a:r>
              <a:rPr lang="en-US" dirty="0"/>
              <a:t>Update the report as needed, and save and submit when you are done.</a:t>
            </a:r>
          </a:p>
          <a:p>
            <a:endParaRPr lang="en-US" dirty="0"/>
          </a:p>
        </p:txBody>
      </p:sp>
      <p:pic>
        <p:nvPicPr>
          <p:cNvPr id="5" name="Picture 4" descr="Screenshot: Title I Performance Report as the selected application. Select Original Application from the Revision dropdown, select 2025 from the dropdown, and click on Revise Application under Actions to open the application revision. ">
            <a:extLst>
              <a:ext uri="{FF2B5EF4-FFF2-40B4-BE49-F238E27FC236}">
                <a16:creationId xmlns:a16="http://schemas.microsoft.com/office/drawing/2014/main" id="{6D52A384-484B-82CC-2560-81609CBE5DB5}"/>
              </a:ext>
            </a:extLst>
          </p:cNvPr>
          <p:cNvPicPr>
            <a:picLocks noChangeAspect="1"/>
          </p:cNvPicPr>
          <p:nvPr/>
        </p:nvPicPr>
        <p:blipFill>
          <a:blip r:embed="rId2"/>
          <a:srcRect r="48130" b="83415"/>
          <a:stretch>
            <a:fillRect/>
          </a:stretch>
        </p:blipFill>
        <p:spPr>
          <a:xfrm>
            <a:off x="609600" y="3311911"/>
            <a:ext cx="10555471" cy="2531327"/>
          </a:xfrm>
          <a:prstGeom prst="rect">
            <a:avLst/>
          </a:prstGeom>
        </p:spPr>
      </p:pic>
    </p:spTree>
    <p:extLst>
      <p:ext uri="{BB962C8B-B14F-4D97-AF65-F5344CB8AC3E}">
        <p14:creationId xmlns:p14="http://schemas.microsoft.com/office/powerpoint/2010/main" val="4186182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0782C-547F-98CA-4B89-CAE1928B36A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9A63AF1-5E3C-4924-1246-52BD7EDD8C10}"/>
              </a:ext>
            </a:extLst>
          </p:cNvPr>
          <p:cNvSpPr>
            <a:spLocks noGrp="1"/>
          </p:cNvSpPr>
          <p:nvPr>
            <p:ph type="title"/>
          </p:nvPr>
        </p:nvSpPr>
        <p:spPr>
          <a:xfrm>
            <a:off x="443812" y="392517"/>
            <a:ext cx="11277599" cy="416560"/>
          </a:xfrm>
        </p:spPr>
        <p:txBody>
          <a:bodyPr/>
          <a:lstStyle/>
          <a:p>
            <a:r>
              <a:rPr lang="en-US" dirty="0"/>
              <a:t>Helpful Resources</a:t>
            </a:r>
          </a:p>
        </p:txBody>
      </p:sp>
      <p:sp>
        <p:nvSpPr>
          <p:cNvPr id="10" name="Text Placeholder 9">
            <a:extLst>
              <a:ext uri="{FF2B5EF4-FFF2-40B4-BE49-F238E27FC236}">
                <a16:creationId xmlns:a16="http://schemas.microsoft.com/office/drawing/2014/main" id="{81B8DE47-9E0A-4D89-985D-FB2BDC99495D}"/>
              </a:ext>
            </a:extLst>
          </p:cNvPr>
          <p:cNvSpPr>
            <a:spLocks noGrp="1"/>
          </p:cNvSpPr>
          <p:nvPr>
            <p:ph type="body" sz="quarter" idx="12"/>
          </p:nvPr>
        </p:nvSpPr>
        <p:spPr>
          <a:xfrm>
            <a:off x="457200" y="1819273"/>
            <a:ext cx="11251780" cy="3977640"/>
          </a:xfrm>
        </p:spPr>
        <p:txBody>
          <a:bodyPr/>
          <a:lstStyle/>
          <a:p>
            <a:r>
              <a:rPr lang="en-US" dirty="0"/>
              <a:t>For assistance with accessing the NJGMS system, please follow the instructions provided in</a:t>
            </a:r>
            <a:r>
              <a:rPr lang="en-US" dirty="0">
                <a:hlinkClick r:id="rId2"/>
              </a:rPr>
              <a:t> NJGMS:  How to Log In</a:t>
            </a:r>
            <a:r>
              <a:rPr lang="en-US" dirty="0"/>
              <a:t>. </a:t>
            </a:r>
          </a:p>
          <a:p>
            <a:r>
              <a:rPr lang="en-US" dirty="0"/>
              <a:t>For technical issues, contact EWEG Help at </a:t>
            </a:r>
            <a:r>
              <a:rPr lang="en-US" dirty="0">
                <a:hlinkClick r:id="rId3"/>
              </a:rPr>
              <a:t>eweghelp@doe.nj.gov</a:t>
            </a:r>
            <a:r>
              <a:rPr lang="en-US" dirty="0"/>
              <a:t>.</a:t>
            </a:r>
          </a:p>
          <a:p>
            <a:r>
              <a:rPr lang="en-US" dirty="0"/>
              <a:t>For content questions, contact the Office of Fiscal and Data Services at </a:t>
            </a:r>
            <a:r>
              <a:rPr lang="en-US" dirty="0">
                <a:hlinkClick r:id="rId4"/>
              </a:rPr>
              <a:t>OFDS@doe.nj.gov</a:t>
            </a:r>
            <a:r>
              <a:rPr lang="en-US" dirty="0"/>
              <a:t>.</a:t>
            </a:r>
          </a:p>
          <a:p>
            <a:endParaRPr lang="en-US" dirty="0"/>
          </a:p>
        </p:txBody>
      </p:sp>
    </p:spTree>
    <p:extLst>
      <p:ext uri="{BB962C8B-B14F-4D97-AF65-F5344CB8AC3E}">
        <p14:creationId xmlns:p14="http://schemas.microsoft.com/office/powerpoint/2010/main" val="285381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0EDF-B311-7444-E0FC-4FF0B68176BF}"/>
              </a:ext>
            </a:extLst>
          </p:cNvPr>
          <p:cNvSpPr>
            <a:spLocks noGrp="1"/>
          </p:cNvSpPr>
          <p:nvPr>
            <p:ph type="title"/>
          </p:nvPr>
        </p:nvSpPr>
        <p:spPr/>
        <p:txBody>
          <a:bodyPr/>
          <a:lstStyle/>
          <a:p>
            <a:r>
              <a:rPr lang="en-US"/>
              <a:t>Follow Us</a:t>
            </a:r>
          </a:p>
        </p:txBody>
      </p:sp>
      <p:sp>
        <p:nvSpPr>
          <p:cNvPr id="3" name="Text Placeholder 2">
            <a:extLst>
              <a:ext uri="{FF2B5EF4-FFF2-40B4-BE49-F238E27FC236}">
                <a16:creationId xmlns:a16="http://schemas.microsoft.com/office/drawing/2014/main" id="{489E6E26-A103-4213-A7F3-D8027708F5E1}"/>
              </a:ext>
            </a:extLst>
          </p:cNvPr>
          <p:cNvSpPr>
            <a:spLocks noGrp="1"/>
          </p:cNvSpPr>
          <p:nvPr>
            <p:ph type="body" sz="quarter" idx="11"/>
          </p:nvPr>
        </p:nvSpPr>
        <p:spPr/>
        <p:txBody>
          <a:bodyPr/>
          <a:lstStyle/>
          <a:p>
            <a:r>
              <a:rPr lang="en-US"/>
              <a:t>Facebook </a:t>
            </a:r>
            <a:br>
              <a:rPr lang="en-US"/>
            </a:br>
            <a:r>
              <a:rPr lang="en-US"/>
              <a:t>@njdeptofed</a:t>
            </a:r>
          </a:p>
        </p:txBody>
      </p:sp>
      <p:sp>
        <p:nvSpPr>
          <p:cNvPr id="4" name="Text Placeholder 3">
            <a:extLst>
              <a:ext uri="{FF2B5EF4-FFF2-40B4-BE49-F238E27FC236}">
                <a16:creationId xmlns:a16="http://schemas.microsoft.com/office/drawing/2014/main" id="{91320183-59E6-6EE8-20E6-C96C1D1BC42F}"/>
              </a:ext>
            </a:extLst>
          </p:cNvPr>
          <p:cNvSpPr>
            <a:spLocks noGrp="1"/>
          </p:cNvSpPr>
          <p:nvPr>
            <p:ph type="body" sz="quarter" idx="13"/>
          </p:nvPr>
        </p:nvSpPr>
        <p:spPr/>
        <p:txBody>
          <a:bodyPr/>
          <a:lstStyle/>
          <a:p>
            <a:r>
              <a:rPr lang="en-US"/>
              <a:t>Instagram</a:t>
            </a:r>
            <a:br>
              <a:rPr lang="en-US"/>
            </a:br>
            <a:r>
              <a:rPr lang="en-US"/>
              <a:t>@newjerseydoe</a:t>
            </a:r>
          </a:p>
        </p:txBody>
      </p:sp>
      <p:sp>
        <p:nvSpPr>
          <p:cNvPr id="5" name="Text Placeholder 4">
            <a:extLst>
              <a:ext uri="{FF2B5EF4-FFF2-40B4-BE49-F238E27FC236}">
                <a16:creationId xmlns:a16="http://schemas.microsoft.com/office/drawing/2014/main" id="{62046C65-4647-E019-D828-A4D07059424E}"/>
              </a:ext>
            </a:extLst>
          </p:cNvPr>
          <p:cNvSpPr>
            <a:spLocks noGrp="1"/>
          </p:cNvSpPr>
          <p:nvPr>
            <p:ph type="body" sz="quarter" idx="14"/>
          </p:nvPr>
        </p:nvSpPr>
        <p:spPr/>
        <p:txBody>
          <a:bodyPr/>
          <a:lstStyle/>
          <a:p>
            <a:r>
              <a:rPr lang="en-US"/>
              <a:t>Threads</a:t>
            </a:r>
            <a:br>
              <a:rPr lang="en-US"/>
            </a:br>
            <a:r>
              <a:rPr lang="en-US"/>
              <a:t>@newjerseydoe</a:t>
            </a:r>
          </a:p>
        </p:txBody>
      </p:sp>
      <p:pic>
        <p:nvPicPr>
          <p:cNvPr id="22" name="Picture Placeholder 21" descr="Logo: State of New Jersey Department of Education. The Great Seal of the State of New Jersey,">
            <a:extLst>
              <a:ext uri="{FF2B5EF4-FFF2-40B4-BE49-F238E27FC236}">
                <a16:creationId xmlns:a16="http://schemas.microsoft.com/office/drawing/2014/main" id="{5067D616-DF88-DC17-F156-4A5B686AFECF}"/>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34" r="34"/>
          <a:stretch>
            <a:fillRect/>
          </a:stretch>
        </p:blipFill>
        <p:spPr/>
      </p:pic>
      <p:sp>
        <p:nvSpPr>
          <p:cNvPr id="7" name="Text Placeholder 6">
            <a:extLst>
              <a:ext uri="{FF2B5EF4-FFF2-40B4-BE49-F238E27FC236}">
                <a16:creationId xmlns:a16="http://schemas.microsoft.com/office/drawing/2014/main" id="{EB10C834-C492-C41F-4AC6-35B75F21F9FF}"/>
              </a:ext>
            </a:extLst>
          </p:cNvPr>
          <p:cNvSpPr>
            <a:spLocks noGrp="1"/>
          </p:cNvSpPr>
          <p:nvPr>
            <p:ph type="body" sz="quarter" idx="18"/>
          </p:nvPr>
        </p:nvSpPr>
        <p:spPr/>
        <p:txBody>
          <a:bodyPr/>
          <a:lstStyle/>
          <a:p>
            <a:r>
              <a:rPr lang="en-US"/>
              <a:t>nj.gov/education</a:t>
            </a:r>
          </a:p>
        </p:txBody>
      </p:sp>
      <p:sp>
        <p:nvSpPr>
          <p:cNvPr id="8" name="Text Placeholder 7">
            <a:extLst>
              <a:ext uri="{FF2B5EF4-FFF2-40B4-BE49-F238E27FC236}">
                <a16:creationId xmlns:a16="http://schemas.microsoft.com/office/drawing/2014/main" id="{B5F6CACA-2AAE-016D-EEE0-75B35D2CE6C6}"/>
              </a:ext>
            </a:extLst>
          </p:cNvPr>
          <p:cNvSpPr>
            <a:spLocks noGrp="1"/>
          </p:cNvSpPr>
          <p:nvPr>
            <p:ph type="body" sz="quarter" idx="15"/>
          </p:nvPr>
        </p:nvSpPr>
        <p:spPr/>
        <p:txBody>
          <a:bodyPr/>
          <a:lstStyle/>
          <a:p>
            <a:r>
              <a:rPr lang="en-US"/>
              <a:t>X</a:t>
            </a:r>
            <a:br>
              <a:rPr lang="en-US"/>
            </a:br>
            <a:r>
              <a:rPr lang="en-US"/>
              <a:t>@newjerseydoe</a:t>
            </a:r>
          </a:p>
        </p:txBody>
      </p:sp>
      <p:sp>
        <p:nvSpPr>
          <p:cNvPr id="9" name="Text Placeholder 8">
            <a:extLst>
              <a:ext uri="{FF2B5EF4-FFF2-40B4-BE49-F238E27FC236}">
                <a16:creationId xmlns:a16="http://schemas.microsoft.com/office/drawing/2014/main" id="{8FE5DD90-B124-AAA4-F3DF-533C325FACD5}"/>
              </a:ext>
            </a:extLst>
          </p:cNvPr>
          <p:cNvSpPr>
            <a:spLocks noGrp="1"/>
          </p:cNvSpPr>
          <p:nvPr>
            <p:ph type="body" sz="quarter" idx="16"/>
          </p:nvPr>
        </p:nvSpPr>
        <p:spPr>
          <a:xfrm>
            <a:off x="8297069" y="3703638"/>
            <a:ext cx="3175000" cy="755650"/>
          </a:xfrm>
        </p:spPr>
        <p:txBody>
          <a:bodyPr/>
          <a:lstStyle/>
          <a:p>
            <a:r>
              <a:rPr lang="en-US"/>
              <a:t>LinkedIn</a:t>
            </a:r>
            <a:br>
              <a:rPr lang="en-US"/>
            </a:br>
            <a:r>
              <a:rPr lang="en-US"/>
              <a:t>New Jersey Department of Education</a:t>
            </a:r>
          </a:p>
        </p:txBody>
      </p:sp>
      <p:sp>
        <p:nvSpPr>
          <p:cNvPr id="10" name="Text Placeholder 9">
            <a:extLst>
              <a:ext uri="{FF2B5EF4-FFF2-40B4-BE49-F238E27FC236}">
                <a16:creationId xmlns:a16="http://schemas.microsoft.com/office/drawing/2014/main" id="{56BB14E0-D730-8F3D-746A-A2C039838B38}"/>
              </a:ext>
            </a:extLst>
          </p:cNvPr>
          <p:cNvSpPr>
            <a:spLocks noGrp="1"/>
          </p:cNvSpPr>
          <p:nvPr>
            <p:ph type="body" sz="quarter" idx="17"/>
          </p:nvPr>
        </p:nvSpPr>
        <p:spPr>
          <a:xfrm>
            <a:off x="8474077" y="5194300"/>
            <a:ext cx="2844800" cy="755650"/>
          </a:xfrm>
        </p:spPr>
        <p:txBody>
          <a:bodyPr/>
          <a:lstStyle/>
          <a:p>
            <a:r>
              <a:rPr lang="en-US"/>
              <a:t>YouTube </a:t>
            </a:r>
            <a:br>
              <a:rPr lang="en-US"/>
            </a:br>
            <a:r>
              <a:rPr lang="en-US"/>
              <a:t>@newjerseydepartmentofeduca6565</a:t>
            </a:r>
          </a:p>
        </p:txBody>
      </p:sp>
    </p:spTree>
    <p:extLst>
      <p:ext uri="{BB962C8B-B14F-4D97-AF65-F5344CB8AC3E}">
        <p14:creationId xmlns:p14="http://schemas.microsoft.com/office/powerpoint/2010/main" val="1537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EC84-2146-4366-260B-1A2C2CBBC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170BE-F741-863E-4C59-1D1A47DC05E3}"/>
              </a:ext>
            </a:extLst>
          </p:cNvPr>
          <p:cNvSpPr>
            <a:spLocks noGrp="1"/>
          </p:cNvSpPr>
          <p:nvPr>
            <p:ph type="title"/>
          </p:nvPr>
        </p:nvSpPr>
        <p:spPr/>
        <p:txBody>
          <a:bodyPr/>
          <a:lstStyle/>
          <a:p>
            <a:r>
              <a:rPr lang="en-US" dirty="0"/>
              <a:t>User Guide to the Title I, Part A Performance Report</a:t>
            </a:r>
          </a:p>
        </p:txBody>
      </p:sp>
      <p:sp>
        <p:nvSpPr>
          <p:cNvPr id="11" name="Text Placeholder 10">
            <a:extLst>
              <a:ext uri="{FF2B5EF4-FFF2-40B4-BE49-F238E27FC236}">
                <a16:creationId xmlns:a16="http://schemas.microsoft.com/office/drawing/2014/main" id="{5D9738C1-AE2A-1594-D5AC-6A2C2C3887EF}"/>
              </a:ext>
            </a:extLst>
          </p:cNvPr>
          <p:cNvSpPr>
            <a:spLocks noGrp="1"/>
          </p:cNvSpPr>
          <p:nvPr>
            <p:ph type="body" sz="quarter" idx="11"/>
          </p:nvPr>
        </p:nvSpPr>
        <p:spPr/>
        <p:txBody>
          <a:bodyPr/>
          <a:lstStyle/>
          <a:p>
            <a:r>
              <a:rPr lang="en-US" dirty="0"/>
              <a:t>Contents of this PowerPoint Presentation</a:t>
            </a:r>
          </a:p>
        </p:txBody>
      </p:sp>
      <p:sp>
        <p:nvSpPr>
          <p:cNvPr id="5" name="Text Placeholder 4">
            <a:extLst>
              <a:ext uri="{FF2B5EF4-FFF2-40B4-BE49-F238E27FC236}">
                <a16:creationId xmlns:a16="http://schemas.microsoft.com/office/drawing/2014/main" id="{60F394C9-A856-06C5-17F8-68AA0747099A}"/>
              </a:ext>
            </a:extLst>
          </p:cNvPr>
          <p:cNvSpPr>
            <a:spLocks noGrp="1"/>
          </p:cNvSpPr>
          <p:nvPr>
            <p:ph type="body" sz="quarter" idx="12"/>
          </p:nvPr>
        </p:nvSpPr>
        <p:spPr/>
        <p:txBody>
          <a:bodyPr/>
          <a:lstStyle/>
          <a:p>
            <a:pPr marL="568325" lvl="1" indent="-342900"/>
            <a:r>
              <a:rPr lang="en-US" dirty="0"/>
              <a:t>Purpose of the report;</a:t>
            </a:r>
          </a:p>
          <a:p>
            <a:pPr marL="568325" lvl="1" indent="-342900"/>
            <a:r>
              <a:rPr lang="en-US" dirty="0"/>
              <a:t>Which local education agencies (LEAs) are required to complete the report;</a:t>
            </a:r>
          </a:p>
          <a:p>
            <a:pPr marL="568325" lvl="1" indent="-342900"/>
            <a:r>
              <a:rPr lang="en-US" dirty="0"/>
              <a:t>Information needed to complete the report; </a:t>
            </a:r>
          </a:p>
          <a:p>
            <a:pPr marL="568325" lvl="1" indent="-342900"/>
            <a:r>
              <a:rPr lang="en-US" dirty="0"/>
              <a:t>How to log on to the NJDOE’s Grants Management System (NJGMS);</a:t>
            </a:r>
          </a:p>
          <a:p>
            <a:pPr marL="568325" lvl="1" indent="-342900"/>
            <a:r>
              <a:rPr lang="en-US" dirty="0"/>
              <a:t>Navigating NJGMS and creating the report;</a:t>
            </a:r>
          </a:p>
          <a:p>
            <a:pPr marL="568325" lvl="1" indent="-342900"/>
            <a:r>
              <a:rPr lang="en-US" dirty="0"/>
              <a:t>Completing the report;</a:t>
            </a:r>
          </a:p>
          <a:p>
            <a:pPr marL="568325" lvl="1" indent="-342900"/>
            <a:r>
              <a:rPr lang="en-US" dirty="0"/>
              <a:t>Submitting the report;</a:t>
            </a:r>
          </a:p>
          <a:p>
            <a:pPr marL="568325" lvl="1" indent="-342900"/>
            <a:r>
              <a:rPr lang="en-US" dirty="0"/>
              <a:t>Revising the report; and</a:t>
            </a:r>
          </a:p>
          <a:p>
            <a:pPr marL="568325" lvl="1" indent="-342900"/>
            <a:r>
              <a:rPr lang="en-US" dirty="0"/>
              <a:t>Helpful resources and contact information.</a:t>
            </a:r>
          </a:p>
        </p:txBody>
      </p:sp>
    </p:spTree>
    <p:extLst>
      <p:ext uri="{BB962C8B-B14F-4D97-AF65-F5344CB8AC3E}">
        <p14:creationId xmlns:p14="http://schemas.microsoft.com/office/powerpoint/2010/main" val="172038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C858-93D0-F2FF-E2AD-94E8CF4687DA}"/>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6586E948-F757-9C5C-541C-88E26BDA6F1E}"/>
              </a:ext>
            </a:extLst>
          </p:cNvPr>
          <p:cNvSpPr>
            <a:spLocks noGrp="1"/>
          </p:cNvSpPr>
          <p:nvPr>
            <p:ph type="body" sz="quarter" idx="10"/>
          </p:nvPr>
        </p:nvSpPr>
        <p:spPr>
          <a:xfrm>
            <a:off x="3195618" y="2944358"/>
            <a:ext cx="5857847" cy="1111594"/>
          </a:xfrm>
        </p:spPr>
        <p:txBody>
          <a:bodyPr/>
          <a:lstStyle/>
          <a:p>
            <a:r>
              <a:rPr lang="en-US"/>
              <a:t>Office of Fiscal and Data Services</a:t>
            </a:r>
          </a:p>
          <a:p>
            <a:r>
              <a:rPr lang="en-US">
                <a:hlinkClick r:id="rId2">
                  <a:extLst>
                    <a:ext uri="{A12FA001-AC4F-418D-AE19-62706E023703}">
                      <ahyp:hlinkClr xmlns:ahyp="http://schemas.microsoft.com/office/drawing/2018/hyperlinkcolor" val="tx"/>
                    </a:ext>
                  </a:extLst>
                </a:hlinkClick>
              </a:rPr>
              <a:t>OFDS@doe.nj.gov</a:t>
            </a:r>
            <a:r>
              <a:rPr lang="en-US"/>
              <a:t> </a:t>
            </a:r>
          </a:p>
          <a:p>
            <a:endParaRPr lang="en-US" b="0"/>
          </a:p>
        </p:txBody>
      </p:sp>
    </p:spTree>
    <p:extLst>
      <p:ext uri="{BB962C8B-B14F-4D97-AF65-F5344CB8AC3E}">
        <p14:creationId xmlns:p14="http://schemas.microsoft.com/office/powerpoint/2010/main" val="334536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2A4D-C6B1-9E1A-0599-59B2A58CFC01}"/>
              </a:ext>
            </a:extLst>
          </p:cNvPr>
          <p:cNvSpPr>
            <a:spLocks noGrp="1"/>
          </p:cNvSpPr>
          <p:nvPr>
            <p:ph type="title"/>
          </p:nvPr>
        </p:nvSpPr>
        <p:spPr/>
        <p:txBody>
          <a:bodyPr/>
          <a:lstStyle/>
          <a:p>
            <a:r>
              <a:rPr lang="en-US" dirty="0"/>
              <a:t>Purpose of the Title I, Part A Performance Report</a:t>
            </a:r>
          </a:p>
        </p:txBody>
      </p:sp>
      <p:sp>
        <p:nvSpPr>
          <p:cNvPr id="4" name="Text Placeholder 3">
            <a:extLst>
              <a:ext uri="{FF2B5EF4-FFF2-40B4-BE49-F238E27FC236}">
                <a16:creationId xmlns:a16="http://schemas.microsoft.com/office/drawing/2014/main" id="{EF7F65E1-16AE-2F1F-2CBC-73B3E007AF67}"/>
              </a:ext>
            </a:extLst>
          </p:cNvPr>
          <p:cNvSpPr>
            <a:spLocks noGrp="1"/>
          </p:cNvSpPr>
          <p:nvPr>
            <p:ph type="body" sz="quarter" idx="12"/>
          </p:nvPr>
        </p:nvSpPr>
        <p:spPr/>
        <p:txBody>
          <a:bodyPr/>
          <a:lstStyle/>
          <a:p>
            <a:pPr marL="512763" marR="0" lvl="1" indent="-3460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73535"/>
                </a:solidFill>
                <a:effectLst/>
                <a:uLnTx/>
                <a:uFillTx/>
                <a:latin typeface="Aptos Narrow" panose="020B0004020202020204" pitchFamily="34" charset="0"/>
                <a:ea typeface="+mn-ea"/>
                <a:cs typeface="+mn-cs"/>
              </a:rPr>
              <a:t>Contr</a:t>
            </a:r>
            <a:r>
              <a:rPr kumimoji="0" lang="en-US" sz="2300" b="0" i="0" u="none" strike="noStrike" kern="1200" cap="none" spc="0" normalizeH="0" baseline="0" noProof="0" dirty="0">
                <a:ln>
                  <a:noFill/>
                </a:ln>
                <a:solidFill>
                  <a:srgbClr val="373535"/>
                </a:solidFill>
                <a:effectLst/>
                <a:uLnTx/>
                <a:uFillTx/>
                <a:latin typeface="Aptos Narrow" panose="020B0004020202020204" pitchFamily="34" charset="0"/>
                <a:ea typeface="+mn-ea"/>
                <a:cs typeface="+mn-cs"/>
              </a:rPr>
              <a:t>ibutes data to the Consolidated State Performance Report, which the New Jersey Department of Education (NJDOE) must submit to the United States Department of Education  per ESEA §8303; and </a:t>
            </a:r>
          </a:p>
          <a:p>
            <a:pPr marL="512763" lvl="1" indent="-346075">
              <a:defRPr/>
            </a:pPr>
            <a:r>
              <a:rPr lang="en-US" sz="2300" dirty="0"/>
              <a:t>Provides a summative analysis of Title I, Part A funds and the services provided by LEAs utilizing these funds during the 2024-2025 school year (the instructional period not including intercession and summer sessions) to serve neglected and nonpublic students. </a:t>
            </a:r>
            <a:endParaRPr kumimoji="0" lang="en-US" sz="2300" b="0" i="0" u="none" strike="noStrike" kern="1200" cap="none" spc="0" normalizeH="0" baseline="0" noProof="0" dirty="0">
              <a:ln>
                <a:noFill/>
              </a:ln>
              <a:solidFill>
                <a:srgbClr val="373535"/>
              </a:solidFill>
              <a:effectLst/>
              <a:uLnTx/>
              <a:uFillTx/>
              <a:latin typeface="Aptos Narrow" panose="020B0004020202020204" pitchFamily="34" charset="0"/>
              <a:ea typeface="+mn-ea"/>
              <a:cs typeface="+mn-cs"/>
            </a:endParaRPr>
          </a:p>
          <a:p>
            <a:endParaRPr lang="en-US" dirty="0"/>
          </a:p>
        </p:txBody>
      </p:sp>
      <p:sp>
        <p:nvSpPr>
          <p:cNvPr id="5" name="Text Placeholder 4">
            <a:extLst>
              <a:ext uri="{FF2B5EF4-FFF2-40B4-BE49-F238E27FC236}">
                <a16:creationId xmlns:a16="http://schemas.microsoft.com/office/drawing/2014/main" id="{3B186150-9A3B-6846-1323-0107E1A90805}"/>
              </a:ext>
            </a:extLst>
          </p:cNvPr>
          <p:cNvSpPr>
            <a:spLocks noGrp="1"/>
          </p:cNvSpPr>
          <p:nvPr>
            <p:ph type="body" sz="quarter" idx="13"/>
          </p:nvPr>
        </p:nvSpPr>
        <p:spPr/>
        <p:txBody>
          <a:bodyPr/>
          <a:lstStyle/>
          <a:p>
            <a:pPr marL="166688" lvl="1" indent="0">
              <a:spcBef>
                <a:spcPts val="0"/>
              </a:spcBef>
              <a:buNone/>
            </a:pPr>
            <a:r>
              <a:rPr lang="en-US" sz="2300" dirty="0"/>
              <a:t>Note:  Title I, Part A requires two reports, each with different purposes and data elements: </a:t>
            </a:r>
          </a:p>
          <a:p>
            <a:pPr marL="1371600" lvl="1" indent="-457200">
              <a:spcBef>
                <a:spcPts val="0"/>
              </a:spcBef>
              <a:buFont typeface="+mj-lt"/>
              <a:buAutoNum type="arabicPeriod"/>
            </a:pPr>
            <a:r>
              <a:rPr lang="en-US" sz="2300" dirty="0"/>
              <a:t>Title I Comparability Report </a:t>
            </a:r>
          </a:p>
          <a:p>
            <a:pPr marL="1371600" lvl="1" indent="-457200">
              <a:spcBef>
                <a:spcPts val="0"/>
              </a:spcBef>
              <a:buFont typeface="+mj-lt"/>
              <a:buAutoNum type="arabicPeriod"/>
            </a:pPr>
            <a:r>
              <a:rPr lang="en-US" sz="2300" dirty="0"/>
              <a:t>Title I Performance Report</a:t>
            </a:r>
          </a:p>
          <a:p>
            <a:pPr marL="166688" lvl="1" indent="0">
              <a:spcBef>
                <a:spcPts val="0"/>
              </a:spcBef>
              <a:buNone/>
            </a:pPr>
            <a:r>
              <a:rPr lang="en-US" sz="2300" dirty="0"/>
              <a:t>Please ensure that both reports are submitted to the NJDOE. </a:t>
            </a:r>
            <a:r>
              <a:rPr lang="en-US" sz="2300" dirty="0">
                <a:solidFill>
                  <a:srgbClr val="0070C0"/>
                </a:solidFill>
              </a:rPr>
              <a:t>  </a:t>
            </a:r>
          </a:p>
          <a:p>
            <a:pPr marL="0" indent="0">
              <a:buNone/>
            </a:pPr>
            <a:endParaRPr lang="en-US" dirty="0"/>
          </a:p>
        </p:txBody>
      </p:sp>
    </p:spTree>
    <p:extLst>
      <p:ext uri="{BB962C8B-B14F-4D97-AF65-F5344CB8AC3E}">
        <p14:creationId xmlns:p14="http://schemas.microsoft.com/office/powerpoint/2010/main" val="363490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E881AA3-8345-8EC2-729D-7EB45E792998}"/>
              </a:ext>
            </a:extLst>
          </p:cNvPr>
          <p:cNvSpPr>
            <a:spLocks noGrp="1"/>
          </p:cNvSpPr>
          <p:nvPr>
            <p:ph type="title"/>
          </p:nvPr>
        </p:nvSpPr>
        <p:spPr/>
        <p:txBody>
          <a:bodyPr/>
          <a:lstStyle/>
          <a:p>
            <a:r>
              <a:rPr lang="en-US" dirty="0"/>
              <a:t>LEAs Required to Submit the Report</a:t>
            </a:r>
          </a:p>
        </p:txBody>
      </p:sp>
      <p:sp>
        <p:nvSpPr>
          <p:cNvPr id="10" name="Text Placeholder 9">
            <a:extLst>
              <a:ext uri="{FF2B5EF4-FFF2-40B4-BE49-F238E27FC236}">
                <a16:creationId xmlns:a16="http://schemas.microsoft.com/office/drawing/2014/main" id="{1671916C-12CC-7B19-E3C4-309007C9944F}"/>
              </a:ext>
            </a:extLst>
          </p:cNvPr>
          <p:cNvSpPr>
            <a:spLocks noGrp="1"/>
          </p:cNvSpPr>
          <p:nvPr>
            <p:ph type="body" sz="quarter" idx="12"/>
          </p:nvPr>
        </p:nvSpPr>
        <p:spPr>
          <a:xfrm>
            <a:off x="457200" y="1819273"/>
            <a:ext cx="11251780" cy="3388347"/>
          </a:xfrm>
        </p:spPr>
        <p:txBody>
          <a:bodyPr/>
          <a:lstStyle/>
          <a:p>
            <a:pPr marL="568325" lvl="1" indent="-339725"/>
            <a:r>
              <a:rPr lang="en-US" dirty="0"/>
              <a:t>All LEAs that received State Fiscal Year 2025 (school year 2024-2025) Title I, Part A funds are required to complete this year’s Title I Performance Report. </a:t>
            </a:r>
          </a:p>
          <a:p>
            <a:pPr marL="568325" lvl="1" indent="-339725"/>
            <a:r>
              <a:rPr lang="en-US" dirty="0"/>
              <a:t>Due to the addition of the Title I Indicator in the Student Management Submission, this year’s Title I Performance Report has been streamlined.</a:t>
            </a:r>
          </a:p>
          <a:p>
            <a:pPr marL="568325" lvl="1" indent="-339725"/>
            <a:r>
              <a:rPr lang="en-US" dirty="0"/>
              <a:t>LEAs no longer need to report counts of public-school students served in schoolwide or targeted assistance programs, or counts by special populations, as this information for the 2024-2025 school year was already collected through NJSMART.</a:t>
            </a:r>
          </a:p>
          <a:p>
            <a:pPr marL="568325" lvl="1" indent="-339725"/>
            <a:r>
              <a:rPr lang="en-US" dirty="0"/>
              <a:t>As such, </a:t>
            </a:r>
            <a:r>
              <a:rPr lang="en-US" b="1" dirty="0"/>
              <a:t>charter, Renaissance, and county vocational schools are not required to submit a Title I, Part A Performance Report.</a:t>
            </a:r>
          </a:p>
          <a:p>
            <a:pPr marL="568325" lvl="1" indent="-339725"/>
            <a:r>
              <a:rPr lang="en-US" dirty="0"/>
              <a:t>Districts that did not serve nonpublic or neglected students during the regular school year should enter “0” in all fields. </a:t>
            </a:r>
          </a:p>
        </p:txBody>
      </p:sp>
      <p:sp>
        <p:nvSpPr>
          <p:cNvPr id="9" name="TextBox 8">
            <a:extLst>
              <a:ext uri="{FF2B5EF4-FFF2-40B4-BE49-F238E27FC236}">
                <a16:creationId xmlns:a16="http://schemas.microsoft.com/office/drawing/2014/main" id="{434FF79B-94C8-DAC9-F89B-30A2D98CD2A0}"/>
              </a:ext>
            </a:extLst>
          </p:cNvPr>
          <p:cNvSpPr txBox="1"/>
          <p:nvPr/>
        </p:nvSpPr>
        <p:spPr>
          <a:xfrm>
            <a:off x="1817649" y="5548249"/>
            <a:ext cx="8954629" cy="46166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t>The submission due date is December 19, 2025.</a:t>
            </a:r>
          </a:p>
        </p:txBody>
      </p:sp>
    </p:spTree>
    <p:extLst>
      <p:ext uri="{BB962C8B-B14F-4D97-AF65-F5344CB8AC3E}">
        <p14:creationId xmlns:p14="http://schemas.microsoft.com/office/powerpoint/2010/main" val="105946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6B2-0623-CCB5-C9AD-4523659F3439}"/>
              </a:ext>
            </a:extLst>
          </p:cNvPr>
          <p:cNvSpPr>
            <a:spLocks noGrp="1"/>
          </p:cNvSpPr>
          <p:nvPr>
            <p:ph type="title"/>
          </p:nvPr>
        </p:nvSpPr>
        <p:spPr>
          <a:xfrm>
            <a:off x="443812" y="392517"/>
            <a:ext cx="11277599" cy="416560"/>
          </a:xfrm>
        </p:spPr>
        <p:txBody>
          <a:bodyPr/>
          <a:lstStyle/>
          <a:p>
            <a:r>
              <a:rPr lang="en-US" dirty="0"/>
              <a:t>Information Needed to Complete Report</a:t>
            </a:r>
          </a:p>
        </p:txBody>
      </p:sp>
      <p:sp>
        <p:nvSpPr>
          <p:cNvPr id="4" name="Text Placeholder 3">
            <a:extLst>
              <a:ext uri="{FF2B5EF4-FFF2-40B4-BE49-F238E27FC236}">
                <a16:creationId xmlns:a16="http://schemas.microsoft.com/office/drawing/2014/main" id="{ECD68D1F-BF74-8E30-490A-0DBDB43886F8}"/>
              </a:ext>
            </a:extLst>
          </p:cNvPr>
          <p:cNvSpPr>
            <a:spLocks noGrp="1"/>
          </p:cNvSpPr>
          <p:nvPr>
            <p:ph type="body" sz="quarter" idx="12"/>
          </p:nvPr>
        </p:nvSpPr>
        <p:spPr>
          <a:xfrm>
            <a:off x="457200" y="1819273"/>
            <a:ext cx="11251780" cy="3977640"/>
          </a:xfrm>
        </p:spPr>
        <p:txBody>
          <a:bodyPr/>
          <a:lstStyle/>
          <a:p>
            <a:pPr>
              <a:buFont typeface="Wingdings" panose="05000000000000000000" pitchFamily="2" charset="2"/>
              <a:buChar char="q"/>
            </a:pPr>
            <a:r>
              <a:rPr lang="en-US" dirty="0"/>
              <a:t>EWEG/NJGMS logon information.</a:t>
            </a:r>
          </a:p>
          <a:p>
            <a:pPr>
              <a:buFont typeface="Wingdings" panose="05000000000000000000" pitchFamily="2" charset="2"/>
              <a:buChar char="q"/>
            </a:pPr>
            <a:r>
              <a:rPr lang="en-US" dirty="0"/>
              <a:t>Current contact information for LEA’s administrative offices, Chief School Administrator, Business Manager, Board President, and the ESEA Project Director.</a:t>
            </a:r>
          </a:p>
          <a:p>
            <a:pPr>
              <a:buFont typeface="Wingdings" panose="05000000000000000000" pitchFamily="2" charset="2"/>
              <a:buChar char="q"/>
            </a:pPr>
            <a:r>
              <a:rPr lang="en-US" dirty="0"/>
              <a:t>Counts of students served in neglected institutions by grade level.</a:t>
            </a:r>
          </a:p>
          <a:p>
            <a:pPr>
              <a:buFont typeface="Wingdings" panose="05000000000000000000" pitchFamily="2" charset="2"/>
              <a:buChar char="q"/>
            </a:pPr>
            <a:r>
              <a:rPr lang="en-US" dirty="0"/>
              <a:t>Counts of non-public students served by grade level.</a:t>
            </a:r>
          </a:p>
          <a:p>
            <a:endParaRPr lang="en-US" dirty="0"/>
          </a:p>
          <a:p>
            <a:endParaRPr lang="en-US" dirty="0"/>
          </a:p>
        </p:txBody>
      </p:sp>
    </p:spTree>
    <p:extLst>
      <p:ext uri="{BB962C8B-B14F-4D97-AF65-F5344CB8AC3E}">
        <p14:creationId xmlns:p14="http://schemas.microsoft.com/office/powerpoint/2010/main" val="201619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1AF6-F62D-8A62-8B41-616F680B14FB}"/>
              </a:ext>
            </a:extLst>
          </p:cNvPr>
          <p:cNvSpPr>
            <a:spLocks noGrp="1"/>
          </p:cNvSpPr>
          <p:nvPr>
            <p:ph type="title"/>
          </p:nvPr>
        </p:nvSpPr>
        <p:spPr/>
        <p:txBody>
          <a:bodyPr/>
          <a:lstStyle/>
          <a:p>
            <a:r>
              <a:rPr lang="en-US" dirty="0"/>
              <a:t>How to Log on to the NJDOE’s Grants Management System</a:t>
            </a:r>
          </a:p>
        </p:txBody>
      </p:sp>
      <p:sp>
        <p:nvSpPr>
          <p:cNvPr id="4" name="Text Placeholder 3">
            <a:extLst>
              <a:ext uri="{FF2B5EF4-FFF2-40B4-BE49-F238E27FC236}">
                <a16:creationId xmlns:a16="http://schemas.microsoft.com/office/drawing/2014/main" id="{F5EA6BB2-2B22-A2E9-6337-34D4C4F2B0CA}"/>
              </a:ext>
            </a:extLst>
          </p:cNvPr>
          <p:cNvSpPr>
            <a:spLocks noGrp="1"/>
          </p:cNvSpPr>
          <p:nvPr>
            <p:ph type="body" sz="quarter" idx="12"/>
          </p:nvPr>
        </p:nvSpPr>
        <p:spPr/>
        <p:txBody>
          <a:bodyPr/>
          <a:lstStyle/>
          <a:p>
            <a:pPr>
              <a:lnSpc>
                <a:spcPct val="100000"/>
              </a:lnSpc>
              <a:spcBef>
                <a:spcPts val="0"/>
              </a:spcBef>
            </a:pPr>
            <a:r>
              <a:rPr lang="en-US" dirty="0"/>
              <a:t>First, you must access the Electronic Web-Enabled Grant (EWEG) system at: </a:t>
            </a:r>
            <a:br>
              <a:rPr lang="en-US" dirty="0"/>
            </a:br>
            <a:r>
              <a:rPr lang="en-US" dirty="0">
                <a:solidFill>
                  <a:schemeClr val="tx1">
                    <a:lumMod val="95000"/>
                    <a:lumOff val="5000"/>
                  </a:schemeClr>
                </a:solidFill>
                <a:hlinkClick r:id="rId2"/>
              </a:rPr>
              <a:t>EWEG Logon Page</a:t>
            </a:r>
            <a:r>
              <a:rPr lang="en-US" dirty="0">
                <a:solidFill>
                  <a:schemeClr val="tx1">
                    <a:lumMod val="95000"/>
                    <a:lumOff val="5000"/>
                  </a:schemeClr>
                </a:solidFill>
              </a:rPr>
              <a:t>.</a:t>
            </a:r>
            <a:endParaRPr lang="en-US" dirty="0"/>
          </a:p>
          <a:p>
            <a:r>
              <a:rPr lang="en-US" dirty="0"/>
              <a:t>On the right-hand side of the EWEG Logon Page, enter your EWEG user ID, password, and county district code and hit the “LOGON” button. User IDs are limited to eight characters. Each user must have their own unique ID and password. Passwords are case sensitive. Please allow 48 hours for your permissions to become active.</a:t>
            </a:r>
          </a:p>
          <a:p>
            <a:endParaRPr lang="en-US" dirty="0"/>
          </a:p>
        </p:txBody>
      </p:sp>
      <p:pic>
        <p:nvPicPr>
          <p:cNvPr id="7" name="Content Placeholder 10" descr="Screenshot: EWEG logon page. Logon fields are: username, password, and county district. Link for forgot password/new user. Logon button.">
            <a:extLst>
              <a:ext uri="{FF2B5EF4-FFF2-40B4-BE49-F238E27FC236}">
                <a16:creationId xmlns:a16="http://schemas.microsoft.com/office/drawing/2014/main" id="{9C454779-EEFC-5F4F-6F7E-B4F50816F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417" y="4227511"/>
            <a:ext cx="9950257" cy="1799238"/>
          </a:xfrm>
          <a:prstGeom prst="rect">
            <a:avLst/>
          </a:prstGeom>
        </p:spPr>
      </p:pic>
    </p:spTree>
    <p:extLst>
      <p:ext uri="{BB962C8B-B14F-4D97-AF65-F5344CB8AC3E}">
        <p14:creationId xmlns:p14="http://schemas.microsoft.com/office/powerpoint/2010/main" val="278760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ECB8-8E59-F38A-A731-CD7D250DA226}"/>
              </a:ext>
            </a:extLst>
          </p:cNvPr>
          <p:cNvSpPr>
            <a:spLocks noGrp="1"/>
          </p:cNvSpPr>
          <p:nvPr>
            <p:ph type="title"/>
          </p:nvPr>
        </p:nvSpPr>
        <p:spPr/>
        <p:txBody>
          <a:bodyPr/>
          <a:lstStyle/>
          <a:p>
            <a:r>
              <a:rPr lang="en-US" dirty="0"/>
              <a:t>Accessing NJGMS</a:t>
            </a:r>
          </a:p>
        </p:txBody>
      </p:sp>
      <p:sp>
        <p:nvSpPr>
          <p:cNvPr id="4" name="Text Placeholder 3">
            <a:extLst>
              <a:ext uri="{FF2B5EF4-FFF2-40B4-BE49-F238E27FC236}">
                <a16:creationId xmlns:a16="http://schemas.microsoft.com/office/drawing/2014/main" id="{B562EA51-9E13-6B84-A34B-43276F85F2C9}"/>
              </a:ext>
            </a:extLst>
          </p:cNvPr>
          <p:cNvSpPr>
            <a:spLocks noGrp="1"/>
          </p:cNvSpPr>
          <p:nvPr>
            <p:ph type="body" sz="quarter" idx="11"/>
          </p:nvPr>
        </p:nvSpPr>
        <p:spPr/>
        <p:txBody>
          <a:bodyPr/>
          <a:lstStyle/>
          <a:p>
            <a:r>
              <a:rPr lang="en-US" dirty="0"/>
              <a:t>From the EWEG Dashboard, click on the NJGMS Link:</a:t>
            </a:r>
          </a:p>
        </p:txBody>
      </p:sp>
      <p:sp>
        <p:nvSpPr>
          <p:cNvPr id="3" name="Picture Placeholder 2">
            <a:extLst>
              <a:ext uri="{FF2B5EF4-FFF2-40B4-BE49-F238E27FC236}">
                <a16:creationId xmlns:a16="http://schemas.microsoft.com/office/drawing/2014/main" id="{CAF6BAE0-5798-5DE1-AF5C-EA6C473110CF}"/>
              </a:ext>
            </a:extLst>
          </p:cNvPr>
          <p:cNvSpPr>
            <a:spLocks noGrp="1"/>
          </p:cNvSpPr>
          <p:nvPr>
            <p:ph type="pic" sz="quarter" idx="13"/>
          </p:nvPr>
        </p:nvSpPr>
        <p:spPr/>
        <p:txBody>
          <a:bodyPr/>
          <a:lstStyle/>
          <a:p>
            <a:endParaRPr lang="en-US"/>
          </a:p>
        </p:txBody>
      </p:sp>
      <p:pic>
        <p:nvPicPr>
          <p:cNvPr id="6" name="Picture 5" descr="Screenshot: EWEG Dashboard page. Link for NJGMS (2026 ESEA, IDEA and Perkins) is the last option on the bottom.">
            <a:extLst>
              <a:ext uri="{FF2B5EF4-FFF2-40B4-BE49-F238E27FC236}">
                <a16:creationId xmlns:a16="http://schemas.microsoft.com/office/drawing/2014/main" id="{CD6E552F-3383-F7D4-88A9-E4CC102499B4}"/>
              </a:ext>
            </a:extLst>
          </p:cNvPr>
          <p:cNvPicPr>
            <a:picLocks noChangeAspect="1"/>
          </p:cNvPicPr>
          <p:nvPr/>
        </p:nvPicPr>
        <p:blipFill>
          <a:blip r:embed="rId2"/>
          <a:stretch>
            <a:fillRect/>
          </a:stretch>
        </p:blipFill>
        <p:spPr>
          <a:xfrm>
            <a:off x="588657" y="2414586"/>
            <a:ext cx="11375567" cy="3328291"/>
          </a:xfrm>
          <a:prstGeom prst="rect">
            <a:avLst/>
          </a:prstGeom>
        </p:spPr>
      </p:pic>
    </p:spTree>
    <p:extLst>
      <p:ext uri="{BB962C8B-B14F-4D97-AF65-F5344CB8AC3E}">
        <p14:creationId xmlns:p14="http://schemas.microsoft.com/office/powerpoint/2010/main" val="66448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00C56-1495-55C6-F68C-82A2B47A2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6237A-F59D-1CE6-F598-74B741FA4E29}"/>
              </a:ext>
            </a:extLst>
          </p:cNvPr>
          <p:cNvSpPr>
            <a:spLocks noGrp="1"/>
          </p:cNvSpPr>
          <p:nvPr>
            <p:ph type="title"/>
          </p:nvPr>
        </p:nvSpPr>
        <p:spPr/>
        <p:txBody>
          <a:bodyPr/>
          <a:lstStyle/>
          <a:p>
            <a:r>
              <a:rPr lang="en-US" dirty="0"/>
              <a:t>Accessing the Title I Performance Report</a:t>
            </a:r>
          </a:p>
        </p:txBody>
      </p:sp>
      <p:sp>
        <p:nvSpPr>
          <p:cNvPr id="12" name="Text Placeholder 11">
            <a:extLst>
              <a:ext uri="{FF2B5EF4-FFF2-40B4-BE49-F238E27FC236}">
                <a16:creationId xmlns:a16="http://schemas.microsoft.com/office/drawing/2014/main" id="{47CB2417-ECCB-00D1-609E-539139F34FC7}"/>
              </a:ext>
            </a:extLst>
          </p:cNvPr>
          <p:cNvSpPr>
            <a:spLocks noGrp="1"/>
          </p:cNvSpPr>
          <p:nvPr>
            <p:ph type="body" sz="quarter" idx="12"/>
          </p:nvPr>
        </p:nvSpPr>
        <p:spPr>
          <a:xfrm>
            <a:off x="456721" y="1359154"/>
            <a:ext cx="11251780" cy="1236161"/>
          </a:xfrm>
        </p:spPr>
        <p:txBody>
          <a:bodyPr/>
          <a:lstStyle/>
          <a:p>
            <a:r>
              <a:rPr lang="en-US" dirty="0"/>
              <a:t>Click on “Applications” on the top Navigation bar, and then select “Title I Performance.” Next, select “2025” from the dropdown, and click “Open Application” under “Actions.”</a:t>
            </a:r>
          </a:p>
          <a:p>
            <a:endParaRPr lang="en-US" dirty="0"/>
          </a:p>
        </p:txBody>
      </p:sp>
      <p:pic>
        <p:nvPicPr>
          <p:cNvPr id="13" name="Picture 12" descr="Screenshot: NJGMS Homepage. Applications is the third option on top navigation bar.">
            <a:extLst>
              <a:ext uri="{FF2B5EF4-FFF2-40B4-BE49-F238E27FC236}">
                <a16:creationId xmlns:a16="http://schemas.microsoft.com/office/drawing/2014/main" id="{E0A1A1D4-713A-C4DE-E9D6-211E9CC4988C}"/>
              </a:ext>
            </a:extLst>
          </p:cNvPr>
          <p:cNvPicPr>
            <a:picLocks noChangeAspect="1"/>
          </p:cNvPicPr>
          <p:nvPr/>
        </p:nvPicPr>
        <p:blipFill>
          <a:blip r:embed="rId2"/>
          <a:stretch>
            <a:fillRect/>
          </a:stretch>
        </p:blipFill>
        <p:spPr>
          <a:xfrm>
            <a:off x="313580" y="2199906"/>
            <a:ext cx="11564840" cy="1741698"/>
          </a:xfrm>
          <a:prstGeom prst="rect">
            <a:avLst/>
          </a:prstGeom>
        </p:spPr>
      </p:pic>
      <p:pic>
        <p:nvPicPr>
          <p:cNvPr id="4" name="Picture 3" descr="Screenshot: Applications available to users on the left-hand side. The Title I Performance Report is an option listed as Title I Performance. On the right-hand side, select 2025 from the dropdown, and click on Open Application under Actions. ">
            <a:extLst>
              <a:ext uri="{FF2B5EF4-FFF2-40B4-BE49-F238E27FC236}">
                <a16:creationId xmlns:a16="http://schemas.microsoft.com/office/drawing/2014/main" id="{DAECA682-94B8-8E82-28F4-116D7CD33731}"/>
              </a:ext>
            </a:extLst>
          </p:cNvPr>
          <p:cNvPicPr>
            <a:picLocks noChangeAspect="1"/>
          </p:cNvPicPr>
          <p:nvPr/>
        </p:nvPicPr>
        <p:blipFill>
          <a:blip r:embed="rId3"/>
          <a:srcRect r="40203" b="86504"/>
          <a:stretch>
            <a:fillRect/>
          </a:stretch>
        </p:blipFill>
        <p:spPr>
          <a:xfrm>
            <a:off x="313580" y="3986144"/>
            <a:ext cx="11564840" cy="1957610"/>
          </a:xfrm>
          <a:prstGeom prst="rect">
            <a:avLst/>
          </a:prstGeom>
        </p:spPr>
      </p:pic>
    </p:spTree>
    <p:extLst>
      <p:ext uri="{BB962C8B-B14F-4D97-AF65-F5344CB8AC3E}">
        <p14:creationId xmlns:p14="http://schemas.microsoft.com/office/powerpoint/2010/main" val="1318640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E0A7-ABD6-3659-FEA0-E754D3B06FAD}"/>
              </a:ext>
            </a:extLst>
          </p:cNvPr>
          <p:cNvSpPr>
            <a:spLocks noGrp="1"/>
          </p:cNvSpPr>
          <p:nvPr>
            <p:ph type="title"/>
          </p:nvPr>
        </p:nvSpPr>
        <p:spPr/>
        <p:txBody>
          <a:bodyPr/>
          <a:lstStyle/>
          <a:p>
            <a:r>
              <a:rPr lang="en-US" dirty="0"/>
              <a:t>Navigating the Title I Performance Report</a:t>
            </a:r>
          </a:p>
        </p:txBody>
      </p:sp>
      <p:sp>
        <p:nvSpPr>
          <p:cNvPr id="3" name="Text Placeholder 2">
            <a:extLst>
              <a:ext uri="{FF2B5EF4-FFF2-40B4-BE49-F238E27FC236}">
                <a16:creationId xmlns:a16="http://schemas.microsoft.com/office/drawing/2014/main" id="{24202776-D73F-96DB-AB73-8830F6ED8E20}"/>
              </a:ext>
            </a:extLst>
          </p:cNvPr>
          <p:cNvSpPr>
            <a:spLocks noGrp="1"/>
          </p:cNvSpPr>
          <p:nvPr>
            <p:ph type="body" sz="quarter" idx="14"/>
          </p:nvPr>
        </p:nvSpPr>
        <p:spPr/>
        <p:txBody>
          <a:bodyPr/>
          <a:lstStyle/>
          <a:p>
            <a:pPr>
              <a:buFont typeface="Arial" panose="020B0604020202020204" pitchFamily="34" charset="0"/>
              <a:buChar char="•"/>
            </a:pPr>
            <a:r>
              <a:rPr lang="en-US" dirty="0"/>
              <a:t>Clicking the stacked “Navigation” tab on the upper left-hand corner brings up the Navigation page. Move through the report’s various pages—Overview, Contact Information, Student Participation, and Submit—by clicking on their titles here.</a:t>
            </a:r>
          </a:p>
          <a:p>
            <a:pPr>
              <a:buFont typeface="Arial" panose="020B0604020202020204" pitchFamily="34" charset="0"/>
              <a:buChar char="•"/>
            </a:pPr>
            <a:r>
              <a:rPr lang="en-US" dirty="0"/>
              <a:t>Move any tab by dragging it to another location on the screen.</a:t>
            </a:r>
          </a:p>
        </p:txBody>
      </p:sp>
      <p:sp>
        <p:nvSpPr>
          <p:cNvPr id="7" name="Picture Placeholder 6">
            <a:extLst>
              <a:ext uri="{FF2B5EF4-FFF2-40B4-BE49-F238E27FC236}">
                <a16:creationId xmlns:a16="http://schemas.microsoft.com/office/drawing/2014/main" id="{7A64F4EA-7A79-6AF8-109E-D2DAE9723937}"/>
              </a:ext>
            </a:extLst>
          </p:cNvPr>
          <p:cNvSpPr>
            <a:spLocks noGrp="1"/>
          </p:cNvSpPr>
          <p:nvPr>
            <p:ph type="pic" sz="quarter" idx="13"/>
          </p:nvPr>
        </p:nvSpPr>
        <p:spPr/>
        <p:txBody>
          <a:bodyPr/>
          <a:lstStyle/>
          <a:p>
            <a:endParaRPr lang="en-US"/>
          </a:p>
        </p:txBody>
      </p:sp>
      <p:pic>
        <p:nvPicPr>
          <p:cNvPr id="10" name="Picture 9" descr="Screenshot: Navigation Screen. Tab options of Title I Performance Report listed are Overview, Contact Information, Student Participation, and Submit.">
            <a:extLst>
              <a:ext uri="{FF2B5EF4-FFF2-40B4-BE49-F238E27FC236}">
                <a16:creationId xmlns:a16="http://schemas.microsoft.com/office/drawing/2014/main" id="{E39EFD21-CBCF-5F05-6B06-D4C0F6E8BC2A}"/>
              </a:ext>
            </a:extLst>
          </p:cNvPr>
          <p:cNvPicPr>
            <a:picLocks noChangeAspect="1"/>
          </p:cNvPicPr>
          <p:nvPr/>
        </p:nvPicPr>
        <p:blipFill>
          <a:blip r:embed="rId2"/>
          <a:stretch>
            <a:fillRect/>
          </a:stretch>
        </p:blipFill>
        <p:spPr>
          <a:xfrm>
            <a:off x="6245619" y="1819275"/>
            <a:ext cx="5568161" cy="4334496"/>
          </a:xfrm>
          <a:prstGeom prst="rect">
            <a:avLst/>
          </a:prstGeom>
        </p:spPr>
      </p:pic>
    </p:spTree>
    <p:extLst>
      <p:ext uri="{BB962C8B-B14F-4D97-AF65-F5344CB8AC3E}">
        <p14:creationId xmlns:p14="http://schemas.microsoft.com/office/powerpoint/2010/main" val="269707758"/>
      </p:ext>
    </p:extLst>
  </p:cSld>
  <p:clrMapOvr>
    <a:masterClrMapping/>
  </p:clrMapOvr>
</p:sld>
</file>

<file path=ppt/theme/theme1.xml><?xml version="1.0" encoding="utf-8"?>
<a:theme xmlns:a="http://schemas.openxmlformats.org/drawingml/2006/main" name="Office Theme">
  <a:themeElements>
    <a:clrScheme name="NJDOE_2025">
      <a:dk1>
        <a:srgbClr val="000000"/>
      </a:dk1>
      <a:lt1>
        <a:srgbClr val="FFFFFF"/>
      </a:lt1>
      <a:dk2>
        <a:srgbClr val="0E2841"/>
      </a:dk2>
      <a:lt2>
        <a:srgbClr val="E8E8E8"/>
      </a:lt2>
      <a:accent1>
        <a:srgbClr val="345F84"/>
      </a:accent1>
      <a:accent2>
        <a:srgbClr val="772006"/>
      </a:accent2>
      <a:accent3>
        <a:srgbClr val="004E75"/>
      </a:accent3>
      <a:accent4>
        <a:srgbClr val="373535"/>
      </a:accent4>
      <a:accent5>
        <a:srgbClr val="C13C15"/>
      </a:accent5>
      <a:accent6>
        <a:srgbClr val="FEAD15"/>
      </a:accent6>
      <a:hlink>
        <a:srgbClr val="006CFF"/>
      </a:hlink>
      <a:folHlink>
        <a:srgbClr val="96607D"/>
      </a:folHlink>
    </a:clrScheme>
    <a:fontScheme name="NJDOE_2025">
      <a:majorFont>
        <a:latin typeface="Aptos Narrow"/>
        <a:ea typeface=""/>
        <a:cs typeface=""/>
      </a:majorFont>
      <a:minorFont>
        <a:latin typeface="Aptos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JDOE_PPT_Template.potx" id="{656F9EB2-7695-4072-8291-8A3A2A17BF5A}" vid="{2E4E04E5-95BA-4C7E-88CA-A681EFBFE9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65d9d9-734f-4e40-bf37-76520b71712c">
      <Terms xmlns="http://schemas.microsoft.com/office/infopath/2007/PartnerControls"/>
    </lcf76f155ced4ddcb4097134ff3c332f>
    <TaxCatchAll xmlns="2f57b3d6-2a08-4fee-adfc-63f1034723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527733B12F634B9735AAA5FFBBE821" ma:contentTypeVersion="16" ma:contentTypeDescription="Create a new document." ma:contentTypeScope="" ma:versionID="0577c5864366483752ba597db130af0b">
  <xsd:schema xmlns:xsd="http://www.w3.org/2001/XMLSchema" xmlns:xs="http://www.w3.org/2001/XMLSchema" xmlns:p="http://schemas.microsoft.com/office/2006/metadata/properties" xmlns:ns2="1765d9d9-734f-4e40-bf37-76520b71712c" xmlns:ns3="2f57b3d6-2a08-4fee-adfc-63f103472337" targetNamespace="http://schemas.microsoft.com/office/2006/metadata/properties" ma:root="true" ma:fieldsID="059d24dbc06be83afbf7bf9862c5f28a" ns2:_="" ns3:_="">
    <xsd:import namespace="1765d9d9-734f-4e40-bf37-76520b71712c"/>
    <xsd:import namespace="2f57b3d6-2a08-4fee-adfc-63f1034723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5d9d9-734f-4e40-bf37-76520b717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57b3d6-2a08-4fee-adfc-63f1034723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80a48b-5667-49cb-9bd0-bc13deb3795c}" ma:internalName="TaxCatchAll" ma:showField="CatchAllData" ma:web="2f57b3d6-2a08-4fee-adfc-63f1034723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508219-F26D-4248-B64F-F5C649E15878}">
  <ds:schemaRefs>
    <ds:schemaRef ds:uri="1765d9d9-734f-4e40-bf37-76520b71712c"/>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dcmitype/"/>
    <ds:schemaRef ds:uri="http://purl.org/dc/elements/1.1/"/>
    <ds:schemaRef ds:uri="http://schemas.openxmlformats.org/package/2006/metadata/core-properties"/>
    <ds:schemaRef ds:uri="http://purl.org/dc/terms/"/>
    <ds:schemaRef ds:uri="2f57b3d6-2a08-4fee-adfc-63f103472337"/>
  </ds:schemaRefs>
</ds:datastoreItem>
</file>

<file path=customXml/itemProps2.xml><?xml version="1.0" encoding="utf-8"?>
<ds:datastoreItem xmlns:ds="http://schemas.openxmlformats.org/officeDocument/2006/customXml" ds:itemID="{9B15917D-CF66-427C-A017-00A3B24235EB}">
  <ds:schemaRefs>
    <ds:schemaRef ds:uri="http://schemas.microsoft.com/sharepoint/v3/contenttype/forms"/>
  </ds:schemaRefs>
</ds:datastoreItem>
</file>

<file path=customXml/itemProps3.xml><?xml version="1.0" encoding="utf-8"?>
<ds:datastoreItem xmlns:ds="http://schemas.openxmlformats.org/officeDocument/2006/customXml" ds:itemID="{B6B42A77-2A49-4917-A0D2-B77D8384C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65d9d9-734f-4e40-bf37-76520b71712c"/>
    <ds:schemaRef ds:uri="2f57b3d6-2a08-4fee-adfc-63f1034723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NJDOE_PPT_Template</Template>
  <TotalTime>399</TotalTime>
  <Words>1376</Words>
  <Application>Microsoft Office PowerPoint</Application>
  <PresentationFormat>Widescreen</PresentationFormat>
  <Paragraphs>87</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Narrow</vt:lpstr>
      <vt:lpstr>Arial</vt:lpstr>
      <vt:lpstr>Courier New</vt:lpstr>
      <vt:lpstr>Wingdings</vt:lpstr>
      <vt:lpstr>Office Theme</vt:lpstr>
      <vt:lpstr>New Jersey Department of Education</vt:lpstr>
      <vt:lpstr>User Guide to the Title I, Part A Performance Report</vt:lpstr>
      <vt:lpstr>Purpose of the Title I, Part A Performance Report</vt:lpstr>
      <vt:lpstr>LEAs Required to Submit the Report</vt:lpstr>
      <vt:lpstr>Information Needed to Complete Report</vt:lpstr>
      <vt:lpstr>How to Log on to the NJDOE’s Grants Management System</vt:lpstr>
      <vt:lpstr>Accessing NJGMS</vt:lpstr>
      <vt:lpstr>Accessing the Title I Performance Report</vt:lpstr>
      <vt:lpstr>Navigating the Title I Performance Report</vt:lpstr>
      <vt:lpstr>Overview</vt:lpstr>
      <vt:lpstr>Contact Information</vt:lpstr>
      <vt:lpstr>Student Participation</vt:lpstr>
      <vt:lpstr>Messages in NJGMS</vt:lpstr>
      <vt:lpstr>Nonpublic and Local Neglected Students by Grade Level</vt:lpstr>
      <vt:lpstr>Explanation Text Boxes (if required)</vt:lpstr>
      <vt:lpstr>Submit</vt:lpstr>
      <vt:lpstr>Revising the Report</vt:lpstr>
      <vt:lpstr>Helpful Resources</vt:lpstr>
      <vt:lpstr>Follow Us</vt:lpstr>
      <vt:lpstr>Thank You</vt:lpstr>
    </vt:vector>
  </TitlesOfParts>
  <Company>NJ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the Title I, Part A Performance Report 2024-25</dc:title>
  <dc:creator>New Jersey Department of Education</dc:creator>
  <cp:lastModifiedBy>Czehut, Katherine</cp:lastModifiedBy>
  <cp:revision>54</cp:revision>
  <dcterms:created xsi:type="dcterms:W3CDTF">2025-09-17T18:10:32Z</dcterms:created>
  <dcterms:modified xsi:type="dcterms:W3CDTF">2025-12-02T15:52:37Z</dcterms:modified>
  <cp:category>Technical Assistance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0x01010023527733B12F634B9735AAA5FFBBE821</vt:lpwstr>
  </property>
  <property fmtid="{D5CDD505-2E9C-101B-9397-08002B2CF9AE}" pid="3" name="MediaServiceImageTags">
    <vt:lpwstr/>
  </property>
</Properties>
</file>