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5C3C2B-6E17-43E7-B455-BE2397C122DE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877C36-4257-42FC-807A-1D35AF55A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592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877C36-4257-42FC-807A-1D35AF55AE3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5995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Highest Scored Questions – 1) I believe in diversity in the workplace</a:t>
            </a:r>
            <a:r>
              <a:rPr lang="en-US" baseline="0" dirty="0" smtClean="0"/>
              <a:t> 2) If I made a mistake, I would admit it and correct it 3) I thrive on change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877C36-4257-42FC-807A-1D35AF55AE3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786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F21A13-0C9A-4E81-81AC-76E836C46E65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E29C3E-1FF3-4878-A064-6985AD8A91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F21A13-0C9A-4E81-81AC-76E836C46E65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E29C3E-1FF3-4878-A064-6985AD8A91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F21A13-0C9A-4E81-81AC-76E836C46E65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E29C3E-1FF3-4878-A064-6985AD8A91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F21A13-0C9A-4E81-81AC-76E836C46E65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E29C3E-1FF3-4878-A064-6985AD8A91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F21A13-0C9A-4E81-81AC-76E836C46E65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E29C3E-1FF3-4878-A064-6985AD8A91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F21A13-0C9A-4E81-81AC-76E836C46E65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E29C3E-1FF3-4878-A064-6985AD8A91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F21A13-0C9A-4E81-81AC-76E836C46E65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E29C3E-1FF3-4878-A064-6985AD8A91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F21A13-0C9A-4E81-81AC-76E836C46E65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E29C3E-1FF3-4878-A064-6985AD8A91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F21A13-0C9A-4E81-81AC-76E836C46E65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E29C3E-1FF3-4878-A064-6985AD8A91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F21A13-0C9A-4E81-81AC-76E836C46E65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E29C3E-1FF3-4878-A064-6985AD8A91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F21A13-0C9A-4E81-81AC-76E836C46E65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E29C3E-1FF3-4878-A064-6985AD8A91E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AF21A13-0C9A-4E81-81AC-76E836C46E65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F0E29C3E-1FF3-4878-A064-6985AD8A91E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.gi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emf"/><Relationship Id="rId5" Type="http://schemas.openxmlformats.org/officeDocument/2006/relationships/package" Target="../embeddings/Microsoft_Word_Document1.docx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53000"/>
            <a:ext cx="77724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700" dirty="0" smtClean="0"/>
              <a:t>OSHE/EOF SUPPLEMENTAL FY 2017 ARTICLE IV </a:t>
            </a:r>
            <a:br>
              <a:rPr lang="en-US" sz="2700" dirty="0" smtClean="0"/>
            </a:br>
            <a:r>
              <a:rPr lang="en-US" sz="2700" b="0" dirty="0" smtClean="0"/>
              <a:t>Special </a:t>
            </a:r>
            <a:r>
              <a:rPr lang="en-US" sz="2700" b="0" dirty="0"/>
              <a:t>Projects – Outcomes Report</a:t>
            </a:r>
            <a:r>
              <a:rPr lang="en-US" dirty="0"/>
              <a:t/>
            </a:r>
            <a:br>
              <a:rPr lang="en-US" dirty="0"/>
            </a:br>
            <a:endParaRPr lang="en-US" b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5791200"/>
            <a:ext cx="8610600" cy="609600"/>
          </a:xfrm>
        </p:spPr>
        <p:txBody>
          <a:bodyPr>
            <a:normAutofit/>
          </a:bodyPr>
          <a:lstStyle/>
          <a:p>
            <a:pPr algn="ctr"/>
            <a:r>
              <a:rPr lang="en-US" sz="1800" dirty="0" smtClean="0"/>
              <a:t>Saint Peter’s University – Educational Opportunity Fund Program</a:t>
            </a:r>
            <a:endParaRPr lang="en-US" sz="1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44" t="21192" r="13538" b="17629"/>
          <a:stretch/>
        </p:blipFill>
        <p:spPr>
          <a:xfrm>
            <a:off x="429491" y="762000"/>
            <a:ext cx="6248400" cy="34497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7891" y="1379391"/>
            <a:ext cx="1838325" cy="1720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437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91200"/>
            <a:ext cx="8183880" cy="701040"/>
          </a:xfrm>
        </p:spPr>
        <p:txBody>
          <a:bodyPr/>
          <a:lstStyle/>
          <a:p>
            <a:r>
              <a:rPr lang="en-US" dirty="0"/>
              <a:t>ROAD TRIP LIKE A PEACOCK!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11" t="10469" r="12511" b="8754"/>
          <a:stretch/>
        </p:blipFill>
        <p:spPr>
          <a:xfrm>
            <a:off x="445079" y="609600"/>
            <a:ext cx="2526722" cy="3323792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516" t="36061" r="8969"/>
          <a:stretch/>
        </p:blipFill>
        <p:spPr>
          <a:xfrm>
            <a:off x="4585854" y="574964"/>
            <a:ext cx="3519055" cy="285403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03" r="3872" b="29714"/>
          <a:stretch/>
        </p:blipFill>
        <p:spPr>
          <a:xfrm>
            <a:off x="3048000" y="3136594"/>
            <a:ext cx="3955473" cy="273973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57200" y="3958028"/>
            <a:ext cx="2743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Lots of Cups of Coffee</a:t>
            </a:r>
            <a:endParaRPr lang="en-US" sz="1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352800" y="574964"/>
            <a:ext cx="12607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Atlanta Olympic Park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7003473" y="4927753"/>
            <a:ext cx="17595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Dinner at Watershed Restaurant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99399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791200"/>
            <a:ext cx="8183880" cy="670560"/>
          </a:xfrm>
        </p:spPr>
        <p:txBody>
          <a:bodyPr/>
          <a:lstStyle/>
          <a:p>
            <a:r>
              <a:rPr lang="en-US" dirty="0" smtClean="0"/>
              <a:t>TARGET AUDIENCE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879848"/>
          </a:xfrm>
        </p:spPr>
        <p:txBody>
          <a:bodyPr/>
          <a:lstStyle/>
          <a:p>
            <a:pPr algn="ctr"/>
            <a:r>
              <a:rPr lang="en-US" sz="2000" dirty="0" smtClean="0"/>
              <a:t>7 - 1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 Year EOF Scholars</a:t>
            </a:r>
          </a:p>
          <a:p>
            <a:pPr algn="ctr"/>
            <a:endParaRPr lang="en-US" sz="2000" dirty="0" smtClean="0"/>
          </a:p>
          <a:p>
            <a:pPr algn="ctr"/>
            <a:r>
              <a:rPr lang="en-US" sz="2000" dirty="0" smtClean="0"/>
              <a:t>2 - 2</a:t>
            </a:r>
            <a:r>
              <a:rPr lang="en-US" sz="2000" baseline="30000" dirty="0" smtClean="0"/>
              <a:t>nd</a:t>
            </a:r>
            <a:r>
              <a:rPr lang="en-US" sz="2000" dirty="0" smtClean="0"/>
              <a:t> Year EOF Scholars</a:t>
            </a:r>
          </a:p>
          <a:p>
            <a:pPr algn="ctr"/>
            <a:endParaRPr lang="en-US" sz="2000" dirty="0" smtClean="0"/>
          </a:p>
          <a:p>
            <a:pPr algn="r"/>
            <a:r>
              <a:rPr lang="en-US" sz="2000" dirty="0" smtClean="0"/>
              <a:t>1</a:t>
            </a:r>
            <a:r>
              <a:rPr lang="en-US" sz="2000" dirty="0"/>
              <a:t> </a:t>
            </a:r>
            <a:r>
              <a:rPr lang="en-US" sz="2000" dirty="0" smtClean="0"/>
              <a:t>- 3</a:t>
            </a:r>
            <a:r>
              <a:rPr lang="en-US" sz="2000" baseline="30000" dirty="0" smtClean="0"/>
              <a:t>rd</a:t>
            </a:r>
            <a:r>
              <a:rPr lang="en-US" sz="2000" dirty="0" smtClean="0"/>
              <a:t> Year EOF Scholar (Student Worker)</a:t>
            </a:r>
          </a:p>
          <a:p>
            <a:pPr algn="ctr"/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8698610"/>
              </p:ext>
            </p:extLst>
          </p:nvPr>
        </p:nvGraphicFramePr>
        <p:xfrm>
          <a:off x="1600200" y="2362200"/>
          <a:ext cx="7306056" cy="388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Document" r:id="rId5" imgW="5940984" imgH="2876404" progId="Word.Document.12">
                  <p:embed/>
                </p:oleObj>
              </mc:Choice>
              <mc:Fallback>
                <p:oleObj name="Document" r:id="rId5" imgW="5940984" imgH="2876404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600200" y="2362200"/>
                        <a:ext cx="7306056" cy="3886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52" name="Picture 4" descr="C:\Users\wdejesus\AppData\Local\Microsoft\Windows\Temporary Internet Files\Content.IE5\EL31IVKN\speaker-podium-clip-art[1]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33400"/>
            <a:ext cx="1733550" cy="18288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2316035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91200"/>
            <a:ext cx="8183880" cy="62484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PROJECT GOAL &amp; OBEJECTIVES</a:t>
            </a:r>
            <a:endParaRPr lang="en-US" dirty="0"/>
          </a:p>
        </p:txBody>
      </p:sp>
      <p:pic>
        <p:nvPicPr>
          <p:cNvPr id="1026" name="Picture 2" descr="C:\Users\wdejesus\AppData\Local\Microsoft\Windows\Temporary Internet Files\Content.IE5\MP29607S\stock-vector-target-goals-vector-icon-success-business-strategy-concept-323492543[1].jpg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547"/>
          <a:stretch/>
        </p:blipFill>
        <p:spPr bwMode="auto">
          <a:xfrm>
            <a:off x="4876800" y="1461313"/>
            <a:ext cx="3359727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33400" y="609600"/>
            <a:ext cx="4953000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Build 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 &amp; 2</a:t>
            </a:r>
            <a:r>
              <a:rPr lang="en-US" sz="2000" baseline="30000" dirty="0" smtClean="0"/>
              <a:t>nd</a:t>
            </a:r>
            <a:r>
              <a:rPr lang="en-US" sz="2000" dirty="0" smtClean="0"/>
              <a:t> Year EOF Scholars Professional Skills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Develop and Strengthen skills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Usage of Skills within Student Organizational Involvement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Strengthen Collaboration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Strengthen Organizational/Presentational Skills</a:t>
            </a: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36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791200"/>
            <a:ext cx="8183880" cy="701040"/>
          </a:xfrm>
        </p:spPr>
        <p:txBody>
          <a:bodyPr/>
          <a:lstStyle/>
          <a:p>
            <a:r>
              <a:rPr lang="en-US" dirty="0" smtClean="0"/>
              <a:t>ASSESSMENT MEASURES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endParaRPr lang="en-US" u="sng" dirty="0" smtClean="0"/>
          </a:p>
          <a:p>
            <a:pPr marL="0" indent="0" algn="ctr">
              <a:buNone/>
            </a:pPr>
            <a:endParaRPr lang="en-US" u="sng" dirty="0" smtClean="0"/>
          </a:p>
          <a:p>
            <a:pPr marL="0" indent="0" algn="ctr">
              <a:buNone/>
            </a:pPr>
            <a:r>
              <a:rPr lang="en-US" u="sng" dirty="0" smtClean="0"/>
              <a:t>CAMPUS ACTION PLAN</a:t>
            </a:r>
          </a:p>
          <a:p>
            <a:pPr algn="ctr"/>
            <a:r>
              <a:rPr lang="en-US" sz="2400" dirty="0" smtClean="0"/>
              <a:t>Organize and Strategize on </a:t>
            </a:r>
          </a:p>
          <a:p>
            <a:pPr marL="0" indent="0" algn="ctr">
              <a:buNone/>
            </a:pPr>
            <a:r>
              <a:rPr lang="en-US" sz="2400" i="1" dirty="0" smtClean="0"/>
              <a:t>how to best market and execute successful events</a:t>
            </a:r>
          </a:p>
          <a:p>
            <a:pPr marL="0" indent="0" algn="ctr">
              <a:buNone/>
            </a:pPr>
            <a:endParaRPr lang="en-US" sz="2400" u="sng" dirty="0" smtClean="0"/>
          </a:p>
          <a:p>
            <a:pPr marL="0" indent="0" algn="ctr">
              <a:buNone/>
            </a:pPr>
            <a:endParaRPr lang="en-US" sz="2400" u="sng" dirty="0" smtClean="0"/>
          </a:p>
          <a:p>
            <a:pPr marL="0" indent="0" algn="ctr">
              <a:buNone/>
            </a:pPr>
            <a:r>
              <a:rPr lang="en-US" sz="2400" u="sng" dirty="0" smtClean="0"/>
              <a:t>INVOLVEMENT &amp; LEADERSHIP</a:t>
            </a:r>
          </a:p>
          <a:p>
            <a:pPr algn="ctr"/>
            <a:r>
              <a:rPr lang="en-US" sz="2400" dirty="0" smtClean="0"/>
              <a:t>100% of NSLDC participants in 2+ Student Orgs.</a:t>
            </a:r>
          </a:p>
          <a:p>
            <a:pPr algn="ctr"/>
            <a:r>
              <a:rPr lang="en-US" sz="2400" dirty="0" smtClean="0"/>
              <a:t>70% hold an executive board position</a:t>
            </a:r>
          </a:p>
          <a:p>
            <a:pPr algn="ctr"/>
            <a:r>
              <a:rPr lang="en-US" sz="2400" dirty="0" smtClean="0"/>
              <a:t>EOF Scholar testimonial – EOF SU17</a:t>
            </a:r>
          </a:p>
          <a:p>
            <a:pPr algn="ctr"/>
            <a:r>
              <a:rPr lang="en-US" sz="2400" dirty="0" smtClean="0"/>
              <a:t>2 EOF Peer Mentors</a:t>
            </a:r>
          </a:p>
          <a:p>
            <a:pPr algn="ctr"/>
            <a:r>
              <a:rPr lang="en-US" sz="2400" dirty="0" smtClean="0"/>
              <a:t>1 EOF Resident Assistant</a:t>
            </a:r>
          </a:p>
          <a:p>
            <a:pPr algn="ctr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56438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5000"/>
            <a:ext cx="8183880" cy="701040"/>
          </a:xfrm>
        </p:spPr>
        <p:txBody>
          <a:bodyPr/>
          <a:lstStyle/>
          <a:p>
            <a:r>
              <a:rPr lang="en-US" dirty="0"/>
              <a:t>ASSESSMENT MEASURES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u="sng" dirty="0" smtClean="0"/>
              <a:t>LEADERSHIP SELF-ASSESSMENT QUESTIONNAIRE PRE/POST RESULTS</a:t>
            </a:r>
            <a:endParaRPr lang="en-US" u="sng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643302"/>
              </p:ext>
            </p:extLst>
          </p:nvPr>
        </p:nvGraphicFramePr>
        <p:xfrm>
          <a:off x="838200" y="1676400"/>
          <a:ext cx="6629400" cy="32766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65759"/>
                <a:gridCol w="1023300"/>
                <a:gridCol w="895388"/>
                <a:gridCol w="992426"/>
                <a:gridCol w="1852527"/>
              </a:tblGrid>
              <a:tr h="46808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EOF Student Leader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Year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Pre Score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Post Score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Percentage Point &gt; / &lt;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404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Avosuahi Albert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r>
                        <a:rPr lang="en-US" sz="1200" baseline="30000">
                          <a:effectLst/>
                        </a:rPr>
                        <a:t>st</a:t>
                      </a:r>
                      <a:r>
                        <a:rPr lang="en-US" sz="1200">
                          <a:effectLst/>
                        </a:rPr>
                        <a:t> Year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83%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94%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+11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6808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Christian Barthelemy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</a:t>
                      </a:r>
                      <a:r>
                        <a:rPr lang="en-US" sz="1200" baseline="30000">
                          <a:effectLst/>
                        </a:rPr>
                        <a:t>nd</a:t>
                      </a:r>
                      <a:r>
                        <a:rPr lang="en-US" sz="1200">
                          <a:effectLst/>
                        </a:rPr>
                        <a:t> Year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75%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81%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+6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404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Christian Butts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</a:t>
                      </a:r>
                      <a:r>
                        <a:rPr lang="en-US" sz="1200" baseline="30000" dirty="0">
                          <a:effectLst/>
                        </a:rPr>
                        <a:t>st</a:t>
                      </a:r>
                      <a:r>
                        <a:rPr lang="en-US" sz="1200" dirty="0">
                          <a:effectLst/>
                        </a:rPr>
                        <a:t> Year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82%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80%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-2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404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Nadiyah Chase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</a:t>
                      </a:r>
                      <a:r>
                        <a:rPr lang="en-US" sz="1200" baseline="30000">
                          <a:effectLst/>
                        </a:rPr>
                        <a:t>nd</a:t>
                      </a:r>
                      <a:r>
                        <a:rPr lang="en-US" sz="1200">
                          <a:effectLst/>
                        </a:rPr>
                        <a:t> Year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76%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83%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+7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404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Jerry Guallpa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r>
                        <a:rPr lang="en-US" sz="1200" baseline="30000">
                          <a:effectLst/>
                        </a:rPr>
                        <a:t>st</a:t>
                      </a:r>
                      <a:r>
                        <a:rPr lang="en-US" sz="1200">
                          <a:effectLst/>
                        </a:rPr>
                        <a:t> Year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81%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87%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+6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404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Andrea Lopez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r>
                        <a:rPr lang="en-US" sz="1200" baseline="30000">
                          <a:effectLst/>
                        </a:rPr>
                        <a:t>st</a:t>
                      </a:r>
                      <a:r>
                        <a:rPr lang="en-US" sz="1200">
                          <a:effectLst/>
                        </a:rPr>
                        <a:t> Year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91%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91%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=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404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Adrian Reyes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r>
                        <a:rPr lang="en-US" sz="1200" baseline="30000">
                          <a:effectLst/>
                        </a:rPr>
                        <a:t>st</a:t>
                      </a:r>
                      <a:r>
                        <a:rPr lang="en-US" sz="1200">
                          <a:effectLst/>
                        </a:rPr>
                        <a:t> Year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59%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79%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+20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404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Ana Rodriguez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r>
                        <a:rPr lang="en-US" sz="1200" baseline="30000">
                          <a:effectLst/>
                        </a:rPr>
                        <a:t>st</a:t>
                      </a:r>
                      <a:r>
                        <a:rPr lang="en-US" sz="1200">
                          <a:effectLst/>
                        </a:rPr>
                        <a:t> Year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69%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73%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+4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6808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Jonathan Rodriguez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r>
                        <a:rPr lang="en-US" sz="1200" baseline="30000">
                          <a:effectLst/>
                        </a:rPr>
                        <a:t>st</a:t>
                      </a:r>
                      <a:r>
                        <a:rPr lang="en-US" sz="1200">
                          <a:effectLst/>
                        </a:rPr>
                        <a:t> Year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97%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100%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+3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404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Leyla Salhuana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</a:t>
                      </a:r>
                      <a:r>
                        <a:rPr lang="en-US" sz="1200" baseline="30000">
                          <a:effectLst/>
                        </a:rPr>
                        <a:t>rd</a:t>
                      </a:r>
                      <a:r>
                        <a:rPr lang="en-US" sz="1200">
                          <a:effectLst/>
                        </a:rPr>
                        <a:t> Year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87%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90%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3074" name="Picture 2" descr="C:\Users\wdejesus\AppData\Local\Microsoft\Windows\Temporary Internet Files\Content.IE5\EL31IVKN\WetLabResultsIcon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2666" y="4191000"/>
            <a:ext cx="2038350" cy="173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0308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867400"/>
            <a:ext cx="8183880" cy="624840"/>
          </a:xfrm>
        </p:spPr>
        <p:txBody>
          <a:bodyPr>
            <a:normAutofit fontScale="90000"/>
          </a:bodyPr>
          <a:lstStyle/>
          <a:p>
            <a:r>
              <a:rPr lang="en-US" dirty="0"/>
              <a:t>ASSESSMENT MEASURES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u="sng" dirty="0"/>
              <a:t>LEADERSHIP SELF-ASSESSMENT QUESTIONNAIRE PRE/POST RESULTS</a:t>
            </a:r>
          </a:p>
          <a:p>
            <a:pPr algn="ctr"/>
            <a:r>
              <a:rPr lang="en-US" dirty="0" smtClean="0"/>
              <a:t>80% increased in percentage points</a:t>
            </a:r>
          </a:p>
          <a:p>
            <a:pPr algn="ctr"/>
            <a:r>
              <a:rPr lang="en-US" dirty="0" smtClean="0"/>
              <a:t>3 Highest Scored Statements</a:t>
            </a:r>
          </a:p>
          <a:p>
            <a:pPr marL="0" indent="0" algn="ctr">
              <a:buNone/>
            </a:pPr>
            <a:endParaRPr lang="en-US" sz="1600" dirty="0" smtClean="0"/>
          </a:p>
          <a:p>
            <a:pPr marL="0" indent="0" algn="ctr">
              <a:buNone/>
            </a:pPr>
            <a:r>
              <a:rPr lang="en-US" sz="1600" dirty="0" smtClean="0"/>
              <a:t>1) I </a:t>
            </a:r>
            <a:r>
              <a:rPr lang="en-US" sz="1600" dirty="0"/>
              <a:t>believe in diversity in the workplace </a:t>
            </a:r>
            <a:endParaRPr lang="en-US" sz="1600" dirty="0" smtClean="0"/>
          </a:p>
          <a:p>
            <a:pPr marL="0" indent="0" algn="ctr">
              <a:buNone/>
            </a:pPr>
            <a:r>
              <a:rPr lang="en-US" sz="1600" dirty="0" smtClean="0"/>
              <a:t> 2) If </a:t>
            </a:r>
            <a:r>
              <a:rPr lang="en-US" sz="1600" dirty="0"/>
              <a:t>I made a mistake, I would admit it and correct it </a:t>
            </a:r>
            <a:endParaRPr lang="en-US" sz="1600" dirty="0" smtClean="0"/>
          </a:p>
          <a:p>
            <a:pPr marL="0" indent="0" algn="ctr">
              <a:buNone/>
            </a:pPr>
            <a:r>
              <a:rPr lang="en-US" sz="1600" dirty="0" smtClean="0"/>
              <a:t> 3) I </a:t>
            </a:r>
            <a:r>
              <a:rPr lang="en-US" sz="1600" dirty="0"/>
              <a:t>thrive on change</a:t>
            </a:r>
          </a:p>
          <a:p>
            <a:pPr algn="ctr"/>
            <a:endParaRPr lang="en-US" sz="1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826" b="42213"/>
          <a:stretch/>
        </p:blipFill>
        <p:spPr>
          <a:xfrm>
            <a:off x="762000" y="3657600"/>
            <a:ext cx="7772400" cy="2119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1363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91200"/>
            <a:ext cx="8183880" cy="701040"/>
          </a:xfrm>
        </p:spPr>
        <p:txBody>
          <a:bodyPr/>
          <a:lstStyle/>
          <a:p>
            <a:r>
              <a:rPr lang="en-US" dirty="0" smtClean="0"/>
              <a:t>IMPACT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9" t="2248" r="15920" b="17718"/>
          <a:stretch/>
        </p:blipFill>
        <p:spPr>
          <a:xfrm>
            <a:off x="5756563" y="862938"/>
            <a:ext cx="3006437" cy="2908400"/>
          </a:xfrm>
        </p:spPr>
      </p:pic>
      <p:sp>
        <p:nvSpPr>
          <p:cNvPr id="6" name="TextBox 5"/>
          <p:cNvSpPr txBox="1"/>
          <p:nvPr/>
        </p:nvSpPr>
        <p:spPr>
          <a:xfrm>
            <a:off x="762000" y="685800"/>
            <a:ext cx="502920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Opportunity to acquire and strengthen skills outside NJ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Opportunity to reconnect with fellow EOF cohort members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National Convention offering networking with students nationwide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Effective Communication Skills</a:t>
            </a:r>
            <a:endParaRPr lang="en-US" sz="2000" dirty="0"/>
          </a:p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92" r="38333" b="22167"/>
          <a:stretch/>
        </p:blipFill>
        <p:spPr>
          <a:xfrm>
            <a:off x="2971800" y="4232564"/>
            <a:ext cx="5638800" cy="205047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943600" y="4232564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ATLANTA GEORGIA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44637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867400"/>
            <a:ext cx="8183880" cy="701040"/>
          </a:xfrm>
        </p:spPr>
        <p:txBody>
          <a:bodyPr/>
          <a:lstStyle/>
          <a:p>
            <a:r>
              <a:rPr lang="en-US" dirty="0" smtClean="0"/>
              <a:t>ACADEMIC IMPACT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39654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u="sng" dirty="0" smtClean="0"/>
              <a:t>SPRING 2017</a:t>
            </a:r>
            <a:endParaRPr lang="en-US" u="sng" dirty="0"/>
          </a:p>
          <a:p>
            <a:endParaRPr lang="en-US" dirty="0" smtClean="0"/>
          </a:p>
          <a:p>
            <a:r>
              <a:rPr lang="en-US" dirty="0" smtClean="0"/>
              <a:t>60% of NSLDC participants received a 3.0 or better semester GPA</a:t>
            </a:r>
          </a:p>
          <a:p>
            <a:endParaRPr lang="en-US" dirty="0"/>
          </a:p>
          <a:p>
            <a:r>
              <a:rPr lang="en-US" dirty="0" smtClean="0"/>
              <a:t>1 EOF Scholar - 4.0 GPA</a:t>
            </a:r>
          </a:p>
          <a:p>
            <a:endParaRPr lang="en-US" dirty="0" smtClean="0"/>
          </a:p>
          <a:p>
            <a:r>
              <a:rPr lang="en-US" dirty="0" smtClean="0"/>
              <a:t>Average GPA = 3.23 among participants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098" name="Picture 2" descr="C:\Users\wdejesus\AppData\Local\Microsoft\Windows\Temporary Internet Files\Content.IE5\S92KSA4P\study[1]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13" t="6405" r="2971" b="13016"/>
          <a:stretch/>
        </p:blipFill>
        <p:spPr bwMode="auto">
          <a:xfrm>
            <a:off x="1752599" y="4419600"/>
            <a:ext cx="4980709" cy="1468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0372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91200"/>
            <a:ext cx="8183880" cy="62484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ROAD TRIP LIKE A PEACOCK!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980" r="8963"/>
          <a:stretch/>
        </p:blipFill>
        <p:spPr>
          <a:xfrm>
            <a:off x="685800" y="533400"/>
            <a:ext cx="3447545" cy="2811172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2" t="17249" r="-1282" b="-1165"/>
          <a:stretch/>
        </p:blipFill>
        <p:spPr>
          <a:xfrm>
            <a:off x="5638800" y="533400"/>
            <a:ext cx="2971800" cy="249381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80" t="-268" r="25384" b="26212"/>
          <a:stretch/>
        </p:blipFill>
        <p:spPr>
          <a:xfrm>
            <a:off x="4128655" y="3027218"/>
            <a:ext cx="2133600" cy="261937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71055" y="3429000"/>
            <a:ext cx="36576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14 Hours to Atlanta One Way </a:t>
            </a:r>
          </a:p>
          <a:p>
            <a:endParaRPr lang="en-US" sz="2800" dirty="0"/>
          </a:p>
          <a:p>
            <a:r>
              <a:rPr lang="en-US" sz="2800" dirty="0" smtClean="0"/>
              <a:t>880 Miles One Way</a:t>
            </a:r>
          </a:p>
          <a:p>
            <a:endParaRPr lang="en-US" sz="2800" dirty="0"/>
          </a:p>
          <a:p>
            <a:endParaRPr lang="en-US" sz="2800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502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201</TotalTime>
  <Words>414</Words>
  <Application>Microsoft Office PowerPoint</Application>
  <PresentationFormat>On-screen Show (4:3)</PresentationFormat>
  <Paragraphs>129</Paragraphs>
  <Slides>10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Times New Roman</vt:lpstr>
      <vt:lpstr>Verdana</vt:lpstr>
      <vt:lpstr>Wingdings 2</vt:lpstr>
      <vt:lpstr>Aspect</vt:lpstr>
      <vt:lpstr>Document</vt:lpstr>
      <vt:lpstr>OSHE/EOF SUPPLEMENTAL FY 2017 ARTICLE IV  Special Projects – Outcomes Report </vt:lpstr>
      <vt:lpstr>TARGET AUDIENCE</vt:lpstr>
      <vt:lpstr>PROJECT GOAL &amp; OBEJECTIVES</vt:lpstr>
      <vt:lpstr>ASSESSMENT MEASURES</vt:lpstr>
      <vt:lpstr>ASSESSMENT MEASURES</vt:lpstr>
      <vt:lpstr>ASSESSMENT MEASURES</vt:lpstr>
      <vt:lpstr>IMPACT</vt:lpstr>
      <vt:lpstr>ACADEMIC IMPACT</vt:lpstr>
      <vt:lpstr>ROAD TRIP LIKE A PEACOCK!</vt:lpstr>
      <vt:lpstr>ROAD TRIP LIKE A PEACOCK!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 Jesus, Walvi</dc:creator>
  <cp:lastModifiedBy>Carter, Hasani</cp:lastModifiedBy>
  <cp:revision>14</cp:revision>
  <dcterms:created xsi:type="dcterms:W3CDTF">2017-09-29T13:35:13Z</dcterms:created>
  <dcterms:modified xsi:type="dcterms:W3CDTF">2017-10-05T15:31:24Z</dcterms:modified>
</cp:coreProperties>
</file>