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58" r:id="rId3"/>
    <p:sldId id="260" r:id="rId4"/>
    <p:sldId id="279" r:id="rId5"/>
    <p:sldId id="259" r:id="rId6"/>
    <p:sldId id="261" r:id="rId7"/>
    <p:sldId id="286" r:id="rId8"/>
    <p:sldId id="277" r:id="rId9"/>
    <p:sldId id="278" r:id="rId10"/>
    <p:sldId id="287" r:id="rId11"/>
    <p:sldId id="268" r:id="rId12"/>
    <p:sldId id="281" r:id="rId13"/>
    <p:sldId id="274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4" autoAdjust="0"/>
    <p:restoredTop sz="86364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74E92-58FF-4B47-9F80-8F16B3C2444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F0BDC0-966B-47A2-BD02-781032D91F41}">
      <dgm:prSet phldrT="[Text]"/>
      <dgm:spPr/>
      <dgm:t>
        <a:bodyPr/>
        <a:lstStyle/>
        <a:p>
          <a:r>
            <a:rPr lang="en-US" dirty="0" smtClean="0"/>
            <a:t>Selective</a:t>
          </a:r>
          <a:endParaRPr lang="en-US" dirty="0"/>
        </a:p>
      </dgm:t>
    </dgm:pt>
    <dgm:pt modelId="{45112898-8FC0-4307-9CC8-D4F4A9BC7232}" type="parTrans" cxnId="{0E0660CA-8083-4FFC-9BEE-D6A53C7D8DDC}">
      <dgm:prSet/>
      <dgm:spPr/>
      <dgm:t>
        <a:bodyPr/>
        <a:lstStyle/>
        <a:p>
          <a:endParaRPr lang="en-US"/>
        </a:p>
      </dgm:t>
    </dgm:pt>
    <dgm:pt modelId="{3AD26476-4AB9-447E-9723-2C600AF35F3F}" type="sibTrans" cxnId="{0E0660CA-8083-4FFC-9BEE-D6A53C7D8DDC}">
      <dgm:prSet/>
      <dgm:spPr/>
      <dgm:t>
        <a:bodyPr/>
        <a:lstStyle/>
        <a:p>
          <a:endParaRPr lang="en-US"/>
        </a:p>
      </dgm:t>
    </dgm:pt>
    <dgm:pt modelId="{BA794BB9-6FDE-47A8-943B-044148A4D629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55%</a:t>
          </a:r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77EE8A7D-F119-41CB-A664-73D363EC4662}" type="parTrans" cxnId="{C9A4B8DD-F3E5-4C14-8459-B657C7E4C324}">
      <dgm:prSet/>
      <dgm:spPr/>
      <dgm:t>
        <a:bodyPr/>
        <a:lstStyle/>
        <a:p>
          <a:endParaRPr lang="en-US"/>
        </a:p>
      </dgm:t>
    </dgm:pt>
    <dgm:pt modelId="{92A076AC-1129-48C8-A051-2AC2FD10A734}" type="sibTrans" cxnId="{C9A4B8DD-F3E5-4C14-8459-B657C7E4C324}">
      <dgm:prSet/>
      <dgm:spPr/>
      <dgm:t>
        <a:bodyPr/>
        <a:lstStyle/>
        <a:p>
          <a:endParaRPr lang="en-US"/>
        </a:p>
      </dgm:t>
    </dgm:pt>
    <dgm:pt modelId="{387E01C4-D554-43AE-96E0-D0F1521FBDEE}">
      <dgm:prSet phldrT="[Text]"/>
      <dgm:spPr/>
      <dgm:t>
        <a:bodyPr/>
        <a:lstStyle/>
        <a:p>
          <a:r>
            <a:rPr lang="en-US" dirty="0" smtClean="0"/>
            <a:t>Federal Depository since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1895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153044-0998-4A34-BEA5-9704775281DA}" type="parTrans" cxnId="{EC8E7BF8-7620-47AD-90BB-35A907B1A5CE}">
      <dgm:prSet/>
      <dgm:spPr/>
      <dgm:t>
        <a:bodyPr/>
        <a:lstStyle/>
        <a:p>
          <a:endParaRPr lang="en-US"/>
        </a:p>
      </dgm:t>
    </dgm:pt>
    <dgm:pt modelId="{E51F3151-115B-4656-8EF7-43A9A7C46FF6}" type="sibTrans" cxnId="{EC8E7BF8-7620-47AD-90BB-35A907B1A5CE}">
      <dgm:prSet/>
      <dgm:spPr/>
      <dgm:t>
        <a:bodyPr/>
        <a:lstStyle/>
        <a:p>
          <a:endParaRPr lang="en-US"/>
        </a:p>
      </dgm:t>
    </dgm:pt>
    <dgm:pt modelId="{91B01A93-300B-415C-9F98-BB5C301AD16A}">
      <dgm:prSet phldrT="[Text]"/>
      <dgm:spPr/>
      <dgm:t>
        <a:bodyPr/>
        <a:lstStyle/>
        <a:p>
          <a:r>
            <a:rPr lang="en-US" dirty="0" smtClean="0"/>
            <a:t>Emphasis</a:t>
          </a:r>
          <a:endParaRPr lang="en-US" dirty="0"/>
        </a:p>
      </dgm:t>
    </dgm:pt>
    <dgm:pt modelId="{B7361598-6591-4B59-9718-EF0986653E59}" type="parTrans" cxnId="{002CA25D-4A23-44B9-896D-1B7A16163AA8}">
      <dgm:prSet/>
      <dgm:spPr/>
      <dgm:t>
        <a:bodyPr/>
        <a:lstStyle/>
        <a:p>
          <a:endParaRPr lang="en-US"/>
        </a:p>
      </dgm:t>
    </dgm:pt>
    <dgm:pt modelId="{F9527726-AFDB-4071-A067-937C50182170}" type="sibTrans" cxnId="{002CA25D-4A23-44B9-896D-1B7A16163AA8}">
      <dgm:prSet/>
      <dgm:spPr/>
      <dgm:t>
        <a:bodyPr/>
        <a:lstStyle/>
        <a:p>
          <a:endParaRPr lang="en-US"/>
        </a:p>
      </dgm:t>
    </dgm:pt>
    <dgm:pt modelId="{AFEBF888-CC0E-465E-B9BA-6452F657FA47}">
      <dgm:prSet phldrT="[Text]"/>
      <dgm:spPr/>
      <dgm:t>
        <a:bodyPr/>
        <a:lstStyle/>
        <a:p>
          <a:r>
            <a:rPr lang="en-US" dirty="0" smtClean="0"/>
            <a:t>Social Sciences</a:t>
          </a:r>
          <a:endParaRPr lang="en-US" dirty="0"/>
        </a:p>
      </dgm:t>
    </dgm:pt>
    <dgm:pt modelId="{865EB32C-287C-4BF5-B749-B128EE36BC46}" type="parTrans" cxnId="{1342AD35-6714-4554-AA54-470ABF4A615D}">
      <dgm:prSet/>
      <dgm:spPr/>
      <dgm:t>
        <a:bodyPr/>
        <a:lstStyle/>
        <a:p>
          <a:endParaRPr lang="en-US"/>
        </a:p>
      </dgm:t>
    </dgm:pt>
    <dgm:pt modelId="{E1949129-356C-4440-B1FE-4685234E3A96}" type="sibTrans" cxnId="{1342AD35-6714-4554-AA54-470ABF4A615D}">
      <dgm:prSet/>
      <dgm:spPr/>
      <dgm:t>
        <a:bodyPr/>
        <a:lstStyle/>
        <a:p>
          <a:endParaRPr lang="en-US"/>
        </a:p>
      </dgm:t>
    </dgm:pt>
    <dgm:pt modelId="{1A75CE3D-CB81-4BED-B510-3EB371217E71}">
      <dgm:prSet phldrT="[Text]"/>
      <dgm:spPr/>
      <dgm:t>
        <a:bodyPr/>
        <a:lstStyle/>
        <a:p>
          <a:r>
            <a:rPr lang="en-US" dirty="0" smtClean="0"/>
            <a:t>Legal</a:t>
          </a:r>
          <a:endParaRPr lang="en-US" dirty="0"/>
        </a:p>
      </dgm:t>
    </dgm:pt>
    <dgm:pt modelId="{169B8A3A-47D9-4B97-A4E1-95F77ABB01D9}" type="parTrans" cxnId="{8173DEAD-1244-4CFA-8FCD-4433887C7EF9}">
      <dgm:prSet/>
      <dgm:spPr/>
      <dgm:t>
        <a:bodyPr/>
        <a:lstStyle/>
        <a:p>
          <a:endParaRPr lang="en-US"/>
        </a:p>
      </dgm:t>
    </dgm:pt>
    <dgm:pt modelId="{97F71D30-0123-4512-9ADA-3AB739BB1D35}" type="sibTrans" cxnId="{8173DEAD-1244-4CFA-8FCD-4433887C7EF9}">
      <dgm:prSet/>
      <dgm:spPr/>
      <dgm:t>
        <a:bodyPr/>
        <a:lstStyle/>
        <a:p>
          <a:endParaRPr lang="en-US"/>
        </a:p>
      </dgm:t>
    </dgm:pt>
    <dgm:pt modelId="{118C617E-DFF0-4034-B515-0CF6DA0DA287}">
      <dgm:prSet phldrT="[Text]"/>
      <dgm:spPr/>
      <dgm:t>
        <a:bodyPr/>
        <a:lstStyle/>
        <a:p>
          <a:r>
            <a:rPr lang="en-US" dirty="0" smtClean="0"/>
            <a:t>Major Holdings</a:t>
          </a:r>
          <a:endParaRPr lang="en-US" dirty="0"/>
        </a:p>
      </dgm:t>
    </dgm:pt>
    <dgm:pt modelId="{A5FD9295-856C-47B2-BFE7-B1E87A10965D}" type="parTrans" cxnId="{04D72DE5-6A43-47D9-A239-6B14DA2126E7}">
      <dgm:prSet/>
      <dgm:spPr/>
      <dgm:t>
        <a:bodyPr/>
        <a:lstStyle/>
        <a:p>
          <a:endParaRPr lang="en-US"/>
        </a:p>
      </dgm:t>
    </dgm:pt>
    <dgm:pt modelId="{02A7C151-EB2A-4438-A48E-FC5F5DF4DF03}" type="sibTrans" cxnId="{04D72DE5-6A43-47D9-A239-6B14DA2126E7}">
      <dgm:prSet/>
      <dgm:spPr/>
      <dgm:t>
        <a:bodyPr/>
        <a:lstStyle/>
        <a:p>
          <a:endParaRPr lang="en-US"/>
        </a:p>
      </dgm:t>
    </dgm:pt>
    <dgm:pt modelId="{2D4E6E58-ED31-48BA-9244-4D08945C9729}">
      <dgm:prSet phldrT="[Text]"/>
      <dgm:spPr/>
      <dgm:t>
        <a:bodyPr/>
        <a:lstStyle/>
        <a:p>
          <a:r>
            <a:rPr lang="en-US" dirty="0" smtClean="0"/>
            <a:t>Commerce</a:t>
          </a:r>
          <a:endParaRPr lang="en-US" dirty="0"/>
        </a:p>
      </dgm:t>
    </dgm:pt>
    <dgm:pt modelId="{0E7C0069-DDCA-4C74-A926-B4A603CFECCC}" type="parTrans" cxnId="{C6B466B8-B192-4239-ABD2-90F48ED8F717}">
      <dgm:prSet/>
      <dgm:spPr/>
      <dgm:t>
        <a:bodyPr/>
        <a:lstStyle/>
        <a:p>
          <a:endParaRPr lang="en-US"/>
        </a:p>
      </dgm:t>
    </dgm:pt>
    <dgm:pt modelId="{9353C912-5C7F-4485-94D4-B09335B61FF7}" type="sibTrans" cxnId="{C6B466B8-B192-4239-ABD2-90F48ED8F717}">
      <dgm:prSet/>
      <dgm:spPr/>
      <dgm:t>
        <a:bodyPr/>
        <a:lstStyle/>
        <a:p>
          <a:endParaRPr lang="en-US"/>
        </a:p>
      </dgm:t>
    </dgm:pt>
    <dgm:pt modelId="{C6C6D132-7CFE-4642-A740-3B849CC1812B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C813EA1C-35C9-4724-8DA2-832AB1ADA8AB}" type="parTrans" cxnId="{B23F87F5-9B22-4C28-9216-9A28D1F7A7B6}">
      <dgm:prSet/>
      <dgm:spPr/>
      <dgm:t>
        <a:bodyPr/>
        <a:lstStyle/>
        <a:p>
          <a:endParaRPr lang="en-US"/>
        </a:p>
      </dgm:t>
    </dgm:pt>
    <dgm:pt modelId="{1F8C7899-48F1-4E89-A10A-AE8E4813C39B}" type="sibTrans" cxnId="{B23F87F5-9B22-4C28-9216-9A28D1F7A7B6}">
      <dgm:prSet/>
      <dgm:spPr/>
      <dgm:t>
        <a:bodyPr/>
        <a:lstStyle/>
        <a:p>
          <a:endParaRPr lang="en-US"/>
        </a:p>
      </dgm:t>
    </dgm:pt>
    <dgm:pt modelId="{29FE0237-FC44-4196-AF5C-C266F7EF8530}">
      <dgm:prSet phldrT="[Text]"/>
      <dgm:spPr/>
      <dgm:t>
        <a:bodyPr/>
        <a:lstStyle/>
        <a:p>
          <a:r>
            <a:rPr lang="en-US" dirty="0" smtClean="0"/>
            <a:t>Congressional materials</a:t>
          </a:r>
          <a:endParaRPr lang="en-US" dirty="0"/>
        </a:p>
      </dgm:t>
    </dgm:pt>
    <dgm:pt modelId="{5EC611A2-E7C0-4023-9D16-390E23801FC5}" type="parTrans" cxnId="{6ADC30A7-260F-4D4A-BA8B-BFD56C894A35}">
      <dgm:prSet/>
      <dgm:spPr/>
      <dgm:t>
        <a:bodyPr/>
        <a:lstStyle/>
        <a:p>
          <a:endParaRPr lang="en-US"/>
        </a:p>
      </dgm:t>
    </dgm:pt>
    <dgm:pt modelId="{70D22916-41A2-448C-BF8D-F7F5FB207726}" type="sibTrans" cxnId="{6ADC30A7-260F-4D4A-BA8B-BFD56C894A35}">
      <dgm:prSet/>
      <dgm:spPr/>
      <dgm:t>
        <a:bodyPr/>
        <a:lstStyle/>
        <a:p>
          <a:endParaRPr lang="en-US"/>
        </a:p>
      </dgm:t>
    </dgm:pt>
    <dgm:pt modelId="{DE7299B0-8914-4447-8BF2-20E1A53164C3}">
      <dgm:prSet phldrT="[Text]"/>
      <dgm:spPr/>
      <dgm:t>
        <a:bodyPr/>
        <a:lstStyle/>
        <a:p>
          <a:r>
            <a:rPr lang="en-US" dirty="0" smtClean="0"/>
            <a:t>Environmental Protection</a:t>
          </a:r>
          <a:endParaRPr lang="en-US" dirty="0"/>
        </a:p>
      </dgm:t>
    </dgm:pt>
    <dgm:pt modelId="{14CDBDE6-1749-4B96-8DC7-283E06295F34}" type="parTrans" cxnId="{EB38C1F1-E303-436E-BE3C-E42865CDC9A1}">
      <dgm:prSet/>
      <dgm:spPr/>
      <dgm:t>
        <a:bodyPr/>
        <a:lstStyle/>
        <a:p>
          <a:endParaRPr lang="en-US"/>
        </a:p>
      </dgm:t>
    </dgm:pt>
    <dgm:pt modelId="{3978E828-E054-4BAD-B27A-AB3AB63AEF36}" type="sibTrans" cxnId="{EB38C1F1-E303-436E-BE3C-E42865CDC9A1}">
      <dgm:prSet/>
      <dgm:spPr/>
      <dgm:t>
        <a:bodyPr/>
        <a:lstStyle/>
        <a:p>
          <a:endParaRPr lang="en-US"/>
        </a:p>
      </dgm:t>
    </dgm:pt>
    <dgm:pt modelId="{AEAD375C-7EB4-49CF-AD07-0BB0BC7A947F}">
      <dgm:prSet phldrT="[Text]"/>
      <dgm:spPr/>
      <dgm:t>
        <a:bodyPr/>
        <a:lstStyle/>
        <a:p>
          <a:r>
            <a:rPr lang="en-US" dirty="0" smtClean="0"/>
            <a:t>Health &amp; Human Services</a:t>
          </a:r>
          <a:endParaRPr lang="en-US" dirty="0"/>
        </a:p>
      </dgm:t>
    </dgm:pt>
    <dgm:pt modelId="{652A9226-A353-4BF8-B10B-94512033E0F5}" type="parTrans" cxnId="{A507D2E8-BFC3-4F61-AA7D-F98004FE4D7E}">
      <dgm:prSet/>
      <dgm:spPr/>
      <dgm:t>
        <a:bodyPr/>
        <a:lstStyle/>
        <a:p>
          <a:endParaRPr lang="en-US"/>
        </a:p>
      </dgm:t>
    </dgm:pt>
    <dgm:pt modelId="{2530F105-DD2D-4FF4-A570-82AB47218136}" type="sibTrans" cxnId="{A507D2E8-BFC3-4F61-AA7D-F98004FE4D7E}">
      <dgm:prSet/>
      <dgm:spPr/>
      <dgm:t>
        <a:bodyPr/>
        <a:lstStyle/>
        <a:p>
          <a:endParaRPr lang="en-US"/>
        </a:p>
      </dgm:t>
    </dgm:pt>
    <dgm:pt modelId="{BD03B9C0-DB73-475B-A967-A7F30B6934B6}">
      <dgm:prSet phldrT="[Text]"/>
      <dgm:spPr/>
      <dgm:t>
        <a:bodyPr/>
        <a:lstStyle/>
        <a:p>
          <a:r>
            <a:rPr lang="en-US" dirty="0" smtClean="0"/>
            <a:t>Justice </a:t>
          </a:r>
          <a:endParaRPr lang="en-US" dirty="0"/>
        </a:p>
      </dgm:t>
    </dgm:pt>
    <dgm:pt modelId="{AAF7D3B5-94E2-4B0D-A34C-D21E1B639061}" type="parTrans" cxnId="{B1EF9742-37FC-4A55-8632-01EC9BD13EAE}">
      <dgm:prSet/>
      <dgm:spPr/>
      <dgm:t>
        <a:bodyPr/>
        <a:lstStyle/>
        <a:p>
          <a:endParaRPr lang="en-US"/>
        </a:p>
      </dgm:t>
    </dgm:pt>
    <dgm:pt modelId="{DA521278-6848-4E09-BD20-76ADFD91B24A}" type="sibTrans" cxnId="{B1EF9742-37FC-4A55-8632-01EC9BD13EAE}">
      <dgm:prSet/>
      <dgm:spPr/>
      <dgm:t>
        <a:bodyPr/>
        <a:lstStyle/>
        <a:p>
          <a:endParaRPr lang="en-US"/>
        </a:p>
      </dgm:t>
    </dgm:pt>
    <dgm:pt modelId="{0D64C0A1-076B-49D7-B8AB-326391AF1277}">
      <dgm:prSet phldrT="[Text]"/>
      <dgm:spPr/>
      <dgm:t>
        <a:bodyPr/>
        <a:lstStyle/>
        <a:p>
          <a:r>
            <a:rPr lang="en-US" dirty="0" smtClean="0"/>
            <a:t>Labor</a:t>
          </a:r>
          <a:endParaRPr lang="en-US" dirty="0"/>
        </a:p>
      </dgm:t>
    </dgm:pt>
    <dgm:pt modelId="{47022752-7278-47FC-A7C5-6CA7D168C5A1}" type="parTrans" cxnId="{61CD6268-2658-4756-B170-160ED6595914}">
      <dgm:prSet/>
      <dgm:spPr/>
      <dgm:t>
        <a:bodyPr/>
        <a:lstStyle/>
        <a:p>
          <a:endParaRPr lang="en-US"/>
        </a:p>
      </dgm:t>
    </dgm:pt>
    <dgm:pt modelId="{7423384F-133C-4F3E-8C27-C4C7F4D855B7}" type="sibTrans" cxnId="{61CD6268-2658-4756-B170-160ED6595914}">
      <dgm:prSet/>
      <dgm:spPr/>
      <dgm:t>
        <a:bodyPr/>
        <a:lstStyle/>
        <a:p>
          <a:endParaRPr lang="en-US"/>
        </a:p>
      </dgm:t>
    </dgm:pt>
    <dgm:pt modelId="{1E69C5C0-6FD5-4191-84F7-86F9D3FC1673}" type="pres">
      <dgm:prSet presAssocID="{D1374E92-58FF-4B47-9F80-8F16B3C244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555D05-687C-4459-AE6F-6DD2A5A28298}" type="pres">
      <dgm:prSet presAssocID="{86F0BDC0-966B-47A2-BD02-781032D91F41}" presName="composite" presStyleCnt="0"/>
      <dgm:spPr/>
    </dgm:pt>
    <dgm:pt modelId="{ABAA3607-3DAA-42EF-9F20-67E8DD4AD368}" type="pres">
      <dgm:prSet presAssocID="{86F0BDC0-966B-47A2-BD02-781032D91F4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A7F07-C97D-49CF-9E35-EEA3F54C6960}" type="pres">
      <dgm:prSet presAssocID="{86F0BDC0-966B-47A2-BD02-781032D91F4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2E7FE-2D61-4027-B694-548717C34CCC}" type="pres">
      <dgm:prSet presAssocID="{3AD26476-4AB9-447E-9723-2C600AF35F3F}" presName="space" presStyleCnt="0"/>
      <dgm:spPr/>
    </dgm:pt>
    <dgm:pt modelId="{BDADCF0E-23B9-493E-A359-C3B10F04BE58}" type="pres">
      <dgm:prSet presAssocID="{91B01A93-300B-415C-9F98-BB5C301AD16A}" presName="composite" presStyleCnt="0"/>
      <dgm:spPr/>
    </dgm:pt>
    <dgm:pt modelId="{DBFDA338-2D48-40A8-BEFD-8FC264BA4250}" type="pres">
      <dgm:prSet presAssocID="{91B01A93-300B-415C-9F98-BB5C301AD16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C7CED-8C77-407C-BC55-14AF276FF4A0}" type="pres">
      <dgm:prSet presAssocID="{91B01A93-300B-415C-9F98-BB5C301AD16A}" presName="desTx" presStyleLbl="alignAccFollowNode1" presStyleIdx="1" presStyleCnt="3" custLinFactNeighborX="1377" custLinFactNeighborY="-1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D2266-C010-4316-A06B-220F0D6D38CD}" type="pres">
      <dgm:prSet presAssocID="{F9527726-AFDB-4071-A067-937C50182170}" presName="space" presStyleCnt="0"/>
      <dgm:spPr/>
    </dgm:pt>
    <dgm:pt modelId="{51622DAE-BD1D-4732-B56E-6BBF79083171}" type="pres">
      <dgm:prSet presAssocID="{118C617E-DFF0-4034-B515-0CF6DA0DA287}" presName="composite" presStyleCnt="0"/>
      <dgm:spPr/>
    </dgm:pt>
    <dgm:pt modelId="{AD7181EA-A81A-4704-83D2-F84BA25530F6}" type="pres">
      <dgm:prSet presAssocID="{118C617E-DFF0-4034-B515-0CF6DA0DA28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A93CC-BD49-43EE-A125-1FAAAD64E704}" type="pres">
      <dgm:prSet presAssocID="{118C617E-DFF0-4034-B515-0CF6DA0DA28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472AD0-14E8-4F9C-ABC3-88D2F9E0BAB2}" type="presOf" srcId="{BA794BB9-6FDE-47A8-943B-044148A4D629}" destId="{743A7F07-C97D-49CF-9E35-EEA3F54C6960}" srcOrd="0" destOrd="0" presId="urn:microsoft.com/office/officeart/2005/8/layout/hList1"/>
    <dgm:cxn modelId="{B23F87F5-9B22-4C28-9216-9A28D1F7A7B6}" srcId="{118C617E-DFF0-4034-B515-0CF6DA0DA287}" destId="{C6C6D132-7CFE-4642-A740-3B849CC1812B}" srcOrd="1" destOrd="0" parTransId="{C813EA1C-35C9-4724-8DA2-832AB1ADA8AB}" sibTransId="{1F8C7899-48F1-4E89-A10A-AE8E4813C39B}"/>
    <dgm:cxn modelId="{50C2BD92-DB9B-4C96-BB90-5021330A645E}" type="presOf" srcId="{AFEBF888-CC0E-465E-B9BA-6452F657FA47}" destId="{EE3C7CED-8C77-407C-BC55-14AF276FF4A0}" srcOrd="0" destOrd="0" presId="urn:microsoft.com/office/officeart/2005/8/layout/hList1"/>
    <dgm:cxn modelId="{3C326793-29CF-4C21-B1CF-42D7329158E9}" type="presOf" srcId="{DE7299B0-8914-4447-8BF2-20E1A53164C3}" destId="{795A93CC-BD49-43EE-A125-1FAAAD64E704}" srcOrd="0" destOrd="2" presId="urn:microsoft.com/office/officeart/2005/8/layout/hList1"/>
    <dgm:cxn modelId="{002CA25D-4A23-44B9-896D-1B7A16163AA8}" srcId="{D1374E92-58FF-4B47-9F80-8F16B3C24443}" destId="{91B01A93-300B-415C-9F98-BB5C301AD16A}" srcOrd="1" destOrd="0" parTransId="{B7361598-6591-4B59-9718-EF0986653E59}" sibTransId="{F9527726-AFDB-4071-A067-937C50182170}"/>
    <dgm:cxn modelId="{FEA97DB3-8DCB-4B39-9EFB-B089807BEA55}" type="presOf" srcId="{0D64C0A1-076B-49D7-B8AB-326391AF1277}" destId="{795A93CC-BD49-43EE-A125-1FAAAD64E704}" srcOrd="0" destOrd="5" presId="urn:microsoft.com/office/officeart/2005/8/layout/hList1"/>
    <dgm:cxn modelId="{F2CC5FA4-38C7-4DCB-8C1C-07DC0C684B30}" type="presOf" srcId="{118C617E-DFF0-4034-B515-0CF6DA0DA287}" destId="{AD7181EA-A81A-4704-83D2-F84BA25530F6}" srcOrd="0" destOrd="0" presId="urn:microsoft.com/office/officeart/2005/8/layout/hList1"/>
    <dgm:cxn modelId="{8173DEAD-1244-4CFA-8FCD-4433887C7EF9}" srcId="{91B01A93-300B-415C-9F98-BB5C301AD16A}" destId="{1A75CE3D-CB81-4BED-B510-3EB371217E71}" srcOrd="1" destOrd="0" parTransId="{169B8A3A-47D9-4B97-A4E1-95F77ABB01D9}" sibTransId="{97F71D30-0123-4512-9ADA-3AB739BB1D35}"/>
    <dgm:cxn modelId="{EB38C1F1-E303-436E-BE3C-E42865CDC9A1}" srcId="{118C617E-DFF0-4034-B515-0CF6DA0DA287}" destId="{DE7299B0-8914-4447-8BF2-20E1A53164C3}" srcOrd="2" destOrd="0" parTransId="{14CDBDE6-1749-4B96-8DC7-283E06295F34}" sibTransId="{3978E828-E054-4BAD-B27A-AB3AB63AEF36}"/>
    <dgm:cxn modelId="{D903D2A5-4836-442E-8772-694DAF81FAF7}" type="presOf" srcId="{C6C6D132-7CFE-4642-A740-3B849CC1812B}" destId="{795A93CC-BD49-43EE-A125-1FAAAD64E704}" srcOrd="0" destOrd="1" presId="urn:microsoft.com/office/officeart/2005/8/layout/hList1"/>
    <dgm:cxn modelId="{0B36E58C-A59A-4837-9798-4E78D88109DA}" type="presOf" srcId="{387E01C4-D554-43AE-96E0-D0F1521FBDEE}" destId="{743A7F07-C97D-49CF-9E35-EEA3F54C6960}" srcOrd="0" destOrd="1" presId="urn:microsoft.com/office/officeart/2005/8/layout/hList1"/>
    <dgm:cxn modelId="{DE6958D1-F70B-4BE3-B76D-76CD5BDA23F0}" type="presOf" srcId="{29FE0237-FC44-4196-AF5C-C266F7EF8530}" destId="{EE3C7CED-8C77-407C-BC55-14AF276FF4A0}" srcOrd="0" destOrd="2" presId="urn:microsoft.com/office/officeart/2005/8/layout/hList1"/>
    <dgm:cxn modelId="{61CD6268-2658-4756-B170-160ED6595914}" srcId="{118C617E-DFF0-4034-B515-0CF6DA0DA287}" destId="{0D64C0A1-076B-49D7-B8AB-326391AF1277}" srcOrd="5" destOrd="0" parTransId="{47022752-7278-47FC-A7C5-6CA7D168C5A1}" sibTransId="{7423384F-133C-4F3E-8C27-C4C7F4D855B7}"/>
    <dgm:cxn modelId="{A507D2E8-BFC3-4F61-AA7D-F98004FE4D7E}" srcId="{118C617E-DFF0-4034-B515-0CF6DA0DA287}" destId="{AEAD375C-7EB4-49CF-AD07-0BB0BC7A947F}" srcOrd="3" destOrd="0" parTransId="{652A9226-A353-4BF8-B10B-94512033E0F5}" sibTransId="{2530F105-DD2D-4FF4-A570-82AB47218136}"/>
    <dgm:cxn modelId="{F987C3DD-57A9-44F7-AAFA-C50293FE7550}" type="presOf" srcId="{D1374E92-58FF-4B47-9F80-8F16B3C24443}" destId="{1E69C5C0-6FD5-4191-84F7-86F9D3FC1673}" srcOrd="0" destOrd="0" presId="urn:microsoft.com/office/officeart/2005/8/layout/hList1"/>
    <dgm:cxn modelId="{644A6DDA-9D85-498B-AF7E-6192B6215814}" type="presOf" srcId="{86F0BDC0-966B-47A2-BD02-781032D91F41}" destId="{ABAA3607-3DAA-42EF-9F20-67E8DD4AD368}" srcOrd="0" destOrd="0" presId="urn:microsoft.com/office/officeart/2005/8/layout/hList1"/>
    <dgm:cxn modelId="{78EF9893-0779-41EE-BEC5-8BDF8F02997B}" type="presOf" srcId="{1A75CE3D-CB81-4BED-B510-3EB371217E71}" destId="{EE3C7CED-8C77-407C-BC55-14AF276FF4A0}" srcOrd="0" destOrd="1" presId="urn:microsoft.com/office/officeart/2005/8/layout/hList1"/>
    <dgm:cxn modelId="{0E0660CA-8083-4FFC-9BEE-D6A53C7D8DDC}" srcId="{D1374E92-58FF-4B47-9F80-8F16B3C24443}" destId="{86F0BDC0-966B-47A2-BD02-781032D91F41}" srcOrd="0" destOrd="0" parTransId="{45112898-8FC0-4307-9CC8-D4F4A9BC7232}" sibTransId="{3AD26476-4AB9-447E-9723-2C600AF35F3F}"/>
    <dgm:cxn modelId="{B1EF9742-37FC-4A55-8632-01EC9BD13EAE}" srcId="{118C617E-DFF0-4034-B515-0CF6DA0DA287}" destId="{BD03B9C0-DB73-475B-A967-A7F30B6934B6}" srcOrd="4" destOrd="0" parTransId="{AAF7D3B5-94E2-4B0D-A34C-D21E1B639061}" sibTransId="{DA521278-6848-4E09-BD20-76ADFD91B24A}"/>
    <dgm:cxn modelId="{EC8E7BF8-7620-47AD-90BB-35A907B1A5CE}" srcId="{86F0BDC0-966B-47A2-BD02-781032D91F41}" destId="{387E01C4-D554-43AE-96E0-D0F1521FBDEE}" srcOrd="1" destOrd="0" parTransId="{6A153044-0998-4A34-BEA5-9704775281DA}" sibTransId="{E51F3151-115B-4656-8EF7-43A9A7C46FF6}"/>
    <dgm:cxn modelId="{04D72DE5-6A43-47D9-A239-6B14DA2126E7}" srcId="{D1374E92-58FF-4B47-9F80-8F16B3C24443}" destId="{118C617E-DFF0-4034-B515-0CF6DA0DA287}" srcOrd="2" destOrd="0" parTransId="{A5FD9295-856C-47B2-BFE7-B1E87A10965D}" sibTransId="{02A7C151-EB2A-4438-A48E-FC5F5DF4DF03}"/>
    <dgm:cxn modelId="{BA49E554-3212-4BCD-870F-36CD1335655D}" type="presOf" srcId="{2D4E6E58-ED31-48BA-9244-4D08945C9729}" destId="{795A93CC-BD49-43EE-A125-1FAAAD64E704}" srcOrd="0" destOrd="0" presId="urn:microsoft.com/office/officeart/2005/8/layout/hList1"/>
    <dgm:cxn modelId="{AD86ADFB-DC4E-452C-93AA-B236527BE755}" type="presOf" srcId="{91B01A93-300B-415C-9F98-BB5C301AD16A}" destId="{DBFDA338-2D48-40A8-BEFD-8FC264BA4250}" srcOrd="0" destOrd="0" presId="urn:microsoft.com/office/officeart/2005/8/layout/hList1"/>
    <dgm:cxn modelId="{C6B466B8-B192-4239-ABD2-90F48ED8F717}" srcId="{118C617E-DFF0-4034-B515-0CF6DA0DA287}" destId="{2D4E6E58-ED31-48BA-9244-4D08945C9729}" srcOrd="0" destOrd="0" parTransId="{0E7C0069-DDCA-4C74-A926-B4A603CFECCC}" sibTransId="{9353C912-5C7F-4485-94D4-B09335B61FF7}"/>
    <dgm:cxn modelId="{C9A4B8DD-F3E5-4C14-8459-B657C7E4C324}" srcId="{86F0BDC0-966B-47A2-BD02-781032D91F41}" destId="{BA794BB9-6FDE-47A8-943B-044148A4D629}" srcOrd="0" destOrd="0" parTransId="{77EE8A7D-F119-41CB-A664-73D363EC4662}" sibTransId="{92A076AC-1129-48C8-A051-2AC2FD10A734}"/>
    <dgm:cxn modelId="{6ADC30A7-260F-4D4A-BA8B-BFD56C894A35}" srcId="{91B01A93-300B-415C-9F98-BB5C301AD16A}" destId="{29FE0237-FC44-4196-AF5C-C266F7EF8530}" srcOrd="2" destOrd="0" parTransId="{5EC611A2-E7C0-4023-9D16-390E23801FC5}" sibTransId="{70D22916-41A2-448C-BF8D-F7F5FB207726}"/>
    <dgm:cxn modelId="{1342AD35-6714-4554-AA54-470ABF4A615D}" srcId="{91B01A93-300B-415C-9F98-BB5C301AD16A}" destId="{AFEBF888-CC0E-465E-B9BA-6452F657FA47}" srcOrd="0" destOrd="0" parTransId="{865EB32C-287C-4BF5-B749-B128EE36BC46}" sibTransId="{E1949129-356C-4440-B1FE-4685234E3A96}"/>
    <dgm:cxn modelId="{429BD746-D34F-4E65-890C-14F6425CA854}" type="presOf" srcId="{BD03B9C0-DB73-475B-A967-A7F30B6934B6}" destId="{795A93CC-BD49-43EE-A125-1FAAAD64E704}" srcOrd="0" destOrd="4" presId="urn:microsoft.com/office/officeart/2005/8/layout/hList1"/>
    <dgm:cxn modelId="{6726987C-DEF7-4CC4-8F4B-9A4B25E1E6A2}" type="presOf" srcId="{AEAD375C-7EB4-49CF-AD07-0BB0BC7A947F}" destId="{795A93CC-BD49-43EE-A125-1FAAAD64E704}" srcOrd="0" destOrd="3" presId="urn:microsoft.com/office/officeart/2005/8/layout/hList1"/>
    <dgm:cxn modelId="{6D98C137-1AF8-4836-B37B-FB0C7294CE93}" type="presParOf" srcId="{1E69C5C0-6FD5-4191-84F7-86F9D3FC1673}" destId="{01555D05-687C-4459-AE6F-6DD2A5A28298}" srcOrd="0" destOrd="0" presId="urn:microsoft.com/office/officeart/2005/8/layout/hList1"/>
    <dgm:cxn modelId="{FEA990CC-0D2F-4F3C-8AAF-F4C363255998}" type="presParOf" srcId="{01555D05-687C-4459-AE6F-6DD2A5A28298}" destId="{ABAA3607-3DAA-42EF-9F20-67E8DD4AD368}" srcOrd="0" destOrd="0" presId="urn:microsoft.com/office/officeart/2005/8/layout/hList1"/>
    <dgm:cxn modelId="{3B6FC7B0-E829-46B9-8897-42CF91C235D8}" type="presParOf" srcId="{01555D05-687C-4459-AE6F-6DD2A5A28298}" destId="{743A7F07-C97D-49CF-9E35-EEA3F54C6960}" srcOrd="1" destOrd="0" presId="urn:microsoft.com/office/officeart/2005/8/layout/hList1"/>
    <dgm:cxn modelId="{578696B5-FA0B-43E7-826D-931382543174}" type="presParOf" srcId="{1E69C5C0-6FD5-4191-84F7-86F9D3FC1673}" destId="{0302E7FE-2D61-4027-B694-548717C34CCC}" srcOrd="1" destOrd="0" presId="urn:microsoft.com/office/officeart/2005/8/layout/hList1"/>
    <dgm:cxn modelId="{1190ADA8-19D4-48FB-97C7-0718CB15662B}" type="presParOf" srcId="{1E69C5C0-6FD5-4191-84F7-86F9D3FC1673}" destId="{BDADCF0E-23B9-493E-A359-C3B10F04BE58}" srcOrd="2" destOrd="0" presId="urn:microsoft.com/office/officeart/2005/8/layout/hList1"/>
    <dgm:cxn modelId="{D61FAC80-1473-4920-95F8-3C534162399D}" type="presParOf" srcId="{BDADCF0E-23B9-493E-A359-C3B10F04BE58}" destId="{DBFDA338-2D48-40A8-BEFD-8FC264BA4250}" srcOrd="0" destOrd="0" presId="urn:microsoft.com/office/officeart/2005/8/layout/hList1"/>
    <dgm:cxn modelId="{EC119B6E-266B-4C30-815C-CB720BDA9929}" type="presParOf" srcId="{BDADCF0E-23B9-493E-A359-C3B10F04BE58}" destId="{EE3C7CED-8C77-407C-BC55-14AF276FF4A0}" srcOrd="1" destOrd="0" presId="urn:microsoft.com/office/officeart/2005/8/layout/hList1"/>
    <dgm:cxn modelId="{A8558EE4-C594-4BA5-970B-59A8E3DB5F27}" type="presParOf" srcId="{1E69C5C0-6FD5-4191-84F7-86F9D3FC1673}" destId="{698D2266-C010-4316-A06B-220F0D6D38CD}" srcOrd="3" destOrd="0" presId="urn:microsoft.com/office/officeart/2005/8/layout/hList1"/>
    <dgm:cxn modelId="{13015A16-E2F8-4EBE-8D87-78E69D43586D}" type="presParOf" srcId="{1E69C5C0-6FD5-4191-84F7-86F9D3FC1673}" destId="{51622DAE-BD1D-4732-B56E-6BBF79083171}" srcOrd="4" destOrd="0" presId="urn:microsoft.com/office/officeart/2005/8/layout/hList1"/>
    <dgm:cxn modelId="{DF02F4CF-E0E2-4391-AC92-481D6651703A}" type="presParOf" srcId="{51622DAE-BD1D-4732-B56E-6BBF79083171}" destId="{AD7181EA-A81A-4704-83D2-F84BA25530F6}" srcOrd="0" destOrd="0" presId="urn:microsoft.com/office/officeart/2005/8/layout/hList1"/>
    <dgm:cxn modelId="{E4CCDB96-1AC5-4D8D-AACF-7E7A6AD03910}" type="presParOf" srcId="{51622DAE-BD1D-4732-B56E-6BBF79083171}" destId="{795A93CC-BD49-43EE-A125-1FAAAD64E7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FC246-8495-443F-A4B2-95553B81DC3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8223CA-F8CE-4B0A-9078-820BCD78F1FC}">
      <dgm:prSet phldrT="[Text]"/>
      <dgm:spPr/>
      <dgm:t>
        <a:bodyPr/>
        <a:lstStyle/>
        <a:p>
          <a:r>
            <a:rPr lang="en-US" dirty="0" smtClean="0"/>
            <a:t>1980</a:t>
          </a:r>
          <a:endParaRPr lang="en-US" dirty="0"/>
        </a:p>
      </dgm:t>
    </dgm:pt>
    <dgm:pt modelId="{FDE66AF7-B457-40D7-AF3F-FBB4E927A6C7}" type="parTrans" cxnId="{0C685158-4A15-46A2-ACA3-AAFA387ED94F}">
      <dgm:prSet/>
      <dgm:spPr/>
      <dgm:t>
        <a:bodyPr/>
        <a:lstStyle/>
        <a:p>
          <a:endParaRPr lang="en-US"/>
        </a:p>
      </dgm:t>
    </dgm:pt>
    <dgm:pt modelId="{454651CC-5C7B-4E66-A855-643DD55AE3B6}" type="sibTrans" cxnId="{0C685158-4A15-46A2-ACA3-AAFA387ED94F}">
      <dgm:prSet/>
      <dgm:spPr/>
      <dgm:t>
        <a:bodyPr/>
        <a:lstStyle/>
        <a:p>
          <a:endParaRPr lang="en-US"/>
        </a:p>
      </dgm:t>
    </dgm:pt>
    <dgm:pt modelId="{1BEB0701-13E2-493E-BB60-88BDD6006165}">
      <dgm:prSet phldrT="[Text]"/>
      <dgm:spPr/>
      <dgm:t>
        <a:bodyPr/>
        <a:lstStyle/>
        <a:p>
          <a:r>
            <a:rPr lang="en-US" dirty="0" smtClean="0"/>
            <a:t>1970</a:t>
          </a:r>
          <a:endParaRPr lang="en-US" dirty="0"/>
        </a:p>
      </dgm:t>
    </dgm:pt>
    <dgm:pt modelId="{BF6FCF27-59B6-4337-80D8-471053D5F4F3}" type="parTrans" cxnId="{3F7F4C28-ED89-4032-896D-E26E1311884E}">
      <dgm:prSet/>
      <dgm:spPr/>
      <dgm:t>
        <a:bodyPr/>
        <a:lstStyle/>
        <a:p>
          <a:endParaRPr lang="en-US"/>
        </a:p>
      </dgm:t>
    </dgm:pt>
    <dgm:pt modelId="{CAB5EF9D-8D89-465C-B393-671FCF5E4713}" type="sibTrans" cxnId="{3F7F4C28-ED89-4032-896D-E26E1311884E}">
      <dgm:prSet/>
      <dgm:spPr/>
      <dgm:t>
        <a:bodyPr/>
        <a:lstStyle/>
        <a:p>
          <a:endParaRPr lang="en-US"/>
        </a:p>
      </dgm:t>
    </dgm:pt>
    <dgm:pt modelId="{A1C33266-B4EF-4C94-A096-44910B80A8DE}">
      <dgm:prSet phldrT="[Text]"/>
      <dgm:spPr/>
      <dgm:t>
        <a:bodyPr/>
        <a:lstStyle/>
        <a:p>
          <a:r>
            <a:rPr lang="en-US" dirty="0" smtClean="0"/>
            <a:t>1960</a:t>
          </a:r>
          <a:endParaRPr lang="en-US" dirty="0"/>
        </a:p>
      </dgm:t>
    </dgm:pt>
    <dgm:pt modelId="{E83BF03E-6BE3-4218-93FB-23A598BAA272}" type="parTrans" cxnId="{54D2554E-3894-4D7B-BD70-C48FF5EA9B89}">
      <dgm:prSet/>
      <dgm:spPr/>
      <dgm:t>
        <a:bodyPr/>
        <a:lstStyle/>
        <a:p>
          <a:endParaRPr lang="en-US"/>
        </a:p>
      </dgm:t>
    </dgm:pt>
    <dgm:pt modelId="{106F1492-09F6-40AF-BEEE-C0DF3CC45035}" type="sibTrans" cxnId="{54D2554E-3894-4D7B-BD70-C48FF5EA9B89}">
      <dgm:prSet/>
      <dgm:spPr/>
      <dgm:t>
        <a:bodyPr/>
        <a:lstStyle/>
        <a:p>
          <a:endParaRPr lang="en-US"/>
        </a:p>
      </dgm:t>
    </dgm:pt>
    <dgm:pt modelId="{925E19F1-2436-4D7D-B405-ECC93A9EA57C}">
      <dgm:prSet phldrT="[Text]"/>
      <dgm:spPr/>
      <dgm:t>
        <a:bodyPr/>
        <a:lstStyle/>
        <a:p>
          <a:r>
            <a:rPr lang="en-US" dirty="0" smtClean="0"/>
            <a:t>1950</a:t>
          </a:r>
          <a:endParaRPr lang="en-US" dirty="0"/>
        </a:p>
      </dgm:t>
    </dgm:pt>
    <dgm:pt modelId="{EE7D26CC-E2AF-413D-BD1E-BA845C5E2F39}" type="parTrans" cxnId="{83A80E45-C5DC-4476-BE2D-C04921A54BB8}">
      <dgm:prSet/>
      <dgm:spPr/>
      <dgm:t>
        <a:bodyPr/>
        <a:lstStyle/>
        <a:p>
          <a:endParaRPr lang="en-US"/>
        </a:p>
      </dgm:t>
    </dgm:pt>
    <dgm:pt modelId="{0B150334-9CD1-4507-9687-7E0F364B07B4}" type="sibTrans" cxnId="{83A80E45-C5DC-4476-BE2D-C04921A54BB8}">
      <dgm:prSet/>
      <dgm:spPr/>
      <dgm:t>
        <a:bodyPr/>
        <a:lstStyle/>
        <a:p>
          <a:endParaRPr lang="en-US"/>
        </a:p>
      </dgm:t>
    </dgm:pt>
    <dgm:pt modelId="{00EFC56F-1999-4455-A0BA-AE99B62A38D9}" type="pres">
      <dgm:prSet presAssocID="{8A4FC246-8495-443F-A4B2-95553B81DC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4F5C4-9B44-447F-A5FE-4C58C6A9DC28}" type="pres">
      <dgm:prSet presAssocID="{CC8223CA-F8CE-4B0A-9078-820BCD78F1FC}" presName="compNode" presStyleCnt="0"/>
      <dgm:spPr/>
    </dgm:pt>
    <dgm:pt modelId="{EEFBB3B4-1740-457F-8EA4-8FDCB1AB7C6D}" type="pres">
      <dgm:prSet presAssocID="{CC8223CA-F8CE-4B0A-9078-820BCD78F1FC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ADE1F47-762C-4493-9D0D-103260718316}" type="pres">
      <dgm:prSet presAssocID="{CC8223CA-F8CE-4B0A-9078-820BCD78F1FC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B6D02-A488-449D-AFE3-85A6CFE96578}" type="pres">
      <dgm:prSet presAssocID="{454651CC-5C7B-4E66-A855-643DD55AE3B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8A1A30A-38DB-4017-97F1-A48B43542037}" type="pres">
      <dgm:prSet presAssocID="{1BEB0701-13E2-493E-BB60-88BDD6006165}" presName="compNode" presStyleCnt="0"/>
      <dgm:spPr/>
    </dgm:pt>
    <dgm:pt modelId="{416D301A-6874-49D4-91B6-3DDAC6DF7C39}" type="pres">
      <dgm:prSet presAssocID="{1BEB0701-13E2-493E-BB60-88BDD6006165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13EBCE7-4D83-4E80-9728-7BA39959436E}" type="pres">
      <dgm:prSet presAssocID="{1BEB0701-13E2-493E-BB60-88BDD6006165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908B0-B3DA-4A25-AAAE-DA92A00518D5}" type="pres">
      <dgm:prSet presAssocID="{CAB5EF9D-8D89-465C-B393-671FCF5E471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ECD6A5C-C4C5-4B08-81BB-D6DEEC23A7B5}" type="pres">
      <dgm:prSet presAssocID="{A1C33266-B4EF-4C94-A096-44910B80A8DE}" presName="compNode" presStyleCnt="0"/>
      <dgm:spPr/>
    </dgm:pt>
    <dgm:pt modelId="{2BBF9862-414B-436D-8A40-48EEE2039583}" type="pres">
      <dgm:prSet presAssocID="{A1C33266-B4EF-4C94-A096-44910B80A8DE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0603343-ADCF-4FF2-93E3-302C1D2FDC94}" type="pres">
      <dgm:prSet presAssocID="{A1C33266-B4EF-4C94-A096-44910B80A8DE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44B64-E4CE-43DD-8A84-8416474F901F}" type="pres">
      <dgm:prSet presAssocID="{106F1492-09F6-40AF-BEEE-C0DF3CC4503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7824B7B-6E81-406F-8284-CD502B94AE0C}" type="pres">
      <dgm:prSet presAssocID="{925E19F1-2436-4D7D-B405-ECC93A9EA57C}" presName="compNode" presStyleCnt="0"/>
      <dgm:spPr/>
    </dgm:pt>
    <dgm:pt modelId="{95524300-CC80-4933-AAD4-FCFE3FC3AB2B}" type="pres">
      <dgm:prSet presAssocID="{925E19F1-2436-4D7D-B405-ECC93A9EA57C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D89439A-8E3D-4C6E-BB4A-B10808854838}" type="pres">
      <dgm:prSet presAssocID="{925E19F1-2436-4D7D-B405-ECC93A9EA57C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22D25-6191-446C-B38F-39369A01C955}" type="presOf" srcId="{454651CC-5C7B-4E66-A855-643DD55AE3B6}" destId="{4D6B6D02-A488-449D-AFE3-85A6CFE96578}" srcOrd="0" destOrd="0" presId="urn:microsoft.com/office/officeart/2005/8/layout/pList1"/>
    <dgm:cxn modelId="{97622D84-A572-4C30-9FFA-EF3CEB0C981B}" type="presOf" srcId="{925E19F1-2436-4D7D-B405-ECC93A9EA57C}" destId="{CD89439A-8E3D-4C6E-BB4A-B10808854838}" srcOrd="0" destOrd="0" presId="urn:microsoft.com/office/officeart/2005/8/layout/pList1"/>
    <dgm:cxn modelId="{F9AC591F-CAA4-44F7-BF79-2A0D6841B07D}" type="presOf" srcId="{CC8223CA-F8CE-4B0A-9078-820BCD78F1FC}" destId="{3ADE1F47-762C-4493-9D0D-103260718316}" srcOrd="0" destOrd="0" presId="urn:microsoft.com/office/officeart/2005/8/layout/pList1"/>
    <dgm:cxn modelId="{0C685158-4A15-46A2-ACA3-AAFA387ED94F}" srcId="{8A4FC246-8495-443F-A4B2-95553B81DC39}" destId="{CC8223CA-F8CE-4B0A-9078-820BCD78F1FC}" srcOrd="0" destOrd="0" parTransId="{FDE66AF7-B457-40D7-AF3F-FBB4E927A6C7}" sibTransId="{454651CC-5C7B-4E66-A855-643DD55AE3B6}"/>
    <dgm:cxn modelId="{54D2554E-3894-4D7B-BD70-C48FF5EA9B89}" srcId="{8A4FC246-8495-443F-A4B2-95553B81DC39}" destId="{A1C33266-B4EF-4C94-A096-44910B80A8DE}" srcOrd="2" destOrd="0" parTransId="{E83BF03E-6BE3-4218-93FB-23A598BAA272}" sibTransId="{106F1492-09F6-40AF-BEEE-C0DF3CC45035}"/>
    <dgm:cxn modelId="{C5570FA4-AFE1-48FA-B358-9BDB56485E2D}" type="presOf" srcId="{106F1492-09F6-40AF-BEEE-C0DF3CC45035}" destId="{9F844B64-E4CE-43DD-8A84-8416474F901F}" srcOrd="0" destOrd="0" presId="urn:microsoft.com/office/officeart/2005/8/layout/pList1"/>
    <dgm:cxn modelId="{D3954A53-3AFC-4121-817B-255C5D02DC3D}" type="presOf" srcId="{A1C33266-B4EF-4C94-A096-44910B80A8DE}" destId="{E0603343-ADCF-4FF2-93E3-302C1D2FDC94}" srcOrd="0" destOrd="0" presId="urn:microsoft.com/office/officeart/2005/8/layout/pList1"/>
    <dgm:cxn modelId="{3F7F4C28-ED89-4032-896D-E26E1311884E}" srcId="{8A4FC246-8495-443F-A4B2-95553B81DC39}" destId="{1BEB0701-13E2-493E-BB60-88BDD6006165}" srcOrd="1" destOrd="0" parTransId="{BF6FCF27-59B6-4337-80D8-471053D5F4F3}" sibTransId="{CAB5EF9D-8D89-465C-B393-671FCF5E4713}"/>
    <dgm:cxn modelId="{E6314692-4B35-473A-B4BB-E912A6931C6D}" type="presOf" srcId="{1BEB0701-13E2-493E-BB60-88BDD6006165}" destId="{213EBCE7-4D83-4E80-9728-7BA39959436E}" srcOrd="0" destOrd="0" presId="urn:microsoft.com/office/officeart/2005/8/layout/pList1"/>
    <dgm:cxn modelId="{A2D18E37-F2FC-4799-A881-567ED209EBE1}" type="presOf" srcId="{CAB5EF9D-8D89-465C-B393-671FCF5E4713}" destId="{440908B0-B3DA-4A25-AAAE-DA92A00518D5}" srcOrd="0" destOrd="0" presId="urn:microsoft.com/office/officeart/2005/8/layout/pList1"/>
    <dgm:cxn modelId="{83A80E45-C5DC-4476-BE2D-C04921A54BB8}" srcId="{8A4FC246-8495-443F-A4B2-95553B81DC39}" destId="{925E19F1-2436-4D7D-B405-ECC93A9EA57C}" srcOrd="3" destOrd="0" parTransId="{EE7D26CC-E2AF-413D-BD1E-BA845C5E2F39}" sibTransId="{0B150334-9CD1-4507-9687-7E0F364B07B4}"/>
    <dgm:cxn modelId="{F2882001-89B9-4EFD-9C96-C521068B20CE}" type="presOf" srcId="{8A4FC246-8495-443F-A4B2-95553B81DC39}" destId="{00EFC56F-1999-4455-A0BA-AE99B62A38D9}" srcOrd="0" destOrd="0" presId="urn:microsoft.com/office/officeart/2005/8/layout/pList1"/>
    <dgm:cxn modelId="{155381E3-2840-43EA-9176-6EC943DF74BA}" type="presParOf" srcId="{00EFC56F-1999-4455-A0BA-AE99B62A38D9}" destId="{6F84F5C4-9B44-447F-A5FE-4C58C6A9DC28}" srcOrd="0" destOrd="0" presId="urn:microsoft.com/office/officeart/2005/8/layout/pList1"/>
    <dgm:cxn modelId="{E0245F09-397D-4C3A-8557-513F9D0C69F7}" type="presParOf" srcId="{6F84F5C4-9B44-447F-A5FE-4C58C6A9DC28}" destId="{EEFBB3B4-1740-457F-8EA4-8FDCB1AB7C6D}" srcOrd="0" destOrd="0" presId="urn:microsoft.com/office/officeart/2005/8/layout/pList1"/>
    <dgm:cxn modelId="{6D301DCE-7902-428B-8147-097B03E769E8}" type="presParOf" srcId="{6F84F5C4-9B44-447F-A5FE-4C58C6A9DC28}" destId="{3ADE1F47-762C-4493-9D0D-103260718316}" srcOrd="1" destOrd="0" presId="urn:microsoft.com/office/officeart/2005/8/layout/pList1"/>
    <dgm:cxn modelId="{D900E59A-70F2-4A78-B260-C0C8ED8C46B1}" type="presParOf" srcId="{00EFC56F-1999-4455-A0BA-AE99B62A38D9}" destId="{4D6B6D02-A488-449D-AFE3-85A6CFE96578}" srcOrd="1" destOrd="0" presId="urn:microsoft.com/office/officeart/2005/8/layout/pList1"/>
    <dgm:cxn modelId="{345DE8DB-D38E-4149-BD6E-F8E725CF684B}" type="presParOf" srcId="{00EFC56F-1999-4455-A0BA-AE99B62A38D9}" destId="{B8A1A30A-38DB-4017-97F1-A48B43542037}" srcOrd="2" destOrd="0" presId="urn:microsoft.com/office/officeart/2005/8/layout/pList1"/>
    <dgm:cxn modelId="{8A0C11B5-8473-4365-8C52-75483A6F71E4}" type="presParOf" srcId="{B8A1A30A-38DB-4017-97F1-A48B43542037}" destId="{416D301A-6874-49D4-91B6-3DDAC6DF7C39}" srcOrd="0" destOrd="0" presId="urn:microsoft.com/office/officeart/2005/8/layout/pList1"/>
    <dgm:cxn modelId="{E61ACC8D-7161-41F4-B645-873A8D1A114D}" type="presParOf" srcId="{B8A1A30A-38DB-4017-97F1-A48B43542037}" destId="{213EBCE7-4D83-4E80-9728-7BA39959436E}" srcOrd="1" destOrd="0" presId="urn:microsoft.com/office/officeart/2005/8/layout/pList1"/>
    <dgm:cxn modelId="{0113E40D-DE34-41CF-BBEE-1BB058A37BDD}" type="presParOf" srcId="{00EFC56F-1999-4455-A0BA-AE99B62A38D9}" destId="{440908B0-B3DA-4A25-AAAE-DA92A00518D5}" srcOrd="3" destOrd="0" presId="urn:microsoft.com/office/officeart/2005/8/layout/pList1"/>
    <dgm:cxn modelId="{D7AC14C3-F149-4716-A9D5-65FF5A2F4932}" type="presParOf" srcId="{00EFC56F-1999-4455-A0BA-AE99B62A38D9}" destId="{4ECD6A5C-C4C5-4B08-81BB-D6DEEC23A7B5}" srcOrd="4" destOrd="0" presId="urn:microsoft.com/office/officeart/2005/8/layout/pList1"/>
    <dgm:cxn modelId="{EBC3514F-C484-4291-B241-A737502509A8}" type="presParOf" srcId="{4ECD6A5C-C4C5-4B08-81BB-D6DEEC23A7B5}" destId="{2BBF9862-414B-436D-8A40-48EEE2039583}" srcOrd="0" destOrd="0" presId="urn:microsoft.com/office/officeart/2005/8/layout/pList1"/>
    <dgm:cxn modelId="{6D0ED383-5A8A-4D74-B026-01344E1F7077}" type="presParOf" srcId="{4ECD6A5C-C4C5-4B08-81BB-D6DEEC23A7B5}" destId="{E0603343-ADCF-4FF2-93E3-302C1D2FDC94}" srcOrd="1" destOrd="0" presId="urn:microsoft.com/office/officeart/2005/8/layout/pList1"/>
    <dgm:cxn modelId="{4B568A33-3220-4AF7-BEBC-01D4D414847C}" type="presParOf" srcId="{00EFC56F-1999-4455-A0BA-AE99B62A38D9}" destId="{9F844B64-E4CE-43DD-8A84-8416474F901F}" srcOrd="5" destOrd="0" presId="urn:microsoft.com/office/officeart/2005/8/layout/pList1"/>
    <dgm:cxn modelId="{BEBB95F9-54F9-4337-8719-659F34A85877}" type="presParOf" srcId="{00EFC56F-1999-4455-A0BA-AE99B62A38D9}" destId="{87824B7B-6E81-406F-8284-CD502B94AE0C}" srcOrd="6" destOrd="0" presId="urn:microsoft.com/office/officeart/2005/8/layout/pList1"/>
    <dgm:cxn modelId="{B3E95328-6E12-401F-9663-DA06818675B4}" type="presParOf" srcId="{87824B7B-6E81-406F-8284-CD502B94AE0C}" destId="{95524300-CC80-4933-AAD4-FCFE3FC3AB2B}" srcOrd="0" destOrd="0" presId="urn:microsoft.com/office/officeart/2005/8/layout/pList1"/>
    <dgm:cxn modelId="{6647AAAF-E1AF-4EE2-88C3-E29EF56882D4}" type="presParOf" srcId="{87824B7B-6E81-406F-8284-CD502B94AE0C}" destId="{CD89439A-8E3D-4C6E-BB4A-B1080885483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417F39-A24A-465A-9C25-DE9E8BD70D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E4EDF2-0DFE-4D0F-AB51-00CAE629854E}">
      <dgm:prSet phldrT="[Text]"/>
      <dgm:spPr/>
      <dgm:t>
        <a:bodyPr/>
        <a:lstStyle/>
        <a:p>
          <a:r>
            <a:rPr lang="en-US" dirty="0" smtClean="0"/>
            <a:t> Tract Numbers Change</a:t>
          </a:r>
          <a:endParaRPr lang="en-US" dirty="0"/>
        </a:p>
      </dgm:t>
    </dgm:pt>
    <dgm:pt modelId="{E58E97E3-06DE-49BF-96CF-4D115AC99467}" type="parTrans" cxnId="{2A722D3F-6F0C-47B5-886D-B7FA1BD389B1}">
      <dgm:prSet/>
      <dgm:spPr/>
      <dgm:t>
        <a:bodyPr/>
        <a:lstStyle/>
        <a:p>
          <a:endParaRPr lang="en-US"/>
        </a:p>
      </dgm:t>
    </dgm:pt>
    <dgm:pt modelId="{E30A9A11-490A-4E4E-A5A0-025E8EBC96EA}" type="sibTrans" cxnId="{2A722D3F-6F0C-47B5-886D-B7FA1BD389B1}">
      <dgm:prSet/>
      <dgm:spPr/>
      <dgm:t>
        <a:bodyPr/>
        <a:lstStyle/>
        <a:p>
          <a:endParaRPr lang="en-US"/>
        </a:p>
      </dgm:t>
    </dgm:pt>
    <dgm:pt modelId="{72549317-D048-4236-AA3F-6CAA79118B73}">
      <dgm:prSet phldrT="[Text]"/>
      <dgm:spPr/>
      <dgm:t>
        <a:bodyPr/>
        <a:lstStyle/>
        <a:p>
          <a:r>
            <a:rPr lang="en-US" dirty="0" smtClean="0"/>
            <a:t>Different number </a:t>
          </a:r>
          <a:endParaRPr lang="en-US" dirty="0"/>
        </a:p>
      </dgm:t>
    </dgm:pt>
    <dgm:pt modelId="{A20DC04B-DB38-4080-9EA8-118AC9315DC9}" type="parTrans" cxnId="{683E5B8D-79A4-4F4B-8A6D-B978E3D0D50C}">
      <dgm:prSet/>
      <dgm:spPr/>
      <dgm:t>
        <a:bodyPr/>
        <a:lstStyle/>
        <a:p>
          <a:endParaRPr lang="en-US"/>
        </a:p>
      </dgm:t>
    </dgm:pt>
    <dgm:pt modelId="{3C53B082-CC82-42B1-A54D-5EACB871F8FC}" type="sibTrans" cxnId="{683E5B8D-79A4-4F4B-8A6D-B978E3D0D50C}">
      <dgm:prSet/>
      <dgm:spPr/>
      <dgm:t>
        <a:bodyPr/>
        <a:lstStyle/>
        <a:p>
          <a:endParaRPr lang="en-US"/>
        </a:p>
      </dgm:t>
    </dgm:pt>
    <dgm:pt modelId="{67B1D3C7-4B83-46EE-863B-2F5A5DA619CD}">
      <dgm:prSet phldrT="[Text]"/>
      <dgm:spPr/>
      <dgm:t>
        <a:bodyPr/>
        <a:lstStyle/>
        <a:p>
          <a:r>
            <a:rPr lang="en-US" dirty="0" smtClean="0"/>
            <a:t>Two Military Bases  </a:t>
          </a:r>
          <a:endParaRPr lang="en-US" dirty="0"/>
        </a:p>
      </dgm:t>
    </dgm:pt>
    <dgm:pt modelId="{FBDEA8A8-A423-4A88-984B-603202D53EDD}" type="parTrans" cxnId="{5F8F6FFA-0053-4CE3-BA89-E31A802675CC}">
      <dgm:prSet/>
      <dgm:spPr/>
      <dgm:t>
        <a:bodyPr/>
        <a:lstStyle/>
        <a:p>
          <a:endParaRPr lang="en-US"/>
        </a:p>
      </dgm:t>
    </dgm:pt>
    <dgm:pt modelId="{2BFB5007-35F4-40F3-8987-1CCEAEA86567}" type="sibTrans" cxnId="{5F8F6FFA-0053-4CE3-BA89-E31A802675CC}">
      <dgm:prSet/>
      <dgm:spPr/>
      <dgm:t>
        <a:bodyPr/>
        <a:lstStyle/>
        <a:p>
          <a:endParaRPr lang="en-US"/>
        </a:p>
      </dgm:t>
    </dgm:pt>
    <dgm:pt modelId="{18DDD1F9-1CB9-4D3E-B0AE-C8CD50B05924}">
      <dgm:prSet phldrT="[Text]"/>
      <dgm:spPr/>
      <dgm:t>
        <a:bodyPr/>
        <a:lstStyle/>
        <a:p>
          <a:r>
            <a:rPr lang="en-US" dirty="0" smtClean="0"/>
            <a:t>Wanted to focus on Civilian Housing Population data </a:t>
          </a:r>
          <a:endParaRPr lang="en-US" dirty="0"/>
        </a:p>
      </dgm:t>
    </dgm:pt>
    <dgm:pt modelId="{23BF5967-9F7F-4A62-BAB8-2E1091E56CA6}" type="parTrans" cxnId="{3FBC55CF-00B4-499F-93E1-6DE14BDAC367}">
      <dgm:prSet/>
      <dgm:spPr/>
      <dgm:t>
        <a:bodyPr/>
        <a:lstStyle/>
        <a:p>
          <a:endParaRPr lang="en-US"/>
        </a:p>
      </dgm:t>
    </dgm:pt>
    <dgm:pt modelId="{EB1AD472-3A73-49BD-9363-A469DBD30910}" type="sibTrans" cxnId="{3FBC55CF-00B4-499F-93E1-6DE14BDAC367}">
      <dgm:prSet/>
      <dgm:spPr/>
      <dgm:t>
        <a:bodyPr/>
        <a:lstStyle/>
        <a:p>
          <a:endParaRPr lang="en-US"/>
        </a:p>
      </dgm:t>
    </dgm:pt>
    <dgm:pt modelId="{FA2E5182-3027-451D-B8FA-E45B43279D80}">
      <dgm:prSet phldrT="[Text]"/>
      <dgm:spPr/>
      <dgm:t>
        <a:bodyPr/>
        <a:lstStyle/>
        <a:p>
          <a:r>
            <a:rPr lang="en-US" dirty="0" smtClean="0"/>
            <a:t>Different boundaries</a:t>
          </a:r>
          <a:endParaRPr lang="en-US" dirty="0"/>
        </a:p>
      </dgm:t>
    </dgm:pt>
    <dgm:pt modelId="{B9C7E827-BAD4-4E74-9EC7-BA0D88594796}" type="parTrans" cxnId="{4ABB093F-7858-4A43-8FFF-B63712207ED3}">
      <dgm:prSet/>
      <dgm:spPr/>
      <dgm:t>
        <a:bodyPr/>
        <a:lstStyle/>
        <a:p>
          <a:endParaRPr lang="en-US"/>
        </a:p>
      </dgm:t>
    </dgm:pt>
    <dgm:pt modelId="{F289473F-E641-49A9-9E7E-C8D65F035E1A}" type="sibTrans" cxnId="{4ABB093F-7858-4A43-8FFF-B63712207ED3}">
      <dgm:prSet/>
      <dgm:spPr/>
      <dgm:t>
        <a:bodyPr/>
        <a:lstStyle/>
        <a:p>
          <a:endParaRPr lang="en-US"/>
        </a:p>
      </dgm:t>
    </dgm:pt>
    <dgm:pt modelId="{FAFD4896-F615-4E42-A442-124AFCF9B731}" type="pres">
      <dgm:prSet presAssocID="{F8417F39-A24A-465A-9C25-DE9E8BD70D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859FF8-6B2E-4F8B-8126-52CD19D8FA92}" type="pres">
      <dgm:prSet presAssocID="{C1E4EDF2-0DFE-4D0F-AB51-00CAE629854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A232B-9C38-4A3A-BFFB-73DF7C885C4D}" type="pres">
      <dgm:prSet presAssocID="{C1E4EDF2-0DFE-4D0F-AB51-00CAE629854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A1202-2327-47B3-8DAC-E4B73108FCD5}" type="pres">
      <dgm:prSet presAssocID="{67B1D3C7-4B83-46EE-863B-2F5A5DA619C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C5C16-D527-46BD-9422-99BF1FA311B3}" type="pres">
      <dgm:prSet presAssocID="{67B1D3C7-4B83-46EE-863B-2F5A5DA619C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FBD8BD-13EF-42D6-8C19-372987718A1C}" type="presOf" srcId="{18DDD1F9-1CB9-4D3E-B0AE-C8CD50B05924}" destId="{971C5C16-D527-46BD-9422-99BF1FA311B3}" srcOrd="0" destOrd="0" presId="urn:microsoft.com/office/officeart/2005/8/layout/vList2"/>
    <dgm:cxn modelId="{BF5E5C91-0868-4772-A671-7E10254FE058}" type="presOf" srcId="{67B1D3C7-4B83-46EE-863B-2F5A5DA619CD}" destId="{23EA1202-2327-47B3-8DAC-E4B73108FCD5}" srcOrd="0" destOrd="0" presId="urn:microsoft.com/office/officeart/2005/8/layout/vList2"/>
    <dgm:cxn modelId="{683E5B8D-79A4-4F4B-8A6D-B978E3D0D50C}" srcId="{C1E4EDF2-0DFE-4D0F-AB51-00CAE629854E}" destId="{72549317-D048-4236-AA3F-6CAA79118B73}" srcOrd="0" destOrd="0" parTransId="{A20DC04B-DB38-4080-9EA8-118AC9315DC9}" sibTransId="{3C53B082-CC82-42B1-A54D-5EACB871F8FC}"/>
    <dgm:cxn modelId="{90290D56-6FF2-4157-AE6A-DC4B9A3FBF21}" type="presOf" srcId="{C1E4EDF2-0DFE-4D0F-AB51-00CAE629854E}" destId="{51859FF8-6B2E-4F8B-8126-52CD19D8FA92}" srcOrd="0" destOrd="0" presId="urn:microsoft.com/office/officeart/2005/8/layout/vList2"/>
    <dgm:cxn modelId="{2A722D3F-6F0C-47B5-886D-B7FA1BD389B1}" srcId="{F8417F39-A24A-465A-9C25-DE9E8BD70D71}" destId="{C1E4EDF2-0DFE-4D0F-AB51-00CAE629854E}" srcOrd="0" destOrd="0" parTransId="{E58E97E3-06DE-49BF-96CF-4D115AC99467}" sibTransId="{E30A9A11-490A-4E4E-A5A0-025E8EBC96EA}"/>
    <dgm:cxn modelId="{6D015B20-2FBC-4188-A433-35A6ECEE8225}" type="presOf" srcId="{F8417F39-A24A-465A-9C25-DE9E8BD70D71}" destId="{FAFD4896-F615-4E42-A442-124AFCF9B731}" srcOrd="0" destOrd="0" presId="urn:microsoft.com/office/officeart/2005/8/layout/vList2"/>
    <dgm:cxn modelId="{3FBC55CF-00B4-499F-93E1-6DE14BDAC367}" srcId="{67B1D3C7-4B83-46EE-863B-2F5A5DA619CD}" destId="{18DDD1F9-1CB9-4D3E-B0AE-C8CD50B05924}" srcOrd="0" destOrd="0" parTransId="{23BF5967-9F7F-4A62-BAB8-2E1091E56CA6}" sibTransId="{EB1AD472-3A73-49BD-9363-A469DBD30910}"/>
    <dgm:cxn modelId="{822ABF55-9EF4-4081-879F-4BA0E5A7E519}" type="presOf" srcId="{FA2E5182-3027-451D-B8FA-E45B43279D80}" destId="{575A232B-9C38-4A3A-BFFB-73DF7C885C4D}" srcOrd="0" destOrd="1" presId="urn:microsoft.com/office/officeart/2005/8/layout/vList2"/>
    <dgm:cxn modelId="{4CF5BB1D-FE65-47DE-8616-A5B90FF73218}" type="presOf" srcId="{72549317-D048-4236-AA3F-6CAA79118B73}" destId="{575A232B-9C38-4A3A-BFFB-73DF7C885C4D}" srcOrd="0" destOrd="0" presId="urn:microsoft.com/office/officeart/2005/8/layout/vList2"/>
    <dgm:cxn modelId="{5F8F6FFA-0053-4CE3-BA89-E31A802675CC}" srcId="{F8417F39-A24A-465A-9C25-DE9E8BD70D71}" destId="{67B1D3C7-4B83-46EE-863B-2F5A5DA619CD}" srcOrd="1" destOrd="0" parTransId="{FBDEA8A8-A423-4A88-984B-603202D53EDD}" sibTransId="{2BFB5007-35F4-40F3-8987-1CCEAEA86567}"/>
    <dgm:cxn modelId="{4ABB093F-7858-4A43-8FFF-B63712207ED3}" srcId="{C1E4EDF2-0DFE-4D0F-AB51-00CAE629854E}" destId="{FA2E5182-3027-451D-B8FA-E45B43279D80}" srcOrd="1" destOrd="0" parTransId="{B9C7E827-BAD4-4E74-9EC7-BA0D88594796}" sibTransId="{F289473F-E641-49A9-9E7E-C8D65F035E1A}"/>
    <dgm:cxn modelId="{D818C8BC-B222-4C8D-AA4A-7E6CCDCFA799}" type="presParOf" srcId="{FAFD4896-F615-4E42-A442-124AFCF9B731}" destId="{51859FF8-6B2E-4F8B-8126-52CD19D8FA92}" srcOrd="0" destOrd="0" presId="urn:microsoft.com/office/officeart/2005/8/layout/vList2"/>
    <dgm:cxn modelId="{34DF53A9-5DC6-471F-B3B3-FAD44A4F4724}" type="presParOf" srcId="{FAFD4896-F615-4E42-A442-124AFCF9B731}" destId="{575A232B-9C38-4A3A-BFFB-73DF7C885C4D}" srcOrd="1" destOrd="0" presId="urn:microsoft.com/office/officeart/2005/8/layout/vList2"/>
    <dgm:cxn modelId="{599637B0-36FE-458F-A625-D3131636FE9F}" type="presParOf" srcId="{FAFD4896-F615-4E42-A442-124AFCF9B731}" destId="{23EA1202-2327-47B3-8DAC-E4B73108FCD5}" srcOrd="2" destOrd="0" presId="urn:microsoft.com/office/officeart/2005/8/layout/vList2"/>
    <dgm:cxn modelId="{88B16C55-DE32-47D4-9A91-76CA26AE13FC}" type="presParOf" srcId="{FAFD4896-F615-4E42-A442-124AFCF9B731}" destId="{971C5C16-D527-46BD-9422-99BF1FA311B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01F960-43A3-44D4-8BBA-2BE408375F9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D54B13-ABAC-4950-9C37-8624E7FD5833}">
      <dgm:prSet phldrT="[Text]"/>
      <dgm:spPr/>
      <dgm:t>
        <a:bodyPr/>
        <a:lstStyle/>
        <a:p>
          <a:r>
            <a:rPr lang="en-US" dirty="0" smtClean="0"/>
            <a:t>State Data Center</a:t>
          </a:r>
          <a:endParaRPr lang="en-US" dirty="0"/>
        </a:p>
      </dgm:t>
    </dgm:pt>
    <dgm:pt modelId="{18309980-2BE6-4707-811C-2D94E527C6B1}" type="parTrans" cxnId="{829EF2BE-F0AF-4868-8964-438B335FFE80}">
      <dgm:prSet/>
      <dgm:spPr/>
      <dgm:t>
        <a:bodyPr/>
        <a:lstStyle/>
        <a:p>
          <a:endParaRPr lang="en-US"/>
        </a:p>
      </dgm:t>
    </dgm:pt>
    <dgm:pt modelId="{D1C30323-94B4-4BFC-8334-B23E4E39B341}" type="sibTrans" cxnId="{829EF2BE-F0AF-4868-8964-438B335FFE80}">
      <dgm:prSet/>
      <dgm:spPr/>
      <dgm:t>
        <a:bodyPr/>
        <a:lstStyle/>
        <a:p>
          <a:endParaRPr lang="en-US"/>
        </a:p>
      </dgm:t>
    </dgm:pt>
    <dgm:pt modelId="{2B5B8672-43AB-47F7-854F-4534B1697E70}">
      <dgm:prSet phldrT="[Text]"/>
      <dgm:spPr/>
      <dgm:t>
        <a:bodyPr/>
        <a:lstStyle/>
        <a:p>
          <a:r>
            <a:rPr lang="en-US" dirty="0" smtClean="0"/>
            <a:t>Len Preston</a:t>
          </a:r>
          <a:endParaRPr lang="en-US" dirty="0"/>
        </a:p>
      </dgm:t>
    </dgm:pt>
    <dgm:pt modelId="{D88AFB9A-E1FD-4C7F-8FD0-944EBA579709}" type="parTrans" cxnId="{6AD12C14-426D-4180-B070-106DDD96F703}">
      <dgm:prSet/>
      <dgm:spPr/>
      <dgm:t>
        <a:bodyPr/>
        <a:lstStyle/>
        <a:p>
          <a:endParaRPr lang="en-US"/>
        </a:p>
      </dgm:t>
    </dgm:pt>
    <dgm:pt modelId="{91F0E8C8-6B77-4B93-8678-6057C86D3210}" type="sibTrans" cxnId="{6AD12C14-426D-4180-B070-106DDD96F703}">
      <dgm:prSet/>
      <dgm:spPr/>
      <dgm:t>
        <a:bodyPr/>
        <a:lstStyle/>
        <a:p>
          <a:endParaRPr lang="en-US"/>
        </a:p>
      </dgm:t>
    </dgm:pt>
    <dgm:pt modelId="{740BB26D-E2CE-4353-942B-A9CB4E7F3820}">
      <dgm:prSet phldrT="[Text]" custT="1"/>
      <dgm:spPr/>
      <dgm:t>
        <a:bodyPr/>
        <a:lstStyle/>
        <a:p>
          <a:r>
            <a:rPr lang="en-US" sz="2800" dirty="0" smtClean="0"/>
            <a:t>Helped track changes in   census tract areas</a:t>
          </a:r>
          <a:endParaRPr lang="en-US" sz="2800" dirty="0"/>
        </a:p>
      </dgm:t>
    </dgm:pt>
    <dgm:pt modelId="{EB32C568-0F51-41AE-B115-EACFDCEEF5BA}" type="parTrans" cxnId="{E263EBDA-0809-4268-918D-5B36F6B90FD8}">
      <dgm:prSet/>
      <dgm:spPr/>
      <dgm:t>
        <a:bodyPr/>
        <a:lstStyle/>
        <a:p>
          <a:endParaRPr lang="en-US"/>
        </a:p>
      </dgm:t>
    </dgm:pt>
    <dgm:pt modelId="{DF6225D7-B931-4BEE-9E3A-687FD322A9B7}" type="sibTrans" cxnId="{E263EBDA-0809-4268-918D-5B36F6B90FD8}">
      <dgm:prSet/>
      <dgm:spPr/>
      <dgm:t>
        <a:bodyPr/>
        <a:lstStyle/>
        <a:p>
          <a:endParaRPr lang="en-US"/>
        </a:p>
      </dgm:t>
    </dgm:pt>
    <dgm:pt modelId="{8A1CB27E-F85A-4A6D-A24A-E57B99BE705B}">
      <dgm:prSet phldrT="[Text]"/>
      <dgm:spPr/>
      <dgm:t>
        <a:bodyPr/>
        <a:lstStyle/>
        <a:p>
          <a:r>
            <a:rPr lang="en-US" dirty="0" smtClean="0"/>
            <a:t>Rutgers University Libraries</a:t>
          </a:r>
          <a:endParaRPr lang="en-US" dirty="0"/>
        </a:p>
      </dgm:t>
    </dgm:pt>
    <dgm:pt modelId="{FF75B132-F1A1-4BFB-BF81-9D12C47C87F2}" type="parTrans" cxnId="{01AE1EB1-B9B2-485A-A0B6-6C7592E1B7B3}">
      <dgm:prSet/>
      <dgm:spPr/>
      <dgm:t>
        <a:bodyPr/>
        <a:lstStyle/>
        <a:p>
          <a:endParaRPr lang="en-US"/>
        </a:p>
      </dgm:t>
    </dgm:pt>
    <dgm:pt modelId="{2F6C8360-C63A-46CF-82E2-D747C724F56D}" type="sibTrans" cxnId="{01AE1EB1-B9B2-485A-A0B6-6C7592E1B7B3}">
      <dgm:prSet/>
      <dgm:spPr/>
      <dgm:t>
        <a:bodyPr/>
        <a:lstStyle/>
        <a:p>
          <a:endParaRPr lang="en-US"/>
        </a:p>
      </dgm:t>
    </dgm:pt>
    <dgm:pt modelId="{2BE3668D-8E47-4AAC-A24D-EBFEE2F7E847}">
      <dgm:prSet phldrT="[Text]"/>
      <dgm:spPr/>
      <dgm:t>
        <a:bodyPr/>
        <a:lstStyle/>
        <a:p>
          <a:r>
            <a:rPr lang="en-US" dirty="0" smtClean="0"/>
            <a:t>Ryan Womack</a:t>
          </a:r>
          <a:endParaRPr lang="en-US" dirty="0"/>
        </a:p>
      </dgm:t>
    </dgm:pt>
    <dgm:pt modelId="{3DE0A41F-46AA-4791-9374-CE5B3EB4A2C4}" type="parTrans" cxnId="{16F3EF70-4CE1-45C6-97F4-553F5EEBA2BE}">
      <dgm:prSet/>
      <dgm:spPr/>
      <dgm:t>
        <a:bodyPr/>
        <a:lstStyle/>
        <a:p>
          <a:endParaRPr lang="en-US"/>
        </a:p>
      </dgm:t>
    </dgm:pt>
    <dgm:pt modelId="{BE5FD5DD-F1D1-4BAC-94E8-EA29718C6686}" type="sibTrans" cxnId="{16F3EF70-4CE1-45C6-97F4-553F5EEBA2BE}">
      <dgm:prSet/>
      <dgm:spPr/>
      <dgm:t>
        <a:bodyPr/>
        <a:lstStyle/>
        <a:p>
          <a:endParaRPr lang="en-US"/>
        </a:p>
      </dgm:t>
    </dgm:pt>
    <dgm:pt modelId="{4DAF0250-32C3-44EB-9687-5F3EA12FB101}">
      <dgm:prSet phldrT="[Text]" custT="1"/>
      <dgm:spPr/>
      <dgm:t>
        <a:bodyPr/>
        <a:lstStyle/>
        <a:p>
          <a:r>
            <a:rPr lang="en-US" sz="2400" dirty="0" smtClean="0"/>
            <a:t>Provided scanned Census tract maps </a:t>
          </a:r>
          <a:endParaRPr lang="en-US" sz="2400" dirty="0"/>
        </a:p>
      </dgm:t>
    </dgm:pt>
    <dgm:pt modelId="{E0FC4CE8-A288-4714-A05D-CA3DE58A4FBC}" type="parTrans" cxnId="{3F110062-13D2-4559-AF09-35DFEA1FC9E3}">
      <dgm:prSet/>
      <dgm:spPr/>
      <dgm:t>
        <a:bodyPr/>
        <a:lstStyle/>
        <a:p>
          <a:endParaRPr lang="en-US"/>
        </a:p>
      </dgm:t>
    </dgm:pt>
    <dgm:pt modelId="{5C59761A-8B05-4BB9-931B-C2C99164FB24}" type="sibTrans" cxnId="{3F110062-13D2-4559-AF09-35DFEA1FC9E3}">
      <dgm:prSet/>
      <dgm:spPr/>
      <dgm:t>
        <a:bodyPr/>
        <a:lstStyle/>
        <a:p>
          <a:endParaRPr lang="en-US"/>
        </a:p>
      </dgm:t>
    </dgm:pt>
    <dgm:pt modelId="{5C1EDD27-60B0-450F-83A5-5DA3ADD603D2}" type="pres">
      <dgm:prSet presAssocID="{B201F960-43A3-44D4-8BBA-2BE408375F9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A07BE09-BEA1-4158-9943-F946B9382619}" type="pres">
      <dgm:prSet presAssocID="{81D54B13-ABAC-4950-9C37-8624E7FD5833}" presName="posSpace" presStyleCnt="0"/>
      <dgm:spPr/>
    </dgm:pt>
    <dgm:pt modelId="{F7699E1F-B8CC-4A32-93B1-76EAFA08E194}" type="pres">
      <dgm:prSet presAssocID="{81D54B13-ABAC-4950-9C37-8624E7FD5833}" presName="vertFlow" presStyleCnt="0"/>
      <dgm:spPr/>
    </dgm:pt>
    <dgm:pt modelId="{3214C8E9-0BDE-4A09-94C3-7AC4339833A9}" type="pres">
      <dgm:prSet presAssocID="{81D54B13-ABAC-4950-9C37-8624E7FD5833}" presName="topSpace" presStyleCnt="0"/>
      <dgm:spPr/>
    </dgm:pt>
    <dgm:pt modelId="{878DB80E-ED90-4E9B-A604-8D36727E5CDC}" type="pres">
      <dgm:prSet presAssocID="{81D54B13-ABAC-4950-9C37-8624E7FD5833}" presName="firstComp" presStyleCnt="0"/>
      <dgm:spPr/>
    </dgm:pt>
    <dgm:pt modelId="{966A7B63-991D-4B3C-98D1-231425A4EB41}" type="pres">
      <dgm:prSet presAssocID="{81D54B13-ABAC-4950-9C37-8624E7FD5833}" presName="firstChild" presStyleLbl="bgAccFollowNode1" presStyleIdx="0" presStyleCnt="4" custScaleY="62705"/>
      <dgm:spPr/>
      <dgm:t>
        <a:bodyPr/>
        <a:lstStyle/>
        <a:p>
          <a:endParaRPr lang="en-US"/>
        </a:p>
      </dgm:t>
    </dgm:pt>
    <dgm:pt modelId="{53724B0D-F092-4CD5-95FC-537629ECA597}" type="pres">
      <dgm:prSet presAssocID="{81D54B13-ABAC-4950-9C37-8624E7FD583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8E7A1-D42D-42C0-ABDC-46946FF9023A}" type="pres">
      <dgm:prSet presAssocID="{740BB26D-E2CE-4353-942B-A9CB4E7F3820}" presName="comp" presStyleCnt="0"/>
      <dgm:spPr/>
    </dgm:pt>
    <dgm:pt modelId="{8E4CED4C-348C-4D9B-AE36-101FA24F3891}" type="pres">
      <dgm:prSet presAssocID="{740BB26D-E2CE-4353-942B-A9CB4E7F3820}" presName="child" presStyleLbl="bgAccFollowNode1" presStyleIdx="1" presStyleCnt="4" custScaleY="95534"/>
      <dgm:spPr/>
      <dgm:t>
        <a:bodyPr/>
        <a:lstStyle/>
        <a:p>
          <a:endParaRPr lang="en-US"/>
        </a:p>
      </dgm:t>
    </dgm:pt>
    <dgm:pt modelId="{0638B1C3-0B12-479D-BCA9-A91168B7D3ED}" type="pres">
      <dgm:prSet presAssocID="{740BB26D-E2CE-4353-942B-A9CB4E7F3820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FAEF5-553B-441D-A5E1-9E5168D72FB6}" type="pres">
      <dgm:prSet presAssocID="{81D54B13-ABAC-4950-9C37-8624E7FD5833}" presName="negSpace" presStyleCnt="0"/>
      <dgm:spPr/>
    </dgm:pt>
    <dgm:pt modelId="{7CB4D89F-D27D-48CE-B55D-C809DA7F4599}" type="pres">
      <dgm:prSet presAssocID="{81D54B13-ABAC-4950-9C37-8624E7FD5833}" presName="circle" presStyleLbl="node1" presStyleIdx="0" presStyleCnt="2"/>
      <dgm:spPr/>
      <dgm:t>
        <a:bodyPr/>
        <a:lstStyle/>
        <a:p>
          <a:endParaRPr lang="en-US"/>
        </a:p>
      </dgm:t>
    </dgm:pt>
    <dgm:pt modelId="{93FC9781-770A-4B40-933B-2FEB10FB65E3}" type="pres">
      <dgm:prSet presAssocID="{D1C30323-94B4-4BFC-8334-B23E4E39B341}" presName="transSpace" presStyleCnt="0"/>
      <dgm:spPr/>
    </dgm:pt>
    <dgm:pt modelId="{0B6C2F9A-75D7-486A-9EF0-43E95FD8FDB6}" type="pres">
      <dgm:prSet presAssocID="{8A1CB27E-F85A-4A6D-A24A-E57B99BE705B}" presName="posSpace" presStyleCnt="0"/>
      <dgm:spPr/>
    </dgm:pt>
    <dgm:pt modelId="{73455AC7-2051-4856-B3C2-C0EE1EE10255}" type="pres">
      <dgm:prSet presAssocID="{8A1CB27E-F85A-4A6D-A24A-E57B99BE705B}" presName="vertFlow" presStyleCnt="0"/>
      <dgm:spPr/>
    </dgm:pt>
    <dgm:pt modelId="{2FDE3F17-72BC-4846-AF89-EA13C9F9705B}" type="pres">
      <dgm:prSet presAssocID="{8A1CB27E-F85A-4A6D-A24A-E57B99BE705B}" presName="topSpace" presStyleCnt="0"/>
      <dgm:spPr/>
    </dgm:pt>
    <dgm:pt modelId="{FB12BB6C-08EC-4E1D-9611-9E1CF223599D}" type="pres">
      <dgm:prSet presAssocID="{8A1CB27E-F85A-4A6D-A24A-E57B99BE705B}" presName="firstComp" presStyleCnt="0"/>
      <dgm:spPr/>
    </dgm:pt>
    <dgm:pt modelId="{90E21690-5AC8-46D1-A102-92415CB84935}" type="pres">
      <dgm:prSet presAssocID="{8A1CB27E-F85A-4A6D-A24A-E57B99BE705B}" presName="firstChild" presStyleLbl="bgAccFollowNode1" presStyleIdx="2" presStyleCnt="4" custScaleY="53817"/>
      <dgm:spPr/>
      <dgm:t>
        <a:bodyPr/>
        <a:lstStyle/>
        <a:p>
          <a:endParaRPr lang="en-US"/>
        </a:p>
      </dgm:t>
    </dgm:pt>
    <dgm:pt modelId="{B300784A-EE7B-4890-BD8A-C2EEB1748D72}" type="pres">
      <dgm:prSet presAssocID="{8A1CB27E-F85A-4A6D-A24A-E57B99BE705B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357E2-769D-4551-94B9-82DA1C8D044E}" type="pres">
      <dgm:prSet presAssocID="{4DAF0250-32C3-44EB-9687-5F3EA12FB101}" presName="comp" presStyleCnt="0"/>
      <dgm:spPr/>
    </dgm:pt>
    <dgm:pt modelId="{B257C27C-833F-42BA-A6E4-3983F03080CB}" type="pres">
      <dgm:prSet presAssocID="{4DAF0250-32C3-44EB-9687-5F3EA12FB101}" presName="child" presStyleLbl="bgAccFollowNode1" presStyleIdx="3" presStyleCnt="4" custScaleY="77758"/>
      <dgm:spPr/>
      <dgm:t>
        <a:bodyPr/>
        <a:lstStyle/>
        <a:p>
          <a:endParaRPr lang="en-US"/>
        </a:p>
      </dgm:t>
    </dgm:pt>
    <dgm:pt modelId="{A6BEADF8-CC08-4FA5-A0F5-C8D97DA0B90C}" type="pres">
      <dgm:prSet presAssocID="{4DAF0250-32C3-44EB-9687-5F3EA12FB101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4654B-3F5D-4BB6-9FD8-BA0861ABEF5F}" type="pres">
      <dgm:prSet presAssocID="{8A1CB27E-F85A-4A6D-A24A-E57B99BE705B}" presName="negSpace" presStyleCnt="0"/>
      <dgm:spPr/>
    </dgm:pt>
    <dgm:pt modelId="{A4458C6F-74C0-41B3-845F-63EE3CC77A42}" type="pres">
      <dgm:prSet presAssocID="{8A1CB27E-F85A-4A6D-A24A-E57B99BE705B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AA11B812-A7AE-4958-83B0-2D2D23181495}" type="presOf" srcId="{2B5B8672-43AB-47F7-854F-4534B1697E70}" destId="{53724B0D-F092-4CD5-95FC-537629ECA597}" srcOrd="1" destOrd="0" presId="urn:microsoft.com/office/officeart/2005/8/layout/hList9"/>
    <dgm:cxn modelId="{E263EBDA-0809-4268-918D-5B36F6B90FD8}" srcId="{81D54B13-ABAC-4950-9C37-8624E7FD5833}" destId="{740BB26D-E2CE-4353-942B-A9CB4E7F3820}" srcOrd="1" destOrd="0" parTransId="{EB32C568-0F51-41AE-B115-EACFDCEEF5BA}" sibTransId="{DF6225D7-B931-4BEE-9E3A-687FD322A9B7}"/>
    <dgm:cxn modelId="{16F3EF70-4CE1-45C6-97F4-553F5EEBA2BE}" srcId="{8A1CB27E-F85A-4A6D-A24A-E57B99BE705B}" destId="{2BE3668D-8E47-4AAC-A24D-EBFEE2F7E847}" srcOrd="0" destOrd="0" parTransId="{3DE0A41F-46AA-4791-9374-CE5B3EB4A2C4}" sibTransId="{BE5FD5DD-F1D1-4BAC-94E8-EA29718C6686}"/>
    <dgm:cxn modelId="{6AD12C14-426D-4180-B070-106DDD96F703}" srcId="{81D54B13-ABAC-4950-9C37-8624E7FD5833}" destId="{2B5B8672-43AB-47F7-854F-4534B1697E70}" srcOrd="0" destOrd="0" parTransId="{D88AFB9A-E1FD-4C7F-8FD0-944EBA579709}" sibTransId="{91F0E8C8-6B77-4B93-8678-6057C86D3210}"/>
    <dgm:cxn modelId="{01AE1EB1-B9B2-485A-A0B6-6C7592E1B7B3}" srcId="{B201F960-43A3-44D4-8BBA-2BE408375F99}" destId="{8A1CB27E-F85A-4A6D-A24A-E57B99BE705B}" srcOrd="1" destOrd="0" parTransId="{FF75B132-F1A1-4BFB-BF81-9D12C47C87F2}" sibTransId="{2F6C8360-C63A-46CF-82E2-D747C724F56D}"/>
    <dgm:cxn modelId="{3F110062-13D2-4559-AF09-35DFEA1FC9E3}" srcId="{8A1CB27E-F85A-4A6D-A24A-E57B99BE705B}" destId="{4DAF0250-32C3-44EB-9687-5F3EA12FB101}" srcOrd="1" destOrd="0" parTransId="{E0FC4CE8-A288-4714-A05D-CA3DE58A4FBC}" sibTransId="{5C59761A-8B05-4BB9-931B-C2C99164FB24}"/>
    <dgm:cxn modelId="{147DB477-23B9-4EF1-B087-0304CEA79434}" type="presOf" srcId="{4DAF0250-32C3-44EB-9687-5F3EA12FB101}" destId="{A6BEADF8-CC08-4FA5-A0F5-C8D97DA0B90C}" srcOrd="1" destOrd="0" presId="urn:microsoft.com/office/officeart/2005/8/layout/hList9"/>
    <dgm:cxn modelId="{A6BD8D0E-4DDF-4968-97F5-8AFD79669307}" type="presOf" srcId="{8A1CB27E-F85A-4A6D-A24A-E57B99BE705B}" destId="{A4458C6F-74C0-41B3-845F-63EE3CC77A42}" srcOrd="0" destOrd="0" presId="urn:microsoft.com/office/officeart/2005/8/layout/hList9"/>
    <dgm:cxn modelId="{2F8B859A-E539-4C0E-BFA1-33CA38634CFA}" type="presOf" srcId="{81D54B13-ABAC-4950-9C37-8624E7FD5833}" destId="{7CB4D89F-D27D-48CE-B55D-C809DA7F4599}" srcOrd="0" destOrd="0" presId="urn:microsoft.com/office/officeart/2005/8/layout/hList9"/>
    <dgm:cxn modelId="{3136D19B-06AA-419D-85DA-F4A816206FD7}" type="presOf" srcId="{740BB26D-E2CE-4353-942B-A9CB4E7F3820}" destId="{0638B1C3-0B12-479D-BCA9-A91168B7D3ED}" srcOrd="1" destOrd="0" presId="urn:microsoft.com/office/officeart/2005/8/layout/hList9"/>
    <dgm:cxn modelId="{AFA94654-8459-4C13-83B4-9BDD162CA271}" type="presOf" srcId="{2B5B8672-43AB-47F7-854F-4534B1697E70}" destId="{966A7B63-991D-4B3C-98D1-231425A4EB41}" srcOrd="0" destOrd="0" presId="urn:microsoft.com/office/officeart/2005/8/layout/hList9"/>
    <dgm:cxn modelId="{B14C7B31-BECA-4CE2-B247-32772D649A57}" type="presOf" srcId="{B201F960-43A3-44D4-8BBA-2BE408375F99}" destId="{5C1EDD27-60B0-450F-83A5-5DA3ADD603D2}" srcOrd="0" destOrd="0" presId="urn:microsoft.com/office/officeart/2005/8/layout/hList9"/>
    <dgm:cxn modelId="{170F3C13-DC81-44D0-96CD-9F7EE1EB622F}" type="presOf" srcId="{2BE3668D-8E47-4AAC-A24D-EBFEE2F7E847}" destId="{90E21690-5AC8-46D1-A102-92415CB84935}" srcOrd="0" destOrd="0" presId="urn:microsoft.com/office/officeart/2005/8/layout/hList9"/>
    <dgm:cxn modelId="{829EF2BE-F0AF-4868-8964-438B335FFE80}" srcId="{B201F960-43A3-44D4-8BBA-2BE408375F99}" destId="{81D54B13-ABAC-4950-9C37-8624E7FD5833}" srcOrd="0" destOrd="0" parTransId="{18309980-2BE6-4707-811C-2D94E527C6B1}" sibTransId="{D1C30323-94B4-4BFC-8334-B23E4E39B341}"/>
    <dgm:cxn modelId="{BB3AB43C-2C82-47D7-822D-CFC75DF2D60A}" type="presOf" srcId="{740BB26D-E2CE-4353-942B-A9CB4E7F3820}" destId="{8E4CED4C-348C-4D9B-AE36-101FA24F3891}" srcOrd="0" destOrd="0" presId="urn:microsoft.com/office/officeart/2005/8/layout/hList9"/>
    <dgm:cxn modelId="{A8B2F8E7-949E-4665-AE6E-350C566FF862}" type="presOf" srcId="{2BE3668D-8E47-4AAC-A24D-EBFEE2F7E847}" destId="{B300784A-EE7B-4890-BD8A-C2EEB1748D72}" srcOrd="1" destOrd="0" presId="urn:microsoft.com/office/officeart/2005/8/layout/hList9"/>
    <dgm:cxn modelId="{8C7987D7-6C71-4BF1-A256-58FF3046EE33}" type="presOf" srcId="{4DAF0250-32C3-44EB-9687-5F3EA12FB101}" destId="{B257C27C-833F-42BA-A6E4-3983F03080CB}" srcOrd="0" destOrd="0" presId="urn:microsoft.com/office/officeart/2005/8/layout/hList9"/>
    <dgm:cxn modelId="{5F401329-F2D0-4EC8-B57D-967A82DB3098}" type="presParOf" srcId="{5C1EDD27-60B0-450F-83A5-5DA3ADD603D2}" destId="{FA07BE09-BEA1-4158-9943-F946B9382619}" srcOrd="0" destOrd="0" presId="urn:microsoft.com/office/officeart/2005/8/layout/hList9"/>
    <dgm:cxn modelId="{6A153506-6209-44D4-AC01-A3A1001634C5}" type="presParOf" srcId="{5C1EDD27-60B0-450F-83A5-5DA3ADD603D2}" destId="{F7699E1F-B8CC-4A32-93B1-76EAFA08E194}" srcOrd="1" destOrd="0" presId="urn:microsoft.com/office/officeart/2005/8/layout/hList9"/>
    <dgm:cxn modelId="{36D18F07-35E8-40A5-8816-5EA478EA9AF1}" type="presParOf" srcId="{F7699E1F-B8CC-4A32-93B1-76EAFA08E194}" destId="{3214C8E9-0BDE-4A09-94C3-7AC4339833A9}" srcOrd="0" destOrd="0" presId="urn:microsoft.com/office/officeart/2005/8/layout/hList9"/>
    <dgm:cxn modelId="{548B30B5-7AE1-4E28-947D-EB85400725C0}" type="presParOf" srcId="{F7699E1F-B8CC-4A32-93B1-76EAFA08E194}" destId="{878DB80E-ED90-4E9B-A604-8D36727E5CDC}" srcOrd="1" destOrd="0" presId="urn:microsoft.com/office/officeart/2005/8/layout/hList9"/>
    <dgm:cxn modelId="{26A40B25-C812-4013-83B1-CC65433CFD05}" type="presParOf" srcId="{878DB80E-ED90-4E9B-A604-8D36727E5CDC}" destId="{966A7B63-991D-4B3C-98D1-231425A4EB41}" srcOrd="0" destOrd="0" presId="urn:microsoft.com/office/officeart/2005/8/layout/hList9"/>
    <dgm:cxn modelId="{56F5F588-650D-4518-95F9-6C1DDC724CFB}" type="presParOf" srcId="{878DB80E-ED90-4E9B-A604-8D36727E5CDC}" destId="{53724B0D-F092-4CD5-95FC-537629ECA597}" srcOrd="1" destOrd="0" presId="urn:microsoft.com/office/officeart/2005/8/layout/hList9"/>
    <dgm:cxn modelId="{2CFCE2FB-C3DC-42D8-B4D9-5718382D4CD2}" type="presParOf" srcId="{F7699E1F-B8CC-4A32-93B1-76EAFA08E194}" destId="{C1D8E7A1-D42D-42C0-ABDC-46946FF9023A}" srcOrd="2" destOrd="0" presId="urn:microsoft.com/office/officeart/2005/8/layout/hList9"/>
    <dgm:cxn modelId="{2237C4EE-7C10-4359-87E5-936035A7C3AD}" type="presParOf" srcId="{C1D8E7A1-D42D-42C0-ABDC-46946FF9023A}" destId="{8E4CED4C-348C-4D9B-AE36-101FA24F3891}" srcOrd="0" destOrd="0" presId="urn:microsoft.com/office/officeart/2005/8/layout/hList9"/>
    <dgm:cxn modelId="{6B8C05CE-1198-40D5-A060-20CA6E46DB2C}" type="presParOf" srcId="{C1D8E7A1-D42D-42C0-ABDC-46946FF9023A}" destId="{0638B1C3-0B12-479D-BCA9-A91168B7D3ED}" srcOrd="1" destOrd="0" presId="urn:microsoft.com/office/officeart/2005/8/layout/hList9"/>
    <dgm:cxn modelId="{47A1CA5F-B356-4215-9602-DD9ECB2EC6AE}" type="presParOf" srcId="{5C1EDD27-60B0-450F-83A5-5DA3ADD603D2}" destId="{ED0FAEF5-553B-441D-A5E1-9E5168D72FB6}" srcOrd="2" destOrd="0" presId="urn:microsoft.com/office/officeart/2005/8/layout/hList9"/>
    <dgm:cxn modelId="{CCBC0F06-315E-45A9-8D9C-F591133A5A1F}" type="presParOf" srcId="{5C1EDD27-60B0-450F-83A5-5DA3ADD603D2}" destId="{7CB4D89F-D27D-48CE-B55D-C809DA7F4599}" srcOrd="3" destOrd="0" presId="urn:microsoft.com/office/officeart/2005/8/layout/hList9"/>
    <dgm:cxn modelId="{18356340-A2D0-47DD-A214-1C9ACC454C3E}" type="presParOf" srcId="{5C1EDD27-60B0-450F-83A5-5DA3ADD603D2}" destId="{93FC9781-770A-4B40-933B-2FEB10FB65E3}" srcOrd="4" destOrd="0" presId="urn:microsoft.com/office/officeart/2005/8/layout/hList9"/>
    <dgm:cxn modelId="{5DFB6A0C-F1EA-4785-979E-3230BDBB854A}" type="presParOf" srcId="{5C1EDD27-60B0-450F-83A5-5DA3ADD603D2}" destId="{0B6C2F9A-75D7-486A-9EF0-43E95FD8FDB6}" srcOrd="5" destOrd="0" presId="urn:microsoft.com/office/officeart/2005/8/layout/hList9"/>
    <dgm:cxn modelId="{51A2B230-E392-41E0-8E9C-1CCDD7D182D1}" type="presParOf" srcId="{5C1EDD27-60B0-450F-83A5-5DA3ADD603D2}" destId="{73455AC7-2051-4856-B3C2-C0EE1EE10255}" srcOrd="6" destOrd="0" presId="urn:microsoft.com/office/officeart/2005/8/layout/hList9"/>
    <dgm:cxn modelId="{EC68A1CA-8DD0-4A2B-8699-FFAF20BC98F6}" type="presParOf" srcId="{73455AC7-2051-4856-B3C2-C0EE1EE10255}" destId="{2FDE3F17-72BC-4846-AF89-EA13C9F9705B}" srcOrd="0" destOrd="0" presId="urn:microsoft.com/office/officeart/2005/8/layout/hList9"/>
    <dgm:cxn modelId="{A542276A-635E-4C7E-8DD1-48B3AB483A68}" type="presParOf" srcId="{73455AC7-2051-4856-B3C2-C0EE1EE10255}" destId="{FB12BB6C-08EC-4E1D-9611-9E1CF223599D}" srcOrd="1" destOrd="0" presId="urn:microsoft.com/office/officeart/2005/8/layout/hList9"/>
    <dgm:cxn modelId="{2A4C227B-3119-47A0-B477-B6E295894C22}" type="presParOf" srcId="{FB12BB6C-08EC-4E1D-9611-9E1CF223599D}" destId="{90E21690-5AC8-46D1-A102-92415CB84935}" srcOrd="0" destOrd="0" presId="urn:microsoft.com/office/officeart/2005/8/layout/hList9"/>
    <dgm:cxn modelId="{6F004233-748A-45A0-A157-A56A208126DA}" type="presParOf" srcId="{FB12BB6C-08EC-4E1D-9611-9E1CF223599D}" destId="{B300784A-EE7B-4890-BD8A-C2EEB1748D72}" srcOrd="1" destOrd="0" presId="urn:microsoft.com/office/officeart/2005/8/layout/hList9"/>
    <dgm:cxn modelId="{17AAA9E6-D3C0-4115-839D-5B3CE3C9327C}" type="presParOf" srcId="{73455AC7-2051-4856-B3C2-C0EE1EE10255}" destId="{D10357E2-769D-4551-94B9-82DA1C8D044E}" srcOrd="2" destOrd="0" presId="urn:microsoft.com/office/officeart/2005/8/layout/hList9"/>
    <dgm:cxn modelId="{3E260215-AF19-4F61-A5FF-0D986BDFF66E}" type="presParOf" srcId="{D10357E2-769D-4551-94B9-82DA1C8D044E}" destId="{B257C27C-833F-42BA-A6E4-3983F03080CB}" srcOrd="0" destOrd="0" presId="urn:microsoft.com/office/officeart/2005/8/layout/hList9"/>
    <dgm:cxn modelId="{480512C4-82DD-4044-AEEE-318E8476421E}" type="presParOf" srcId="{D10357E2-769D-4551-94B9-82DA1C8D044E}" destId="{A6BEADF8-CC08-4FA5-A0F5-C8D97DA0B90C}" srcOrd="1" destOrd="0" presId="urn:microsoft.com/office/officeart/2005/8/layout/hList9"/>
    <dgm:cxn modelId="{3AE2CEE4-768C-451A-945D-EFE05DCA16C8}" type="presParOf" srcId="{5C1EDD27-60B0-450F-83A5-5DA3ADD603D2}" destId="{0BB4654B-3F5D-4BB6-9FD8-BA0861ABEF5F}" srcOrd="7" destOrd="0" presId="urn:microsoft.com/office/officeart/2005/8/layout/hList9"/>
    <dgm:cxn modelId="{0BF0F3D4-D0C2-4E09-97F9-4D53BE097AE9}" type="presParOf" srcId="{5C1EDD27-60B0-450F-83A5-5DA3ADD603D2}" destId="{A4458C6F-74C0-41B3-845F-63EE3CC77A4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AA3607-3DAA-42EF-9F20-67E8DD4AD368}">
      <dsp:nvSpPr>
        <dsp:cNvPr id="0" name=""/>
        <dsp:cNvSpPr/>
      </dsp:nvSpPr>
      <dsp:spPr>
        <a:xfrm>
          <a:off x="2571" y="11504"/>
          <a:ext cx="2507456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Selective</a:t>
          </a:r>
          <a:endParaRPr lang="en-US" sz="2500" kern="1200" dirty="0"/>
        </a:p>
      </dsp:txBody>
      <dsp:txXfrm>
        <a:off x="2571" y="11504"/>
        <a:ext cx="2507456" cy="720000"/>
      </dsp:txXfrm>
    </dsp:sp>
    <dsp:sp modelId="{743A7F07-C97D-49CF-9E35-EEA3F54C6960}">
      <dsp:nvSpPr>
        <dsp:cNvPr id="0" name=""/>
        <dsp:cNvSpPr/>
      </dsp:nvSpPr>
      <dsp:spPr>
        <a:xfrm>
          <a:off x="2571" y="731504"/>
          <a:ext cx="2507456" cy="37829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55%</a:t>
          </a:r>
          <a:r>
            <a:rPr lang="en-US" sz="2500" kern="1200" dirty="0" smtClean="0"/>
            <a:t/>
          </a:r>
          <a:br>
            <a:rPr lang="en-US" sz="2500" kern="1200" dirty="0" smtClean="0"/>
          </a:b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Federal Depository since </a:t>
          </a:r>
          <a:r>
            <a:rPr lang="en-US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1895</a:t>
          </a:r>
          <a:endParaRPr 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1" y="731504"/>
        <a:ext cx="2507456" cy="3782953"/>
      </dsp:txXfrm>
    </dsp:sp>
    <dsp:sp modelId="{DBFDA338-2D48-40A8-BEFD-8FC264BA4250}">
      <dsp:nvSpPr>
        <dsp:cNvPr id="0" name=""/>
        <dsp:cNvSpPr/>
      </dsp:nvSpPr>
      <dsp:spPr>
        <a:xfrm>
          <a:off x="2861071" y="11504"/>
          <a:ext cx="2507456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Emphasis</a:t>
          </a:r>
          <a:endParaRPr lang="en-US" sz="2500" kern="1200" dirty="0"/>
        </a:p>
      </dsp:txBody>
      <dsp:txXfrm>
        <a:off x="2861071" y="11504"/>
        <a:ext cx="2507456" cy="720000"/>
      </dsp:txXfrm>
    </dsp:sp>
    <dsp:sp modelId="{EE3C7CED-8C77-407C-BC55-14AF276FF4A0}">
      <dsp:nvSpPr>
        <dsp:cNvPr id="0" name=""/>
        <dsp:cNvSpPr/>
      </dsp:nvSpPr>
      <dsp:spPr>
        <a:xfrm>
          <a:off x="2895599" y="666816"/>
          <a:ext cx="2507456" cy="37829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Social Sciences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Legal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Congressional materials</a:t>
          </a:r>
          <a:endParaRPr lang="en-US" sz="2500" kern="1200" dirty="0"/>
        </a:p>
      </dsp:txBody>
      <dsp:txXfrm>
        <a:off x="2895599" y="666816"/>
        <a:ext cx="2507456" cy="3782953"/>
      </dsp:txXfrm>
    </dsp:sp>
    <dsp:sp modelId="{AD7181EA-A81A-4704-83D2-F84BA25530F6}">
      <dsp:nvSpPr>
        <dsp:cNvPr id="0" name=""/>
        <dsp:cNvSpPr/>
      </dsp:nvSpPr>
      <dsp:spPr>
        <a:xfrm>
          <a:off x="5719571" y="11504"/>
          <a:ext cx="2507456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Major Holdings</a:t>
          </a:r>
          <a:endParaRPr lang="en-US" sz="2500" kern="1200" dirty="0"/>
        </a:p>
      </dsp:txBody>
      <dsp:txXfrm>
        <a:off x="5719571" y="11504"/>
        <a:ext cx="2507456" cy="720000"/>
      </dsp:txXfrm>
    </dsp:sp>
    <dsp:sp modelId="{795A93CC-BD49-43EE-A125-1FAAAD64E704}">
      <dsp:nvSpPr>
        <dsp:cNvPr id="0" name=""/>
        <dsp:cNvSpPr/>
      </dsp:nvSpPr>
      <dsp:spPr>
        <a:xfrm>
          <a:off x="5719571" y="731504"/>
          <a:ext cx="2507456" cy="37829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Commerce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Education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Environmental Protection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Health &amp; Human Services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Justice 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Labor</a:t>
          </a:r>
          <a:endParaRPr lang="en-US" sz="2500" kern="1200" dirty="0"/>
        </a:p>
      </dsp:txBody>
      <dsp:txXfrm>
        <a:off x="5719571" y="731504"/>
        <a:ext cx="2507456" cy="37829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FBB3B4-1740-457F-8EA4-8FDCB1AB7C6D}">
      <dsp:nvSpPr>
        <dsp:cNvPr id="0" name=""/>
        <dsp:cNvSpPr/>
      </dsp:nvSpPr>
      <dsp:spPr>
        <a:xfrm>
          <a:off x="853176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E1F47-762C-4493-9D0D-103260718316}">
      <dsp:nvSpPr>
        <dsp:cNvPr id="0" name=""/>
        <dsp:cNvSpPr/>
      </dsp:nvSpPr>
      <dsp:spPr>
        <a:xfrm>
          <a:off x="853176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1980</a:t>
          </a:r>
          <a:endParaRPr lang="en-US" sz="3500" kern="1200" dirty="0"/>
        </a:p>
      </dsp:txBody>
      <dsp:txXfrm>
        <a:off x="853176" y="1404789"/>
        <a:ext cx="2038460" cy="756268"/>
      </dsp:txXfrm>
    </dsp:sp>
    <dsp:sp modelId="{416D301A-6874-49D4-91B6-3DDAC6DF7C39}">
      <dsp:nvSpPr>
        <dsp:cNvPr id="0" name=""/>
        <dsp:cNvSpPr/>
      </dsp:nvSpPr>
      <dsp:spPr>
        <a:xfrm>
          <a:off x="3095569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EBCE7-4D83-4E80-9728-7BA39959436E}">
      <dsp:nvSpPr>
        <dsp:cNvPr id="0" name=""/>
        <dsp:cNvSpPr/>
      </dsp:nvSpPr>
      <dsp:spPr>
        <a:xfrm>
          <a:off x="3095569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1970</a:t>
          </a:r>
          <a:endParaRPr lang="en-US" sz="3500" kern="1200" dirty="0"/>
        </a:p>
      </dsp:txBody>
      <dsp:txXfrm>
        <a:off x="3095569" y="1404789"/>
        <a:ext cx="2038460" cy="756268"/>
      </dsp:txXfrm>
    </dsp:sp>
    <dsp:sp modelId="{2BBF9862-414B-436D-8A40-48EEE2039583}">
      <dsp:nvSpPr>
        <dsp:cNvPr id="0" name=""/>
        <dsp:cNvSpPr/>
      </dsp:nvSpPr>
      <dsp:spPr>
        <a:xfrm>
          <a:off x="5337962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03343-ADCF-4FF2-93E3-302C1D2FDC94}">
      <dsp:nvSpPr>
        <dsp:cNvPr id="0" name=""/>
        <dsp:cNvSpPr/>
      </dsp:nvSpPr>
      <dsp:spPr>
        <a:xfrm>
          <a:off x="5337962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1960</a:t>
          </a:r>
          <a:endParaRPr lang="en-US" sz="3500" kern="1200" dirty="0"/>
        </a:p>
      </dsp:txBody>
      <dsp:txXfrm>
        <a:off x="5337962" y="1404789"/>
        <a:ext cx="2038460" cy="756268"/>
      </dsp:txXfrm>
    </dsp:sp>
    <dsp:sp modelId="{95524300-CC80-4933-AAD4-FCFE3FC3AB2B}">
      <dsp:nvSpPr>
        <dsp:cNvPr id="0" name=""/>
        <dsp:cNvSpPr/>
      </dsp:nvSpPr>
      <dsp:spPr>
        <a:xfrm>
          <a:off x="3095569" y="2364904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9439A-8E3D-4C6E-BB4A-B10808854838}">
      <dsp:nvSpPr>
        <dsp:cNvPr id="0" name=""/>
        <dsp:cNvSpPr/>
      </dsp:nvSpPr>
      <dsp:spPr>
        <a:xfrm>
          <a:off x="3095569" y="3769404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1950</a:t>
          </a:r>
          <a:endParaRPr lang="en-US" sz="3500" kern="1200" dirty="0"/>
        </a:p>
      </dsp:txBody>
      <dsp:txXfrm>
        <a:off x="3095569" y="3769404"/>
        <a:ext cx="2038460" cy="7562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859FF8-6B2E-4F8B-8126-52CD19D8FA92}">
      <dsp:nvSpPr>
        <dsp:cNvPr id="0" name=""/>
        <dsp:cNvSpPr/>
      </dsp:nvSpPr>
      <dsp:spPr>
        <a:xfrm>
          <a:off x="0" y="30925"/>
          <a:ext cx="8229600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Tract Numbers Change</a:t>
          </a:r>
          <a:endParaRPr lang="en-US" sz="4500" kern="1200" dirty="0"/>
        </a:p>
      </dsp:txBody>
      <dsp:txXfrm>
        <a:off x="0" y="30925"/>
        <a:ext cx="8229600" cy="1079325"/>
      </dsp:txXfrm>
    </dsp:sp>
    <dsp:sp modelId="{575A232B-9C38-4A3A-BFFB-73DF7C885C4D}">
      <dsp:nvSpPr>
        <dsp:cNvPr id="0" name=""/>
        <dsp:cNvSpPr/>
      </dsp:nvSpPr>
      <dsp:spPr>
        <a:xfrm>
          <a:off x="0" y="1110250"/>
          <a:ext cx="8229600" cy="121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smtClean="0"/>
            <a:t>Different number 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smtClean="0"/>
            <a:t>Different boundaries</a:t>
          </a:r>
          <a:endParaRPr lang="en-US" sz="3500" kern="1200" dirty="0"/>
        </a:p>
      </dsp:txBody>
      <dsp:txXfrm>
        <a:off x="0" y="1110250"/>
        <a:ext cx="8229600" cy="1210949"/>
      </dsp:txXfrm>
    </dsp:sp>
    <dsp:sp modelId="{23EA1202-2327-47B3-8DAC-E4B73108FCD5}">
      <dsp:nvSpPr>
        <dsp:cNvPr id="0" name=""/>
        <dsp:cNvSpPr/>
      </dsp:nvSpPr>
      <dsp:spPr>
        <a:xfrm>
          <a:off x="0" y="2321200"/>
          <a:ext cx="8229600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Two Military Bases  </a:t>
          </a:r>
          <a:endParaRPr lang="en-US" sz="4500" kern="1200" dirty="0"/>
        </a:p>
      </dsp:txBody>
      <dsp:txXfrm>
        <a:off x="0" y="2321200"/>
        <a:ext cx="8229600" cy="1079325"/>
      </dsp:txXfrm>
    </dsp:sp>
    <dsp:sp modelId="{971C5C16-D527-46BD-9422-99BF1FA311B3}">
      <dsp:nvSpPr>
        <dsp:cNvPr id="0" name=""/>
        <dsp:cNvSpPr/>
      </dsp:nvSpPr>
      <dsp:spPr>
        <a:xfrm>
          <a:off x="0" y="3400525"/>
          <a:ext cx="8229600" cy="109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smtClean="0"/>
            <a:t>Wanted to focus on Civilian Housing Population data </a:t>
          </a:r>
          <a:endParaRPr lang="en-US" sz="3500" kern="1200" dirty="0"/>
        </a:p>
      </dsp:txBody>
      <dsp:txXfrm>
        <a:off x="0" y="3400525"/>
        <a:ext cx="8229600" cy="10945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6A7B63-991D-4B3C-98D1-231425A4EB41}">
      <dsp:nvSpPr>
        <dsp:cNvPr id="0" name=""/>
        <dsp:cNvSpPr/>
      </dsp:nvSpPr>
      <dsp:spPr>
        <a:xfrm>
          <a:off x="1372671" y="1919814"/>
          <a:ext cx="2570745" cy="10751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Len Preston</a:t>
          </a:r>
          <a:endParaRPr lang="en-US" sz="2700" kern="1200" dirty="0"/>
        </a:p>
      </dsp:txBody>
      <dsp:txXfrm>
        <a:off x="1783990" y="1919814"/>
        <a:ext cx="2159426" cy="1075194"/>
      </dsp:txXfrm>
    </dsp:sp>
    <dsp:sp modelId="{8E4CED4C-348C-4D9B-AE36-101FA24F3891}">
      <dsp:nvSpPr>
        <dsp:cNvPr id="0" name=""/>
        <dsp:cNvSpPr/>
      </dsp:nvSpPr>
      <dsp:spPr>
        <a:xfrm>
          <a:off x="1372671" y="2995008"/>
          <a:ext cx="2570745" cy="16381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Helped track changes in   census tract areas</a:t>
          </a:r>
          <a:endParaRPr lang="en-US" sz="2800" kern="1200" dirty="0"/>
        </a:p>
      </dsp:txBody>
      <dsp:txXfrm>
        <a:off x="1783990" y="2995008"/>
        <a:ext cx="2159426" cy="1638109"/>
      </dsp:txXfrm>
    </dsp:sp>
    <dsp:sp modelId="{7CB4D89F-D27D-48CE-B55D-C809DA7F4599}">
      <dsp:nvSpPr>
        <dsp:cNvPr id="0" name=""/>
        <dsp:cNvSpPr/>
      </dsp:nvSpPr>
      <dsp:spPr>
        <a:xfrm>
          <a:off x="1607" y="1234282"/>
          <a:ext cx="1713830" cy="1713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State Data Center</a:t>
          </a:r>
          <a:endParaRPr lang="en-US" sz="2300" kern="1200" dirty="0"/>
        </a:p>
      </dsp:txBody>
      <dsp:txXfrm>
        <a:off x="1607" y="1234282"/>
        <a:ext cx="1713830" cy="1713830"/>
      </dsp:txXfrm>
    </dsp:sp>
    <dsp:sp modelId="{90E21690-5AC8-46D1-A102-92415CB84935}">
      <dsp:nvSpPr>
        <dsp:cNvPr id="0" name=""/>
        <dsp:cNvSpPr/>
      </dsp:nvSpPr>
      <dsp:spPr>
        <a:xfrm>
          <a:off x="5657247" y="1919814"/>
          <a:ext cx="2570745" cy="922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Ryan Womack</a:t>
          </a:r>
          <a:endParaRPr lang="en-US" sz="2700" kern="1200" dirty="0"/>
        </a:p>
      </dsp:txBody>
      <dsp:txXfrm>
        <a:off x="6068566" y="1919814"/>
        <a:ext cx="2159426" cy="922793"/>
      </dsp:txXfrm>
    </dsp:sp>
    <dsp:sp modelId="{B257C27C-833F-42BA-A6E4-3983F03080CB}">
      <dsp:nvSpPr>
        <dsp:cNvPr id="0" name=""/>
        <dsp:cNvSpPr/>
      </dsp:nvSpPr>
      <dsp:spPr>
        <a:xfrm>
          <a:off x="5657247" y="2842607"/>
          <a:ext cx="2570745" cy="13333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Provided scanned Census tract maps </a:t>
          </a:r>
          <a:endParaRPr lang="en-US" sz="2400" kern="1200" dirty="0"/>
        </a:p>
      </dsp:txBody>
      <dsp:txXfrm>
        <a:off x="6068566" y="2842607"/>
        <a:ext cx="2159426" cy="1333306"/>
      </dsp:txXfrm>
    </dsp:sp>
    <dsp:sp modelId="{A4458C6F-74C0-41B3-845F-63EE3CC77A42}">
      <dsp:nvSpPr>
        <dsp:cNvPr id="0" name=""/>
        <dsp:cNvSpPr/>
      </dsp:nvSpPr>
      <dsp:spPr>
        <a:xfrm>
          <a:off x="4286183" y="1234282"/>
          <a:ext cx="1713830" cy="1713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Rutgers University Libraries</a:t>
          </a:r>
          <a:endParaRPr lang="en-US" sz="2300" kern="1200" dirty="0"/>
        </a:p>
      </dsp:txBody>
      <dsp:txXfrm>
        <a:off x="4286183" y="1234282"/>
        <a:ext cx="1713830" cy="1713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0E698-42A1-4BF1-9463-20C90353FA42}" type="datetimeFigureOut">
              <a:rPr lang="en-US" smtClean="0"/>
              <a:pPr/>
              <a:t>5/25/2010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B6DA7-1C26-4645-9F76-66444206DA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E803F-E5D5-460E-8D56-0E574ADBC70F}" type="datetimeFigureOut">
              <a:rPr lang="en-US" smtClean="0"/>
              <a:pPr/>
              <a:t>5/25/2010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472E-6AAE-47F3-9078-6F3ED4EF51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472E-6AAE-47F3-9078-6F3ED4EF51B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472E-6AAE-47F3-9078-6F3ED4EF51B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472E-6AAE-47F3-9078-6F3ED4EF51B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472E-6AAE-47F3-9078-6F3ED4EF51B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472E-6AAE-47F3-9078-6F3ED4EF51B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472E-6AAE-47F3-9078-6F3ED4EF51B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472E-6AAE-47F3-9078-6F3ED4EF51B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472E-6AAE-47F3-9078-6F3ED4EF51B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472E-6AAE-47F3-9078-6F3ED4EF51B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5973-C82C-4251-9F9B-D1D2F99DE5D1}" type="datetimeFigureOut">
              <a:rPr lang="en-US" smtClean="0"/>
              <a:pPr/>
              <a:t>5/25/2010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041-9DD6-40E3-8261-A24E0302B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5973-C82C-4251-9F9B-D1D2F99DE5D1}" type="datetimeFigureOut">
              <a:rPr lang="en-US" smtClean="0"/>
              <a:pPr/>
              <a:t>5/25/2010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041-9DD6-40E3-8261-A24E0302B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5973-C82C-4251-9F9B-D1D2F99DE5D1}" type="datetimeFigureOut">
              <a:rPr lang="en-US" smtClean="0"/>
              <a:pPr/>
              <a:t>5/25/2010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041-9DD6-40E3-8261-A24E0302B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5973-C82C-4251-9F9B-D1D2F99DE5D1}" type="datetimeFigureOut">
              <a:rPr lang="en-US" smtClean="0"/>
              <a:pPr/>
              <a:t>5/25/2010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041-9DD6-40E3-8261-A24E0302B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5973-C82C-4251-9F9B-D1D2F99DE5D1}" type="datetimeFigureOut">
              <a:rPr lang="en-US" smtClean="0"/>
              <a:pPr/>
              <a:t>5/25/2010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041-9DD6-40E3-8261-A24E0302B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5973-C82C-4251-9F9B-D1D2F99DE5D1}" type="datetimeFigureOut">
              <a:rPr lang="en-US" smtClean="0"/>
              <a:pPr/>
              <a:t>5/25/2010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041-9DD6-40E3-8261-A24E0302B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5973-C82C-4251-9F9B-D1D2F99DE5D1}" type="datetimeFigureOut">
              <a:rPr lang="en-US" smtClean="0"/>
              <a:pPr/>
              <a:t>5/25/2010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041-9DD6-40E3-8261-A24E0302B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5973-C82C-4251-9F9B-D1D2F99DE5D1}" type="datetimeFigureOut">
              <a:rPr lang="en-US" smtClean="0"/>
              <a:pPr/>
              <a:t>5/25/2010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041-9DD6-40E3-8261-A24E0302B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5973-C82C-4251-9F9B-D1D2F99DE5D1}" type="datetimeFigureOut">
              <a:rPr lang="en-US" smtClean="0"/>
              <a:pPr/>
              <a:t>5/25/2010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041-9DD6-40E3-8261-A24E0302B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5973-C82C-4251-9F9B-D1D2F99DE5D1}" type="datetimeFigureOut">
              <a:rPr lang="en-US" smtClean="0"/>
              <a:pPr/>
              <a:t>5/25/2010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041-9DD6-40E3-8261-A24E0302B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5973-C82C-4251-9F9B-D1D2F99DE5D1}" type="datetimeFigureOut">
              <a:rPr lang="en-US" smtClean="0"/>
              <a:pPr/>
              <a:t>5/25/2010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D041-9DD6-40E3-8261-A24E0302B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5973-C82C-4251-9F9B-D1D2F99DE5D1}" type="datetimeFigureOut">
              <a:rPr lang="en-US" smtClean="0"/>
              <a:pPr/>
              <a:t>5/25/2010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4D041-9DD6-40E3-8261-A24E0302B6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taylor@njstatelib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njstatelib.org/cyberdes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Jersey State Library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5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Census Resources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New Jersey State Data Center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Annual Network Meeting, June 17, 2010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Teri Taylor,</a:t>
            </a:r>
            <a:r>
              <a:rPr lang="en-US" b="1" dirty="0" smtClean="0"/>
              <a:t> </a:t>
            </a:r>
            <a:r>
              <a:rPr lang="en-US" b="1" dirty="0" smtClean="0">
                <a:hlinkClick r:id="rId3"/>
              </a:rPr>
              <a:t>ttaylor@njstatelib.org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Placeholder 7" descr="Picture1.jpg"/>
          <p:cNvPicPr>
            <a:picLocks noChangeAspect="1"/>
          </p:cNvPicPr>
          <p:nvPr/>
        </p:nvPicPr>
        <p:blipFill>
          <a:blip r:embed="rId4" cstate="print"/>
          <a:srcRect t="666" b="666"/>
          <a:stretch>
            <a:fillRect/>
          </a:stretch>
        </p:blipFill>
        <p:spPr>
          <a:xfrm>
            <a:off x="2057400" y="1219200"/>
            <a:ext cx="4754880" cy="356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LIC and afiliate 1-06  transparent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6002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Tools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Tract Comparability  Indexing</a:t>
            </a:r>
          </a:p>
          <a:p>
            <a:endParaRPr lang="en-US" sz="28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dirty="0" smtClean="0"/>
              <a:t>2.  Census Tract maps</a:t>
            </a:r>
          </a:p>
        </p:txBody>
      </p:sp>
      <p:pic>
        <p:nvPicPr>
          <p:cNvPr id="13" name="Picture 12" descr="Census tract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657600"/>
            <a:ext cx="4131169" cy="3108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 descr="Census Tract l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474720"/>
            <a:ext cx="4511040" cy="3383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 descr="SLIC and afiliate 1-06  transparent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6002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400" y="4572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SLIC and afiliate 1-06  transparent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600200" cy="1143000"/>
          </a:xfrm>
          <a:prstGeom prst="rect">
            <a:avLst/>
          </a:prstGeom>
        </p:spPr>
      </p:pic>
      <p:pic>
        <p:nvPicPr>
          <p:cNvPr id="9" name="Picture 8" descr="njsdclog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0" y="5734050"/>
            <a:ext cx="1362075" cy="1123950"/>
          </a:xfrm>
          <a:prstGeom prst="rect">
            <a:avLst/>
          </a:prstGeom>
        </p:spPr>
      </p:pic>
      <p:pic>
        <p:nvPicPr>
          <p:cNvPr id="10" name="Picture 9" descr="Tract Ma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48400" y="5029200"/>
            <a:ext cx="2331720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1970 Census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Tract Map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971800"/>
            <a:ext cx="4343400" cy="3376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Content Placeholder 5" descr="1970 Census Trac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524000"/>
            <a:ext cx="4342511" cy="3779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SLIC and afiliate 1-06  transparent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600200" cy="1143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2171700" y="2781300"/>
            <a:ext cx="1676400" cy="533400"/>
          </a:xfrm>
          <a:prstGeom prst="straightConnector1">
            <a:avLst/>
          </a:prstGeom>
          <a:ln w="412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3600" y="1752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Wrightstown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990600"/>
            <a:ext cx="4572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CONTACT INFORMATION:</a:t>
            </a:r>
          </a:p>
          <a:p>
            <a:r>
              <a:rPr lang="en-US" sz="2000" dirty="0" smtClean="0"/>
              <a:t>Librarian: 	Teri Taylor</a:t>
            </a:r>
          </a:p>
          <a:p>
            <a:r>
              <a:rPr lang="en-US" sz="2000" dirty="0" smtClean="0"/>
              <a:t>Phone:		(609) 278-2640 ext. 166</a:t>
            </a:r>
          </a:p>
          <a:p>
            <a:r>
              <a:rPr lang="en-US" sz="2000" dirty="0" smtClean="0"/>
              <a:t>Fax:		(609) 278-2647</a:t>
            </a:r>
          </a:p>
          <a:p>
            <a:r>
              <a:rPr lang="en-US" sz="2000" dirty="0" smtClean="0"/>
              <a:t>Email:		ttaylor@njstatelib.org</a:t>
            </a:r>
          </a:p>
          <a:p>
            <a:endParaRPr lang="en-US" sz="2000" dirty="0" smtClean="0"/>
          </a:p>
          <a:p>
            <a:r>
              <a:rPr lang="en-US" sz="2000" dirty="0" smtClean="0"/>
              <a:t>New Jersey State Library</a:t>
            </a:r>
          </a:p>
          <a:p>
            <a:r>
              <a:rPr lang="en-US" sz="2000" dirty="0" smtClean="0"/>
              <a:t>State Library Information Center</a:t>
            </a:r>
            <a:br>
              <a:rPr lang="en-US" sz="2000" dirty="0" smtClean="0"/>
            </a:br>
            <a:r>
              <a:rPr lang="en-US" sz="2000" dirty="0" smtClean="0"/>
              <a:t>185 W. State Street, PO Box 520</a:t>
            </a:r>
          </a:p>
          <a:p>
            <a:r>
              <a:rPr lang="en-US" sz="2000" dirty="0" smtClean="0"/>
              <a:t>Trenton, NJ 08625</a:t>
            </a:r>
          </a:p>
          <a:p>
            <a:r>
              <a:rPr lang="en-US" sz="3600" dirty="0" smtClean="0">
                <a:hlinkClick r:id="rId2"/>
              </a:rPr>
              <a:t>www.njstatelib.org</a:t>
            </a:r>
            <a:endParaRPr lang="en-US" sz="3600" dirty="0" smtClean="0"/>
          </a:p>
        </p:txBody>
      </p:sp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5443728"/>
            <a:ext cx="6870192" cy="1414272"/>
          </a:xfrm>
          <a:prstGeom prst="rect">
            <a:avLst/>
          </a:prstGeom>
        </p:spPr>
      </p:pic>
      <p:pic>
        <p:nvPicPr>
          <p:cNvPr id="9" name="Picture 8" descr="SLIC and afiliate 1-06  transparent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002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52400"/>
            <a:ext cx="7696200" cy="585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Library Information Center</a:t>
            </a:r>
          </a:p>
          <a:p>
            <a:pPr>
              <a:buNone/>
            </a:pPr>
            <a:r>
              <a:rPr lang="en-US" dirty="0" smtClean="0"/>
              <a:t>Provides library services to: </a:t>
            </a:r>
          </a:p>
          <a:p>
            <a:r>
              <a:rPr lang="en-US" dirty="0" smtClean="0"/>
              <a:t>State government</a:t>
            </a:r>
          </a:p>
          <a:p>
            <a:r>
              <a:rPr lang="en-US" dirty="0" smtClean="0"/>
              <a:t>Thomas Edison State College</a:t>
            </a:r>
          </a:p>
          <a:p>
            <a:r>
              <a:rPr lang="en-US" dirty="0" smtClean="0"/>
              <a:t>State residents</a:t>
            </a:r>
          </a:p>
          <a:p>
            <a:r>
              <a:rPr lang="en-US" dirty="0" smtClean="0"/>
              <a:t>Libraries </a:t>
            </a:r>
          </a:p>
          <a:p>
            <a:r>
              <a:rPr lang="en-US" dirty="0" smtClean="0"/>
              <a:t>General public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nfode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276600"/>
            <a:ext cx="3954341" cy="301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SLIC and afiliate 1-06  transparent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5000"/>
            <a:ext cx="16002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Collections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Government Documents</a:t>
            </a:r>
          </a:p>
          <a:p>
            <a:r>
              <a:rPr lang="en-US" dirty="0" smtClean="0"/>
              <a:t>Law Library</a:t>
            </a:r>
          </a:p>
          <a:p>
            <a:r>
              <a:rPr lang="en-US" dirty="0" smtClean="0"/>
              <a:t>New Jersey Government Publications</a:t>
            </a:r>
          </a:p>
          <a:p>
            <a:r>
              <a:rPr lang="en-US" dirty="0" smtClean="0"/>
              <a:t>Funding Information Center</a:t>
            </a:r>
          </a:p>
          <a:p>
            <a:r>
              <a:rPr lang="en-US" dirty="0" smtClean="0"/>
              <a:t>Jerseyanna</a:t>
            </a:r>
            <a:endParaRPr lang="en-US" dirty="0" smtClean="0"/>
          </a:p>
          <a:p>
            <a:r>
              <a:rPr lang="en-US" dirty="0" smtClean="0"/>
              <a:t>Genealogy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LIC and afiliate 1-06  transparent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00200" cy="1143000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5181600"/>
            <a:ext cx="6870192" cy="1490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Government Documents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LIC and afiliate 1-06  transparent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8016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Census Collection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Census reports dating back to the 1</a:t>
            </a:r>
            <a:r>
              <a:rPr lang="en-US" baseline="30000" dirty="0" smtClean="0"/>
              <a:t>st</a:t>
            </a:r>
            <a:r>
              <a:rPr lang="en-US" dirty="0" smtClean="0"/>
              <a:t> Census (1790)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New Jersey maps for the 1970-2000 Censuses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Various formats: paper, microfiche, CDs, DVDs</a:t>
            </a:r>
            <a:br>
              <a:rPr lang="en-US" dirty="0" smtClean="0"/>
            </a:b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None/>
            </a:pP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SLIC and afiliate 1-06  transparent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00200" cy="1143000"/>
          </a:xfrm>
          <a:prstGeom prst="rect">
            <a:avLst/>
          </a:prstGeom>
        </p:spPr>
      </p:pic>
      <p:pic>
        <p:nvPicPr>
          <p:cNvPr id="6" name="Picture 5" descr="3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810000"/>
            <a:ext cx="3901440" cy="2926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3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810000"/>
            <a:ext cx="3927434" cy="2926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Uses the Collection?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agencies</a:t>
            </a:r>
          </a:p>
          <a:p>
            <a:r>
              <a:rPr lang="en-US" dirty="0" smtClean="0"/>
              <a:t>Students</a:t>
            </a:r>
          </a:p>
          <a:p>
            <a:r>
              <a:rPr lang="en-US" dirty="0" smtClean="0"/>
              <a:t>Libraries</a:t>
            </a:r>
          </a:p>
          <a:p>
            <a:r>
              <a:rPr lang="en-US" dirty="0" smtClean="0"/>
              <a:t>Businesses</a:t>
            </a:r>
          </a:p>
          <a:p>
            <a:r>
              <a:rPr lang="en-US" dirty="0" smtClean="0"/>
              <a:t>General public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LIC and afiliate 1-06  transparent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143000"/>
          </a:xfrm>
          <a:prstGeom prst="rect">
            <a:avLst/>
          </a:prstGeom>
        </p:spPr>
      </p:pic>
      <p:pic>
        <p:nvPicPr>
          <p:cNvPr id="7" name="Picture 6" descr="Catalog of Publica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148962"/>
            <a:ext cx="4601748" cy="4709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Census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Population Trends Using Census Tract Data</a:t>
            </a:r>
          </a:p>
        </p:txBody>
      </p:sp>
      <p:pic>
        <p:nvPicPr>
          <p:cNvPr id="6" name="Picture 5" descr="SLIC and afiliate 1-06  transparent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143000"/>
          </a:xfrm>
          <a:prstGeom prst="rect">
            <a:avLst/>
          </a:prstGeom>
        </p:spPr>
      </p:pic>
      <p:pic>
        <p:nvPicPr>
          <p:cNvPr id="7" name="Picture 6" descr="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28600"/>
            <a:ext cx="3205782" cy="3291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008313" cy="1371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NJ  Planning &amp; Development firm needed:</a:t>
            </a:r>
            <a:endParaRPr lang="en-US" sz="3200" dirty="0"/>
          </a:p>
        </p:txBody>
      </p:sp>
      <p:pic>
        <p:nvPicPr>
          <p:cNvPr id="4" name="Content Placeholder 3" descr="User's Guid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26241" y="273050"/>
            <a:ext cx="4809367" cy="5853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b="1" dirty="0" smtClean="0"/>
              <a:t>1980 Census population data </a:t>
            </a:r>
          </a:p>
          <a:p>
            <a:endParaRPr lang="en-US" sz="3200" b="1" dirty="0" smtClean="0"/>
          </a:p>
          <a:p>
            <a:pPr algn="ctr"/>
            <a:r>
              <a:rPr lang="en-US" sz="3200" b="1" dirty="0" smtClean="0"/>
              <a:t>Wrightstown, NJ  Tract 7020</a:t>
            </a:r>
          </a:p>
          <a:p>
            <a:pPr algn="ctr"/>
            <a:r>
              <a:rPr lang="en-US" sz="3200" b="1" dirty="0" smtClean="0"/>
              <a:t>BNA 104</a:t>
            </a:r>
          </a:p>
          <a:p>
            <a:endParaRPr lang="en-US" dirty="0"/>
          </a:p>
        </p:txBody>
      </p:sp>
      <p:pic>
        <p:nvPicPr>
          <p:cNvPr id="6" name="Picture 5" descr="SLIC and afiliate 1-06  transparent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5000"/>
            <a:ext cx="16002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Population Trends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Wrightstown, NJ – Tract 7020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LIC and afiliate 1-06  transparent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6002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3022</TotalTime>
  <Words>230</Words>
  <Application>Microsoft Office PowerPoint</Application>
  <PresentationFormat>On-screen Show (4:3)</PresentationFormat>
  <Paragraphs>99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New Jersey State Library </vt:lpstr>
      <vt:lpstr>Slide 2</vt:lpstr>
      <vt:lpstr>Research Collections</vt:lpstr>
      <vt:lpstr>U.S. Government Documents</vt:lpstr>
      <vt:lpstr>U.S. Census Collection</vt:lpstr>
      <vt:lpstr>Who Uses the Collection?</vt:lpstr>
      <vt:lpstr>Example Census Question</vt:lpstr>
      <vt:lpstr> NJ  Planning &amp; Development firm needed:</vt:lpstr>
      <vt:lpstr>Tracking Population Trends Wrightstown, NJ – Tract 7020</vt:lpstr>
      <vt:lpstr>Challenges</vt:lpstr>
      <vt:lpstr> Challenges Available Tools  </vt:lpstr>
      <vt:lpstr>Collaboration</vt:lpstr>
      <vt:lpstr>1970 Census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State Library</dc:title>
  <dc:creator>ttaylor</dc:creator>
  <cp:lastModifiedBy>ttaylor</cp:lastModifiedBy>
  <cp:revision>198</cp:revision>
  <dcterms:created xsi:type="dcterms:W3CDTF">2010-05-05T13:16:28Z</dcterms:created>
  <dcterms:modified xsi:type="dcterms:W3CDTF">2010-05-25T14:34:46Z</dcterms:modified>
</cp:coreProperties>
</file>