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6" r:id="rId4"/>
  </p:sldMasterIdLst>
  <p:notesMasterIdLst>
    <p:notesMasterId r:id="rId6"/>
  </p:notesMasterIdLst>
  <p:sldIdLst>
    <p:sldId id="7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Fox, Melissa (DOL)" initials="FM(" lastIdx="28" clrIdx="6">
    <p:extLst>
      <p:ext uri="{19B8F6BF-5375-455C-9EA6-DF929625EA0E}">
        <p15:presenceInfo xmlns:p15="http://schemas.microsoft.com/office/powerpoint/2012/main" userId="S-1-5-21-16020293-1860773568-334635053-31723" providerId="AD"/>
      </p:ext>
    </p:extLst>
  </p:cmAuthor>
  <p:cmAuthor id="1" name="scelest2" initials="s" lastIdx="1" clrIdx="0"/>
  <p:cmAuthor id="2" name="scelest2" initials="s [2]" lastIdx="1" clrIdx="1"/>
  <p:cmAuthor id="3" name="scelest2" initials="s [3]" lastIdx="1" clrIdx="2"/>
  <p:cmAuthor id="4" name="scelest2" initials="s [4]" lastIdx="1" clrIdx="3"/>
  <p:cmAuthor id="5" name="scelest2" initials="s [5]" lastIdx="1" clrIdx="4"/>
  <p:cmAuthor id="6" name="scelest2" initials="s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52" autoAdjust="0"/>
    <p:restoredTop sz="82067" autoAdjust="0"/>
  </p:normalViewPr>
  <p:slideViewPr>
    <p:cSldViewPr snapToGrid="0">
      <p:cViewPr varScale="1">
        <p:scale>
          <a:sx n="67" d="100"/>
          <a:sy n="67" d="100"/>
        </p:scale>
        <p:origin x="14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25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3C138-FEFA-0944-A4E2-9DAC0CF9E4CD}" type="datetimeFigureOut">
              <a:rPr lang="en-US" smtClean="0"/>
              <a:t>9/14/2022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A204D-C5DA-6545-BAA5-D315E3F352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470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619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91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31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2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34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11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9/14/2022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11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9/14/2022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4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9/14/2022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35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12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47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56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9570C320-7AC5-4B3A-A50D-ADD3116FAD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2370655"/>
              </p:ext>
            </p:extLst>
          </p:nvPr>
        </p:nvGraphicFramePr>
        <p:xfrm>
          <a:off x="627320" y="288073"/>
          <a:ext cx="10977504" cy="5925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9620">
                  <a:extLst>
                    <a:ext uri="{9D8B030D-6E8A-4147-A177-3AD203B41FA5}">
                      <a16:colId xmlns:a16="http://schemas.microsoft.com/office/drawing/2014/main" val="2423599232"/>
                    </a:ext>
                  </a:extLst>
                </a:gridCol>
                <a:gridCol w="4202918">
                  <a:extLst>
                    <a:ext uri="{9D8B030D-6E8A-4147-A177-3AD203B41FA5}">
                      <a16:colId xmlns:a16="http://schemas.microsoft.com/office/drawing/2014/main" val="1286204021"/>
                    </a:ext>
                  </a:extLst>
                </a:gridCol>
                <a:gridCol w="2914966">
                  <a:extLst>
                    <a:ext uri="{9D8B030D-6E8A-4147-A177-3AD203B41FA5}">
                      <a16:colId xmlns:a16="http://schemas.microsoft.com/office/drawing/2014/main" val="669899540"/>
                    </a:ext>
                  </a:extLst>
                </a:gridCol>
              </a:tblGrid>
              <a:tr h="3283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Local Area</a:t>
                      </a:r>
                    </a:p>
                  </a:txBody>
                  <a:tcPr marL="68902" marR="68902" marT="34451" marB="344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Monitor</a:t>
                      </a:r>
                    </a:p>
                  </a:txBody>
                  <a:tcPr marL="68902" marR="68902" marT="34451" marB="344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Regional TA Liaison</a:t>
                      </a:r>
                    </a:p>
                  </a:txBody>
                  <a:tcPr marL="68902" marR="68902" marT="34451" marB="34451"/>
                </a:tc>
                <a:extLst>
                  <a:ext uri="{0D108BD9-81ED-4DB2-BD59-A6C34878D82A}">
                    <a16:rowId xmlns:a16="http://schemas.microsoft.com/office/drawing/2014/main" val="3777795838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Atlantic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Raji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Raul</a:t>
                      </a:r>
                    </a:p>
                  </a:txBody>
                  <a:tcPr marL="45720" marR="7620" marT="7620" marB="0" anchor="ctr"/>
                </a:tc>
                <a:extLst>
                  <a:ext uri="{0D108BD9-81ED-4DB2-BD59-A6C34878D82A}">
                    <a16:rowId xmlns:a16="http://schemas.microsoft.com/office/drawing/2014/main" val="433334130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Bergen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Raul</a:t>
                      </a:r>
                    </a:p>
                  </a:txBody>
                  <a:tcPr marL="45720" marR="7620" marT="7620" marB="0" anchor="ctr"/>
                </a:tc>
                <a:extLst>
                  <a:ext uri="{0D108BD9-81ED-4DB2-BD59-A6C34878D82A}">
                    <a16:rowId xmlns:a16="http://schemas.microsoft.com/office/drawing/2014/main" val="693461638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Burlington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Sabrina</a:t>
                      </a:r>
                    </a:p>
                  </a:txBody>
                  <a:tcPr marL="45720" marR="7620" marT="7620" marB="0" anchor="ctr"/>
                </a:tc>
                <a:extLst>
                  <a:ext uri="{0D108BD9-81ED-4DB2-BD59-A6C34878D82A}">
                    <a16:rowId xmlns:a16="http://schemas.microsoft.com/office/drawing/2014/main" val="4260973102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Camden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Raji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Raul </a:t>
                      </a:r>
                    </a:p>
                  </a:txBody>
                  <a:tcPr marL="45720" marR="7620" marT="7620" marB="0" anchor="ctr"/>
                </a:tc>
                <a:extLst>
                  <a:ext uri="{0D108BD9-81ED-4DB2-BD59-A6C34878D82A}">
                    <a16:rowId xmlns:a16="http://schemas.microsoft.com/office/drawing/2014/main" val="2945473202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Cumberland/Cape May/Salem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Raji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Raul</a:t>
                      </a:r>
                    </a:p>
                  </a:txBody>
                  <a:tcPr marL="45720" marR="7620" marT="7620" marB="0" anchor="ctr"/>
                </a:tc>
                <a:extLst>
                  <a:ext uri="{0D108BD9-81ED-4DB2-BD59-A6C34878D82A}">
                    <a16:rowId xmlns:a16="http://schemas.microsoft.com/office/drawing/2014/main" val="1213756981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Essex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Sabrina</a:t>
                      </a:r>
                    </a:p>
                  </a:txBody>
                  <a:tcPr marL="45720" marR="7620" marT="7620" marB="0" anchor="ctr"/>
                </a:tc>
                <a:extLst>
                  <a:ext uri="{0D108BD9-81ED-4DB2-BD59-A6C34878D82A}">
                    <a16:rowId xmlns:a16="http://schemas.microsoft.com/office/drawing/2014/main" val="4131063584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Gloucester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Raji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Raul</a:t>
                      </a:r>
                    </a:p>
                  </a:txBody>
                  <a:tcPr marL="45720" marR="7620" marT="7620" marB="0" anchor="ctr"/>
                </a:tc>
                <a:extLst>
                  <a:ext uri="{0D108BD9-81ED-4DB2-BD59-A6C34878D82A}">
                    <a16:rowId xmlns:a16="http://schemas.microsoft.com/office/drawing/2014/main" val="1808200833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Greater Raritan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Oswaldo</a:t>
                      </a:r>
                    </a:p>
                  </a:txBody>
                  <a:tcPr marL="45720" marR="7620" marT="7620" marB="0" anchor="ctr"/>
                </a:tc>
                <a:extLst>
                  <a:ext uri="{0D108BD9-81ED-4DB2-BD59-A6C34878D82A}">
                    <a16:rowId xmlns:a16="http://schemas.microsoft.com/office/drawing/2014/main" val="4166476774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Hudson/Jersey City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Patricia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Oswaldo</a:t>
                      </a:r>
                    </a:p>
                  </a:txBody>
                  <a:tcPr marL="45720" marR="7620" marT="7620" marB="0" anchor="ctr"/>
                </a:tc>
                <a:extLst>
                  <a:ext uri="{0D108BD9-81ED-4DB2-BD59-A6C34878D82A}">
                    <a16:rowId xmlns:a16="http://schemas.microsoft.com/office/drawing/2014/main" val="2447070449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Morris/Sussex/Warren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Oswaldo</a:t>
                      </a:r>
                    </a:p>
                  </a:txBody>
                  <a:tcPr marL="45720" marR="7620" marT="7620" marB="0" anchor="ctr"/>
                </a:tc>
                <a:extLst>
                  <a:ext uri="{0D108BD9-81ED-4DB2-BD59-A6C34878D82A}">
                    <a16:rowId xmlns:a16="http://schemas.microsoft.com/office/drawing/2014/main" val="3080368190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Mercer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Sabrina</a:t>
                      </a:r>
                    </a:p>
                  </a:txBody>
                  <a:tcPr marL="45720" marR="7620" marT="7620" marB="0" anchor="ctr"/>
                </a:tc>
                <a:extLst>
                  <a:ext uri="{0D108BD9-81ED-4DB2-BD59-A6C34878D82A}">
                    <a16:rowId xmlns:a16="http://schemas.microsoft.com/office/drawing/2014/main" val="512652717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Middlesex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Sabrina</a:t>
                      </a:r>
                    </a:p>
                  </a:txBody>
                  <a:tcPr marL="45720" marR="7620" marT="7620" marB="0" anchor="ctr"/>
                </a:tc>
                <a:extLst>
                  <a:ext uri="{0D108BD9-81ED-4DB2-BD59-A6C34878D82A}">
                    <a16:rowId xmlns:a16="http://schemas.microsoft.com/office/drawing/2014/main" val="2829429817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Monmouth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Jean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Oswaldo</a:t>
                      </a:r>
                    </a:p>
                  </a:txBody>
                  <a:tcPr marL="45720" marR="7620" marT="7620" marB="0" anchor="ctr"/>
                </a:tc>
                <a:extLst>
                  <a:ext uri="{0D108BD9-81ED-4DB2-BD59-A6C34878D82A}">
                    <a16:rowId xmlns:a16="http://schemas.microsoft.com/office/drawing/2014/main" val="2907405202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Newark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Sabrina</a:t>
                      </a:r>
                    </a:p>
                  </a:txBody>
                  <a:tcPr marL="45720" marR="7620" marT="7620" marB="0" anchor="ctr"/>
                </a:tc>
                <a:extLst>
                  <a:ext uri="{0D108BD9-81ED-4DB2-BD59-A6C34878D82A}">
                    <a16:rowId xmlns:a16="http://schemas.microsoft.com/office/drawing/2014/main" val="4049047662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Ocean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Jean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Sabrina </a:t>
                      </a:r>
                    </a:p>
                  </a:txBody>
                  <a:tcPr marL="45720" marR="7620" marT="7620" marB="0" anchor="ctr"/>
                </a:tc>
                <a:extLst>
                  <a:ext uri="{0D108BD9-81ED-4DB2-BD59-A6C34878D82A}">
                    <a16:rowId xmlns:a16="http://schemas.microsoft.com/office/drawing/2014/main" val="855837130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Passaic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Jean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Oswaldo</a:t>
                      </a:r>
                    </a:p>
                  </a:txBody>
                  <a:tcPr marL="45720" marR="7620" marT="7620" marB="0" anchor="ctr"/>
                </a:tc>
                <a:extLst>
                  <a:ext uri="{0D108BD9-81ED-4DB2-BD59-A6C34878D82A}">
                    <a16:rowId xmlns:a16="http://schemas.microsoft.com/office/drawing/2014/main" val="1757606513"/>
                  </a:ext>
                </a:extLst>
              </a:tr>
              <a:tr h="328373"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Union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Jean</a:t>
                      </a:r>
                    </a:p>
                  </a:txBody>
                  <a:tcPr marL="457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Oswaldo</a:t>
                      </a:r>
                    </a:p>
                  </a:txBody>
                  <a:tcPr marL="45720" marR="7620" marT="7620" marB="0" anchor="ctr"/>
                </a:tc>
                <a:extLst>
                  <a:ext uri="{0D108BD9-81ED-4DB2-BD59-A6C34878D82A}">
                    <a16:rowId xmlns:a16="http://schemas.microsoft.com/office/drawing/2014/main" val="3431083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71130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56754C80DB0E42AFD28E6D2F00C9F8" ma:contentTypeVersion="13" ma:contentTypeDescription="Create a new document." ma:contentTypeScope="" ma:versionID="92c83f76bbe51ebb7b43bbc298177d50">
  <xsd:schema xmlns:xsd="http://www.w3.org/2001/XMLSchema" xmlns:xs="http://www.w3.org/2001/XMLSchema" xmlns:p="http://schemas.microsoft.com/office/2006/metadata/properties" xmlns:ns3="5fc2c4dc-e240-403f-bafc-ccfdc66f7669" xmlns:ns4="90f0a014-b5a8-42b6-97fd-2eda6097c3a7" targetNamespace="http://schemas.microsoft.com/office/2006/metadata/properties" ma:root="true" ma:fieldsID="b84ade3b8ffae376c70ffd6780f89280" ns3:_="" ns4:_="">
    <xsd:import namespace="5fc2c4dc-e240-403f-bafc-ccfdc66f7669"/>
    <xsd:import namespace="90f0a014-b5a8-42b6-97fd-2eda6097c3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c2c4dc-e240-403f-bafc-ccfdc66f76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f0a014-b5a8-42b6-97fd-2eda6097c3a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4B2629-8BCD-47BA-BF4A-556498C0DE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B096B2-242A-4D10-A62A-6C9A9786B2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c2c4dc-e240-403f-bafc-ccfdc66f7669"/>
    <ds:schemaRef ds:uri="90f0a014-b5a8-42b6-97fd-2eda6097c3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D46494-2248-4B49-A68E-24A78349CBBE}">
  <ds:schemaRefs>
    <ds:schemaRef ds:uri="http://purl.org/dc/elements/1.1/"/>
    <ds:schemaRef ds:uri="http://schemas.microsoft.com/office/2006/metadata/properties"/>
    <ds:schemaRef ds:uri="90f0a014-b5a8-42b6-97fd-2eda6097c3a7"/>
    <ds:schemaRef ds:uri="http://purl.org/dc/terms/"/>
    <ds:schemaRef ds:uri="5fc2c4dc-e240-403f-bafc-ccfdc66f76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45271</TotalTime>
  <Words>72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Singer Quast, Sarah</dc:creator>
  <cp:lastModifiedBy>Singer Quast, Sarah [DOL]</cp:lastModifiedBy>
  <cp:revision>337</cp:revision>
  <dcterms:created xsi:type="dcterms:W3CDTF">2021-05-28T16:06:49Z</dcterms:created>
  <dcterms:modified xsi:type="dcterms:W3CDTF">2022-09-14T14:49:18Z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0x0101002156754C80DB0E42AFD28E6D2F00C9F8</vt:lpwstr>
  </property>
</Properties>
</file>