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4"/>
  </p:sldMasterIdLst>
  <p:notesMasterIdLst>
    <p:notesMasterId r:id="rId32"/>
  </p:notesMasterIdLst>
  <p:sldIdLst>
    <p:sldId id="603" r:id="rId5"/>
    <p:sldId id="761" r:id="rId6"/>
    <p:sldId id="391" r:id="rId7"/>
    <p:sldId id="762" r:id="rId8"/>
    <p:sldId id="750" r:id="rId9"/>
    <p:sldId id="752" r:id="rId10"/>
    <p:sldId id="764" r:id="rId11"/>
    <p:sldId id="744" r:id="rId12"/>
    <p:sldId id="753" r:id="rId13"/>
    <p:sldId id="745" r:id="rId14"/>
    <p:sldId id="757" r:id="rId15"/>
    <p:sldId id="754" r:id="rId16"/>
    <p:sldId id="751" r:id="rId17"/>
    <p:sldId id="755" r:id="rId18"/>
    <p:sldId id="759" r:id="rId19"/>
    <p:sldId id="760" r:id="rId20"/>
    <p:sldId id="756" r:id="rId21"/>
    <p:sldId id="758" r:id="rId22"/>
    <p:sldId id="422" r:id="rId23"/>
    <p:sldId id="766" r:id="rId24"/>
    <p:sldId id="765" r:id="rId25"/>
    <p:sldId id="767" r:id="rId26"/>
    <p:sldId id="769" r:id="rId27"/>
    <p:sldId id="768" r:id="rId28"/>
    <p:sldId id="771" r:id="rId29"/>
    <p:sldId id="772" r:id="rId30"/>
    <p:sldId id="77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ox, Melissa (DOL)" initials="FM(" lastIdx="28" clrIdx="6">
    <p:extLst>
      <p:ext uri="{19B8F6BF-5375-455C-9EA6-DF929625EA0E}">
        <p15:presenceInfo xmlns:p15="http://schemas.microsoft.com/office/powerpoint/2012/main" userId="S-1-5-21-16020293-1860773568-334635053-31723" providerId="AD"/>
      </p:ext>
    </p:extLst>
  </p:cmAuthor>
  <p:cmAuthor id="1" name="scelest2" initials="s" lastIdx="1" clrIdx="0"/>
  <p:cmAuthor id="2" name="scelest2" initials="s [2]" lastIdx="1" clrIdx="1"/>
  <p:cmAuthor id="3" name="scelest2" initials="s [3]" lastIdx="1" clrIdx="2"/>
  <p:cmAuthor id="4" name="scelest2" initials="s [4]" lastIdx="1" clrIdx="3"/>
  <p:cmAuthor id="5" name="scelest2" initials="s [5]" lastIdx="1" clrIdx="4"/>
  <p:cmAuthor id="6" name="scelest2" initials="s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82067" autoAdjust="0"/>
  </p:normalViewPr>
  <p:slideViewPr>
    <p:cSldViewPr snapToGrid="0">
      <p:cViewPr varScale="1">
        <p:scale>
          <a:sx n="90" d="100"/>
          <a:sy n="90" d="100"/>
        </p:scale>
        <p:origin x="16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2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ngo, Oswaldo [DOL]" userId="S::oswaldo.arango@dol.nj.gov::1efe8db1-17da-43dc-adee-05e735af3f65" providerId="AD" clId="Web-{F108313A-B9AB-9456-5D7C-447342BE2BE2}"/>
    <pc:docChg chg="modSld">
      <pc:chgData name="Arango, Oswaldo [DOL]" userId="S::oswaldo.arango@dol.nj.gov::1efe8db1-17da-43dc-adee-05e735af3f65" providerId="AD" clId="Web-{F108313A-B9AB-9456-5D7C-447342BE2BE2}" dt="2021-10-06T18:33:31.143" v="1" actId="1076"/>
      <pc:docMkLst>
        <pc:docMk/>
      </pc:docMkLst>
      <pc:sldChg chg="modSp">
        <pc:chgData name="Arango, Oswaldo [DOL]" userId="S::oswaldo.arango@dol.nj.gov::1efe8db1-17da-43dc-adee-05e735af3f65" providerId="AD" clId="Web-{F108313A-B9AB-9456-5D7C-447342BE2BE2}" dt="2021-10-06T18:33:31.143" v="1" actId="1076"/>
        <pc:sldMkLst>
          <pc:docMk/>
          <pc:sldMk cId="2079248865" sldId="744"/>
        </pc:sldMkLst>
        <pc:graphicFrameChg chg="mod">
          <ac:chgData name="Arango, Oswaldo [DOL]" userId="S::oswaldo.arango@dol.nj.gov::1efe8db1-17da-43dc-adee-05e735af3f65" providerId="AD" clId="Web-{F108313A-B9AB-9456-5D7C-447342BE2BE2}" dt="2021-10-06T18:33:31.143" v="1" actId="1076"/>
          <ac:graphicFrameMkLst>
            <pc:docMk/>
            <pc:sldMk cId="2079248865" sldId="744"/>
            <ac:graphicFrameMk id="3" creationId="{01B15127-1BDA-49E3-8FB2-81B7F19D4936}"/>
          </ac:graphicFrameMkLst>
        </pc:graphicFrameChg>
      </pc:sldChg>
    </pc:docChg>
  </pc:docChgLst>
  <pc:docChgLst>
    <pc:chgData name="Singer Quast, Sarah [DOL]" userId="c9ac468a-f4ab-4507-8c93-2db0eb232536" providerId="ADAL" clId="{64A74859-A3C3-4E57-983E-165988799221}"/>
    <pc:docChg chg="custSel modSld">
      <pc:chgData name="Singer Quast, Sarah [DOL]" userId="c9ac468a-f4ab-4507-8c93-2db0eb232536" providerId="ADAL" clId="{64A74859-A3C3-4E57-983E-165988799221}" dt="2021-10-07T13:39:33.675" v="236" actId="1076"/>
      <pc:docMkLst>
        <pc:docMk/>
      </pc:docMkLst>
      <pc:sldChg chg="addSp modSp">
        <pc:chgData name="Singer Quast, Sarah [DOL]" userId="c9ac468a-f4ab-4507-8c93-2db0eb232536" providerId="ADAL" clId="{64A74859-A3C3-4E57-983E-165988799221}" dt="2021-10-07T13:39:33.675" v="236" actId="1076"/>
        <pc:sldMkLst>
          <pc:docMk/>
          <pc:sldMk cId="2389298272" sldId="391"/>
        </pc:sldMkLst>
        <pc:spChg chg="mod">
          <ac:chgData name="Singer Quast, Sarah [DOL]" userId="c9ac468a-f4ab-4507-8c93-2db0eb232536" providerId="ADAL" clId="{64A74859-A3C3-4E57-983E-165988799221}" dt="2021-10-07T13:39:30.567" v="235" actId="1076"/>
          <ac:spMkLst>
            <pc:docMk/>
            <pc:sldMk cId="2389298272" sldId="391"/>
            <ac:spMk id="66" creationId="{27F2369E-65D7-47F8-9F58-408E052B5A32}"/>
          </ac:spMkLst>
        </pc:spChg>
        <pc:picChg chg="add mod">
          <ac:chgData name="Singer Quast, Sarah [DOL]" userId="c9ac468a-f4ab-4507-8c93-2db0eb232536" providerId="ADAL" clId="{64A74859-A3C3-4E57-983E-165988799221}" dt="2021-10-07T13:39:33.675" v="236" actId="1076"/>
          <ac:picMkLst>
            <pc:docMk/>
            <pc:sldMk cId="2389298272" sldId="391"/>
            <ac:picMk id="2" creationId="{A806FA67-2555-4A6A-A971-96B7C044773E}"/>
          </ac:picMkLst>
        </pc:picChg>
      </pc:sldChg>
      <pc:sldChg chg="delSp delAnim">
        <pc:chgData name="Singer Quast, Sarah [DOL]" userId="c9ac468a-f4ab-4507-8c93-2db0eb232536" providerId="ADAL" clId="{64A74859-A3C3-4E57-983E-165988799221}" dt="2021-10-06T19:45:07.750" v="168" actId="478"/>
        <pc:sldMkLst>
          <pc:docMk/>
          <pc:sldMk cId="782592281" sldId="422"/>
        </pc:sldMkLst>
        <pc:picChg chg="del">
          <ac:chgData name="Singer Quast, Sarah [DOL]" userId="c9ac468a-f4ab-4507-8c93-2db0eb232536" providerId="ADAL" clId="{64A74859-A3C3-4E57-983E-165988799221}" dt="2021-10-06T19:45:07.750" v="168" actId="478"/>
          <ac:picMkLst>
            <pc:docMk/>
            <pc:sldMk cId="782592281" sldId="422"/>
            <ac:picMk id="3" creationId="{6D6D5D89-43F5-4E9B-BBBB-D4125FFCC37F}"/>
          </ac:picMkLst>
        </pc:picChg>
      </pc:sldChg>
      <pc:sldChg chg="modSp">
        <pc:chgData name="Singer Quast, Sarah [DOL]" userId="c9ac468a-f4ab-4507-8c93-2db0eb232536" providerId="ADAL" clId="{64A74859-A3C3-4E57-983E-165988799221}" dt="2021-10-06T18:24:56.377" v="1" actId="20577"/>
        <pc:sldMkLst>
          <pc:docMk/>
          <pc:sldMk cId="3830555272" sldId="603"/>
        </pc:sldMkLst>
        <pc:spChg chg="mod">
          <ac:chgData name="Singer Quast, Sarah [DOL]" userId="c9ac468a-f4ab-4507-8c93-2db0eb232536" providerId="ADAL" clId="{64A74859-A3C3-4E57-983E-165988799221}" dt="2021-10-06T18:24:56.377" v="1" actId="20577"/>
          <ac:spMkLst>
            <pc:docMk/>
            <pc:sldMk cId="3830555272" sldId="603"/>
            <ac:spMk id="3" creationId="{E731217D-9B6F-4F60-BAB2-4AFD0762E6EE}"/>
          </ac:spMkLst>
        </pc:spChg>
      </pc:sldChg>
      <pc:sldChg chg="modSp">
        <pc:chgData name="Singer Quast, Sarah [DOL]" userId="c9ac468a-f4ab-4507-8c93-2db0eb232536" providerId="ADAL" clId="{64A74859-A3C3-4E57-983E-165988799221}" dt="2021-10-06T19:41:07.438" v="125" actId="1076"/>
        <pc:sldMkLst>
          <pc:docMk/>
          <pc:sldMk cId="2079248865" sldId="744"/>
        </pc:sldMkLst>
        <pc:graphicFrameChg chg="mod">
          <ac:chgData name="Singer Quast, Sarah [DOL]" userId="c9ac468a-f4ab-4507-8c93-2db0eb232536" providerId="ADAL" clId="{64A74859-A3C3-4E57-983E-165988799221}" dt="2021-10-06T19:41:07.438" v="125" actId="1076"/>
          <ac:graphicFrameMkLst>
            <pc:docMk/>
            <pc:sldMk cId="2079248865" sldId="744"/>
            <ac:graphicFrameMk id="3" creationId="{01B15127-1BDA-49E3-8FB2-81B7F19D4936}"/>
          </ac:graphicFrameMkLst>
        </pc:graphicFrameChg>
      </pc:sldChg>
      <pc:sldChg chg="modSp">
        <pc:chgData name="Singer Quast, Sarah [DOL]" userId="c9ac468a-f4ab-4507-8c93-2db0eb232536" providerId="ADAL" clId="{64A74859-A3C3-4E57-983E-165988799221}" dt="2021-10-06T19:40:26.321" v="124" actId="20577"/>
        <pc:sldMkLst>
          <pc:docMk/>
          <pc:sldMk cId="3845817637" sldId="750"/>
        </pc:sldMkLst>
        <pc:graphicFrameChg chg="mod">
          <ac:chgData name="Singer Quast, Sarah [DOL]" userId="c9ac468a-f4ab-4507-8c93-2db0eb232536" providerId="ADAL" clId="{64A74859-A3C3-4E57-983E-165988799221}" dt="2021-10-06T19:40:26.321" v="124" actId="20577"/>
          <ac:graphicFrameMkLst>
            <pc:docMk/>
            <pc:sldMk cId="3845817637" sldId="750"/>
            <ac:graphicFrameMk id="4" creationId="{7D89A7A0-182E-4313-8C31-DF831185EC2C}"/>
          </ac:graphicFrameMkLst>
        </pc:graphicFrameChg>
      </pc:sldChg>
      <pc:sldChg chg="modSp">
        <pc:chgData name="Singer Quast, Sarah [DOL]" userId="c9ac468a-f4ab-4507-8c93-2db0eb232536" providerId="ADAL" clId="{64A74859-A3C3-4E57-983E-165988799221}" dt="2021-10-06T19:57:19.016" v="230" actId="20577"/>
        <pc:sldMkLst>
          <pc:docMk/>
          <pc:sldMk cId="2292091067" sldId="755"/>
        </pc:sldMkLst>
        <pc:spChg chg="mod">
          <ac:chgData name="Singer Quast, Sarah [DOL]" userId="c9ac468a-f4ab-4507-8c93-2db0eb232536" providerId="ADAL" clId="{64A74859-A3C3-4E57-983E-165988799221}" dt="2021-10-06T19:57:19.016" v="230" actId="20577"/>
          <ac:spMkLst>
            <pc:docMk/>
            <pc:sldMk cId="2292091067" sldId="755"/>
            <ac:spMk id="3" creationId="{AE786F58-41DF-4A6C-8F16-79DA26101C68}"/>
          </ac:spMkLst>
        </pc:spChg>
        <pc:spChg chg="mod">
          <ac:chgData name="Singer Quast, Sarah [DOL]" userId="c9ac468a-f4ab-4507-8c93-2db0eb232536" providerId="ADAL" clId="{64A74859-A3C3-4E57-983E-165988799221}" dt="2021-10-06T19:41:39.462" v="141" actId="20577"/>
          <ac:spMkLst>
            <pc:docMk/>
            <pc:sldMk cId="2292091067" sldId="755"/>
            <ac:spMk id="4" creationId="{711612A9-C41B-4497-B1EB-54685A241B6B}"/>
          </ac:spMkLst>
        </pc:spChg>
        <pc:spChg chg="mod">
          <ac:chgData name="Singer Quast, Sarah [DOL]" userId="c9ac468a-f4ab-4507-8c93-2db0eb232536" providerId="ADAL" clId="{64A74859-A3C3-4E57-983E-165988799221}" dt="2021-10-06T19:41:45.870" v="164" actId="20577"/>
          <ac:spMkLst>
            <pc:docMk/>
            <pc:sldMk cId="2292091067" sldId="755"/>
            <ac:spMk id="5" creationId="{1147BD8D-E8A2-43E2-8C4E-F5EF9A9B09DA}"/>
          </ac:spMkLst>
        </pc:spChg>
      </pc:sldChg>
      <pc:sldChg chg="modSp">
        <pc:chgData name="Singer Quast, Sarah [DOL]" userId="c9ac468a-f4ab-4507-8c93-2db0eb232536" providerId="ADAL" clId="{64A74859-A3C3-4E57-983E-165988799221}" dt="2021-10-06T19:39:43.634" v="101" actId="122"/>
        <pc:sldMkLst>
          <pc:docMk/>
          <pc:sldMk cId="980711303" sldId="762"/>
        </pc:sldMkLst>
        <pc:graphicFrameChg chg="modGraphic">
          <ac:chgData name="Singer Quast, Sarah [DOL]" userId="c9ac468a-f4ab-4507-8c93-2db0eb232536" providerId="ADAL" clId="{64A74859-A3C3-4E57-983E-165988799221}" dt="2021-10-06T19:39:43.634" v="101" actId="122"/>
          <ac:graphicFrameMkLst>
            <pc:docMk/>
            <pc:sldMk cId="980711303" sldId="762"/>
            <ac:graphicFrameMk id="2" creationId="{9570C320-7AC5-4B3A-A50D-ADD3116FADD4}"/>
          </ac:graphicFrameMkLst>
        </pc:graphicFrameChg>
      </pc:sldChg>
      <pc:sldChg chg="modSp">
        <pc:chgData name="Singer Quast, Sarah [DOL]" userId="c9ac468a-f4ab-4507-8c93-2db0eb232536" providerId="ADAL" clId="{64A74859-A3C3-4E57-983E-165988799221}" dt="2021-10-06T18:37:53.706" v="62" actId="20577"/>
        <pc:sldMkLst>
          <pc:docMk/>
          <pc:sldMk cId="3364285141" sldId="764"/>
        </pc:sldMkLst>
        <pc:graphicFrameChg chg="mod modGraphic">
          <ac:chgData name="Singer Quast, Sarah [DOL]" userId="c9ac468a-f4ab-4507-8c93-2db0eb232536" providerId="ADAL" clId="{64A74859-A3C3-4E57-983E-165988799221}" dt="2021-10-06T18:37:53.706" v="62" actId="20577"/>
          <ac:graphicFrameMkLst>
            <pc:docMk/>
            <pc:sldMk cId="3364285141" sldId="764"/>
            <ac:graphicFrameMk id="4" creationId="{99A5912F-4944-440E-8881-141D66456F24}"/>
          </ac:graphicFrameMkLst>
        </pc:graphicFrameChg>
      </pc:sldChg>
      <pc:sldChg chg="delSp delAnim">
        <pc:chgData name="Singer Quast, Sarah [DOL]" userId="c9ac468a-f4ab-4507-8c93-2db0eb232536" providerId="ADAL" clId="{64A74859-A3C3-4E57-983E-165988799221}" dt="2021-10-06T19:45:03.450" v="167" actId="478"/>
        <pc:sldMkLst>
          <pc:docMk/>
          <pc:sldMk cId="1087807194" sldId="766"/>
        </pc:sldMkLst>
        <pc:picChg chg="del">
          <ac:chgData name="Singer Quast, Sarah [DOL]" userId="c9ac468a-f4ab-4507-8c93-2db0eb232536" providerId="ADAL" clId="{64A74859-A3C3-4E57-983E-165988799221}" dt="2021-10-06T19:45:03.450" v="167" actId="478"/>
          <ac:picMkLst>
            <pc:docMk/>
            <pc:sldMk cId="1087807194" sldId="766"/>
            <ac:picMk id="3" creationId="{EB3A13D4-D930-4D87-9047-1B4D965FA858}"/>
          </ac:picMkLst>
        </pc:picChg>
      </pc:sldChg>
      <pc:sldChg chg="delSp delAnim">
        <pc:chgData name="Singer Quast, Sarah [DOL]" userId="c9ac468a-f4ab-4507-8c93-2db0eb232536" providerId="ADAL" clId="{64A74859-A3C3-4E57-983E-165988799221}" dt="2021-10-06T19:44:57.714" v="166" actId="478"/>
        <pc:sldMkLst>
          <pc:docMk/>
          <pc:sldMk cId="2119516253" sldId="767"/>
        </pc:sldMkLst>
        <pc:picChg chg="del">
          <ac:chgData name="Singer Quast, Sarah [DOL]" userId="c9ac468a-f4ab-4507-8c93-2db0eb232536" providerId="ADAL" clId="{64A74859-A3C3-4E57-983E-165988799221}" dt="2021-10-06T19:44:57.714" v="166" actId="478"/>
          <ac:picMkLst>
            <pc:docMk/>
            <pc:sldMk cId="2119516253" sldId="767"/>
            <ac:picMk id="3" creationId="{EB3A13D4-D930-4D87-9047-1B4D965FA858}"/>
          </ac:picMkLst>
        </pc:picChg>
      </pc:sldChg>
      <pc:sldChg chg="delSp delAnim">
        <pc:chgData name="Singer Quast, Sarah [DOL]" userId="c9ac468a-f4ab-4507-8c93-2db0eb232536" providerId="ADAL" clId="{64A74859-A3C3-4E57-983E-165988799221}" dt="2021-10-06T19:44:53.036" v="165" actId="478"/>
        <pc:sldMkLst>
          <pc:docMk/>
          <pc:sldMk cId="1180331743" sldId="768"/>
        </pc:sldMkLst>
        <pc:picChg chg="del">
          <ac:chgData name="Singer Quast, Sarah [DOL]" userId="c9ac468a-f4ab-4507-8c93-2db0eb232536" providerId="ADAL" clId="{64A74859-A3C3-4E57-983E-165988799221}" dt="2021-10-06T19:44:53.036" v="165" actId="478"/>
          <ac:picMkLst>
            <pc:docMk/>
            <pc:sldMk cId="1180331743" sldId="768"/>
            <ac:picMk id="3" creationId="{EB3A13D4-D930-4D87-9047-1B4D965FA85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EF433-439E-4EDB-8773-FE45F26E9E82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2D8789-3120-4990-A3AE-CDFE6923D11B}">
      <dgm:prSet phldrT="[Text]"/>
      <dgm:spPr/>
      <dgm:t>
        <a:bodyPr/>
        <a:lstStyle/>
        <a:p>
          <a:r>
            <a:rPr lang="en-US" dirty="0"/>
            <a:t>Fall Monitoring</a:t>
          </a:r>
        </a:p>
      </dgm:t>
    </dgm:pt>
    <dgm:pt modelId="{E805D90D-0889-4F50-A687-348BC800A1A0}" type="parTrans" cxnId="{2B78B318-78C6-4757-9A49-1CF07B142142}">
      <dgm:prSet/>
      <dgm:spPr/>
      <dgm:t>
        <a:bodyPr/>
        <a:lstStyle/>
        <a:p>
          <a:endParaRPr lang="en-US"/>
        </a:p>
      </dgm:t>
    </dgm:pt>
    <dgm:pt modelId="{82C1DFB1-709D-41F8-B6C3-F7F98A5BC835}" type="sibTrans" cxnId="{2B78B318-78C6-4757-9A49-1CF07B142142}">
      <dgm:prSet/>
      <dgm:spPr/>
      <dgm:t>
        <a:bodyPr/>
        <a:lstStyle/>
        <a:p>
          <a:endParaRPr lang="en-US"/>
        </a:p>
      </dgm:t>
    </dgm:pt>
    <dgm:pt modelId="{9C8E51DD-C9B6-4FC2-8DB9-A469DB8AB599}">
      <dgm:prSet phldrT="[Text]"/>
      <dgm:spPr/>
      <dgm:t>
        <a:bodyPr/>
        <a:lstStyle/>
        <a:p>
          <a:r>
            <a:rPr lang="en-US" dirty="0"/>
            <a:t>Procurement</a:t>
          </a:r>
        </a:p>
      </dgm:t>
    </dgm:pt>
    <dgm:pt modelId="{87C58338-9B9B-4120-ADA1-524896AB475F}" type="parTrans" cxnId="{4DAB8389-0216-43F4-9563-4E6852A5DD65}">
      <dgm:prSet/>
      <dgm:spPr/>
      <dgm:t>
        <a:bodyPr/>
        <a:lstStyle/>
        <a:p>
          <a:endParaRPr lang="en-US"/>
        </a:p>
      </dgm:t>
    </dgm:pt>
    <dgm:pt modelId="{7055411E-8882-4A02-A67C-EBBE6BB3AA8D}" type="sibTrans" cxnId="{4DAB8389-0216-43F4-9563-4E6852A5DD65}">
      <dgm:prSet/>
      <dgm:spPr/>
      <dgm:t>
        <a:bodyPr/>
        <a:lstStyle/>
        <a:p>
          <a:endParaRPr lang="en-US"/>
        </a:p>
      </dgm:t>
    </dgm:pt>
    <dgm:pt modelId="{66033AD3-7481-4774-96C8-503FC2CBB328}">
      <dgm:prSet phldrT="[Text]"/>
      <dgm:spPr/>
      <dgm:t>
        <a:bodyPr/>
        <a:lstStyle/>
        <a:p>
          <a:r>
            <a:rPr lang="en-US" dirty="0"/>
            <a:t>Partnership</a:t>
          </a:r>
        </a:p>
      </dgm:t>
    </dgm:pt>
    <dgm:pt modelId="{201F79DD-57F2-4BB9-99B0-D620AD4F0BBD}" type="parTrans" cxnId="{32D8F28A-74C7-429C-A868-E458717FBDDC}">
      <dgm:prSet/>
      <dgm:spPr/>
      <dgm:t>
        <a:bodyPr/>
        <a:lstStyle/>
        <a:p>
          <a:endParaRPr lang="en-US"/>
        </a:p>
      </dgm:t>
    </dgm:pt>
    <dgm:pt modelId="{75DC826A-ACC8-4DD4-9A90-E018EFFD5667}" type="sibTrans" cxnId="{32D8F28A-74C7-429C-A868-E458717FBDDC}">
      <dgm:prSet/>
      <dgm:spPr/>
      <dgm:t>
        <a:bodyPr/>
        <a:lstStyle/>
        <a:p>
          <a:endParaRPr lang="en-US"/>
        </a:p>
      </dgm:t>
    </dgm:pt>
    <dgm:pt modelId="{5E1D6B4F-473A-496B-B284-16CC8632A5EC}">
      <dgm:prSet phldrT="[Text]"/>
      <dgm:spPr/>
      <dgm:t>
        <a:bodyPr/>
        <a:lstStyle/>
        <a:p>
          <a:r>
            <a:rPr lang="en-US" dirty="0"/>
            <a:t>Regional TA Labs</a:t>
          </a:r>
        </a:p>
      </dgm:t>
    </dgm:pt>
    <dgm:pt modelId="{A3F36CFD-6E37-4291-B5AA-9DBA64B90309}" type="parTrans" cxnId="{3A14996E-3C46-4244-8FCA-0977A3CA1F5C}">
      <dgm:prSet/>
      <dgm:spPr/>
      <dgm:t>
        <a:bodyPr/>
        <a:lstStyle/>
        <a:p>
          <a:endParaRPr lang="en-US"/>
        </a:p>
      </dgm:t>
    </dgm:pt>
    <dgm:pt modelId="{A8CE2FC5-4DF2-48B4-B050-4DC81ECA55A2}" type="sibTrans" cxnId="{3A14996E-3C46-4244-8FCA-0977A3CA1F5C}">
      <dgm:prSet/>
      <dgm:spPr/>
      <dgm:t>
        <a:bodyPr/>
        <a:lstStyle/>
        <a:p>
          <a:endParaRPr lang="en-US"/>
        </a:p>
      </dgm:t>
    </dgm:pt>
    <dgm:pt modelId="{5DDE8C6B-B156-4D19-99C3-FA2E3CCA2BCD}">
      <dgm:prSet phldrT="[Text]"/>
      <dgm:spPr/>
      <dgm:t>
        <a:bodyPr/>
        <a:lstStyle/>
        <a:p>
          <a:r>
            <a:rPr lang="en-US" dirty="0"/>
            <a:t>November</a:t>
          </a:r>
        </a:p>
      </dgm:t>
    </dgm:pt>
    <dgm:pt modelId="{2129BEF4-3930-4F03-9A04-5D8E70564257}" type="parTrans" cxnId="{AE8619FA-CB18-4C3B-80E2-246D41C6B6E2}">
      <dgm:prSet/>
      <dgm:spPr/>
      <dgm:t>
        <a:bodyPr/>
        <a:lstStyle/>
        <a:p>
          <a:endParaRPr lang="en-US"/>
        </a:p>
      </dgm:t>
    </dgm:pt>
    <dgm:pt modelId="{CD6E13E1-192C-4C3B-B277-2B71798841D3}" type="sibTrans" cxnId="{AE8619FA-CB18-4C3B-80E2-246D41C6B6E2}">
      <dgm:prSet/>
      <dgm:spPr/>
      <dgm:t>
        <a:bodyPr/>
        <a:lstStyle/>
        <a:p>
          <a:endParaRPr lang="en-US"/>
        </a:p>
      </dgm:t>
    </dgm:pt>
    <dgm:pt modelId="{37A021BB-809F-4CBF-A7E9-7F3548DBC09F}">
      <dgm:prSet phldrT="[Text]"/>
      <dgm:spPr/>
      <dgm:t>
        <a:bodyPr/>
        <a:lstStyle/>
        <a:p>
          <a:r>
            <a:rPr lang="en-US" dirty="0"/>
            <a:t>January</a:t>
          </a:r>
        </a:p>
      </dgm:t>
    </dgm:pt>
    <dgm:pt modelId="{6A6B3545-EE33-4DE7-A13B-056BA7A73926}" type="parTrans" cxnId="{AFE46C56-2F77-45AD-89D1-C83D6418547F}">
      <dgm:prSet/>
      <dgm:spPr/>
      <dgm:t>
        <a:bodyPr/>
        <a:lstStyle/>
        <a:p>
          <a:endParaRPr lang="en-US"/>
        </a:p>
      </dgm:t>
    </dgm:pt>
    <dgm:pt modelId="{18AA2949-597C-4263-AB1E-826BC408AF25}" type="sibTrans" cxnId="{AFE46C56-2F77-45AD-89D1-C83D6418547F}">
      <dgm:prSet/>
      <dgm:spPr/>
      <dgm:t>
        <a:bodyPr/>
        <a:lstStyle/>
        <a:p>
          <a:endParaRPr lang="en-US"/>
        </a:p>
      </dgm:t>
    </dgm:pt>
    <dgm:pt modelId="{EBEF1AAF-3F29-4C53-B647-EFCE76687A7A}">
      <dgm:prSet phldrT="[Text]"/>
      <dgm:spPr/>
      <dgm:t>
        <a:bodyPr/>
        <a:lstStyle/>
        <a:p>
          <a:r>
            <a:rPr lang="en-US" dirty="0"/>
            <a:t>USDOL Required Actions</a:t>
          </a:r>
        </a:p>
      </dgm:t>
    </dgm:pt>
    <dgm:pt modelId="{2AF35AB4-7FC2-4DE9-98F1-C6196008DE14}" type="parTrans" cxnId="{C95BF8C0-E68D-47E5-9C43-2834A486C317}">
      <dgm:prSet/>
      <dgm:spPr/>
      <dgm:t>
        <a:bodyPr/>
        <a:lstStyle/>
        <a:p>
          <a:endParaRPr lang="en-US"/>
        </a:p>
      </dgm:t>
    </dgm:pt>
    <dgm:pt modelId="{2FC7E4F8-722B-4C59-90FF-A4B81B811DCE}" type="sibTrans" cxnId="{C95BF8C0-E68D-47E5-9C43-2834A486C317}">
      <dgm:prSet/>
      <dgm:spPr/>
      <dgm:t>
        <a:bodyPr/>
        <a:lstStyle/>
        <a:p>
          <a:endParaRPr lang="en-US"/>
        </a:p>
      </dgm:t>
    </dgm:pt>
    <dgm:pt modelId="{83038666-6156-490E-9BAF-F93AF8412586}">
      <dgm:prSet phldrT="[Text]"/>
      <dgm:spPr/>
      <dgm:t>
        <a:bodyPr/>
        <a:lstStyle/>
        <a:p>
          <a:r>
            <a:rPr lang="en-US" dirty="0"/>
            <a:t>Hudson/Jersey City</a:t>
          </a:r>
        </a:p>
      </dgm:t>
    </dgm:pt>
    <dgm:pt modelId="{BE6CBABB-B3C2-4608-B685-A72C1E8391CA}" type="parTrans" cxnId="{CECD643B-5D8F-43B8-8D51-D50680A60420}">
      <dgm:prSet/>
      <dgm:spPr/>
      <dgm:t>
        <a:bodyPr/>
        <a:lstStyle/>
        <a:p>
          <a:endParaRPr lang="en-US"/>
        </a:p>
      </dgm:t>
    </dgm:pt>
    <dgm:pt modelId="{553BD8A2-F3BA-4201-9E1D-12665B4AF5B3}" type="sibTrans" cxnId="{CECD643B-5D8F-43B8-8D51-D50680A60420}">
      <dgm:prSet/>
      <dgm:spPr/>
      <dgm:t>
        <a:bodyPr/>
        <a:lstStyle/>
        <a:p>
          <a:endParaRPr lang="en-US"/>
        </a:p>
      </dgm:t>
    </dgm:pt>
    <dgm:pt modelId="{361FCA3C-3F91-4635-8307-8DAC80C3A46F}">
      <dgm:prSet phldrT="[Text]"/>
      <dgm:spPr/>
      <dgm:t>
        <a:bodyPr/>
        <a:lstStyle/>
        <a:p>
          <a:r>
            <a:rPr lang="en-US" dirty="0"/>
            <a:t>Passaic</a:t>
          </a:r>
        </a:p>
      </dgm:t>
    </dgm:pt>
    <dgm:pt modelId="{BEC170BD-5A74-4E02-8AEF-8CBE4E6DF433}" type="parTrans" cxnId="{2AD10F44-D205-4BD0-BC9C-E00C69C729F3}">
      <dgm:prSet/>
      <dgm:spPr/>
      <dgm:t>
        <a:bodyPr/>
        <a:lstStyle/>
        <a:p>
          <a:endParaRPr lang="en-US"/>
        </a:p>
      </dgm:t>
    </dgm:pt>
    <dgm:pt modelId="{B6A331CD-D970-4F1F-B009-AD2B85F740F7}" type="sibTrans" cxnId="{2AD10F44-D205-4BD0-BC9C-E00C69C729F3}">
      <dgm:prSet/>
      <dgm:spPr/>
      <dgm:t>
        <a:bodyPr/>
        <a:lstStyle/>
        <a:p>
          <a:endParaRPr lang="en-US"/>
        </a:p>
      </dgm:t>
    </dgm:pt>
    <dgm:pt modelId="{697C7545-1837-4235-A425-25B37FFA4AA4}">
      <dgm:prSet/>
      <dgm:spPr/>
      <dgm:t>
        <a:bodyPr/>
        <a:lstStyle/>
        <a:p>
          <a:r>
            <a:rPr lang="en-US" dirty="0"/>
            <a:t>December</a:t>
          </a:r>
        </a:p>
      </dgm:t>
    </dgm:pt>
    <dgm:pt modelId="{ED5CDD4B-6835-411F-9D8C-84882D493146}" type="parTrans" cxnId="{FB023203-00B0-4BF7-8242-FE3C18F1D4B2}">
      <dgm:prSet/>
      <dgm:spPr/>
      <dgm:t>
        <a:bodyPr/>
        <a:lstStyle/>
        <a:p>
          <a:endParaRPr lang="en-US"/>
        </a:p>
      </dgm:t>
    </dgm:pt>
    <dgm:pt modelId="{7EA8D774-0D2D-4301-ADB3-D58468C13B4E}" type="sibTrans" cxnId="{FB023203-00B0-4BF7-8242-FE3C18F1D4B2}">
      <dgm:prSet/>
      <dgm:spPr/>
      <dgm:t>
        <a:bodyPr/>
        <a:lstStyle/>
        <a:p>
          <a:endParaRPr lang="en-US"/>
        </a:p>
      </dgm:t>
    </dgm:pt>
    <dgm:pt modelId="{FDF636B0-21E6-4CFC-AC82-399A16664E7F}">
      <dgm:prSet/>
      <dgm:spPr/>
      <dgm:t>
        <a:bodyPr/>
        <a:lstStyle/>
        <a:p>
          <a:r>
            <a:rPr lang="en-US" dirty="0"/>
            <a:t>All LWDBs</a:t>
          </a:r>
        </a:p>
      </dgm:t>
    </dgm:pt>
    <dgm:pt modelId="{5249E118-D9C8-4D53-BFA4-5C7D35B8065F}" type="parTrans" cxnId="{773A8D38-8F1E-4E90-9A27-03A6EA16106E}">
      <dgm:prSet/>
      <dgm:spPr/>
      <dgm:t>
        <a:bodyPr/>
        <a:lstStyle/>
        <a:p>
          <a:endParaRPr lang="en-US"/>
        </a:p>
      </dgm:t>
    </dgm:pt>
    <dgm:pt modelId="{E4CC537E-C0CB-40B2-B9B8-65095A4BA706}" type="sibTrans" cxnId="{773A8D38-8F1E-4E90-9A27-03A6EA16106E}">
      <dgm:prSet/>
      <dgm:spPr/>
      <dgm:t>
        <a:bodyPr/>
        <a:lstStyle/>
        <a:p>
          <a:endParaRPr lang="en-US"/>
        </a:p>
      </dgm:t>
    </dgm:pt>
    <dgm:pt modelId="{02ECB69B-4734-48AD-91C1-35CDCF1E7380}">
      <dgm:prSet/>
      <dgm:spPr/>
      <dgm:t>
        <a:bodyPr/>
        <a:lstStyle/>
        <a:p>
          <a:r>
            <a:rPr lang="en-US" dirty="0"/>
            <a:t>Policy Resources</a:t>
          </a:r>
        </a:p>
      </dgm:t>
    </dgm:pt>
    <dgm:pt modelId="{6253A05F-3602-4003-A92B-35273B172204}" type="parTrans" cxnId="{0170D184-CA7F-40BE-B4B5-45775BCCA17B}">
      <dgm:prSet/>
      <dgm:spPr/>
      <dgm:t>
        <a:bodyPr/>
        <a:lstStyle/>
        <a:p>
          <a:endParaRPr lang="en-US"/>
        </a:p>
      </dgm:t>
    </dgm:pt>
    <dgm:pt modelId="{8C60B4A2-1145-4426-89E5-912CFC129E9E}" type="sibTrans" cxnId="{0170D184-CA7F-40BE-B4B5-45775BCCA17B}">
      <dgm:prSet/>
      <dgm:spPr/>
      <dgm:t>
        <a:bodyPr/>
        <a:lstStyle/>
        <a:p>
          <a:endParaRPr lang="en-US"/>
        </a:p>
      </dgm:t>
    </dgm:pt>
    <dgm:pt modelId="{C9EDCA91-A5EB-402C-AAD1-741533FB5F72}">
      <dgm:prSet/>
      <dgm:spPr/>
      <dgm:t>
        <a:bodyPr/>
        <a:lstStyle/>
        <a:p>
          <a:r>
            <a:rPr lang="en-US" dirty="0"/>
            <a:t>Technical Assistance Guides</a:t>
          </a:r>
        </a:p>
      </dgm:t>
    </dgm:pt>
    <dgm:pt modelId="{10303D68-CD3A-4F00-B21A-EC0490CFD4E8}" type="parTrans" cxnId="{83EDC831-35A1-43C5-8B79-D4C5E9EEC481}">
      <dgm:prSet/>
      <dgm:spPr/>
      <dgm:t>
        <a:bodyPr/>
        <a:lstStyle/>
        <a:p>
          <a:endParaRPr lang="en-US"/>
        </a:p>
      </dgm:t>
    </dgm:pt>
    <dgm:pt modelId="{BA2728CA-340C-410D-B680-5E2EDEE347B2}" type="sibTrans" cxnId="{83EDC831-35A1-43C5-8B79-D4C5E9EEC481}">
      <dgm:prSet/>
      <dgm:spPr/>
      <dgm:t>
        <a:bodyPr/>
        <a:lstStyle/>
        <a:p>
          <a:endParaRPr lang="en-US"/>
        </a:p>
      </dgm:t>
    </dgm:pt>
    <dgm:pt modelId="{A12D340C-9E75-4067-A75E-0DC3D5ABD66C}">
      <dgm:prSet/>
      <dgm:spPr/>
      <dgm:t>
        <a:bodyPr/>
        <a:lstStyle/>
        <a:p>
          <a:r>
            <a:rPr lang="en-US" dirty="0"/>
            <a:t>Policy Updates and Refreshers</a:t>
          </a:r>
        </a:p>
      </dgm:t>
    </dgm:pt>
    <dgm:pt modelId="{2FD5B954-0676-4D48-B4DC-17C4D6ABFC8F}" type="parTrans" cxnId="{8005F690-428E-495A-BA04-52D29E698C8A}">
      <dgm:prSet/>
      <dgm:spPr/>
      <dgm:t>
        <a:bodyPr/>
        <a:lstStyle/>
        <a:p>
          <a:endParaRPr lang="en-US"/>
        </a:p>
      </dgm:t>
    </dgm:pt>
    <dgm:pt modelId="{E1991EC1-214B-4ECF-9EB8-07F5D696D77B}" type="sibTrans" cxnId="{8005F690-428E-495A-BA04-52D29E698C8A}">
      <dgm:prSet/>
      <dgm:spPr/>
      <dgm:t>
        <a:bodyPr/>
        <a:lstStyle/>
        <a:p>
          <a:endParaRPr lang="en-US"/>
        </a:p>
      </dgm:t>
    </dgm:pt>
    <dgm:pt modelId="{03967411-FEF0-4A38-9E7C-9C539437F58D}">
      <dgm:prSet/>
      <dgm:spPr/>
      <dgm:t>
        <a:bodyPr/>
        <a:lstStyle/>
        <a:p>
          <a:r>
            <a:rPr lang="en-US" dirty="0"/>
            <a:t>Manuals</a:t>
          </a:r>
        </a:p>
      </dgm:t>
    </dgm:pt>
    <dgm:pt modelId="{7AB98A2C-F0F3-4979-AD38-DDDC26A57AB0}" type="parTrans" cxnId="{6FB64FC3-B1DF-4D17-B4E7-10A7B635A63B}">
      <dgm:prSet/>
      <dgm:spPr/>
      <dgm:t>
        <a:bodyPr/>
        <a:lstStyle/>
        <a:p>
          <a:endParaRPr lang="en-US"/>
        </a:p>
      </dgm:t>
    </dgm:pt>
    <dgm:pt modelId="{4243C7CE-70A3-4A89-B5C0-9B50EDBA8B3D}" type="sibTrans" cxnId="{6FB64FC3-B1DF-4D17-B4E7-10A7B635A63B}">
      <dgm:prSet/>
      <dgm:spPr/>
      <dgm:t>
        <a:bodyPr/>
        <a:lstStyle/>
        <a:p>
          <a:endParaRPr lang="en-US"/>
        </a:p>
      </dgm:t>
    </dgm:pt>
    <dgm:pt modelId="{B6397D41-02F7-4AEE-88EE-612E36653840}">
      <dgm:prSet/>
      <dgm:spPr/>
      <dgm:t>
        <a:bodyPr/>
        <a:lstStyle/>
        <a:p>
          <a:r>
            <a:rPr lang="en-US" dirty="0"/>
            <a:t>New Policies</a:t>
          </a:r>
        </a:p>
      </dgm:t>
    </dgm:pt>
    <dgm:pt modelId="{7AEF7660-141E-482E-AFC2-C62C505C7B90}" type="parTrans" cxnId="{07A1D3C6-1228-4C23-85AF-FE5036C1A849}">
      <dgm:prSet/>
      <dgm:spPr/>
      <dgm:t>
        <a:bodyPr/>
        <a:lstStyle/>
        <a:p>
          <a:endParaRPr lang="en-US"/>
        </a:p>
      </dgm:t>
    </dgm:pt>
    <dgm:pt modelId="{2EBF4305-737C-40DE-8B6E-0D2E1A6E0C03}" type="sibTrans" cxnId="{07A1D3C6-1228-4C23-85AF-FE5036C1A849}">
      <dgm:prSet/>
      <dgm:spPr/>
      <dgm:t>
        <a:bodyPr/>
        <a:lstStyle/>
        <a:p>
          <a:endParaRPr lang="en-US"/>
        </a:p>
      </dgm:t>
    </dgm:pt>
    <dgm:pt modelId="{C4AB75BB-5184-44B6-9B09-B7DC1FF73A08}" type="pres">
      <dgm:prSet presAssocID="{671EF433-439E-4EDB-8773-FE45F26E9E82}" presName="theList" presStyleCnt="0">
        <dgm:presLayoutVars>
          <dgm:dir/>
          <dgm:animLvl val="lvl"/>
          <dgm:resizeHandles val="exact"/>
        </dgm:presLayoutVars>
      </dgm:prSet>
      <dgm:spPr/>
    </dgm:pt>
    <dgm:pt modelId="{41681008-C2EE-4E95-ABF0-B1CF7BD76468}" type="pres">
      <dgm:prSet presAssocID="{02ECB69B-4734-48AD-91C1-35CDCF1E7380}" presName="compNode" presStyleCnt="0"/>
      <dgm:spPr/>
    </dgm:pt>
    <dgm:pt modelId="{4429224B-DCD1-4A5D-97F6-E9A576E3B998}" type="pres">
      <dgm:prSet presAssocID="{02ECB69B-4734-48AD-91C1-35CDCF1E7380}" presName="aNode" presStyleLbl="bgShp" presStyleIdx="0" presStyleCnt="4"/>
      <dgm:spPr/>
    </dgm:pt>
    <dgm:pt modelId="{DDA17BDD-315E-4576-8E25-A9AD134EAE44}" type="pres">
      <dgm:prSet presAssocID="{02ECB69B-4734-48AD-91C1-35CDCF1E7380}" presName="textNode" presStyleLbl="bgShp" presStyleIdx="0" presStyleCnt="4"/>
      <dgm:spPr/>
    </dgm:pt>
    <dgm:pt modelId="{E8914E73-E566-4275-98A5-C5D0EA3872F8}" type="pres">
      <dgm:prSet presAssocID="{02ECB69B-4734-48AD-91C1-35CDCF1E7380}" presName="compChildNode" presStyleCnt="0"/>
      <dgm:spPr/>
    </dgm:pt>
    <dgm:pt modelId="{58C154C3-2368-4C8E-9D2C-A45DE644CDA4}" type="pres">
      <dgm:prSet presAssocID="{02ECB69B-4734-48AD-91C1-35CDCF1E7380}" presName="theInnerList" presStyleCnt="0"/>
      <dgm:spPr/>
    </dgm:pt>
    <dgm:pt modelId="{479B86F4-0923-4ED3-8396-22C853FFEFB0}" type="pres">
      <dgm:prSet presAssocID="{C9EDCA91-A5EB-402C-AAD1-741533FB5F72}" presName="childNode" presStyleLbl="node1" presStyleIdx="0" presStyleCnt="12">
        <dgm:presLayoutVars>
          <dgm:bulletEnabled val="1"/>
        </dgm:presLayoutVars>
      </dgm:prSet>
      <dgm:spPr/>
    </dgm:pt>
    <dgm:pt modelId="{EB8333CA-9716-4FC1-A725-D3EF78839D7F}" type="pres">
      <dgm:prSet presAssocID="{C9EDCA91-A5EB-402C-AAD1-741533FB5F72}" presName="aSpace2" presStyleCnt="0"/>
      <dgm:spPr/>
    </dgm:pt>
    <dgm:pt modelId="{33DA75CC-7904-491B-A36C-461C6B9ADC95}" type="pres">
      <dgm:prSet presAssocID="{A12D340C-9E75-4067-A75E-0DC3D5ABD66C}" presName="childNode" presStyleLbl="node1" presStyleIdx="1" presStyleCnt="12">
        <dgm:presLayoutVars>
          <dgm:bulletEnabled val="1"/>
        </dgm:presLayoutVars>
      </dgm:prSet>
      <dgm:spPr/>
    </dgm:pt>
    <dgm:pt modelId="{961617AF-8680-4954-8B45-F8E3C91A2039}" type="pres">
      <dgm:prSet presAssocID="{A12D340C-9E75-4067-A75E-0DC3D5ABD66C}" presName="aSpace2" presStyleCnt="0"/>
      <dgm:spPr/>
    </dgm:pt>
    <dgm:pt modelId="{D57EEE46-BF33-4995-B510-CC0102F4CE91}" type="pres">
      <dgm:prSet presAssocID="{B6397D41-02F7-4AEE-88EE-612E36653840}" presName="childNode" presStyleLbl="node1" presStyleIdx="2" presStyleCnt="12">
        <dgm:presLayoutVars>
          <dgm:bulletEnabled val="1"/>
        </dgm:presLayoutVars>
      </dgm:prSet>
      <dgm:spPr/>
    </dgm:pt>
    <dgm:pt modelId="{EE1182DA-27BC-4848-9E57-D639A6448BE9}" type="pres">
      <dgm:prSet presAssocID="{B6397D41-02F7-4AEE-88EE-612E36653840}" presName="aSpace2" presStyleCnt="0"/>
      <dgm:spPr/>
    </dgm:pt>
    <dgm:pt modelId="{26DE2F52-9F7B-4356-B916-CEB7EAB809C0}" type="pres">
      <dgm:prSet presAssocID="{03967411-FEF0-4A38-9E7C-9C539437F58D}" presName="childNode" presStyleLbl="node1" presStyleIdx="3" presStyleCnt="12">
        <dgm:presLayoutVars>
          <dgm:bulletEnabled val="1"/>
        </dgm:presLayoutVars>
      </dgm:prSet>
      <dgm:spPr/>
    </dgm:pt>
    <dgm:pt modelId="{6E3B2299-D9BB-4D4A-AA82-E9B7DB66228F}" type="pres">
      <dgm:prSet presAssocID="{02ECB69B-4734-48AD-91C1-35CDCF1E7380}" presName="aSpace" presStyleCnt="0"/>
      <dgm:spPr/>
    </dgm:pt>
    <dgm:pt modelId="{ED501663-A1A6-4BCF-8B7E-5B390574829E}" type="pres">
      <dgm:prSet presAssocID="{922D8789-3120-4990-A3AE-CDFE6923D11B}" presName="compNode" presStyleCnt="0"/>
      <dgm:spPr/>
    </dgm:pt>
    <dgm:pt modelId="{CDF17485-1981-46ED-92A8-8CD86C350F53}" type="pres">
      <dgm:prSet presAssocID="{922D8789-3120-4990-A3AE-CDFE6923D11B}" presName="aNode" presStyleLbl="bgShp" presStyleIdx="1" presStyleCnt="4"/>
      <dgm:spPr/>
    </dgm:pt>
    <dgm:pt modelId="{D55D187C-ED7B-4077-9AB6-63AD12FDFA68}" type="pres">
      <dgm:prSet presAssocID="{922D8789-3120-4990-A3AE-CDFE6923D11B}" presName="textNode" presStyleLbl="bgShp" presStyleIdx="1" presStyleCnt="4"/>
      <dgm:spPr/>
    </dgm:pt>
    <dgm:pt modelId="{E1056361-F351-41EA-874A-3E34234606DC}" type="pres">
      <dgm:prSet presAssocID="{922D8789-3120-4990-A3AE-CDFE6923D11B}" presName="compChildNode" presStyleCnt="0"/>
      <dgm:spPr/>
    </dgm:pt>
    <dgm:pt modelId="{3A266D28-CDAC-405A-9F05-EE6EEF2CC276}" type="pres">
      <dgm:prSet presAssocID="{922D8789-3120-4990-A3AE-CDFE6923D11B}" presName="theInnerList" presStyleCnt="0"/>
      <dgm:spPr/>
    </dgm:pt>
    <dgm:pt modelId="{EC595D42-8DDD-4052-BD72-FA0B9E0A0C24}" type="pres">
      <dgm:prSet presAssocID="{9C8E51DD-C9B6-4FC2-8DB9-A469DB8AB599}" presName="childNode" presStyleLbl="node1" presStyleIdx="4" presStyleCnt="12">
        <dgm:presLayoutVars>
          <dgm:bulletEnabled val="1"/>
        </dgm:presLayoutVars>
      </dgm:prSet>
      <dgm:spPr/>
    </dgm:pt>
    <dgm:pt modelId="{81D975B8-A810-43EA-8DD5-A03743294E12}" type="pres">
      <dgm:prSet presAssocID="{9C8E51DD-C9B6-4FC2-8DB9-A469DB8AB599}" presName="aSpace2" presStyleCnt="0"/>
      <dgm:spPr/>
    </dgm:pt>
    <dgm:pt modelId="{7205F6F9-17DC-40A5-8CDB-66F03D572F8D}" type="pres">
      <dgm:prSet presAssocID="{66033AD3-7481-4774-96C8-503FC2CBB328}" presName="childNode" presStyleLbl="node1" presStyleIdx="5" presStyleCnt="12">
        <dgm:presLayoutVars>
          <dgm:bulletEnabled val="1"/>
        </dgm:presLayoutVars>
      </dgm:prSet>
      <dgm:spPr/>
    </dgm:pt>
    <dgm:pt modelId="{523234A5-FE4D-4FD6-9015-B18EE3166956}" type="pres">
      <dgm:prSet presAssocID="{922D8789-3120-4990-A3AE-CDFE6923D11B}" presName="aSpace" presStyleCnt="0"/>
      <dgm:spPr/>
    </dgm:pt>
    <dgm:pt modelId="{39EB6664-7CE0-4206-91E3-7EA144BF4320}" type="pres">
      <dgm:prSet presAssocID="{5E1D6B4F-473A-496B-B284-16CC8632A5EC}" presName="compNode" presStyleCnt="0"/>
      <dgm:spPr/>
    </dgm:pt>
    <dgm:pt modelId="{311B86DD-76D7-4079-A472-62D48AFE96FD}" type="pres">
      <dgm:prSet presAssocID="{5E1D6B4F-473A-496B-B284-16CC8632A5EC}" presName="aNode" presStyleLbl="bgShp" presStyleIdx="2" presStyleCnt="4"/>
      <dgm:spPr/>
    </dgm:pt>
    <dgm:pt modelId="{864333FE-1F02-4A57-8864-42CAED2827D5}" type="pres">
      <dgm:prSet presAssocID="{5E1D6B4F-473A-496B-B284-16CC8632A5EC}" presName="textNode" presStyleLbl="bgShp" presStyleIdx="2" presStyleCnt="4"/>
      <dgm:spPr/>
    </dgm:pt>
    <dgm:pt modelId="{65878728-584C-4BD0-95D2-BCB1A4A161BE}" type="pres">
      <dgm:prSet presAssocID="{5E1D6B4F-473A-496B-B284-16CC8632A5EC}" presName="compChildNode" presStyleCnt="0"/>
      <dgm:spPr/>
    </dgm:pt>
    <dgm:pt modelId="{A136C2C5-463E-4C16-93E9-BF439C0CB462}" type="pres">
      <dgm:prSet presAssocID="{5E1D6B4F-473A-496B-B284-16CC8632A5EC}" presName="theInnerList" presStyleCnt="0"/>
      <dgm:spPr/>
    </dgm:pt>
    <dgm:pt modelId="{5A25BAFC-4D1A-4CCD-9DB5-C902E53927BC}" type="pres">
      <dgm:prSet presAssocID="{5DDE8C6B-B156-4D19-99C3-FA2E3CCA2BCD}" presName="childNode" presStyleLbl="node1" presStyleIdx="6" presStyleCnt="12">
        <dgm:presLayoutVars>
          <dgm:bulletEnabled val="1"/>
        </dgm:presLayoutVars>
      </dgm:prSet>
      <dgm:spPr/>
    </dgm:pt>
    <dgm:pt modelId="{D4A10BFA-5482-4EAD-A173-8743EA00BA3D}" type="pres">
      <dgm:prSet presAssocID="{5DDE8C6B-B156-4D19-99C3-FA2E3CCA2BCD}" presName="aSpace2" presStyleCnt="0"/>
      <dgm:spPr/>
    </dgm:pt>
    <dgm:pt modelId="{70D817EE-D48B-47A5-872F-CC4D9390ED62}" type="pres">
      <dgm:prSet presAssocID="{697C7545-1837-4235-A425-25B37FFA4AA4}" presName="childNode" presStyleLbl="node1" presStyleIdx="7" presStyleCnt="12">
        <dgm:presLayoutVars>
          <dgm:bulletEnabled val="1"/>
        </dgm:presLayoutVars>
      </dgm:prSet>
      <dgm:spPr/>
    </dgm:pt>
    <dgm:pt modelId="{91501F04-1823-4892-B8D6-16292C969743}" type="pres">
      <dgm:prSet presAssocID="{697C7545-1837-4235-A425-25B37FFA4AA4}" presName="aSpace2" presStyleCnt="0"/>
      <dgm:spPr/>
    </dgm:pt>
    <dgm:pt modelId="{3B66EDA4-59A3-47D9-B5BE-BE3A7F16E95D}" type="pres">
      <dgm:prSet presAssocID="{37A021BB-809F-4CBF-A7E9-7F3548DBC09F}" presName="childNode" presStyleLbl="node1" presStyleIdx="8" presStyleCnt="12">
        <dgm:presLayoutVars>
          <dgm:bulletEnabled val="1"/>
        </dgm:presLayoutVars>
      </dgm:prSet>
      <dgm:spPr/>
    </dgm:pt>
    <dgm:pt modelId="{494A44D3-A50D-4740-A385-32069C8AD00E}" type="pres">
      <dgm:prSet presAssocID="{5E1D6B4F-473A-496B-B284-16CC8632A5EC}" presName="aSpace" presStyleCnt="0"/>
      <dgm:spPr/>
    </dgm:pt>
    <dgm:pt modelId="{97E14487-494A-4136-9120-B977A6C80E59}" type="pres">
      <dgm:prSet presAssocID="{EBEF1AAF-3F29-4C53-B647-EFCE76687A7A}" presName="compNode" presStyleCnt="0"/>
      <dgm:spPr/>
    </dgm:pt>
    <dgm:pt modelId="{FCB1C026-840E-4812-8CA3-8AA85648BD27}" type="pres">
      <dgm:prSet presAssocID="{EBEF1AAF-3F29-4C53-B647-EFCE76687A7A}" presName="aNode" presStyleLbl="bgShp" presStyleIdx="3" presStyleCnt="4"/>
      <dgm:spPr/>
    </dgm:pt>
    <dgm:pt modelId="{EA09A376-D57B-476A-9BA0-183536AC4FCA}" type="pres">
      <dgm:prSet presAssocID="{EBEF1AAF-3F29-4C53-B647-EFCE76687A7A}" presName="textNode" presStyleLbl="bgShp" presStyleIdx="3" presStyleCnt="4"/>
      <dgm:spPr/>
    </dgm:pt>
    <dgm:pt modelId="{F81D664A-14D9-448C-84AA-711976419070}" type="pres">
      <dgm:prSet presAssocID="{EBEF1AAF-3F29-4C53-B647-EFCE76687A7A}" presName="compChildNode" presStyleCnt="0"/>
      <dgm:spPr/>
    </dgm:pt>
    <dgm:pt modelId="{D3B49F56-BB17-4F6E-A1BE-0D6850EDA449}" type="pres">
      <dgm:prSet presAssocID="{EBEF1AAF-3F29-4C53-B647-EFCE76687A7A}" presName="theInnerList" presStyleCnt="0"/>
      <dgm:spPr/>
    </dgm:pt>
    <dgm:pt modelId="{B8E019F0-4EEA-490E-97E8-E26818ACC9D2}" type="pres">
      <dgm:prSet presAssocID="{83038666-6156-490E-9BAF-F93AF8412586}" presName="childNode" presStyleLbl="node1" presStyleIdx="9" presStyleCnt="12">
        <dgm:presLayoutVars>
          <dgm:bulletEnabled val="1"/>
        </dgm:presLayoutVars>
      </dgm:prSet>
      <dgm:spPr/>
    </dgm:pt>
    <dgm:pt modelId="{F67E64DF-0060-4431-900E-2D1787A746E0}" type="pres">
      <dgm:prSet presAssocID="{83038666-6156-490E-9BAF-F93AF8412586}" presName="aSpace2" presStyleCnt="0"/>
      <dgm:spPr/>
    </dgm:pt>
    <dgm:pt modelId="{3A664EEC-BA45-4129-974F-A1683D7F30CC}" type="pres">
      <dgm:prSet presAssocID="{361FCA3C-3F91-4635-8307-8DAC80C3A46F}" presName="childNode" presStyleLbl="node1" presStyleIdx="10" presStyleCnt="12">
        <dgm:presLayoutVars>
          <dgm:bulletEnabled val="1"/>
        </dgm:presLayoutVars>
      </dgm:prSet>
      <dgm:spPr/>
    </dgm:pt>
    <dgm:pt modelId="{53E7CD1A-5AE4-43D8-ADAB-812C3215F34B}" type="pres">
      <dgm:prSet presAssocID="{361FCA3C-3F91-4635-8307-8DAC80C3A46F}" presName="aSpace2" presStyleCnt="0"/>
      <dgm:spPr/>
    </dgm:pt>
    <dgm:pt modelId="{77B8BB3B-5BCC-49A4-BF13-C142A81A98EF}" type="pres">
      <dgm:prSet presAssocID="{FDF636B0-21E6-4CFC-AC82-399A16664E7F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FB023203-00B0-4BF7-8242-FE3C18F1D4B2}" srcId="{5E1D6B4F-473A-496B-B284-16CC8632A5EC}" destId="{697C7545-1837-4235-A425-25B37FFA4AA4}" srcOrd="1" destOrd="0" parTransId="{ED5CDD4B-6835-411F-9D8C-84882D493146}" sibTransId="{7EA8D774-0D2D-4301-ADB3-D58468C13B4E}"/>
    <dgm:cxn modelId="{CE9EE10B-85FB-4C9A-B33B-FEF9636C2DD4}" type="presOf" srcId="{B6397D41-02F7-4AEE-88EE-612E36653840}" destId="{D57EEE46-BF33-4995-B510-CC0102F4CE91}" srcOrd="0" destOrd="0" presId="urn:microsoft.com/office/officeart/2005/8/layout/lProcess2"/>
    <dgm:cxn modelId="{D917A50E-39A8-4AEC-B7F6-518B69ACBA91}" type="presOf" srcId="{361FCA3C-3F91-4635-8307-8DAC80C3A46F}" destId="{3A664EEC-BA45-4129-974F-A1683D7F30CC}" srcOrd="0" destOrd="0" presId="urn:microsoft.com/office/officeart/2005/8/layout/lProcess2"/>
    <dgm:cxn modelId="{C49F9810-4314-40DD-8C00-D37A4B76CE31}" type="presOf" srcId="{5E1D6B4F-473A-496B-B284-16CC8632A5EC}" destId="{864333FE-1F02-4A57-8864-42CAED2827D5}" srcOrd="1" destOrd="0" presId="urn:microsoft.com/office/officeart/2005/8/layout/lProcess2"/>
    <dgm:cxn modelId="{B296AB10-B7DF-4B90-B64E-79D74525A481}" type="presOf" srcId="{922D8789-3120-4990-A3AE-CDFE6923D11B}" destId="{CDF17485-1981-46ED-92A8-8CD86C350F53}" srcOrd="0" destOrd="0" presId="urn:microsoft.com/office/officeart/2005/8/layout/lProcess2"/>
    <dgm:cxn modelId="{2B78B318-78C6-4757-9A49-1CF07B142142}" srcId="{671EF433-439E-4EDB-8773-FE45F26E9E82}" destId="{922D8789-3120-4990-A3AE-CDFE6923D11B}" srcOrd="1" destOrd="0" parTransId="{E805D90D-0889-4F50-A687-348BC800A1A0}" sibTransId="{82C1DFB1-709D-41F8-B6C3-F7F98A5BC835}"/>
    <dgm:cxn modelId="{B3A51421-354A-4C63-B962-D0F26F2D536F}" type="presOf" srcId="{EBEF1AAF-3F29-4C53-B647-EFCE76687A7A}" destId="{EA09A376-D57B-476A-9BA0-183536AC4FCA}" srcOrd="1" destOrd="0" presId="urn:microsoft.com/office/officeart/2005/8/layout/lProcess2"/>
    <dgm:cxn modelId="{83EDC831-35A1-43C5-8B79-D4C5E9EEC481}" srcId="{02ECB69B-4734-48AD-91C1-35CDCF1E7380}" destId="{C9EDCA91-A5EB-402C-AAD1-741533FB5F72}" srcOrd="0" destOrd="0" parTransId="{10303D68-CD3A-4F00-B21A-EC0490CFD4E8}" sibTransId="{BA2728CA-340C-410D-B680-5E2EDEE347B2}"/>
    <dgm:cxn modelId="{773A8D38-8F1E-4E90-9A27-03A6EA16106E}" srcId="{EBEF1AAF-3F29-4C53-B647-EFCE76687A7A}" destId="{FDF636B0-21E6-4CFC-AC82-399A16664E7F}" srcOrd="2" destOrd="0" parTransId="{5249E118-D9C8-4D53-BFA4-5C7D35B8065F}" sibTransId="{E4CC537E-C0CB-40B2-B9B8-65095A4BA706}"/>
    <dgm:cxn modelId="{CECD643B-5D8F-43B8-8D51-D50680A60420}" srcId="{EBEF1AAF-3F29-4C53-B647-EFCE76687A7A}" destId="{83038666-6156-490E-9BAF-F93AF8412586}" srcOrd="0" destOrd="0" parTransId="{BE6CBABB-B3C2-4608-B685-A72C1E8391CA}" sibTransId="{553BD8A2-F3BA-4201-9E1D-12665B4AF5B3}"/>
    <dgm:cxn modelId="{17852560-8B28-4408-BBB1-55A88CC7BE0A}" type="presOf" srcId="{5DDE8C6B-B156-4D19-99C3-FA2E3CCA2BCD}" destId="{5A25BAFC-4D1A-4CCD-9DB5-C902E53927BC}" srcOrd="0" destOrd="0" presId="urn:microsoft.com/office/officeart/2005/8/layout/lProcess2"/>
    <dgm:cxn modelId="{2AD10F44-D205-4BD0-BC9C-E00C69C729F3}" srcId="{EBEF1AAF-3F29-4C53-B647-EFCE76687A7A}" destId="{361FCA3C-3F91-4635-8307-8DAC80C3A46F}" srcOrd="1" destOrd="0" parTransId="{BEC170BD-5A74-4E02-8AEF-8CBE4E6DF433}" sibTransId="{B6A331CD-D970-4F1F-B009-AD2B85F740F7}"/>
    <dgm:cxn modelId="{EBB15048-33A4-46B9-86A2-56451368F81F}" type="presOf" srcId="{03967411-FEF0-4A38-9E7C-9C539437F58D}" destId="{26DE2F52-9F7B-4356-B916-CEB7EAB809C0}" srcOrd="0" destOrd="0" presId="urn:microsoft.com/office/officeart/2005/8/layout/lProcess2"/>
    <dgm:cxn modelId="{3A14996E-3C46-4244-8FCA-0977A3CA1F5C}" srcId="{671EF433-439E-4EDB-8773-FE45F26E9E82}" destId="{5E1D6B4F-473A-496B-B284-16CC8632A5EC}" srcOrd="2" destOrd="0" parTransId="{A3F36CFD-6E37-4291-B5AA-9DBA64B90309}" sibTransId="{A8CE2FC5-4DF2-48B4-B050-4DC81ECA55A2}"/>
    <dgm:cxn modelId="{D799BF4F-01E2-4036-AE26-8BE111E3913A}" type="presOf" srcId="{02ECB69B-4734-48AD-91C1-35CDCF1E7380}" destId="{4429224B-DCD1-4A5D-97F6-E9A576E3B998}" srcOrd="0" destOrd="0" presId="urn:microsoft.com/office/officeart/2005/8/layout/lProcess2"/>
    <dgm:cxn modelId="{AFE46C56-2F77-45AD-89D1-C83D6418547F}" srcId="{5E1D6B4F-473A-496B-B284-16CC8632A5EC}" destId="{37A021BB-809F-4CBF-A7E9-7F3548DBC09F}" srcOrd="2" destOrd="0" parTransId="{6A6B3545-EE33-4DE7-A13B-056BA7A73926}" sibTransId="{18AA2949-597C-4263-AB1E-826BC408AF25}"/>
    <dgm:cxn modelId="{0170D184-CA7F-40BE-B4B5-45775BCCA17B}" srcId="{671EF433-439E-4EDB-8773-FE45F26E9E82}" destId="{02ECB69B-4734-48AD-91C1-35CDCF1E7380}" srcOrd="0" destOrd="0" parTransId="{6253A05F-3602-4003-A92B-35273B172204}" sibTransId="{8C60B4A2-1145-4426-89E5-912CFC129E9E}"/>
    <dgm:cxn modelId="{99836C85-BA44-45AD-AA5C-94036B4BF900}" type="presOf" srcId="{A12D340C-9E75-4067-A75E-0DC3D5ABD66C}" destId="{33DA75CC-7904-491B-A36C-461C6B9ADC95}" srcOrd="0" destOrd="0" presId="urn:microsoft.com/office/officeart/2005/8/layout/lProcess2"/>
    <dgm:cxn modelId="{4DAB8389-0216-43F4-9563-4E6852A5DD65}" srcId="{922D8789-3120-4990-A3AE-CDFE6923D11B}" destId="{9C8E51DD-C9B6-4FC2-8DB9-A469DB8AB599}" srcOrd="0" destOrd="0" parTransId="{87C58338-9B9B-4120-ADA1-524896AB475F}" sibTransId="{7055411E-8882-4A02-A67C-EBBE6BB3AA8D}"/>
    <dgm:cxn modelId="{86712D8A-1C5F-425F-8D2F-121C3BB886C1}" type="presOf" srcId="{5E1D6B4F-473A-496B-B284-16CC8632A5EC}" destId="{311B86DD-76D7-4079-A472-62D48AFE96FD}" srcOrd="0" destOrd="0" presId="urn:microsoft.com/office/officeart/2005/8/layout/lProcess2"/>
    <dgm:cxn modelId="{32D8F28A-74C7-429C-A868-E458717FBDDC}" srcId="{922D8789-3120-4990-A3AE-CDFE6923D11B}" destId="{66033AD3-7481-4774-96C8-503FC2CBB328}" srcOrd="1" destOrd="0" parTransId="{201F79DD-57F2-4BB9-99B0-D620AD4F0BBD}" sibTransId="{75DC826A-ACC8-4DD4-9A90-E018EFFD5667}"/>
    <dgm:cxn modelId="{8005F690-428E-495A-BA04-52D29E698C8A}" srcId="{02ECB69B-4734-48AD-91C1-35CDCF1E7380}" destId="{A12D340C-9E75-4067-A75E-0DC3D5ABD66C}" srcOrd="1" destOrd="0" parTransId="{2FD5B954-0676-4D48-B4DC-17C4D6ABFC8F}" sibTransId="{E1991EC1-214B-4ECF-9EB8-07F5D696D77B}"/>
    <dgm:cxn modelId="{8F365793-49FF-452A-BA64-31A310E33D15}" type="presOf" srcId="{EBEF1AAF-3F29-4C53-B647-EFCE76687A7A}" destId="{FCB1C026-840E-4812-8CA3-8AA85648BD27}" srcOrd="0" destOrd="0" presId="urn:microsoft.com/office/officeart/2005/8/layout/lProcess2"/>
    <dgm:cxn modelId="{4C7B18A7-D392-4BCE-8457-8C8BD1963772}" type="presOf" srcId="{83038666-6156-490E-9BAF-F93AF8412586}" destId="{B8E019F0-4EEA-490E-97E8-E26818ACC9D2}" srcOrd="0" destOrd="0" presId="urn:microsoft.com/office/officeart/2005/8/layout/lProcess2"/>
    <dgm:cxn modelId="{04C045A7-8C73-4421-9078-0D15FF29CBB0}" type="presOf" srcId="{02ECB69B-4734-48AD-91C1-35CDCF1E7380}" destId="{DDA17BDD-315E-4576-8E25-A9AD134EAE44}" srcOrd="1" destOrd="0" presId="urn:microsoft.com/office/officeart/2005/8/layout/lProcess2"/>
    <dgm:cxn modelId="{AB38A9AE-5D2F-4C6D-8C5E-C3F8C1381FFC}" type="presOf" srcId="{FDF636B0-21E6-4CFC-AC82-399A16664E7F}" destId="{77B8BB3B-5BCC-49A4-BF13-C142A81A98EF}" srcOrd="0" destOrd="0" presId="urn:microsoft.com/office/officeart/2005/8/layout/lProcess2"/>
    <dgm:cxn modelId="{C95BF8C0-E68D-47E5-9C43-2834A486C317}" srcId="{671EF433-439E-4EDB-8773-FE45F26E9E82}" destId="{EBEF1AAF-3F29-4C53-B647-EFCE76687A7A}" srcOrd="3" destOrd="0" parTransId="{2AF35AB4-7FC2-4DE9-98F1-C6196008DE14}" sibTransId="{2FC7E4F8-722B-4C59-90FF-A4B81B811DCE}"/>
    <dgm:cxn modelId="{6FB64FC3-B1DF-4D17-B4E7-10A7B635A63B}" srcId="{02ECB69B-4734-48AD-91C1-35CDCF1E7380}" destId="{03967411-FEF0-4A38-9E7C-9C539437F58D}" srcOrd="3" destOrd="0" parTransId="{7AB98A2C-F0F3-4979-AD38-DDDC26A57AB0}" sibTransId="{4243C7CE-70A3-4A89-B5C0-9B50EDBA8B3D}"/>
    <dgm:cxn modelId="{36CE4DC6-1B2B-422D-86C2-B70EA98DE8C3}" type="presOf" srcId="{66033AD3-7481-4774-96C8-503FC2CBB328}" destId="{7205F6F9-17DC-40A5-8CDB-66F03D572F8D}" srcOrd="0" destOrd="0" presId="urn:microsoft.com/office/officeart/2005/8/layout/lProcess2"/>
    <dgm:cxn modelId="{07A1D3C6-1228-4C23-85AF-FE5036C1A849}" srcId="{02ECB69B-4734-48AD-91C1-35CDCF1E7380}" destId="{B6397D41-02F7-4AEE-88EE-612E36653840}" srcOrd="2" destOrd="0" parTransId="{7AEF7660-141E-482E-AFC2-C62C505C7B90}" sibTransId="{2EBF4305-737C-40DE-8B6E-0D2E1A6E0C03}"/>
    <dgm:cxn modelId="{A44062CA-2630-499E-8ED4-A0E21FD3F652}" type="presOf" srcId="{697C7545-1837-4235-A425-25B37FFA4AA4}" destId="{70D817EE-D48B-47A5-872F-CC4D9390ED62}" srcOrd="0" destOrd="0" presId="urn:microsoft.com/office/officeart/2005/8/layout/lProcess2"/>
    <dgm:cxn modelId="{3BDFDCCD-9813-48C7-B8E5-4FFFA7D6BC26}" type="presOf" srcId="{922D8789-3120-4990-A3AE-CDFE6923D11B}" destId="{D55D187C-ED7B-4077-9AB6-63AD12FDFA68}" srcOrd="1" destOrd="0" presId="urn:microsoft.com/office/officeart/2005/8/layout/lProcess2"/>
    <dgm:cxn modelId="{CD65BED4-9418-4A07-ADF6-5C57A7E50D84}" type="presOf" srcId="{9C8E51DD-C9B6-4FC2-8DB9-A469DB8AB599}" destId="{EC595D42-8DDD-4052-BD72-FA0B9E0A0C24}" srcOrd="0" destOrd="0" presId="urn:microsoft.com/office/officeart/2005/8/layout/lProcess2"/>
    <dgm:cxn modelId="{01554EE3-3C00-4539-9327-1B29557C33B5}" type="presOf" srcId="{C9EDCA91-A5EB-402C-AAD1-741533FB5F72}" destId="{479B86F4-0923-4ED3-8396-22C853FFEFB0}" srcOrd="0" destOrd="0" presId="urn:microsoft.com/office/officeart/2005/8/layout/lProcess2"/>
    <dgm:cxn modelId="{9832D5EA-8D31-44C6-9715-47AB120DB3E3}" type="presOf" srcId="{37A021BB-809F-4CBF-A7E9-7F3548DBC09F}" destId="{3B66EDA4-59A3-47D9-B5BE-BE3A7F16E95D}" srcOrd="0" destOrd="0" presId="urn:microsoft.com/office/officeart/2005/8/layout/lProcess2"/>
    <dgm:cxn modelId="{D92849F3-BB43-4E38-BF02-829A51FA67E5}" type="presOf" srcId="{671EF433-439E-4EDB-8773-FE45F26E9E82}" destId="{C4AB75BB-5184-44B6-9B09-B7DC1FF73A08}" srcOrd="0" destOrd="0" presId="urn:microsoft.com/office/officeart/2005/8/layout/lProcess2"/>
    <dgm:cxn modelId="{AE8619FA-CB18-4C3B-80E2-246D41C6B6E2}" srcId="{5E1D6B4F-473A-496B-B284-16CC8632A5EC}" destId="{5DDE8C6B-B156-4D19-99C3-FA2E3CCA2BCD}" srcOrd="0" destOrd="0" parTransId="{2129BEF4-3930-4F03-9A04-5D8E70564257}" sibTransId="{CD6E13E1-192C-4C3B-B277-2B71798841D3}"/>
    <dgm:cxn modelId="{5DDCDF92-A1ED-434E-B059-F209B3BE8271}" type="presParOf" srcId="{C4AB75BB-5184-44B6-9B09-B7DC1FF73A08}" destId="{41681008-C2EE-4E95-ABF0-B1CF7BD76468}" srcOrd="0" destOrd="0" presId="urn:microsoft.com/office/officeart/2005/8/layout/lProcess2"/>
    <dgm:cxn modelId="{CC9253B0-820B-4117-8128-DEA4A7E07747}" type="presParOf" srcId="{41681008-C2EE-4E95-ABF0-B1CF7BD76468}" destId="{4429224B-DCD1-4A5D-97F6-E9A576E3B998}" srcOrd="0" destOrd="0" presId="urn:microsoft.com/office/officeart/2005/8/layout/lProcess2"/>
    <dgm:cxn modelId="{C1AD7140-EB00-4A3C-B869-D5B75A6CCFE1}" type="presParOf" srcId="{41681008-C2EE-4E95-ABF0-B1CF7BD76468}" destId="{DDA17BDD-315E-4576-8E25-A9AD134EAE44}" srcOrd="1" destOrd="0" presId="urn:microsoft.com/office/officeart/2005/8/layout/lProcess2"/>
    <dgm:cxn modelId="{2550B754-160C-4822-83B9-969B67266E3B}" type="presParOf" srcId="{41681008-C2EE-4E95-ABF0-B1CF7BD76468}" destId="{E8914E73-E566-4275-98A5-C5D0EA3872F8}" srcOrd="2" destOrd="0" presId="urn:microsoft.com/office/officeart/2005/8/layout/lProcess2"/>
    <dgm:cxn modelId="{C942D7AF-BF2F-4AEC-941C-FD2CC496B274}" type="presParOf" srcId="{E8914E73-E566-4275-98A5-C5D0EA3872F8}" destId="{58C154C3-2368-4C8E-9D2C-A45DE644CDA4}" srcOrd="0" destOrd="0" presId="urn:microsoft.com/office/officeart/2005/8/layout/lProcess2"/>
    <dgm:cxn modelId="{73BFAC5E-9E50-491B-99CC-A6F68A180E00}" type="presParOf" srcId="{58C154C3-2368-4C8E-9D2C-A45DE644CDA4}" destId="{479B86F4-0923-4ED3-8396-22C853FFEFB0}" srcOrd="0" destOrd="0" presId="urn:microsoft.com/office/officeart/2005/8/layout/lProcess2"/>
    <dgm:cxn modelId="{488DD330-A99D-451F-88D6-79C933CC5A20}" type="presParOf" srcId="{58C154C3-2368-4C8E-9D2C-A45DE644CDA4}" destId="{EB8333CA-9716-4FC1-A725-D3EF78839D7F}" srcOrd="1" destOrd="0" presId="urn:microsoft.com/office/officeart/2005/8/layout/lProcess2"/>
    <dgm:cxn modelId="{97A180E7-DD27-42AE-B9B1-059EB0491F37}" type="presParOf" srcId="{58C154C3-2368-4C8E-9D2C-A45DE644CDA4}" destId="{33DA75CC-7904-491B-A36C-461C6B9ADC95}" srcOrd="2" destOrd="0" presId="urn:microsoft.com/office/officeart/2005/8/layout/lProcess2"/>
    <dgm:cxn modelId="{9CBF49A0-D0DE-417A-88E9-5AF53BC3DAD7}" type="presParOf" srcId="{58C154C3-2368-4C8E-9D2C-A45DE644CDA4}" destId="{961617AF-8680-4954-8B45-F8E3C91A2039}" srcOrd="3" destOrd="0" presId="urn:microsoft.com/office/officeart/2005/8/layout/lProcess2"/>
    <dgm:cxn modelId="{D9080E75-6C78-4BB7-B263-F6D263F33F1B}" type="presParOf" srcId="{58C154C3-2368-4C8E-9D2C-A45DE644CDA4}" destId="{D57EEE46-BF33-4995-B510-CC0102F4CE91}" srcOrd="4" destOrd="0" presId="urn:microsoft.com/office/officeart/2005/8/layout/lProcess2"/>
    <dgm:cxn modelId="{803BB96F-A1EA-4504-8EAB-346A96008217}" type="presParOf" srcId="{58C154C3-2368-4C8E-9D2C-A45DE644CDA4}" destId="{EE1182DA-27BC-4848-9E57-D639A6448BE9}" srcOrd="5" destOrd="0" presId="urn:microsoft.com/office/officeart/2005/8/layout/lProcess2"/>
    <dgm:cxn modelId="{6C78CF7C-94CA-47C7-9780-2E20A64E7199}" type="presParOf" srcId="{58C154C3-2368-4C8E-9D2C-A45DE644CDA4}" destId="{26DE2F52-9F7B-4356-B916-CEB7EAB809C0}" srcOrd="6" destOrd="0" presId="urn:microsoft.com/office/officeart/2005/8/layout/lProcess2"/>
    <dgm:cxn modelId="{19081A11-AB81-4326-8ADC-5208D4947AB3}" type="presParOf" srcId="{C4AB75BB-5184-44B6-9B09-B7DC1FF73A08}" destId="{6E3B2299-D9BB-4D4A-AA82-E9B7DB66228F}" srcOrd="1" destOrd="0" presId="urn:microsoft.com/office/officeart/2005/8/layout/lProcess2"/>
    <dgm:cxn modelId="{AE8CF356-7C28-4B63-8692-A7825BABD861}" type="presParOf" srcId="{C4AB75BB-5184-44B6-9B09-B7DC1FF73A08}" destId="{ED501663-A1A6-4BCF-8B7E-5B390574829E}" srcOrd="2" destOrd="0" presId="urn:microsoft.com/office/officeart/2005/8/layout/lProcess2"/>
    <dgm:cxn modelId="{798E3E6D-769D-4B2B-B530-C88C64DC92D6}" type="presParOf" srcId="{ED501663-A1A6-4BCF-8B7E-5B390574829E}" destId="{CDF17485-1981-46ED-92A8-8CD86C350F53}" srcOrd="0" destOrd="0" presId="urn:microsoft.com/office/officeart/2005/8/layout/lProcess2"/>
    <dgm:cxn modelId="{73C98B27-F5DF-4FDE-9406-4DD2F605E342}" type="presParOf" srcId="{ED501663-A1A6-4BCF-8B7E-5B390574829E}" destId="{D55D187C-ED7B-4077-9AB6-63AD12FDFA68}" srcOrd="1" destOrd="0" presId="urn:microsoft.com/office/officeart/2005/8/layout/lProcess2"/>
    <dgm:cxn modelId="{3CE2BA44-1F7D-4B51-90E6-6CD9D89679C7}" type="presParOf" srcId="{ED501663-A1A6-4BCF-8B7E-5B390574829E}" destId="{E1056361-F351-41EA-874A-3E34234606DC}" srcOrd="2" destOrd="0" presId="urn:microsoft.com/office/officeart/2005/8/layout/lProcess2"/>
    <dgm:cxn modelId="{54D2A23D-FCE9-4EB7-81D1-3E9B94686ADD}" type="presParOf" srcId="{E1056361-F351-41EA-874A-3E34234606DC}" destId="{3A266D28-CDAC-405A-9F05-EE6EEF2CC276}" srcOrd="0" destOrd="0" presId="urn:microsoft.com/office/officeart/2005/8/layout/lProcess2"/>
    <dgm:cxn modelId="{A8B1D972-8C08-4C8A-B63D-13F7902331DD}" type="presParOf" srcId="{3A266D28-CDAC-405A-9F05-EE6EEF2CC276}" destId="{EC595D42-8DDD-4052-BD72-FA0B9E0A0C24}" srcOrd="0" destOrd="0" presId="urn:microsoft.com/office/officeart/2005/8/layout/lProcess2"/>
    <dgm:cxn modelId="{A1EE94F8-0DE8-4C97-B9FC-16B3EF55D30B}" type="presParOf" srcId="{3A266D28-CDAC-405A-9F05-EE6EEF2CC276}" destId="{81D975B8-A810-43EA-8DD5-A03743294E12}" srcOrd="1" destOrd="0" presId="urn:microsoft.com/office/officeart/2005/8/layout/lProcess2"/>
    <dgm:cxn modelId="{D2C14164-181B-4451-B470-9C33AC0FC89F}" type="presParOf" srcId="{3A266D28-CDAC-405A-9F05-EE6EEF2CC276}" destId="{7205F6F9-17DC-40A5-8CDB-66F03D572F8D}" srcOrd="2" destOrd="0" presId="urn:microsoft.com/office/officeart/2005/8/layout/lProcess2"/>
    <dgm:cxn modelId="{2DB0F279-330C-45DF-9D76-9CCC5B17CA25}" type="presParOf" srcId="{C4AB75BB-5184-44B6-9B09-B7DC1FF73A08}" destId="{523234A5-FE4D-4FD6-9015-B18EE3166956}" srcOrd="3" destOrd="0" presId="urn:microsoft.com/office/officeart/2005/8/layout/lProcess2"/>
    <dgm:cxn modelId="{CE86ECD4-9DF6-4E3E-B40C-946129CC697A}" type="presParOf" srcId="{C4AB75BB-5184-44B6-9B09-B7DC1FF73A08}" destId="{39EB6664-7CE0-4206-91E3-7EA144BF4320}" srcOrd="4" destOrd="0" presId="urn:microsoft.com/office/officeart/2005/8/layout/lProcess2"/>
    <dgm:cxn modelId="{6CE068C5-3D71-4047-83C1-FCA4B2437C12}" type="presParOf" srcId="{39EB6664-7CE0-4206-91E3-7EA144BF4320}" destId="{311B86DD-76D7-4079-A472-62D48AFE96FD}" srcOrd="0" destOrd="0" presId="urn:microsoft.com/office/officeart/2005/8/layout/lProcess2"/>
    <dgm:cxn modelId="{B947CEDC-CAEF-4A53-BE74-374CB90A7086}" type="presParOf" srcId="{39EB6664-7CE0-4206-91E3-7EA144BF4320}" destId="{864333FE-1F02-4A57-8864-42CAED2827D5}" srcOrd="1" destOrd="0" presId="urn:microsoft.com/office/officeart/2005/8/layout/lProcess2"/>
    <dgm:cxn modelId="{1C50B96C-E268-4CC8-862B-A58F0A37368C}" type="presParOf" srcId="{39EB6664-7CE0-4206-91E3-7EA144BF4320}" destId="{65878728-584C-4BD0-95D2-BCB1A4A161BE}" srcOrd="2" destOrd="0" presId="urn:microsoft.com/office/officeart/2005/8/layout/lProcess2"/>
    <dgm:cxn modelId="{D65B65F2-003D-4EF6-915E-879455E7D58A}" type="presParOf" srcId="{65878728-584C-4BD0-95D2-BCB1A4A161BE}" destId="{A136C2C5-463E-4C16-93E9-BF439C0CB462}" srcOrd="0" destOrd="0" presId="urn:microsoft.com/office/officeart/2005/8/layout/lProcess2"/>
    <dgm:cxn modelId="{BC76FDEE-61A7-408D-A82C-1767C9302A80}" type="presParOf" srcId="{A136C2C5-463E-4C16-93E9-BF439C0CB462}" destId="{5A25BAFC-4D1A-4CCD-9DB5-C902E53927BC}" srcOrd="0" destOrd="0" presId="urn:microsoft.com/office/officeart/2005/8/layout/lProcess2"/>
    <dgm:cxn modelId="{FDB0575F-35DA-40F7-8419-5CCA559A7697}" type="presParOf" srcId="{A136C2C5-463E-4C16-93E9-BF439C0CB462}" destId="{D4A10BFA-5482-4EAD-A173-8743EA00BA3D}" srcOrd="1" destOrd="0" presId="urn:microsoft.com/office/officeart/2005/8/layout/lProcess2"/>
    <dgm:cxn modelId="{C5D33414-D3F1-4A66-AD48-988CC3966F58}" type="presParOf" srcId="{A136C2C5-463E-4C16-93E9-BF439C0CB462}" destId="{70D817EE-D48B-47A5-872F-CC4D9390ED62}" srcOrd="2" destOrd="0" presId="urn:microsoft.com/office/officeart/2005/8/layout/lProcess2"/>
    <dgm:cxn modelId="{89A1F66B-8ED2-4E49-8938-05C43DDA4181}" type="presParOf" srcId="{A136C2C5-463E-4C16-93E9-BF439C0CB462}" destId="{91501F04-1823-4892-B8D6-16292C969743}" srcOrd="3" destOrd="0" presId="urn:microsoft.com/office/officeart/2005/8/layout/lProcess2"/>
    <dgm:cxn modelId="{A6C7E08C-59B1-4B6F-942E-3D3EA0637F83}" type="presParOf" srcId="{A136C2C5-463E-4C16-93E9-BF439C0CB462}" destId="{3B66EDA4-59A3-47D9-B5BE-BE3A7F16E95D}" srcOrd="4" destOrd="0" presId="urn:microsoft.com/office/officeart/2005/8/layout/lProcess2"/>
    <dgm:cxn modelId="{22087CB1-CD10-4215-92AF-54E53FB30B54}" type="presParOf" srcId="{C4AB75BB-5184-44B6-9B09-B7DC1FF73A08}" destId="{494A44D3-A50D-4740-A385-32069C8AD00E}" srcOrd="5" destOrd="0" presId="urn:microsoft.com/office/officeart/2005/8/layout/lProcess2"/>
    <dgm:cxn modelId="{E284B21E-99D5-42D6-9064-E47410FFA87D}" type="presParOf" srcId="{C4AB75BB-5184-44B6-9B09-B7DC1FF73A08}" destId="{97E14487-494A-4136-9120-B977A6C80E59}" srcOrd="6" destOrd="0" presId="urn:microsoft.com/office/officeart/2005/8/layout/lProcess2"/>
    <dgm:cxn modelId="{C86B8AAC-78D8-4C43-B1A4-064E6CB854EF}" type="presParOf" srcId="{97E14487-494A-4136-9120-B977A6C80E59}" destId="{FCB1C026-840E-4812-8CA3-8AA85648BD27}" srcOrd="0" destOrd="0" presId="urn:microsoft.com/office/officeart/2005/8/layout/lProcess2"/>
    <dgm:cxn modelId="{52C672ED-AA66-42C4-B5A0-8F685C21FAA9}" type="presParOf" srcId="{97E14487-494A-4136-9120-B977A6C80E59}" destId="{EA09A376-D57B-476A-9BA0-183536AC4FCA}" srcOrd="1" destOrd="0" presId="urn:microsoft.com/office/officeart/2005/8/layout/lProcess2"/>
    <dgm:cxn modelId="{B08D1599-5E8E-45D7-BF47-1C5AC7CA6B55}" type="presParOf" srcId="{97E14487-494A-4136-9120-B977A6C80E59}" destId="{F81D664A-14D9-448C-84AA-711976419070}" srcOrd="2" destOrd="0" presId="urn:microsoft.com/office/officeart/2005/8/layout/lProcess2"/>
    <dgm:cxn modelId="{90100182-E4B9-4161-982E-4ED343CE956A}" type="presParOf" srcId="{F81D664A-14D9-448C-84AA-711976419070}" destId="{D3B49F56-BB17-4F6E-A1BE-0D6850EDA449}" srcOrd="0" destOrd="0" presId="urn:microsoft.com/office/officeart/2005/8/layout/lProcess2"/>
    <dgm:cxn modelId="{A0D0A1E5-E00E-4B1F-AA3A-301F043DDC5F}" type="presParOf" srcId="{D3B49F56-BB17-4F6E-A1BE-0D6850EDA449}" destId="{B8E019F0-4EEA-490E-97E8-E26818ACC9D2}" srcOrd="0" destOrd="0" presId="urn:microsoft.com/office/officeart/2005/8/layout/lProcess2"/>
    <dgm:cxn modelId="{22A3F94B-74AF-4107-ACA5-099BC4F05CC4}" type="presParOf" srcId="{D3B49F56-BB17-4F6E-A1BE-0D6850EDA449}" destId="{F67E64DF-0060-4431-900E-2D1787A746E0}" srcOrd="1" destOrd="0" presId="urn:microsoft.com/office/officeart/2005/8/layout/lProcess2"/>
    <dgm:cxn modelId="{E1B65F17-F823-4721-B24B-32827D5FB098}" type="presParOf" srcId="{D3B49F56-BB17-4F6E-A1BE-0D6850EDA449}" destId="{3A664EEC-BA45-4129-974F-A1683D7F30CC}" srcOrd="2" destOrd="0" presId="urn:microsoft.com/office/officeart/2005/8/layout/lProcess2"/>
    <dgm:cxn modelId="{BCC68516-EB36-46C5-98B2-C731D58430DD}" type="presParOf" srcId="{D3B49F56-BB17-4F6E-A1BE-0D6850EDA449}" destId="{53E7CD1A-5AE4-43D8-ADAB-812C3215F34B}" srcOrd="3" destOrd="0" presId="urn:microsoft.com/office/officeart/2005/8/layout/lProcess2"/>
    <dgm:cxn modelId="{9F28BD16-8C3D-4889-8316-2CD14F383E9D}" type="presParOf" srcId="{D3B49F56-BB17-4F6E-A1BE-0D6850EDA449}" destId="{77B8BB3B-5BCC-49A4-BF13-C142A81A98E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B5926-D8FB-446F-866C-E8736A209EBD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39297E-4F17-4611-85EC-11AD909CD852}">
      <dgm:prSet phldrT="[Text]"/>
      <dgm:spPr/>
      <dgm:t>
        <a:bodyPr/>
        <a:lstStyle/>
        <a:p>
          <a:r>
            <a:rPr lang="en-US" dirty="0"/>
            <a:t>Monitoring</a:t>
          </a:r>
        </a:p>
      </dgm:t>
    </dgm:pt>
    <dgm:pt modelId="{9262EB49-85F0-44F5-9BC2-89FA6F81751A}" type="parTrans" cxnId="{7FB14E70-E62B-476B-9CD6-1773F6EEE70E}">
      <dgm:prSet/>
      <dgm:spPr/>
      <dgm:t>
        <a:bodyPr/>
        <a:lstStyle/>
        <a:p>
          <a:endParaRPr lang="en-US"/>
        </a:p>
      </dgm:t>
    </dgm:pt>
    <dgm:pt modelId="{56EAF151-9D92-40A1-9FFD-A6BB67385A18}" type="sibTrans" cxnId="{7FB14E70-E62B-476B-9CD6-1773F6EEE70E}">
      <dgm:prSet/>
      <dgm:spPr/>
      <dgm:t>
        <a:bodyPr/>
        <a:lstStyle/>
        <a:p>
          <a:endParaRPr lang="en-US"/>
        </a:p>
      </dgm:t>
    </dgm:pt>
    <dgm:pt modelId="{43F110D6-CDAC-45BC-8568-CE4E9D128F45}">
      <dgm:prSet phldrT="[Text]"/>
      <dgm:spPr>
        <a:ln w="762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dirty="0"/>
            <a:t>Policy</a:t>
          </a:r>
        </a:p>
      </dgm:t>
    </dgm:pt>
    <dgm:pt modelId="{A897D25F-5809-40D2-9F4C-A8CF657EADA3}" type="parTrans" cxnId="{F01042F5-4742-4106-9BA8-113AE0CB5B34}">
      <dgm:prSet/>
      <dgm:spPr/>
      <dgm:t>
        <a:bodyPr/>
        <a:lstStyle/>
        <a:p>
          <a:endParaRPr lang="en-US"/>
        </a:p>
      </dgm:t>
    </dgm:pt>
    <dgm:pt modelId="{F601C214-00B1-4877-9BF8-CCC6E755075C}" type="sibTrans" cxnId="{F01042F5-4742-4106-9BA8-113AE0CB5B34}">
      <dgm:prSet/>
      <dgm:spPr/>
      <dgm:t>
        <a:bodyPr/>
        <a:lstStyle/>
        <a:p>
          <a:endParaRPr lang="en-US"/>
        </a:p>
      </dgm:t>
    </dgm:pt>
    <dgm:pt modelId="{8D4DDDD5-8FB8-4E40-96A6-F1218C1CAC56}">
      <dgm:prSet phldrT="[Text]"/>
      <dgm:spPr/>
      <dgm:t>
        <a:bodyPr/>
        <a:lstStyle/>
        <a:p>
          <a:r>
            <a:rPr lang="en-US" dirty="0"/>
            <a:t>TA/Training</a:t>
          </a:r>
        </a:p>
      </dgm:t>
    </dgm:pt>
    <dgm:pt modelId="{5E4DD3B3-A33D-4819-9A5B-20818D9A908D}" type="parTrans" cxnId="{C6C4DB60-C19E-4FA6-82A9-E354E0F18920}">
      <dgm:prSet/>
      <dgm:spPr/>
      <dgm:t>
        <a:bodyPr/>
        <a:lstStyle/>
        <a:p>
          <a:endParaRPr lang="en-US"/>
        </a:p>
      </dgm:t>
    </dgm:pt>
    <dgm:pt modelId="{F8209C12-10D3-407E-A018-BD3A16AB8D2D}" type="sibTrans" cxnId="{C6C4DB60-C19E-4FA6-82A9-E354E0F18920}">
      <dgm:prSet/>
      <dgm:spPr/>
      <dgm:t>
        <a:bodyPr/>
        <a:lstStyle/>
        <a:p>
          <a:endParaRPr lang="en-US"/>
        </a:p>
      </dgm:t>
    </dgm:pt>
    <dgm:pt modelId="{1A9AA35D-0C5C-4366-864D-3105DDFFB715}" type="pres">
      <dgm:prSet presAssocID="{C40B5926-D8FB-446F-866C-E8736A209EBD}" presName="cycle" presStyleCnt="0">
        <dgm:presLayoutVars>
          <dgm:dir/>
          <dgm:resizeHandles val="exact"/>
        </dgm:presLayoutVars>
      </dgm:prSet>
      <dgm:spPr/>
    </dgm:pt>
    <dgm:pt modelId="{885D238D-ED03-4CC2-809F-5A4DCC1C3902}" type="pres">
      <dgm:prSet presAssocID="{6E39297E-4F17-4611-85EC-11AD909CD852}" presName="node" presStyleLbl="node1" presStyleIdx="0" presStyleCnt="3">
        <dgm:presLayoutVars>
          <dgm:bulletEnabled val="1"/>
        </dgm:presLayoutVars>
      </dgm:prSet>
      <dgm:spPr/>
    </dgm:pt>
    <dgm:pt modelId="{610B32AF-D3A8-4E15-975E-F465FCBF6EF7}" type="pres">
      <dgm:prSet presAssocID="{6E39297E-4F17-4611-85EC-11AD909CD852}" presName="spNode" presStyleCnt="0"/>
      <dgm:spPr/>
    </dgm:pt>
    <dgm:pt modelId="{50DFEF6E-7C71-4B8E-8BA2-90F879DE9878}" type="pres">
      <dgm:prSet presAssocID="{56EAF151-9D92-40A1-9FFD-A6BB67385A18}" presName="sibTrans" presStyleLbl="sibTrans1D1" presStyleIdx="0" presStyleCnt="3"/>
      <dgm:spPr/>
    </dgm:pt>
    <dgm:pt modelId="{3B1DF337-66F0-436C-A71D-CDEB81DDBA6F}" type="pres">
      <dgm:prSet presAssocID="{43F110D6-CDAC-45BC-8568-CE4E9D128F45}" presName="node" presStyleLbl="node1" presStyleIdx="1" presStyleCnt="3">
        <dgm:presLayoutVars>
          <dgm:bulletEnabled val="1"/>
        </dgm:presLayoutVars>
      </dgm:prSet>
      <dgm:spPr/>
    </dgm:pt>
    <dgm:pt modelId="{0E662262-8588-431F-90D5-91FA654DF0EE}" type="pres">
      <dgm:prSet presAssocID="{43F110D6-CDAC-45BC-8568-CE4E9D128F45}" presName="spNode" presStyleCnt="0"/>
      <dgm:spPr/>
    </dgm:pt>
    <dgm:pt modelId="{0177E949-8CF3-46A2-AE5C-864E33EF0E9B}" type="pres">
      <dgm:prSet presAssocID="{F601C214-00B1-4877-9BF8-CCC6E755075C}" presName="sibTrans" presStyleLbl="sibTrans1D1" presStyleIdx="1" presStyleCnt="3"/>
      <dgm:spPr/>
    </dgm:pt>
    <dgm:pt modelId="{3875BDF3-BBAC-446F-ABE1-F000AEC30AE2}" type="pres">
      <dgm:prSet presAssocID="{8D4DDDD5-8FB8-4E40-96A6-F1218C1CAC56}" presName="node" presStyleLbl="node1" presStyleIdx="2" presStyleCnt="3">
        <dgm:presLayoutVars>
          <dgm:bulletEnabled val="1"/>
        </dgm:presLayoutVars>
      </dgm:prSet>
      <dgm:spPr/>
    </dgm:pt>
    <dgm:pt modelId="{E1EB2CAB-E5CC-43F2-8C97-4A22C5DE7A1C}" type="pres">
      <dgm:prSet presAssocID="{8D4DDDD5-8FB8-4E40-96A6-F1218C1CAC56}" presName="spNode" presStyleCnt="0"/>
      <dgm:spPr/>
    </dgm:pt>
    <dgm:pt modelId="{BEA45230-D56E-413B-8051-80A62604AB26}" type="pres">
      <dgm:prSet presAssocID="{F8209C12-10D3-407E-A018-BD3A16AB8D2D}" presName="sibTrans" presStyleLbl="sibTrans1D1" presStyleIdx="2" presStyleCnt="3"/>
      <dgm:spPr/>
    </dgm:pt>
  </dgm:ptLst>
  <dgm:cxnLst>
    <dgm:cxn modelId="{0BE43230-D322-4E76-BAE8-838500B1DF52}" type="presOf" srcId="{8D4DDDD5-8FB8-4E40-96A6-F1218C1CAC56}" destId="{3875BDF3-BBAC-446F-ABE1-F000AEC30AE2}" srcOrd="0" destOrd="0" presId="urn:microsoft.com/office/officeart/2005/8/layout/cycle5"/>
    <dgm:cxn modelId="{C6C4DB60-C19E-4FA6-82A9-E354E0F18920}" srcId="{C40B5926-D8FB-446F-866C-E8736A209EBD}" destId="{8D4DDDD5-8FB8-4E40-96A6-F1218C1CAC56}" srcOrd="2" destOrd="0" parTransId="{5E4DD3B3-A33D-4819-9A5B-20818D9A908D}" sibTransId="{F8209C12-10D3-407E-A018-BD3A16AB8D2D}"/>
    <dgm:cxn modelId="{7FB14E70-E62B-476B-9CD6-1773F6EEE70E}" srcId="{C40B5926-D8FB-446F-866C-E8736A209EBD}" destId="{6E39297E-4F17-4611-85EC-11AD909CD852}" srcOrd="0" destOrd="0" parTransId="{9262EB49-85F0-44F5-9BC2-89FA6F81751A}" sibTransId="{56EAF151-9D92-40A1-9FFD-A6BB67385A18}"/>
    <dgm:cxn modelId="{E4AFAB80-6240-496F-989D-29D6EA3585D2}" type="presOf" srcId="{6E39297E-4F17-4611-85EC-11AD909CD852}" destId="{885D238D-ED03-4CC2-809F-5A4DCC1C3902}" srcOrd="0" destOrd="0" presId="urn:microsoft.com/office/officeart/2005/8/layout/cycle5"/>
    <dgm:cxn modelId="{39BD5492-9037-4A42-B2C9-85248BE35B89}" type="presOf" srcId="{43F110D6-CDAC-45BC-8568-CE4E9D128F45}" destId="{3B1DF337-66F0-436C-A71D-CDEB81DDBA6F}" srcOrd="0" destOrd="0" presId="urn:microsoft.com/office/officeart/2005/8/layout/cycle5"/>
    <dgm:cxn modelId="{994F5E94-5D0F-4631-8BEC-B52B190EF65A}" type="presOf" srcId="{C40B5926-D8FB-446F-866C-E8736A209EBD}" destId="{1A9AA35D-0C5C-4366-864D-3105DDFFB715}" srcOrd="0" destOrd="0" presId="urn:microsoft.com/office/officeart/2005/8/layout/cycle5"/>
    <dgm:cxn modelId="{59E139A8-9281-4A50-861C-6897387D9C40}" type="presOf" srcId="{F601C214-00B1-4877-9BF8-CCC6E755075C}" destId="{0177E949-8CF3-46A2-AE5C-864E33EF0E9B}" srcOrd="0" destOrd="0" presId="urn:microsoft.com/office/officeart/2005/8/layout/cycle5"/>
    <dgm:cxn modelId="{66271EC4-093C-4F34-BBB8-680C63062387}" type="presOf" srcId="{56EAF151-9D92-40A1-9FFD-A6BB67385A18}" destId="{50DFEF6E-7C71-4B8E-8BA2-90F879DE9878}" srcOrd="0" destOrd="0" presId="urn:microsoft.com/office/officeart/2005/8/layout/cycle5"/>
    <dgm:cxn modelId="{E680D0C5-1FAF-47F1-B769-C1A39912D7D8}" type="presOf" srcId="{F8209C12-10D3-407E-A018-BD3A16AB8D2D}" destId="{BEA45230-D56E-413B-8051-80A62604AB26}" srcOrd="0" destOrd="0" presId="urn:microsoft.com/office/officeart/2005/8/layout/cycle5"/>
    <dgm:cxn modelId="{F01042F5-4742-4106-9BA8-113AE0CB5B34}" srcId="{C40B5926-D8FB-446F-866C-E8736A209EBD}" destId="{43F110D6-CDAC-45BC-8568-CE4E9D128F45}" srcOrd="1" destOrd="0" parTransId="{A897D25F-5809-40D2-9F4C-A8CF657EADA3}" sibTransId="{F601C214-00B1-4877-9BF8-CCC6E755075C}"/>
    <dgm:cxn modelId="{01095258-B36B-42F6-8161-E5CAE6969190}" type="presParOf" srcId="{1A9AA35D-0C5C-4366-864D-3105DDFFB715}" destId="{885D238D-ED03-4CC2-809F-5A4DCC1C3902}" srcOrd="0" destOrd="0" presId="urn:microsoft.com/office/officeart/2005/8/layout/cycle5"/>
    <dgm:cxn modelId="{DA0CB729-F37A-4956-9E19-05AC4C313CA8}" type="presParOf" srcId="{1A9AA35D-0C5C-4366-864D-3105DDFFB715}" destId="{610B32AF-D3A8-4E15-975E-F465FCBF6EF7}" srcOrd="1" destOrd="0" presId="urn:microsoft.com/office/officeart/2005/8/layout/cycle5"/>
    <dgm:cxn modelId="{2B4E6788-FA73-449B-9B12-7529CFBA3253}" type="presParOf" srcId="{1A9AA35D-0C5C-4366-864D-3105DDFFB715}" destId="{50DFEF6E-7C71-4B8E-8BA2-90F879DE9878}" srcOrd="2" destOrd="0" presId="urn:microsoft.com/office/officeart/2005/8/layout/cycle5"/>
    <dgm:cxn modelId="{D5B6B46B-28F5-4228-9808-96CE486B1DF3}" type="presParOf" srcId="{1A9AA35D-0C5C-4366-864D-3105DDFFB715}" destId="{3B1DF337-66F0-436C-A71D-CDEB81DDBA6F}" srcOrd="3" destOrd="0" presId="urn:microsoft.com/office/officeart/2005/8/layout/cycle5"/>
    <dgm:cxn modelId="{1E4D58E2-3DAD-41DA-91E7-5935F951023D}" type="presParOf" srcId="{1A9AA35D-0C5C-4366-864D-3105DDFFB715}" destId="{0E662262-8588-431F-90D5-91FA654DF0EE}" srcOrd="4" destOrd="0" presId="urn:microsoft.com/office/officeart/2005/8/layout/cycle5"/>
    <dgm:cxn modelId="{0EC0C36C-0218-47C0-B569-42E0E61B6CE2}" type="presParOf" srcId="{1A9AA35D-0C5C-4366-864D-3105DDFFB715}" destId="{0177E949-8CF3-46A2-AE5C-864E33EF0E9B}" srcOrd="5" destOrd="0" presId="urn:microsoft.com/office/officeart/2005/8/layout/cycle5"/>
    <dgm:cxn modelId="{D43D733A-BC8C-4DDA-9C5A-BBA8C358C3B3}" type="presParOf" srcId="{1A9AA35D-0C5C-4366-864D-3105DDFFB715}" destId="{3875BDF3-BBAC-446F-ABE1-F000AEC30AE2}" srcOrd="6" destOrd="0" presId="urn:microsoft.com/office/officeart/2005/8/layout/cycle5"/>
    <dgm:cxn modelId="{84B3FCBF-D698-42A6-A1C2-41D06CBA5D65}" type="presParOf" srcId="{1A9AA35D-0C5C-4366-864D-3105DDFFB715}" destId="{E1EB2CAB-E5CC-43F2-8C97-4A22C5DE7A1C}" srcOrd="7" destOrd="0" presId="urn:microsoft.com/office/officeart/2005/8/layout/cycle5"/>
    <dgm:cxn modelId="{150B02F2-077C-4D52-B33C-65637C6FD2B3}" type="presParOf" srcId="{1A9AA35D-0C5C-4366-864D-3105DDFFB715}" destId="{BEA45230-D56E-413B-8051-80A62604AB26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F9778E-5AB0-4334-9456-FF5765D47273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89AE47-A4D6-4216-B56F-F3AAD49CD8AB}">
      <dgm:prSet phldrT="[Text]" custT="1"/>
      <dgm:spPr/>
      <dgm:t>
        <a:bodyPr/>
        <a:lstStyle/>
        <a:p>
          <a:endParaRPr lang="en-US" sz="800" b="1" dirty="0"/>
        </a:p>
        <a:p>
          <a:r>
            <a:rPr lang="en-US" sz="1400" b="1" dirty="0"/>
            <a:t>Resource   Release</a:t>
          </a:r>
        </a:p>
      </dgm:t>
    </dgm:pt>
    <dgm:pt modelId="{34A45876-88C3-414B-8B0C-FC91C5950C36}" type="parTrans" cxnId="{F1190E36-E39C-4A63-B40C-B305F7D6905E}">
      <dgm:prSet/>
      <dgm:spPr/>
      <dgm:t>
        <a:bodyPr/>
        <a:lstStyle/>
        <a:p>
          <a:endParaRPr lang="en-US"/>
        </a:p>
      </dgm:t>
    </dgm:pt>
    <dgm:pt modelId="{0F0B1D71-40E5-49EE-879C-26789694B951}" type="sibTrans" cxnId="{F1190E36-E39C-4A63-B40C-B305F7D6905E}">
      <dgm:prSet/>
      <dgm:spPr/>
      <dgm:t>
        <a:bodyPr/>
        <a:lstStyle/>
        <a:p>
          <a:endParaRPr lang="en-US"/>
        </a:p>
      </dgm:t>
    </dgm:pt>
    <dgm:pt modelId="{53311EC3-1B16-4D6D-8F4B-B0B89BD93E3D}">
      <dgm:prSet phldrT="[Text]" custT="1"/>
      <dgm:spPr/>
      <dgm:t>
        <a:bodyPr/>
        <a:lstStyle/>
        <a:p>
          <a:r>
            <a:rPr lang="en-US" sz="2200" dirty="0"/>
            <a:t>New resource released to NJDOL and  local area staff. </a:t>
          </a:r>
        </a:p>
      </dgm:t>
    </dgm:pt>
    <dgm:pt modelId="{A306CB1E-49E5-4346-BD2F-EA34C5EA05D9}" type="parTrans" cxnId="{3906AF01-3EFB-42C5-8227-2F997DF05A34}">
      <dgm:prSet/>
      <dgm:spPr/>
      <dgm:t>
        <a:bodyPr/>
        <a:lstStyle/>
        <a:p>
          <a:endParaRPr lang="en-US"/>
        </a:p>
      </dgm:t>
    </dgm:pt>
    <dgm:pt modelId="{FCB8E32F-EB05-4590-8636-1EC5FF2C9026}" type="sibTrans" cxnId="{3906AF01-3EFB-42C5-8227-2F997DF05A34}">
      <dgm:prSet/>
      <dgm:spPr/>
      <dgm:t>
        <a:bodyPr/>
        <a:lstStyle/>
        <a:p>
          <a:endParaRPr lang="en-US"/>
        </a:p>
      </dgm:t>
    </dgm:pt>
    <dgm:pt modelId="{F23BDD64-51C8-400F-89AF-8674764FB0EF}">
      <dgm:prSet phldrT="[Text]" custT="1"/>
      <dgm:spPr/>
      <dgm:t>
        <a:bodyPr/>
        <a:lstStyle/>
        <a:p>
          <a:endParaRPr lang="en-US" sz="1400" b="1" dirty="0"/>
        </a:p>
        <a:p>
          <a:r>
            <a:rPr lang="en-US" sz="1400" b="1" dirty="0"/>
            <a:t>Local Area Comment Period</a:t>
          </a:r>
        </a:p>
      </dgm:t>
    </dgm:pt>
    <dgm:pt modelId="{F94AABD6-AB28-4A02-8634-B9E1309338E7}" type="parTrans" cxnId="{9941CA9B-ED39-4E17-A229-963746C93956}">
      <dgm:prSet/>
      <dgm:spPr/>
      <dgm:t>
        <a:bodyPr/>
        <a:lstStyle/>
        <a:p>
          <a:endParaRPr lang="en-US"/>
        </a:p>
      </dgm:t>
    </dgm:pt>
    <dgm:pt modelId="{FF0071EE-4F0E-433D-9480-7539CAA94F02}" type="sibTrans" cxnId="{9941CA9B-ED39-4E17-A229-963746C93956}">
      <dgm:prSet/>
      <dgm:spPr/>
      <dgm:t>
        <a:bodyPr/>
        <a:lstStyle/>
        <a:p>
          <a:endParaRPr lang="en-US"/>
        </a:p>
      </dgm:t>
    </dgm:pt>
    <dgm:pt modelId="{7CECFA42-1573-4BC9-A473-EBC8BD4002E3}">
      <dgm:prSet phldrT="[Text]" custT="1"/>
      <dgm:spPr/>
      <dgm:t>
        <a:bodyPr/>
        <a:lstStyle/>
        <a:p>
          <a:r>
            <a:rPr lang="en-US" sz="2200" dirty="0"/>
            <a:t>Comment period open to local areas for two weeks.</a:t>
          </a:r>
        </a:p>
      </dgm:t>
    </dgm:pt>
    <dgm:pt modelId="{1FD07634-0E25-4019-A301-55E843358FE3}" type="parTrans" cxnId="{A71C194B-74C3-49AD-B216-C57F87AE0944}">
      <dgm:prSet/>
      <dgm:spPr/>
      <dgm:t>
        <a:bodyPr/>
        <a:lstStyle/>
        <a:p>
          <a:endParaRPr lang="en-US"/>
        </a:p>
      </dgm:t>
    </dgm:pt>
    <dgm:pt modelId="{BFE9531E-7C99-4E73-A58A-C5D2791A7AAA}" type="sibTrans" cxnId="{A71C194B-74C3-49AD-B216-C57F87AE0944}">
      <dgm:prSet/>
      <dgm:spPr/>
      <dgm:t>
        <a:bodyPr/>
        <a:lstStyle/>
        <a:p>
          <a:endParaRPr lang="en-US"/>
        </a:p>
      </dgm:t>
    </dgm:pt>
    <dgm:pt modelId="{98D93BD7-5FF5-42D1-B06F-02259ED7C806}">
      <dgm:prSet phldrT="[Text]" custT="1"/>
      <dgm:spPr/>
      <dgm:t>
        <a:bodyPr/>
        <a:lstStyle/>
        <a:p>
          <a:endParaRPr lang="en-US" sz="800" b="1" dirty="0"/>
        </a:p>
        <a:p>
          <a:r>
            <a:rPr lang="en-US" sz="1400" b="1" dirty="0"/>
            <a:t>Resource Finalization</a:t>
          </a:r>
        </a:p>
      </dgm:t>
    </dgm:pt>
    <dgm:pt modelId="{6D668267-1551-4DA9-A579-B123ED8CDC24}" type="parTrans" cxnId="{7DA2DA2C-F3C2-467A-9575-5B65ED5766A5}">
      <dgm:prSet/>
      <dgm:spPr/>
      <dgm:t>
        <a:bodyPr/>
        <a:lstStyle/>
        <a:p>
          <a:endParaRPr lang="en-US"/>
        </a:p>
      </dgm:t>
    </dgm:pt>
    <dgm:pt modelId="{A1BB5657-39DA-45DC-ACF1-D8D1D7A6B66C}" type="sibTrans" cxnId="{7DA2DA2C-F3C2-467A-9575-5B65ED5766A5}">
      <dgm:prSet/>
      <dgm:spPr/>
      <dgm:t>
        <a:bodyPr/>
        <a:lstStyle/>
        <a:p>
          <a:endParaRPr lang="en-US"/>
        </a:p>
      </dgm:t>
    </dgm:pt>
    <dgm:pt modelId="{788F7344-D8B5-488A-A914-5F0BC7C50E5D}">
      <dgm:prSet phldrT="[Text]" custT="1"/>
      <dgm:spPr/>
      <dgm:t>
        <a:bodyPr/>
        <a:lstStyle/>
        <a:p>
          <a:r>
            <a:rPr lang="en-US" sz="2200" dirty="0"/>
            <a:t>Within a month, final version of resource released.</a:t>
          </a:r>
        </a:p>
      </dgm:t>
    </dgm:pt>
    <dgm:pt modelId="{D1C4C419-9C61-4D80-9481-53103AA7AF2F}" type="parTrans" cxnId="{87A3B9BF-81B8-4D73-8219-7653CC62B3F3}">
      <dgm:prSet/>
      <dgm:spPr/>
      <dgm:t>
        <a:bodyPr/>
        <a:lstStyle/>
        <a:p>
          <a:endParaRPr lang="en-US"/>
        </a:p>
      </dgm:t>
    </dgm:pt>
    <dgm:pt modelId="{249F15E4-1FE9-4D5F-9E47-102BBB3AA892}" type="sibTrans" cxnId="{87A3B9BF-81B8-4D73-8219-7653CC62B3F3}">
      <dgm:prSet/>
      <dgm:spPr/>
      <dgm:t>
        <a:bodyPr/>
        <a:lstStyle/>
        <a:p>
          <a:endParaRPr lang="en-US"/>
        </a:p>
      </dgm:t>
    </dgm:pt>
    <dgm:pt modelId="{CC786528-E8CD-46EB-84B8-AEA41E28F80E}" type="pres">
      <dgm:prSet presAssocID="{DCF9778E-5AB0-4334-9456-FF5765D47273}" presName="linearFlow" presStyleCnt="0">
        <dgm:presLayoutVars>
          <dgm:dir/>
          <dgm:animLvl val="lvl"/>
          <dgm:resizeHandles val="exact"/>
        </dgm:presLayoutVars>
      </dgm:prSet>
      <dgm:spPr/>
    </dgm:pt>
    <dgm:pt modelId="{32AAF345-63D1-4CA0-ADB8-FD70D9A25829}" type="pres">
      <dgm:prSet presAssocID="{7489AE47-A4D6-4216-B56F-F3AAD49CD8AB}" presName="composite" presStyleCnt="0"/>
      <dgm:spPr/>
    </dgm:pt>
    <dgm:pt modelId="{B334D23A-5F8F-47D4-A0C3-EC24D60E6F85}" type="pres">
      <dgm:prSet presAssocID="{7489AE47-A4D6-4216-B56F-F3AAD49CD8A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24A1996-55D1-4470-8559-A9AAA1A233FC}" type="pres">
      <dgm:prSet presAssocID="{7489AE47-A4D6-4216-B56F-F3AAD49CD8AB}" presName="descendantText" presStyleLbl="alignAcc1" presStyleIdx="0" presStyleCnt="3">
        <dgm:presLayoutVars>
          <dgm:bulletEnabled val="1"/>
        </dgm:presLayoutVars>
      </dgm:prSet>
      <dgm:spPr/>
    </dgm:pt>
    <dgm:pt modelId="{3BB7374A-291B-494E-B15D-51F1BD189330}" type="pres">
      <dgm:prSet presAssocID="{0F0B1D71-40E5-49EE-879C-26789694B951}" presName="sp" presStyleCnt="0"/>
      <dgm:spPr/>
    </dgm:pt>
    <dgm:pt modelId="{F7C2A146-5197-44DE-B49A-B808830E3802}" type="pres">
      <dgm:prSet presAssocID="{F23BDD64-51C8-400F-89AF-8674764FB0EF}" presName="composite" presStyleCnt="0"/>
      <dgm:spPr/>
    </dgm:pt>
    <dgm:pt modelId="{D35A35D4-5E05-4DD1-BA72-28F2A79DE60F}" type="pres">
      <dgm:prSet presAssocID="{F23BDD64-51C8-400F-89AF-8674764FB0E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7F03EE7-2CD3-46AC-83D9-8CAF60120C46}" type="pres">
      <dgm:prSet presAssocID="{F23BDD64-51C8-400F-89AF-8674764FB0EF}" presName="descendantText" presStyleLbl="alignAcc1" presStyleIdx="1" presStyleCnt="3">
        <dgm:presLayoutVars>
          <dgm:bulletEnabled val="1"/>
        </dgm:presLayoutVars>
      </dgm:prSet>
      <dgm:spPr/>
    </dgm:pt>
    <dgm:pt modelId="{D22DF974-74C8-4492-9239-B8113230DC58}" type="pres">
      <dgm:prSet presAssocID="{FF0071EE-4F0E-433D-9480-7539CAA94F02}" presName="sp" presStyleCnt="0"/>
      <dgm:spPr/>
    </dgm:pt>
    <dgm:pt modelId="{7B8A9297-DD39-4A02-B7E0-31DE44D88912}" type="pres">
      <dgm:prSet presAssocID="{98D93BD7-5FF5-42D1-B06F-02259ED7C806}" presName="composite" presStyleCnt="0"/>
      <dgm:spPr/>
    </dgm:pt>
    <dgm:pt modelId="{1A4826C1-A1AB-4BFE-89C8-9A5D7079745C}" type="pres">
      <dgm:prSet presAssocID="{98D93BD7-5FF5-42D1-B06F-02259ED7C80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81F1289-43A4-4BEB-82CD-47DD4D4CC4CA}" type="pres">
      <dgm:prSet presAssocID="{98D93BD7-5FF5-42D1-B06F-02259ED7C80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906AF01-3EFB-42C5-8227-2F997DF05A34}" srcId="{7489AE47-A4D6-4216-B56F-F3AAD49CD8AB}" destId="{53311EC3-1B16-4D6D-8F4B-B0B89BD93E3D}" srcOrd="0" destOrd="0" parTransId="{A306CB1E-49E5-4346-BD2F-EA34C5EA05D9}" sibTransId="{FCB8E32F-EB05-4590-8636-1EC5FF2C9026}"/>
    <dgm:cxn modelId="{7DA2DA2C-F3C2-467A-9575-5B65ED5766A5}" srcId="{DCF9778E-5AB0-4334-9456-FF5765D47273}" destId="{98D93BD7-5FF5-42D1-B06F-02259ED7C806}" srcOrd="2" destOrd="0" parTransId="{6D668267-1551-4DA9-A579-B123ED8CDC24}" sibTransId="{A1BB5657-39DA-45DC-ACF1-D8D1D7A6B66C}"/>
    <dgm:cxn modelId="{F1190E36-E39C-4A63-B40C-B305F7D6905E}" srcId="{DCF9778E-5AB0-4334-9456-FF5765D47273}" destId="{7489AE47-A4D6-4216-B56F-F3AAD49CD8AB}" srcOrd="0" destOrd="0" parTransId="{34A45876-88C3-414B-8B0C-FC91C5950C36}" sibTransId="{0F0B1D71-40E5-49EE-879C-26789694B951}"/>
    <dgm:cxn modelId="{4855545C-4ABF-4E4A-8B7E-E8B18D865765}" type="presOf" srcId="{DCF9778E-5AB0-4334-9456-FF5765D47273}" destId="{CC786528-E8CD-46EB-84B8-AEA41E28F80E}" srcOrd="0" destOrd="0" presId="urn:microsoft.com/office/officeart/2005/8/layout/chevron2"/>
    <dgm:cxn modelId="{A71C194B-74C3-49AD-B216-C57F87AE0944}" srcId="{F23BDD64-51C8-400F-89AF-8674764FB0EF}" destId="{7CECFA42-1573-4BC9-A473-EBC8BD4002E3}" srcOrd="0" destOrd="0" parTransId="{1FD07634-0E25-4019-A301-55E843358FE3}" sibTransId="{BFE9531E-7C99-4E73-A58A-C5D2791A7AAA}"/>
    <dgm:cxn modelId="{31D20D4F-9DEF-4571-B63E-2CB73287F1D0}" type="presOf" srcId="{53311EC3-1B16-4D6D-8F4B-B0B89BD93E3D}" destId="{124A1996-55D1-4470-8559-A9AAA1A233FC}" srcOrd="0" destOrd="0" presId="urn:microsoft.com/office/officeart/2005/8/layout/chevron2"/>
    <dgm:cxn modelId="{070DC953-899F-422D-99BB-61814083B78C}" type="presOf" srcId="{788F7344-D8B5-488A-A914-5F0BC7C50E5D}" destId="{181F1289-43A4-4BEB-82CD-47DD4D4CC4CA}" srcOrd="0" destOrd="0" presId="urn:microsoft.com/office/officeart/2005/8/layout/chevron2"/>
    <dgm:cxn modelId="{9941CA9B-ED39-4E17-A229-963746C93956}" srcId="{DCF9778E-5AB0-4334-9456-FF5765D47273}" destId="{F23BDD64-51C8-400F-89AF-8674764FB0EF}" srcOrd="1" destOrd="0" parTransId="{F94AABD6-AB28-4A02-8634-B9E1309338E7}" sibTransId="{FF0071EE-4F0E-433D-9480-7539CAA94F02}"/>
    <dgm:cxn modelId="{850735B1-ECD7-4F61-A2FE-05A0012FD4CD}" type="presOf" srcId="{7CECFA42-1573-4BC9-A473-EBC8BD4002E3}" destId="{D7F03EE7-2CD3-46AC-83D9-8CAF60120C46}" srcOrd="0" destOrd="0" presId="urn:microsoft.com/office/officeart/2005/8/layout/chevron2"/>
    <dgm:cxn modelId="{A827B4B4-A76B-482C-822E-451C9FB437F3}" type="presOf" srcId="{7489AE47-A4D6-4216-B56F-F3AAD49CD8AB}" destId="{B334D23A-5F8F-47D4-A0C3-EC24D60E6F85}" srcOrd="0" destOrd="0" presId="urn:microsoft.com/office/officeart/2005/8/layout/chevron2"/>
    <dgm:cxn modelId="{87A3B9BF-81B8-4D73-8219-7653CC62B3F3}" srcId="{98D93BD7-5FF5-42D1-B06F-02259ED7C806}" destId="{788F7344-D8B5-488A-A914-5F0BC7C50E5D}" srcOrd="0" destOrd="0" parTransId="{D1C4C419-9C61-4D80-9481-53103AA7AF2F}" sibTransId="{249F15E4-1FE9-4D5F-9E47-102BBB3AA892}"/>
    <dgm:cxn modelId="{79434DDF-50E1-4A0D-B30A-9328B14258E7}" type="presOf" srcId="{98D93BD7-5FF5-42D1-B06F-02259ED7C806}" destId="{1A4826C1-A1AB-4BFE-89C8-9A5D7079745C}" srcOrd="0" destOrd="0" presId="urn:microsoft.com/office/officeart/2005/8/layout/chevron2"/>
    <dgm:cxn modelId="{A2F8F6DF-806B-49EE-96F6-CABFFB794F2B}" type="presOf" srcId="{F23BDD64-51C8-400F-89AF-8674764FB0EF}" destId="{D35A35D4-5E05-4DD1-BA72-28F2A79DE60F}" srcOrd="0" destOrd="0" presId="urn:microsoft.com/office/officeart/2005/8/layout/chevron2"/>
    <dgm:cxn modelId="{347A8BB0-74AC-40FF-89CA-FA6FBECB85EC}" type="presParOf" srcId="{CC786528-E8CD-46EB-84B8-AEA41E28F80E}" destId="{32AAF345-63D1-4CA0-ADB8-FD70D9A25829}" srcOrd="0" destOrd="0" presId="urn:microsoft.com/office/officeart/2005/8/layout/chevron2"/>
    <dgm:cxn modelId="{68637530-FC90-4519-AA6C-2051C7EC2A4F}" type="presParOf" srcId="{32AAF345-63D1-4CA0-ADB8-FD70D9A25829}" destId="{B334D23A-5F8F-47D4-A0C3-EC24D60E6F85}" srcOrd="0" destOrd="0" presId="urn:microsoft.com/office/officeart/2005/8/layout/chevron2"/>
    <dgm:cxn modelId="{C1B90FE1-C65F-46CB-85F5-72ED11268EE4}" type="presParOf" srcId="{32AAF345-63D1-4CA0-ADB8-FD70D9A25829}" destId="{124A1996-55D1-4470-8559-A9AAA1A233FC}" srcOrd="1" destOrd="0" presId="urn:microsoft.com/office/officeart/2005/8/layout/chevron2"/>
    <dgm:cxn modelId="{A05CAF43-42FC-4369-A701-63BB93CF1A6C}" type="presParOf" srcId="{CC786528-E8CD-46EB-84B8-AEA41E28F80E}" destId="{3BB7374A-291B-494E-B15D-51F1BD189330}" srcOrd="1" destOrd="0" presId="urn:microsoft.com/office/officeart/2005/8/layout/chevron2"/>
    <dgm:cxn modelId="{EE861A36-5340-4531-925B-58027410C491}" type="presParOf" srcId="{CC786528-E8CD-46EB-84B8-AEA41E28F80E}" destId="{F7C2A146-5197-44DE-B49A-B808830E3802}" srcOrd="2" destOrd="0" presId="urn:microsoft.com/office/officeart/2005/8/layout/chevron2"/>
    <dgm:cxn modelId="{1A859A64-3AD5-4FA0-AA0B-500FAC755A4B}" type="presParOf" srcId="{F7C2A146-5197-44DE-B49A-B808830E3802}" destId="{D35A35D4-5E05-4DD1-BA72-28F2A79DE60F}" srcOrd="0" destOrd="0" presId="urn:microsoft.com/office/officeart/2005/8/layout/chevron2"/>
    <dgm:cxn modelId="{D44479C8-511F-4BA1-8DFB-706B88FFCB16}" type="presParOf" srcId="{F7C2A146-5197-44DE-B49A-B808830E3802}" destId="{D7F03EE7-2CD3-46AC-83D9-8CAF60120C46}" srcOrd="1" destOrd="0" presId="urn:microsoft.com/office/officeart/2005/8/layout/chevron2"/>
    <dgm:cxn modelId="{D7E3A73C-3D71-4A1F-903F-59DD98E14649}" type="presParOf" srcId="{CC786528-E8CD-46EB-84B8-AEA41E28F80E}" destId="{D22DF974-74C8-4492-9239-B8113230DC58}" srcOrd="3" destOrd="0" presId="urn:microsoft.com/office/officeart/2005/8/layout/chevron2"/>
    <dgm:cxn modelId="{3168623F-0393-454D-BD52-0A0BB5E0ECE3}" type="presParOf" srcId="{CC786528-E8CD-46EB-84B8-AEA41E28F80E}" destId="{7B8A9297-DD39-4A02-B7E0-31DE44D88912}" srcOrd="4" destOrd="0" presId="urn:microsoft.com/office/officeart/2005/8/layout/chevron2"/>
    <dgm:cxn modelId="{B2E9A8F0-73FD-49D0-ADCB-09A63CD522A1}" type="presParOf" srcId="{7B8A9297-DD39-4A02-B7E0-31DE44D88912}" destId="{1A4826C1-A1AB-4BFE-89C8-9A5D7079745C}" srcOrd="0" destOrd="0" presId="urn:microsoft.com/office/officeart/2005/8/layout/chevron2"/>
    <dgm:cxn modelId="{87DC5FDC-95A1-49EB-B96E-4F1DA9730417}" type="presParOf" srcId="{7B8A9297-DD39-4A02-B7E0-31DE44D88912}" destId="{181F1289-43A4-4BEB-82CD-47DD4D4CC4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0B5926-D8FB-446F-866C-E8736A209EBD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39297E-4F17-4611-85EC-11AD909CD852}">
      <dgm:prSet phldrT="[Text]"/>
      <dgm:spPr>
        <a:ln w="762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dirty="0"/>
            <a:t>Monitoring</a:t>
          </a:r>
        </a:p>
      </dgm:t>
    </dgm:pt>
    <dgm:pt modelId="{9262EB49-85F0-44F5-9BC2-89FA6F81751A}" type="parTrans" cxnId="{7FB14E70-E62B-476B-9CD6-1773F6EEE70E}">
      <dgm:prSet/>
      <dgm:spPr/>
      <dgm:t>
        <a:bodyPr/>
        <a:lstStyle/>
        <a:p>
          <a:endParaRPr lang="en-US"/>
        </a:p>
      </dgm:t>
    </dgm:pt>
    <dgm:pt modelId="{56EAF151-9D92-40A1-9FFD-A6BB67385A18}" type="sibTrans" cxnId="{7FB14E70-E62B-476B-9CD6-1773F6EEE70E}">
      <dgm:prSet/>
      <dgm:spPr/>
      <dgm:t>
        <a:bodyPr/>
        <a:lstStyle/>
        <a:p>
          <a:endParaRPr lang="en-US"/>
        </a:p>
      </dgm:t>
    </dgm:pt>
    <dgm:pt modelId="{43F110D6-CDAC-45BC-8568-CE4E9D128F45}">
      <dgm:prSet phldrT="[Text]"/>
      <dgm:spPr>
        <a:ln w="76200">
          <a:noFill/>
        </a:ln>
      </dgm:spPr>
      <dgm:t>
        <a:bodyPr/>
        <a:lstStyle/>
        <a:p>
          <a:r>
            <a:rPr lang="en-US" dirty="0"/>
            <a:t>Policy</a:t>
          </a:r>
        </a:p>
      </dgm:t>
    </dgm:pt>
    <dgm:pt modelId="{A897D25F-5809-40D2-9F4C-A8CF657EADA3}" type="parTrans" cxnId="{F01042F5-4742-4106-9BA8-113AE0CB5B34}">
      <dgm:prSet/>
      <dgm:spPr/>
      <dgm:t>
        <a:bodyPr/>
        <a:lstStyle/>
        <a:p>
          <a:endParaRPr lang="en-US"/>
        </a:p>
      </dgm:t>
    </dgm:pt>
    <dgm:pt modelId="{F601C214-00B1-4877-9BF8-CCC6E755075C}" type="sibTrans" cxnId="{F01042F5-4742-4106-9BA8-113AE0CB5B34}">
      <dgm:prSet/>
      <dgm:spPr/>
      <dgm:t>
        <a:bodyPr/>
        <a:lstStyle/>
        <a:p>
          <a:endParaRPr lang="en-US"/>
        </a:p>
      </dgm:t>
    </dgm:pt>
    <dgm:pt modelId="{8D4DDDD5-8FB8-4E40-96A6-F1218C1CAC56}">
      <dgm:prSet phldrT="[Text]"/>
      <dgm:spPr/>
      <dgm:t>
        <a:bodyPr/>
        <a:lstStyle/>
        <a:p>
          <a:r>
            <a:rPr lang="en-US" dirty="0"/>
            <a:t>TA/Training</a:t>
          </a:r>
        </a:p>
      </dgm:t>
    </dgm:pt>
    <dgm:pt modelId="{5E4DD3B3-A33D-4819-9A5B-20818D9A908D}" type="parTrans" cxnId="{C6C4DB60-C19E-4FA6-82A9-E354E0F18920}">
      <dgm:prSet/>
      <dgm:spPr/>
      <dgm:t>
        <a:bodyPr/>
        <a:lstStyle/>
        <a:p>
          <a:endParaRPr lang="en-US"/>
        </a:p>
      </dgm:t>
    </dgm:pt>
    <dgm:pt modelId="{F8209C12-10D3-407E-A018-BD3A16AB8D2D}" type="sibTrans" cxnId="{C6C4DB60-C19E-4FA6-82A9-E354E0F18920}">
      <dgm:prSet/>
      <dgm:spPr/>
      <dgm:t>
        <a:bodyPr/>
        <a:lstStyle/>
        <a:p>
          <a:endParaRPr lang="en-US"/>
        </a:p>
      </dgm:t>
    </dgm:pt>
    <dgm:pt modelId="{1A9AA35D-0C5C-4366-864D-3105DDFFB715}" type="pres">
      <dgm:prSet presAssocID="{C40B5926-D8FB-446F-866C-E8736A209EBD}" presName="cycle" presStyleCnt="0">
        <dgm:presLayoutVars>
          <dgm:dir/>
          <dgm:resizeHandles val="exact"/>
        </dgm:presLayoutVars>
      </dgm:prSet>
      <dgm:spPr/>
    </dgm:pt>
    <dgm:pt modelId="{885D238D-ED03-4CC2-809F-5A4DCC1C3902}" type="pres">
      <dgm:prSet presAssocID="{6E39297E-4F17-4611-85EC-11AD909CD852}" presName="node" presStyleLbl="node1" presStyleIdx="0" presStyleCnt="3">
        <dgm:presLayoutVars>
          <dgm:bulletEnabled val="1"/>
        </dgm:presLayoutVars>
      </dgm:prSet>
      <dgm:spPr/>
    </dgm:pt>
    <dgm:pt modelId="{610B32AF-D3A8-4E15-975E-F465FCBF6EF7}" type="pres">
      <dgm:prSet presAssocID="{6E39297E-4F17-4611-85EC-11AD909CD852}" presName="spNode" presStyleCnt="0"/>
      <dgm:spPr/>
    </dgm:pt>
    <dgm:pt modelId="{50DFEF6E-7C71-4B8E-8BA2-90F879DE9878}" type="pres">
      <dgm:prSet presAssocID="{56EAF151-9D92-40A1-9FFD-A6BB67385A18}" presName="sibTrans" presStyleLbl="sibTrans1D1" presStyleIdx="0" presStyleCnt="3"/>
      <dgm:spPr/>
    </dgm:pt>
    <dgm:pt modelId="{3B1DF337-66F0-436C-A71D-CDEB81DDBA6F}" type="pres">
      <dgm:prSet presAssocID="{43F110D6-CDAC-45BC-8568-CE4E9D128F45}" presName="node" presStyleLbl="node1" presStyleIdx="1" presStyleCnt="3">
        <dgm:presLayoutVars>
          <dgm:bulletEnabled val="1"/>
        </dgm:presLayoutVars>
      </dgm:prSet>
      <dgm:spPr/>
    </dgm:pt>
    <dgm:pt modelId="{0E662262-8588-431F-90D5-91FA654DF0EE}" type="pres">
      <dgm:prSet presAssocID="{43F110D6-CDAC-45BC-8568-CE4E9D128F45}" presName="spNode" presStyleCnt="0"/>
      <dgm:spPr/>
    </dgm:pt>
    <dgm:pt modelId="{0177E949-8CF3-46A2-AE5C-864E33EF0E9B}" type="pres">
      <dgm:prSet presAssocID="{F601C214-00B1-4877-9BF8-CCC6E755075C}" presName="sibTrans" presStyleLbl="sibTrans1D1" presStyleIdx="1" presStyleCnt="3"/>
      <dgm:spPr/>
    </dgm:pt>
    <dgm:pt modelId="{3875BDF3-BBAC-446F-ABE1-F000AEC30AE2}" type="pres">
      <dgm:prSet presAssocID="{8D4DDDD5-8FB8-4E40-96A6-F1218C1CAC56}" presName="node" presStyleLbl="node1" presStyleIdx="2" presStyleCnt="3">
        <dgm:presLayoutVars>
          <dgm:bulletEnabled val="1"/>
        </dgm:presLayoutVars>
      </dgm:prSet>
      <dgm:spPr/>
    </dgm:pt>
    <dgm:pt modelId="{E1EB2CAB-E5CC-43F2-8C97-4A22C5DE7A1C}" type="pres">
      <dgm:prSet presAssocID="{8D4DDDD5-8FB8-4E40-96A6-F1218C1CAC56}" presName="spNode" presStyleCnt="0"/>
      <dgm:spPr/>
    </dgm:pt>
    <dgm:pt modelId="{BEA45230-D56E-413B-8051-80A62604AB26}" type="pres">
      <dgm:prSet presAssocID="{F8209C12-10D3-407E-A018-BD3A16AB8D2D}" presName="sibTrans" presStyleLbl="sibTrans1D1" presStyleIdx="2" presStyleCnt="3"/>
      <dgm:spPr/>
    </dgm:pt>
  </dgm:ptLst>
  <dgm:cxnLst>
    <dgm:cxn modelId="{0BE43230-D322-4E76-BAE8-838500B1DF52}" type="presOf" srcId="{8D4DDDD5-8FB8-4E40-96A6-F1218C1CAC56}" destId="{3875BDF3-BBAC-446F-ABE1-F000AEC30AE2}" srcOrd="0" destOrd="0" presId="urn:microsoft.com/office/officeart/2005/8/layout/cycle5"/>
    <dgm:cxn modelId="{C6C4DB60-C19E-4FA6-82A9-E354E0F18920}" srcId="{C40B5926-D8FB-446F-866C-E8736A209EBD}" destId="{8D4DDDD5-8FB8-4E40-96A6-F1218C1CAC56}" srcOrd="2" destOrd="0" parTransId="{5E4DD3B3-A33D-4819-9A5B-20818D9A908D}" sibTransId="{F8209C12-10D3-407E-A018-BD3A16AB8D2D}"/>
    <dgm:cxn modelId="{7FB14E70-E62B-476B-9CD6-1773F6EEE70E}" srcId="{C40B5926-D8FB-446F-866C-E8736A209EBD}" destId="{6E39297E-4F17-4611-85EC-11AD909CD852}" srcOrd="0" destOrd="0" parTransId="{9262EB49-85F0-44F5-9BC2-89FA6F81751A}" sibTransId="{56EAF151-9D92-40A1-9FFD-A6BB67385A18}"/>
    <dgm:cxn modelId="{E4AFAB80-6240-496F-989D-29D6EA3585D2}" type="presOf" srcId="{6E39297E-4F17-4611-85EC-11AD909CD852}" destId="{885D238D-ED03-4CC2-809F-5A4DCC1C3902}" srcOrd="0" destOrd="0" presId="urn:microsoft.com/office/officeart/2005/8/layout/cycle5"/>
    <dgm:cxn modelId="{39BD5492-9037-4A42-B2C9-85248BE35B89}" type="presOf" srcId="{43F110D6-CDAC-45BC-8568-CE4E9D128F45}" destId="{3B1DF337-66F0-436C-A71D-CDEB81DDBA6F}" srcOrd="0" destOrd="0" presId="urn:microsoft.com/office/officeart/2005/8/layout/cycle5"/>
    <dgm:cxn modelId="{994F5E94-5D0F-4631-8BEC-B52B190EF65A}" type="presOf" srcId="{C40B5926-D8FB-446F-866C-E8736A209EBD}" destId="{1A9AA35D-0C5C-4366-864D-3105DDFFB715}" srcOrd="0" destOrd="0" presId="urn:microsoft.com/office/officeart/2005/8/layout/cycle5"/>
    <dgm:cxn modelId="{59E139A8-9281-4A50-861C-6897387D9C40}" type="presOf" srcId="{F601C214-00B1-4877-9BF8-CCC6E755075C}" destId="{0177E949-8CF3-46A2-AE5C-864E33EF0E9B}" srcOrd="0" destOrd="0" presId="urn:microsoft.com/office/officeart/2005/8/layout/cycle5"/>
    <dgm:cxn modelId="{66271EC4-093C-4F34-BBB8-680C63062387}" type="presOf" srcId="{56EAF151-9D92-40A1-9FFD-A6BB67385A18}" destId="{50DFEF6E-7C71-4B8E-8BA2-90F879DE9878}" srcOrd="0" destOrd="0" presId="urn:microsoft.com/office/officeart/2005/8/layout/cycle5"/>
    <dgm:cxn modelId="{E680D0C5-1FAF-47F1-B769-C1A39912D7D8}" type="presOf" srcId="{F8209C12-10D3-407E-A018-BD3A16AB8D2D}" destId="{BEA45230-D56E-413B-8051-80A62604AB26}" srcOrd="0" destOrd="0" presId="urn:microsoft.com/office/officeart/2005/8/layout/cycle5"/>
    <dgm:cxn modelId="{F01042F5-4742-4106-9BA8-113AE0CB5B34}" srcId="{C40B5926-D8FB-446F-866C-E8736A209EBD}" destId="{43F110D6-CDAC-45BC-8568-CE4E9D128F45}" srcOrd="1" destOrd="0" parTransId="{A897D25F-5809-40D2-9F4C-A8CF657EADA3}" sibTransId="{F601C214-00B1-4877-9BF8-CCC6E755075C}"/>
    <dgm:cxn modelId="{01095258-B36B-42F6-8161-E5CAE6969190}" type="presParOf" srcId="{1A9AA35D-0C5C-4366-864D-3105DDFFB715}" destId="{885D238D-ED03-4CC2-809F-5A4DCC1C3902}" srcOrd="0" destOrd="0" presId="urn:microsoft.com/office/officeart/2005/8/layout/cycle5"/>
    <dgm:cxn modelId="{DA0CB729-F37A-4956-9E19-05AC4C313CA8}" type="presParOf" srcId="{1A9AA35D-0C5C-4366-864D-3105DDFFB715}" destId="{610B32AF-D3A8-4E15-975E-F465FCBF6EF7}" srcOrd="1" destOrd="0" presId="urn:microsoft.com/office/officeart/2005/8/layout/cycle5"/>
    <dgm:cxn modelId="{2B4E6788-FA73-449B-9B12-7529CFBA3253}" type="presParOf" srcId="{1A9AA35D-0C5C-4366-864D-3105DDFFB715}" destId="{50DFEF6E-7C71-4B8E-8BA2-90F879DE9878}" srcOrd="2" destOrd="0" presId="urn:microsoft.com/office/officeart/2005/8/layout/cycle5"/>
    <dgm:cxn modelId="{D5B6B46B-28F5-4228-9808-96CE486B1DF3}" type="presParOf" srcId="{1A9AA35D-0C5C-4366-864D-3105DDFFB715}" destId="{3B1DF337-66F0-436C-A71D-CDEB81DDBA6F}" srcOrd="3" destOrd="0" presId="urn:microsoft.com/office/officeart/2005/8/layout/cycle5"/>
    <dgm:cxn modelId="{1E4D58E2-3DAD-41DA-91E7-5935F951023D}" type="presParOf" srcId="{1A9AA35D-0C5C-4366-864D-3105DDFFB715}" destId="{0E662262-8588-431F-90D5-91FA654DF0EE}" srcOrd="4" destOrd="0" presId="urn:microsoft.com/office/officeart/2005/8/layout/cycle5"/>
    <dgm:cxn modelId="{0EC0C36C-0218-47C0-B569-42E0E61B6CE2}" type="presParOf" srcId="{1A9AA35D-0C5C-4366-864D-3105DDFFB715}" destId="{0177E949-8CF3-46A2-AE5C-864E33EF0E9B}" srcOrd="5" destOrd="0" presId="urn:microsoft.com/office/officeart/2005/8/layout/cycle5"/>
    <dgm:cxn modelId="{D43D733A-BC8C-4DDA-9C5A-BBA8C358C3B3}" type="presParOf" srcId="{1A9AA35D-0C5C-4366-864D-3105DDFFB715}" destId="{3875BDF3-BBAC-446F-ABE1-F000AEC30AE2}" srcOrd="6" destOrd="0" presId="urn:microsoft.com/office/officeart/2005/8/layout/cycle5"/>
    <dgm:cxn modelId="{84B3FCBF-D698-42A6-A1C2-41D06CBA5D65}" type="presParOf" srcId="{1A9AA35D-0C5C-4366-864D-3105DDFFB715}" destId="{E1EB2CAB-E5CC-43F2-8C97-4A22C5DE7A1C}" srcOrd="7" destOrd="0" presId="urn:microsoft.com/office/officeart/2005/8/layout/cycle5"/>
    <dgm:cxn modelId="{150B02F2-077C-4D52-B33C-65637C6FD2B3}" type="presParOf" srcId="{1A9AA35D-0C5C-4366-864D-3105DDFFB715}" destId="{BEA45230-D56E-413B-8051-80A62604AB26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0B5926-D8FB-446F-866C-E8736A209EBD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39297E-4F17-4611-85EC-11AD909CD852}">
      <dgm:prSet phldrT="[Text]"/>
      <dgm:spPr/>
      <dgm:t>
        <a:bodyPr/>
        <a:lstStyle/>
        <a:p>
          <a:r>
            <a:rPr lang="en-US" dirty="0"/>
            <a:t>Monitoring</a:t>
          </a:r>
        </a:p>
      </dgm:t>
    </dgm:pt>
    <dgm:pt modelId="{9262EB49-85F0-44F5-9BC2-89FA6F81751A}" type="parTrans" cxnId="{7FB14E70-E62B-476B-9CD6-1773F6EEE70E}">
      <dgm:prSet/>
      <dgm:spPr/>
      <dgm:t>
        <a:bodyPr/>
        <a:lstStyle/>
        <a:p>
          <a:endParaRPr lang="en-US"/>
        </a:p>
      </dgm:t>
    </dgm:pt>
    <dgm:pt modelId="{56EAF151-9D92-40A1-9FFD-A6BB67385A18}" type="sibTrans" cxnId="{7FB14E70-E62B-476B-9CD6-1773F6EEE70E}">
      <dgm:prSet/>
      <dgm:spPr/>
      <dgm:t>
        <a:bodyPr/>
        <a:lstStyle/>
        <a:p>
          <a:endParaRPr lang="en-US"/>
        </a:p>
      </dgm:t>
    </dgm:pt>
    <dgm:pt modelId="{43F110D6-CDAC-45BC-8568-CE4E9D128F45}">
      <dgm:prSet phldrT="[Text]"/>
      <dgm:spPr>
        <a:ln w="76200">
          <a:noFill/>
        </a:ln>
      </dgm:spPr>
      <dgm:t>
        <a:bodyPr/>
        <a:lstStyle/>
        <a:p>
          <a:r>
            <a:rPr lang="en-US" dirty="0"/>
            <a:t>Policy</a:t>
          </a:r>
        </a:p>
      </dgm:t>
    </dgm:pt>
    <dgm:pt modelId="{A897D25F-5809-40D2-9F4C-A8CF657EADA3}" type="parTrans" cxnId="{F01042F5-4742-4106-9BA8-113AE0CB5B34}">
      <dgm:prSet/>
      <dgm:spPr/>
      <dgm:t>
        <a:bodyPr/>
        <a:lstStyle/>
        <a:p>
          <a:endParaRPr lang="en-US"/>
        </a:p>
      </dgm:t>
    </dgm:pt>
    <dgm:pt modelId="{F601C214-00B1-4877-9BF8-CCC6E755075C}" type="sibTrans" cxnId="{F01042F5-4742-4106-9BA8-113AE0CB5B34}">
      <dgm:prSet/>
      <dgm:spPr/>
      <dgm:t>
        <a:bodyPr/>
        <a:lstStyle/>
        <a:p>
          <a:endParaRPr lang="en-US"/>
        </a:p>
      </dgm:t>
    </dgm:pt>
    <dgm:pt modelId="{8D4DDDD5-8FB8-4E40-96A6-F1218C1CAC56}">
      <dgm:prSet phldrT="[Text]"/>
      <dgm:spPr>
        <a:ln w="762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dirty="0"/>
            <a:t>TA/Training</a:t>
          </a:r>
        </a:p>
      </dgm:t>
    </dgm:pt>
    <dgm:pt modelId="{5E4DD3B3-A33D-4819-9A5B-20818D9A908D}" type="parTrans" cxnId="{C6C4DB60-C19E-4FA6-82A9-E354E0F18920}">
      <dgm:prSet/>
      <dgm:spPr/>
      <dgm:t>
        <a:bodyPr/>
        <a:lstStyle/>
        <a:p>
          <a:endParaRPr lang="en-US"/>
        </a:p>
      </dgm:t>
    </dgm:pt>
    <dgm:pt modelId="{F8209C12-10D3-407E-A018-BD3A16AB8D2D}" type="sibTrans" cxnId="{C6C4DB60-C19E-4FA6-82A9-E354E0F18920}">
      <dgm:prSet/>
      <dgm:spPr/>
      <dgm:t>
        <a:bodyPr/>
        <a:lstStyle/>
        <a:p>
          <a:endParaRPr lang="en-US"/>
        </a:p>
      </dgm:t>
    </dgm:pt>
    <dgm:pt modelId="{1A9AA35D-0C5C-4366-864D-3105DDFFB715}" type="pres">
      <dgm:prSet presAssocID="{C40B5926-D8FB-446F-866C-E8736A209EBD}" presName="cycle" presStyleCnt="0">
        <dgm:presLayoutVars>
          <dgm:dir/>
          <dgm:resizeHandles val="exact"/>
        </dgm:presLayoutVars>
      </dgm:prSet>
      <dgm:spPr/>
    </dgm:pt>
    <dgm:pt modelId="{885D238D-ED03-4CC2-809F-5A4DCC1C3902}" type="pres">
      <dgm:prSet presAssocID="{6E39297E-4F17-4611-85EC-11AD909CD852}" presName="node" presStyleLbl="node1" presStyleIdx="0" presStyleCnt="3">
        <dgm:presLayoutVars>
          <dgm:bulletEnabled val="1"/>
        </dgm:presLayoutVars>
      </dgm:prSet>
      <dgm:spPr/>
    </dgm:pt>
    <dgm:pt modelId="{610B32AF-D3A8-4E15-975E-F465FCBF6EF7}" type="pres">
      <dgm:prSet presAssocID="{6E39297E-4F17-4611-85EC-11AD909CD852}" presName="spNode" presStyleCnt="0"/>
      <dgm:spPr/>
    </dgm:pt>
    <dgm:pt modelId="{50DFEF6E-7C71-4B8E-8BA2-90F879DE9878}" type="pres">
      <dgm:prSet presAssocID="{56EAF151-9D92-40A1-9FFD-A6BB67385A18}" presName="sibTrans" presStyleLbl="sibTrans1D1" presStyleIdx="0" presStyleCnt="3"/>
      <dgm:spPr/>
    </dgm:pt>
    <dgm:pt modelId="{3B1DF337-66F0-436C-A71D-CDEB81DDBA6F}" type="pres">
      <dgm:prSet presAssocID="{43F110D6-CDAC-45BC-8568-CE4E9D128F45}" presName="node" presStyleLbl="node1" presStyleIdx="1" presStyleCnt="3">
        <dgm:presLayoutVars>
          <dgm:bulletEnabled val="1"/>
        </dgm:presLayoutVars>
      </dgm:prSet>
      <dgm:spPr/>
    </dgm:pt>
    <dgm:pt modelId="{0E662262-8588-431F-90D5-91FA654DF0EE}" type="pres">
      <dgm:prSet presAssocID="{43F110D6-CDAC-45BC-8568-CE4E9D128F45}" presName="spNode" presStyleCnt="0"/>
      <dgm:spPr/>
    </dgm:pt>
    <dgm:pt modelId="{0177E949-8CF3-46A2-AE5C-864E33EF0E9B}" type="pres">
      <dgm:prSet presAssocID="{F601C214-00B1-4877-9BF8-CCC6E755075C}" presName="sibTrans" presStyleLbl="sibTrans1D1" presStyleIdx="1" presStyleCnt="3"/>
      <dgm:spPr/>
    </dgm:pt>
    <dgm:pt modelId="{3875BDF3-BBAC-446F-ABE1-F000AEC30AE2}" type="pres">
      <dgm:prSet presAssocID="{8D4DDDD5-8FB8-4E40-96A6-F1218C1CAC56}" presName="node" presStyleLbl="node1" presStyleIdx="2" presStyleCnt="3">
        <dgm:presLayoutVars>
          <dgm:bulletEnabled val="1"/>
        </dgm:presLayoutVars>
      </dgm:prSet>
      <dgm:spPr/>
    </dgm:pt>
    <dgm:pt modelId="{E1EB2CAB-E5CC-43F2-8C97-4A22C5DE7A1C}" type="pres">
      <dgm:prSet presAssocID="{8D4DDDD5-8FB8-4E40-96A6-F1218C1CAC56}" presName="spNode" presStyleCnt="0"/>
      <dgm:spPr/>
    </dgm:pt>
    <dgm:pt modelId="{BEA45230-D56E-413B-8051-80A62604AB26}" type="pres">
      <dgm:prSet presAssocID="{F8209C12-10D3-407E-A018-BD3A16AB8D2D}" presName="sibTrans" presStyleLbl="sibTrans1D1" presStyleIdx="2" presStyleCnt="3"/>
      <dgm:spPr/>
    </dgm:pt>
  </dgm:ptLst>
  <dgm:cxnLst>
    <dgm:cxn modelId="{0BE43230-D322-4E76-BAE8-838500B1DF52}" type="presOf" srcId="{8D4DDDD5-8FB8-4E40-96A6-F1218C1CAC56}" destId="{3875BDF3-BBAC-446F-ABE1-F000AEC30AE2}" srcOrd="0" destOrd="0" presId="urn:microsoft.com/office/officeart/2005/8/layout/cycle5"/>
    <dgm:cxn modelId="{C6C4DB60-C19E-4FA6-82A9-E354E0F18920}" srcId="{C40B5926-D8FB-446F-866C-E8736A209EBD}" destId="{8D4DDDD5-8FB8-4E40-96A6-F1218C1CAC56}" srcOrd="2" destOrd="0" parTransId="{5E4DD3B3-A33D-4819-9A5B-20818D9A908D}" sibTransId="{F8209C12-10D3-407E-A018-BD3A16AB8D2D}"/>
    <dgm:cxn modelId="{7FB14E70-E62B-476B-9CD6-1773F6EEE70E}" srcId="{C40B5926-D8FB-446F-866C-E8736A209EBD}" destId="{6E39297E-4F17-4611-85EC-11AD909CD852}" srcOrd="0" destOrd="0" parTransId="{9262EB49-85F0-44F5-9BC2-89FA6F81751A}" sibTransId="{56EAF151-9D92-40A1-9FFD-A6BB67385A18}"/>
    <dgm:cxn modelId="{E4AFAB80-6240-496F-989D-29D6EA3585D2}" type="presOf" srcId="{6E39297E-4F17-4611-85EC-11AD909CD852}" destId="{885D238D-ED03-4CC2-809F-5A4DCC1C3902}" srcOrd="0" destOrd="0" presId="urn:microsoft.com/office/officeart/2005/8/layout/cycle5"/>
    <dgm:cxn modelId="{39BD5492-9037-4A42-B2C9-85248BE35B89}" type="presOf" srcId="{43F110D6-CDAC-45BC-8568-CE4E9D128F45}" destId="{3B1DF337-66F0-436C-A71D-CDEB81DDBA6F}" srcOrd="0" destOrd="0" presId="urn:microsoft.com/office/officeart/2005/8/layout/cycle5"/>
    <dgm:cxn modelId="{994F5E94-5D0F-4631-8BEC-B52B190EF65A}" type="presOf" srcId="{C40B5926-D8FB-446F-866C-E8736A209EBD}" destId="{1A9AA35D-0C5C-4366-864D-3105DDFFB715}" srcOrd="0" destOrd="0" presId="urn:microsoft.com/office/officeart/2005/8/layout/cycle5"/>
    <dgm:cxn modelId="{59E139A8-9281-4A50-861C-6897387D9C40}" type="presOf" srcId="{F601C214-00B1-4877-9BF8-CCC6E755075C}" destId="{0177E949-8CF3-46A2-AE5C-864E33EF0E9B}" srcOrd="0" destOrd="0" presId="urn:microsoft.com/office/officeart/2005/8/layout/cycle5"/>
    <dgm:cxn modelId="{66271EC4-093C-4F34-BBB8-680C63062387}" type="presOf" srcId="{56EAF151-9D92-40A1-9FFD-A6BB67385A18}" destId="{50DFEF6E-7C71-4B8E-8BA2-90F879DE9878}" srcOrd="0" destOrd="0" presId="urn:microsoft.com/office/officeart/2005/8/layout/cycle5"/>
    <dgm:cxn modelId="{E680D0C5-1FAF-47F1-B769-C1A39912D7D8}" type="presOf" srcId="{F8209C12-10D3-407E-A018-BD3A16AB8D2D}" destId="{BEA45230-D56E-413B-8051-80A62604AB26}" srcOrd="0" destOrd="0" presId="urn:microsoft.com/office/officeart/2005/8/layout/cycle5"/>
    <dgm:cxn modelId="{F01042F5-4742-4106-9BA8-113AE0CB5B34}" srcId="{C40B5926-D8FB-446F-866C-E8736A209EBD}" destId="{43F110D6-CDAC-45BC-8568-CE4E9D128F45}" srcOrd="1" destOrd="0" parTransId="{A897D25F-5809-40D2-9F4C-A8CF657EADA3}" sibTransId="{F601C214-00B1-4877-9BF8-CCC6E755075C}"/>
    <dgm:cxn modelId="{01095258-B36B-42F6-8161-E5CAE6969190}" type="presParOf" srcId="{1A9AA35D-0C5C-4366-864D-3105DDFFB715}" destId="{885D238D-ED03-4CC2-809F-5A4DCC1C3902}" srcOrd="0" destOrd="0" presId="urn:microsoft.com/office/officeart/2005/8/layout/cycle5"/>
    <dgm:cxn modelId="{DA0CB729-F37A-4956-9E19-05AC4C313CA8}" type="presParOf" srcId="{1A9AA35D-0C5C-4366-864D-3105DDFFB715}" destId="{610B32AF-D3A8-4E15-975E-F465FCBF6EF7}" srcOrd="1" destOrd="0" presId="urn:microsoft.com/office/officeart/2005/8/layout/cycle5"/>
    <dgm:cxn modelId="{2B4E6788-FA73-449B-9B12-7529CFBA3253}" type="presParOf" srcId="{1A9AA35D-0C5C-4366-864D-3105DDFFB715}" destId="{50DFEF6E-7C71-4B8E-8BA2-90F879DE9878}" srcOrd="2" destOrd="0" presId="urn:microsoft.com/office/officeart/2005/8/layout/cycle5"/>
    <dgm:cxn modelId="{D5B6B46B-28F5-4228-9808-96CE486B1DF3}" type="presParOf" srcId="{1A9AA35D-0C5C-4366-864D-3105DDFFB715}" destId="{3B1DF337-66F0-436C-A71D-CDEB81DDBA6F}" srcOrd="3" destOrd="0" presId="urn:microsoft.com/office/officeart/2005/8/layout/cycle5"/>
    <dgm:cxn modelId="{1E4D58E2-3DAD-41DA-91E7-5935F951023D}" type="presParOf" srcId="{1A9AA35D-0C5C-4366-864D-3105DDFFB715}" destId="{0E662262-8588-431F-90D5-91FA654DF0EE}" srcOrd="4" destOrd="0" presId="urn:microsoft.com/office/officeart/2005/8/layout/cycle5"/>
    <dgm:cxn modelId="{0EC0C36C-0218-47C0-B569-42E0E61B6CE2}" type="presParOf" srcId="{1A9AA35D-0C5C-4366-864D-3105DDFFB715}" destId="{0177E949-8CF3-46A2-AE5C-864E33EF0E9B}" srcOrd="5" destOrd="0" presId="urn:microsoft.com/office/officeart/2005/8/layout/cycle5"/>
    <dgm:cxn modelId="{D43D733A-BC8C-4DDA-9C5A-BBA8C358C3B3}" type="presParOf" srcId="{1A9AA35D-0C5C-4366-864D-3105DDFFB715}" destId="{3875BDF3-BBAC-446F-ABE1-F000AEC30AE2}" srcOrd="6" destOrd="0" presId="urn:microsoft.com/office/officeart/2005/8/layout/cycle5"/>
    <dgm:cxn modelId="{84B3FCBF-D698-42A6-A1C2-41D06CBA5D65}" type="presParOf" srcId="{1A9AA35D-0C5C-4366-864D-3105DDFFB715}" destId="{E1EB2CAB-E5CC-43F2-8C97-4A22C5DE7A1C}" srcOrd="7" destOrd="0" presId="urn:microsoft.com/office/officeart/2005/8/layout/cycle5"/>
    <dgm:cxn modelId="{150B02F2-077C-4D52-B33C-65637C6FD2B3}" type="presParOf" srcId="{1A9AA35D-0C5C-4366-864D-3105DDFFB715}" destId="{BEA45230-D56E-413B-8051-80A62604AB26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050E87-EC7C-4520-8C3E-5D7DEA75014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EA3EF0-B59A-49A9-BC42-0B6A76F61A7A}">
      <dgm:prSet phldrT="[Text]"/>
      <dgm:spPr/>
      <dgm:t>
        <a:bodyPr/>
        <a:lstStyle/>
        <a:p>
          <a:r>
            <a:rPr lang="en-US" b="1" dirty="0"/>
            <a:t>Policy Resources</a:t>
          </a:r>
        </a:p>
      </dgm:t>
    </dgm:pt>
    <dgm:pt modelId="{E1D2B001-7258-4CD9-BF98-C7D0C676628A}" type="parTrans" cxnId="{915EB7DC-C9B0-4787-B8E5-BF7CACA2649A}">
      <dgm:prSet/>
      <dgm:spPr/>
      <dgm:t>
        <a:bodyPr/>
        <a:lstStyle/>
        <a:p>
          <a:endParaRPr lang="en-US"/>
        </a:p>
      </dgm:t>
    </dgm:pt>
    <dgm:pt modelId="{CAB35AAE-6024-43B9-BCEB-924F2ED2F97B}" type="sibTrans" cxnId="{915EB7DC-C9B0-4787-B8E5-BF7CACA2649A}">
      <dgm:prSet/>
      <dgm:spPr/>
      <dgm:t>
        <a:bodyPr/>
        <a:lstStyle/>
        <a:p>
          <a:endParaRPr lang="en-US"/>
        </a:p>
      </dgm:t>
    </dgm:pt>
    <dgm:pt modelId="{6D588F2A-25C0-41A1-B6EE-81DBA588DFDF}">
      <dgm:prSet phldrT="[Text]"/>
      <dgm:spPr/>
      <dgm:t>
        <a:bodyPr/>
        <a:lstStyle/>
        <a:p>
          <a:pPr marL="60325" indent="0">
            <a:buNone/>
          </a:pPr>
          <a:r>
            <a:rPr lang="en-US" dirty="0"/>
            <a:t>New policy resources and tools that draw on existing state policy, federal policies, and research developed to support policy and practice</a:t>
          </a:r>
        </a:p>
      </dgm:t>
    </dgm:pt>
    <dgm:pt modelId="{4ABDA8CA-77BF-419D-8A8B-E5ADC0AC9B50}" type="parTrans" cxnId="{BB83538F-1B1E-478A-90D1-F38E3FEA7F0A}">
      <dgm:prSet/>
      <dgm:spPr/>
      <dgm:t>
        <a:bodyPr/>
        <a:lstStyle/>
        <a:p>
          <a:endParaRPr lang="en-US"/>
        </a:p>
      </dgm:t>
    </dgm:pt>
    <dgm:pt modelId="{6CF0B285-B49A-4389-BC66-C6A4198E8900}" type="sibTrans" cxnId="{BB83538F-1B1E-478A-90D1-F38E3FEA7F0A}">
      <dgm:prSet/>
      <dgm:spPr/>
      <dgm:t>
        <a:bodyPr/>
        <a:lstStyle/>
        <a:p>
          <a:endParaRPr lang="en-US"/>
        </a:p>
      </dgm:t>
    </dgm:pt>
    <dgm:pt modelId="{BCD5257C-684D-4BCE-BCEF-E7E36F922B3B}">
      <dgm:prSet phldrT="[Text]"/>
      <dgm:spPr/>
      <dgm:t>
        <a:bodyPr/>
        <a:lstStyle/>
        <a:p>
          <a:r>
            <a:rPr lang="en-US" b="1" dirty="0"/>
            <a:t>Interactive Training</a:t>
          </a:r>
        </a:p>
      </dgm:t>
    </dgm:pt>
    <dgm:pt modelId="{946E2350-0D28-4FAD-BAF1-8D798B386231}" type="parTrans" cxnId="{23050EBF-DB4D-4761-8236-8D8D8317F762}">
      <dgm:prSet/>
      <dgm:spPr/>
      <dgm:t>
        <a:bodyPr/>
        <a:lstStyle/>
        <a:p>
          <a:endParaRPr lang="en-US"/>
        </a:p>
      </dgm:t>
    </dgm:pt>
    <dgm:pt modelId="{7835D599-39AB-4A4E-BBBF-4B13AF5F64AE}" type="sibTrans" cxnId="{23050EBF-DB4D-4761-8236-8D8D8317F762}">
      <dgm:prSet/>
      <dgm:spPr/>
      <dgm:t>
        <a:bodyPr/>
        <a:lstStyle/>
        <a:p>
          <a:endParaRPr lang="en-US"/>
        </a:p>
      </dgm:t>
    </dgm:pt>
    <dgm:pt modelId="{568A4948-DEC7-4C4B-A920-2B993829AC0C}">
      <dgm:prSet phldrT="[Text]"/>
      <dgm:spPr/>
      <dgm:t>
        <a:bodyPr/>
        <a:lstStyle/>
        <a:p>
          <a:pPr marL="60325" indent="0">
            <a:buNone/>
          </a:pPr>
          <a:r>
            <a:rPr lang="en-US" dirty="0"/>
            <a:t>TA team provides opportunities for interactive engagement around new policy resources</a:t>
          </a:r>
        </a:p>
      </dgm:t>
    </dgm:pt>
    <dgm:pt modelId="{5D896848-893E-41D3-8142-D3B9A4D304C9}" type="parTrans" cxnId="{A53DB31F-4DEE-4171-B4B3-97CF8A618209}">
      <dgm:prSet/>
      <dgm:spPr/>
      <dgm:t>
        <a:bodyPr/>
        <a:lstStyle/>
        <a:p>
          <a:endParaRPr lang="en-US"/>
        </a:p>
      </dgm:t>
    </dgm:pt>
    <dgm:pt modelId="{45E67979-A33D-496D-8085-1AD175A68E50}" type="sibTrans" cxnId="{A53DB31F-4DEE-4171-B4B3-97CF8A618209}">
      <dgm:prSet/>
      <dgm:spPr/>
      <dgm:t>
        <a:bodyPr/>
        <a:lstStyle/>
        <a:p>
          <a:endParaRPr lang="en-US"/>
        </a:p>
      </dgm:t>
    </dgm:pt>
    <dgm:pt modelId="{1408EC82-5F98-41C9-B767-2A3C8530B17E}">
      <dgm:prSet phldrT="[Text]"/>
      <dgm:spPr/>
      <dgm:t>
        <a:bodyPr/>
        <a:lstStyle/>
        <a:p>
          <a:r>
            <a:rPr lang="en-US" b="1" dirty="0"/>
            <a:t>Virtual Training</a:t>
          </a:r>
        </a:p>
      </dgm:t>
    </dgm:pt>
    <dgm:pt modelId="{2A26295B-992D-42F6-B317-E3E3ECE828F8}" type="parTrans" cxnId="{F3E0A42C-A525-4CC2-84C9-192667E5ABD1}">
      <dgm:prSet/>
      <dgm:spPr/>
      <dgm:t>
        <a:bodyPr/>
        <a:lstStyle/>
        <a:p>
          <a:endParaRPr lang="en-US"/>
        </a:p>
      </dgm:t>
    </dgm:pt>
    <dgm:pt modelId="{8E1DAFD4-3CB4-4E74-A514-E4268C179081}" type="sibTrans" cxnId="{F3E0A42C-A525-4CC2-84C9-192667E5ABD1}">
      <dgm:prSet/>
      <dgm:spPr/>
      <dgm:t>
        <a:bodyPr/>
        <a:lstStyle/>
        <a:p>
          <a:endParaRPr lang="en-US"/>
        </a:p>
      </dgm:t>
    </dgm:pt>
    <dgm:pt modelId="{8CC076B0-6F7A-457F-A8EA-1E8C4AC283BD}">
      <dgm:prSet phldrT="[Text]"/>
      <dgm:spPr/>
      <dgm:t>
        <a:bodyPr/>
        <a:lstStyle/>
        <a:p>
          <a:pPr marL="60325" indent="0">
            <a:buNone/>
          </a:pPr>
          <a:r>
            <a:rPr lang="en-US" dirty="0"/>
            <a:t>Permanent training created and posted on Learning Management System (LMS)</a:t>
          </a:r>
        </a:p>
      </dgm:t>
    </dgm:pt>
    <dgm:pt modelId="{C9F60216-319A-4C81-B9D7-C7A629C92545}" type="parTrans" cxnId="{85941493-32BE-4A12-BAF3-725A397DE426}">
      <dgm:prSet/>
      <dgm:spPr/>
      <dgm:t>
        <a:bodyPr/>
        <a:lstStyle/>
        <a:p>
          <a:endParaRPr lang="en-US"/>
        </a:p>
      </dgm:t>
    </dgm:pt>
    <dgm:pt modelId="{0BB34C3C-8D1D-4927-ABDA-D0C140B4FE3B}" type="sibTrans" cxnId="{85941493-32BE-4A12-BAF3-725A397DE426}">
      <dgm:prSet/>
      <dgm:spPr/>
      <dgm:t>
        <a:bodyPr/>
        <a:lstStyle/>
        <a:p>
          <a:endParaRPr lang="en-US"/>
        </a:p>
      </dgm:t>
    </dgm:pt>
    <dgm:pt modelId="{DF759729-EDDD-4DF0-9A62-B3BF6ED51AC8}">
      <dgm:prSet/>
      <dgm:spPr/>
      <dgm:t>
        <a:bodyPr/>
        <a:lstStyle/>
        <a:p>
          <a:r>
            <a:rPr lang="en-US" b="1" dirty="0"/>
            <a:t>Monitoring Results</a:t>
          </a:r>
        </a:p>
      </dgm:t>
    </dgm:pt>
    <dgm:pt modelId="{39668983-147D-4779-9752-91A200420893}" type="parTrans" cxnId="{E1A5BD2B-70AB-47F6-8511-3AE4990EF280}">
      <dgm:prSet/>
      <dgm:spPr/>
      <dgm:t>
        <a:bodyPr/>
        <a:lstStyle/>
        <a:p>
          <a:endParaRPr lang="en-US"/>
        </a:p>
      </dgm:t>
    </dgm:pt>
    <dgm:pt modelId="{D48C398D-5580-4041-810C-B840E41B915D}" type="sibTrans" cxnId="{E1A5BD2B-70AB-47F6-8511-3AE4990EF280}">
      <dgm:prSet/>
      <dgm:spPr/>
      <dgm:t>
        <a:bodyPr/>
        <a:lstStyle/>
        <a:p>
          <a:endParaRPr lang="en-US"/>
        </a:p>
      </dgm:t>
    </dgm:pt>
    <dgm:pt modelId="{5DFBBF18-D047-4454-9F7C-D425461B0108}">
      <dgm:prSet/>
      <dgm:spPr/>
      <dgm:t>
        <a:bodyPr/>
        <a:lstStyle/>
        <a:p>
          <a:pPr marL="60325" indent="0">
            <a:buNone/>
          </a:pPr>
          <a:r>
            <a:rPr lang="en-US" dirty="0"/>
            <a:t>Based on NJDOL and USDOL monitoring results, specific areas where additional policy resources and tools are needed are identified</a:t>
          </a:r>
        </a:p>
      </dgm:t>
    </dgm:pt>
    <dgm:pt modelId="{08FB9812-446F-4AFA-976C-F4EEDECE2946}" type="parTrans" cxnId="{D0706AB2-24F2-46D3-9066-907481465ED1}">
      <dgm:prSet/>
      <dgm:spPr/>
      <dgm:t>
        <a:bodyPr/>
        <a:lstStyle/>
        <a:p>
          <a:endParaRPr lang="en-US"/>
        </a:p>
      </dgm:t>
    </dgm:pt>
    <dgm:pt modelId="{EA75D177-B748-409B-9543-25227B0183D4}" type="sibTrans" cxnId="{D0706AB2-24F2-46D3-9066-907481465ED1}">
      <dgm:prSet/>
      <dgm:spPr/>
      <dgm:t>
        <a:bodyPr/>
        <a:lstStyle/>
        <a:p>
          <a:endParaRPr lang="en-US"/>
        </a:p>
      </dgm:t>
    </dgm:pt>
    <dgm:pt modelId="{B4C395E1-04E9-48A6-A27A-7CBEF31C2D7F}" type="pres">
      <dgm:prSet presAssocID="{F8050E87-EC7C-4520-8C3E-5D7DEA750142}" presName="linearFlow" presStyleCnt="0">
        <dgm:presLayoutVars>
          <dgm:dir/>
          <dgm:animLvl val="lvl"/>
          <dgm:resizeHandles val="exact"/>
        </dgm:presLayoutVars>
      </dgm:prSet>
      <dgm:spPr/>
    </dgm:pt>
    <dgm:pt modelId="{4EA4D7C2-130B-4C8D-878F-FBBA25DFC32A}" type="pres">
      <dgm:prSet presAssocID="{DF759729-EDDD-4DF0-9A62-B3BF6ED51AC8}" presName="composite" presStyleCnt="0"/>
      <dgm:spPr/>
    </dgm:pt>
    <dgm:pt modelId="{830E9D85-F686-46D2-86C8-E6BB40FE67CA}" type="pres">
      <dgm:prSet presAssocID="{DF759729-EDDD-4DF0-9A62-B3BF6ED51AC8}" presName="parentText" presStyleLbl="alignNode1" presStyleIdx="0" presStyleCnt="4" custLinFactNeighborX="42465" custLinFactNeighborY="-1802">
        <dgm:presLayoutVars>
          <dgm:chMax val="1"/>
          <dgm:bulletEnabled val="1"/>
        </dgm:presLayoutVars>
      </dgm:prSet>
      <dgm:spPr/>
    </dgm:pt>
    <dgm:pt modelId="{AD29D6D2-4648-4E14-9679-4C1ADF286CF0}" type="pres">
      <dgm:prSet presAssocID="{DF759729-EDDD-4DF0-9A62-B3BF6ED51AC8}" presName="descendantText" presStyleLbl="alignAcc1" presStyleIdx="0" presStyleCnt="4" custScaleX="80302">
        <dgm:presLayoutVars>
          <dgm:bulletEnabled val="1"/>
        </dgm:presLayoutVars>
      </dgm:prSet>
      <dgm:spPr/>
    </dgm:pt>
    <dgm:pt modelId="{299ECC66-044F-463A-B47C-6C6D8FCD3DDE}" type="pres">
      <dgm:prSet presAssocID="{D48C398D-5580-4041-810C-B840E41B915D}" presName="sp" presStyleCnt="0"/>
      <dgm:spPr/>
    </dgm:pt>
    <dgm:pt modelId="{0E19B9C2-ABC9-4CA6-B8E6-544A78C93769}" type="pres">
      <dgm:prSet presAssocID="{65EA3EF0-B59A-49A9-BC42-0B6A76F61A7A}" presName="composite" presStyleCnt="0"/>
      <dgm:spPr/>
    </dgm:pt>
    <dgm:pt modelId="{1E2D537E-2D3D-40CA-996D-09A61D7F5096}" type="pres">
      <dgm:prSet presAssocID="{65EA3EF0-B59A-49A9-BC42-0B6A76F61A7A}" presName="parentText" presStyleLbl="alignNode1" presStyleIdx="1" presStyleCnt="4" custLinFactNeighborX="42465" custLinFactNeighborY="-1802">
        <dgm:presLayoutVars>
          <dgm:chMax val="1"/>
          <dgm:bulletEnabled val="1"/>
        </dgm:presLayoutVars>
      </dgm:prSet>
      <dgm:spPr/>
    </dgm:pt>
    <dgm:pt modelId="{B00E833E-EC5A-48B9-9CF4-FF7BD7BDC8DF}" type="pres">
      <dgm:prSet presAssocID="{65EA3EF0-B59A-49A9-BC42-0B6A76F61A7A}" presName="descendantText" presStyleLbl="alignAcc1" presStyleIdx="1" presStyleCnt="4" custScaleX="80302">
        <dgm:presLayoutVars>
          <dgm:bulletEnabled val="1"/>
        </dgm:presLayoutVars>
      </dgm:prSet>
      <dgm:spPr/>
    </dgm:pt>
    <dgm:pt modelId="{7B3CF42D-0E96-4D63-B942-B5CC374ECA34}" type="pres">
      <dgm:prSet presAssocID="{CAB35AAE-6024-43B9-BCEB-924F2ED2F97B}" presName="sp" presStyleCnt="0"/>
      <dgm:spPr/>
    </dgm:pt>
    <dgm:pt modelId="{E691A019-EE89-4DBE-AFE8-A7453444CC62}" type="pres">
      <dgm:prSet presAssocID="{BCD5257C-684D-4BCE-BCEF-E7E36F922B3B}" presName="composite" presStyleCnt="0"/>
      <dgm:spPr/>
    </dgm:pt>
    <dgm:pt modelId="{58AB247F-FB3C-479F-BCAD-6C2A00458C80}" type="pres">
      <dgm:prSet presAssocID="{BCD5257C-684D-4BCE-BCEF-E7E36F922B3B}" presName="parentText" presStyleLbl="alignNode1" presStyleIdx="2" presStyleCnt="4" custLinFactNeighborX="42465" custLinFactNeighborY="-1802">
        <dgm:presLayoutVars>
          <dgm:chMax val="1"/>
          <dgm:bulletEnabled val="1"/>
        </dgm:presLayoutVars>
      </dgm:prSet>
      <dgm:spPr/>
    </dgm:pt>
    <dgm:pt modelId="{CE256AFB-0E24-4FAB-8A2C-1B467DB63EFA}" type="pres">
      <dgm:prSet presAssocID="{BCD5257C-684D-4BCE-BCEF-E7E36F922B3B}" presName="descendantText" presStyleLbl="alignAcc1" presStyleIdx="2" presStyleCnt="4" custScaleX="80302">
        <dgm:presLayoutVars>
          <dgm:bulletEnabled val="1"/>
        </dgm:presLayoutVars>
      </dgm:prSet>
      <dgm:spPr/>
    </dgm:pt>
    <dgm:pt modelId="{78C6C8DE-05C1-48DC-87F5-3EB6890DCB63}" type="pres">
      <dgm:prSet presAssocID="{7835D599-39AB-4A4E-BBBF-4B13AF5F64AE}" presName="sp" presStyleCnt="0"/>
      <dgm:spPr/>
    </dgm:pt>
    <dgm:pt modelId="{C5BA068D-47E6-4748-8FA1-0CD1CC3F7F19}" type="pres">
      <dgm:prSet presAssocID="{1408EC82-5F98-41C9-B767-2A3C8530B17E}" presName="composite" presStyleCnt="0"/>
      <dgm:spPr/>
    </dgm:pt>
    <dgm:pt modelId="{24293212-4DD9-47BB-B142-D030331AD009}" type="pres">
      <dgm:prSet presAssocID="{1408EC82-5F98-41C9-B767-2A3C8530B17E}" presName="parentText" presStyleLbl="alignNode1" presStyleIdx="3" presStyleCnt="4" custLinFactNeighborX="42465" custLinFactNeighborY="-1802">
        <dgm:presLayoutVars>
          <dgm:chMax val="1"/>
          <dgm:bulletEnabled val="1"/>
        </dgm:presLayoutVars>
      </dgm:prSet>
      <dgm:spPr/>
    </dgm:pt>
    <dgm:pt modelId="{A2BFC2A4-EE45-49CB-81E1-132AC710E273}" type="pres">
      <dgm:prSet presAssocID="{1408EC82-5F98-41C9-B767-2A3C8530B17E}" presName="descendantText" presStyleLbl="alignAcc1" presStyleIdx="3" presStyleCnt="4" custScaleX="80302">
        <dgm:presLayoutVars>
          <dgm:bulletEnabled val="1"/>
        </dgm:presLayoutVars>
      </dgm:prSet>
      <dgm:spPr/>
    </dgm:pt>
  </dgm:ptLst>
  <dgm:cxnLst>
    <dgm:cxn modelId="{0BDA5603-6F8E-4E33-9255-C3BE45491642}" type="presOf" srcId="{6D588F2A-25C0-41A1-B6EE-81DBA588DFDF}" destId="{B00E833E-EC5A-48B9-9CF4-FF7BD7BDC8DF}" srcOrd="0" destOrd="0" presId="urn:microsoft.com/office/officeart/2005/8/layout/chevron2"/>
    <dgm:cxn modelId="{B6B6E003-784A-4D3D-8A48-1141641AA4BB}" type="presOf" srcId="{BCD5257C-684D-4BCE-BCEF-E7E36F922B3B}" destId="{58AB247F-FB3C-479F-BCAD-6C2A00458C80}" srcOrd="0" destOrd="0" presId="urn:microsoft.com/office/officeart/2005/8/layout/chevron2"/>
    <dgm:cxn modelId="{6A4BA115-F5D7-45FF-A36E-7E36E2B31DA4}" type="presOf" srcId="{F8050E87-EC7C-4520-8C3E-5D7DEA750142}" destId="{B4C395E1-04E9-48A6-A27A-7CBEF31C2D7F}" srcOrd="0" destOrd="0" presId="urn:microsoft.com/office/officeart/2005/8/layout/chevron2"/>
    <dgm:cxn modelId="{A53DB31F-4DEE-4171-B4B3-97CF8A618209}" srcId="{BCD5257C-684D-4BCE-BCEF-E7E36F922B3B}" destId="{568A4948-DEC7-4C4B-A920-2B993829AC0C}" srcOrd="0" destOrd="0" parTransId="{5D896848-893E-41D3-8142-D3B9A4D304C9}" sibTransId="{45E67979-A33D-496D-8085-1AD175A68E50}"/>
    <dgm:cxn modelId="{D8281626-1614-498F-A6EC-216E63F9FE0D}" type="presOf" srcId="{5DFBBF18-D047-4454-9F7C-D425461B0108}" destId="{AD29D6D2-4648-4E14-9679-4C1ADF286CF0}" srcOrd="0" destOrd="0" presId="urn:microsoft.com/office/officeart/2005/8/layout/chevron2"/>
    <dgm:cxn modelId="{E1A5BD2B-70AB-47F6-8511-3AE4990EF280}" srcId="{F8050E87-EC7C-4520-8C3E-5D7DEA750142}" destId="{DF759729-EDDD-4DF0-9A62-B3BF6ED51AC8}" srcOrd="0" destOrd="0" parTransId="{39668983-147D-4779-9752-91A200420893}" sibTransId="{D48C398D-5580-4041-810C-B840E41B915D}"/>
    <dgm:cxn modelId="{F3E0A42C-A525-4CC2-84C9-192667E5ABD1}" srcId="{F8050E87-EC7C-4520-8C3E-5D7DEA750142}" destId="{1408EC82-5F98-41C9-B767-2A3C8530B17E}" srcOrd="3" destOrd="0" parTransId="{2A26295B-992D-42F6-B317-E3E3ECE828F8}" sibTransId="{8E1DAFD4-3CB4-4E74-A514-E4268C179081}"/>
    <dgm:cxn modelId="{E2D72C52-38BF-4AC3-8BA6-9645A4818ED3}" type="presOf" srcId="{1408EC82-5F98-41C9-B767-2A3C8530B17E}" destId="{24293212-4DD9-47BB-B142-D030331AD009}" srcOrd="0" destOrd="0" presId="urn:microsoft.com/office/officeart/2005/8/layout/chevron2"/>
    <dgm:cxn modelId="{BB83538F-1B1E-478A-90D1-F38E3FEA7F0A}" srcId="{65EA3EF0-B59A-49A9-BC42-0B6A76F61A7A}" destId="{6D588F2A-25C0-41A1-B6EE-81DBA588DFDF}" srcOrd="0" destOrd="0" parTransId="{4ABDA8CA-77BF-419D-8A8B-E5ADC0AC9B50}" sibTransId="{6CF0B285-B49A-4389-BC66-C6A4198E8900}"/>
    <dgm:cxn modelId="{85941493-32BE-4A12-BAF3-725A397DE426}" srcId="{1408EC82-5F98-41C9-B767-2A3C8530B17E}" destId="{8CC076B0-6F7A-457F-A8EA-1E8C4AC283BD}" srcOrd="0" destOrd="0" parTransId="{C9F60216-319A-4C81-B9D7-C7A629C92545}" sibTransId="{0BB34C3C-8D1D-4927-ABDA-D0C140B4FE3B}"/>
    <dgm:cxn modelId="{D0706AB2-24F2-46D3-9066-907481465ED1}" srcId="{DF759729-EDDD-4DF0-9A62-B3BF6ED51AC8}" destId="{5DFBBF18-D047-4454-9F7C-D425461B0108}" srcOrd="0" destOrd="0" parTransId="{08FB9812-446F-4AFA-976C-F4EEDECE2946}" sibTransId="{EA75D177-B748-409B-9543-25227B0183D4}"/>
    <dgm:cxn modelId="{BE93B4B4-B4A2-490F-BC45-2395A7680900}" type="presOf" srcId="{8CC076B0-6F7A-457F-A8EA-1E8C4AC283BD}" destId="{A2BFC2A4-EE45-49CB-81E1-132AC710E273}" srcOrd="0" destOrd="0" presId="urn:microsoft.com/office/officeart/2005/8/layout/chevron2"/>
    <dgm:cxn modelId="{23050EBF-DB4D-4761-8236-8D8D8317F762}" srcId="{F8050E87-EC7C-4520-8C3E-5D7DEA750142}" destId="{BCD5257C-684D-4BCE-BCEF-E7E36F922B3B}" srcOrd="2" destOrd="0" parTransId="{946E2350-0D28-4FAD-BAF1-8D798B386231}" sibTransId="{7835D599-39AB-4A4E-BBBF-4B13AF5F64AE}"/>
    <dgm:cxn modelId="{A2EA13CA-B1E8-4B62-A900-820D634C6695}" type="presOf" srcId="{DF759729-EDDD-4DF0-9A62-B3BF6ED51AC8}" destId="{830E9D85-F686-46D2-86C8-E6BB40FE67CA}" srcOrd="0" destOrd="0" presId="urn:microsoft.com/office/officeart/2005/8/layout/chevron2"/>
    <dgm:cxn modelId="{99CA65CB-1E8A-4309-BBA8-B38C87CA11B8}" type="presOf" srcId="{568A4948-DEC7-4C4B-A920-2B993829AC0C}" destId="{CE256AFB-0E24-4FAB-8A2C-1B467DB63EFA}" srcOrd="0" destOrd="0" presId="urn:microsoft.com/office/officeart/2005/8/layout/chevron2"/>
    <dgm:cxn modelId="{7EEDE5DB-A343-4E1B-9ED8-57E75F80D365}" type="presOf" srcId="{65EA3EF0-B59A-49A9-BC42-0B6A76F61A7A}" destId="{1E2D537E-2D3D-40CA-996D-09A61D7F5096}" srcOrd="0" destOrd="0" presId="urn:microsoft.com/office/officeart/2005/8/layout/chevron2"/>
    <dgm:cxn modelId="{915EB7DC-C9B0-4787-B8E5-BF7CACA2649A}" srcId="{F8050E87-EC7C-4520-8C3E-5D7DEA750142}" destId="{65EA3EF0-B59A-49A9-BC42-0B6A76F61A7A}" srcOrd="1" destOrd="0" parTransId="{E1D2B001-7258-4CD9-BF98-C7D0C676628A}" sibTransId="{CAB35AAE-6024-43B9-BCEB-924F2ED2F97B}"/>
    <dgm:cxn modelId="{10D6FE76-7F65-403D-A439-EC8A60206F04}" type="presParOf" srcId="{B4C395E1-04E9-48A6-A27A-7CBEF31C2D7F}" destId="{4EA4D7C2-130B-4C8D-878F-FBBA25DFC32A}" srcOrd="0" destOrd="0" presId="urn:microsoft.com/office/officeart/2005/8/layout/chevron2"/>
    <dgm:cxn modelId="{4CA05A03-8157-42CB-B8EA-E1F7E3653229}" type="presParOf" srcId="{4EA4D7C2-130B-4C8D-878F-FBBA25DFC32A}" destId="{830E9D85-F686-46D2-86C8-E6BB40FE67CA}" srcOrd="0" destOrd="0" presId="urn:microsoft.com/office/officeart/2005/8/layout/chevron2"/>
    <dgm:cxn modelId="{316D0EF9-34F9-41BB-94E8-C5B8C22802CD}" type="presParOf" srcId="{4EA4D7C2-130B-4C8D-878F-FBBA25DFC32A}" destId="{AD29D6D2-4648-4E14-9679-4C1ADF286CF0}" srcOrd="1" destOrd="0" presId="urn:microsoft.com/office/officeart/2005/8/layout/chevron2"/>
    <dgm:cxn modelId="{13589D5F-C915-4B1B-AE24-62AA827D4059}" type="presParOf" srcId="{B4C395E1-04E9-48A6-A27A-7CBEF31C2D7F}" destId="{299ECC66-044F-463A-B47C-6C6D8FCD3DDE}" srcOrd="1" destOrd="0" presId="urn:microsoft.com/office/officeart/2005/8/layout/chevron2"/>
    <dgm:cxn modelId="{2C817D94-BA04-4904-B459-6C5D789ED13D}" type="presParOf" srcId="{B4C395E1-04E9-48A6-A27A-7CBEF31C2D7F}" destId="{0E19B9C2-ABC9-4CA6-B8E6-544A78C93769}" srcOrd="2" destOrd="0" presId="urn:microsoft.com/office/officeart/2005/8/layout/chevron2"/>
    <dgm:cxn modelId="{7FCBF755-A62F-45FE-9BED-3B2A82F0C754}" type="presParOf" srcId="{0E19B9C2-ABC9-4CA6-B8E6-544A78C93769}" destId="{1E2D537E-2D3D-40CA-996D-09A61D7F5096}" srcOrd="0" destOrd="0" presId="urn:microsoft.com/office/officeart/2005/8/layout/chevron2"/>
    <dgm:cxn modelId="{213348F8-1198-4D4C-88CC-BF66E9D5AFB8}" type="presParOf" srcId="{0E19B9C2-ABC9-4CA6-B8E6-544A78C93769}" destId="{B00E833E-EC5A-48B9-9CF4-FF7BD7BDC8DF}" srcOrd="1" destOrd="0" presId="urn:microsoft.com/office/officeart/2005/8/layout/chevron2"/>
    <dgm:cxn modelId="{E580FFC3-EEAA-4159-B2EA-CA86EF661780}" type="presParOf" srcId="{B4C395E1-04E9-48A6-A27A-7CBEF31C2D7F}" destId="{7B3CF42D-0E96-4D63-B942-B5CC374ECA34}" srcOrd="3" destOrd="0" presId="urn:microsoft.com/office/officeart/2005/8/layout/chevron2"/>
    <dgm:cxn modelId="{6735225D-39CF-44F6-AA8E-05017DD87AA3}" type="presParOf" srcId="{B4C395E1-04E9-48A6-A27A-7CBEF31C2D7F}" destId="{E691A019-EE89-4DBE-AFE8-A7453444CC62}" srcOrd="4" destOrd="0" presId="urn:microsoft.com/office/officeart/2005/8/layout/chevron2"/>
    <dgm:cxn modelId="{7261EE38-6E6E-4194-8495-B12CA0EFCE66}" type="presParOf" srcId="{E691A019-EE89-4DBE-AFE8-A7453444CC62}" destId="{58AB247F-FB3C-479F-BCAD-6C2A00458C80}" srcOrd="0" destOrd="0" presId="urn:microsoft.com/office/officeart/2005/8/layout/chevron2"/>
    <dgm:cxn modelId="{9B039DDF-D443-46DA-90C2-63EBA65DC8D6}" type="presParOf" srcId="{E691A019-EE89-4DBE-AFE8-A7453444CC62}" destId="{CE256AFB-0E24-4FAB-8A2C-1B467DB63EFA}" srcOrd="1" destOrd="0" presId="urn:microsoft.com/office/officeart/2005/8/layout/chevron2"/>
    <dgm:cxn modelId="{81368B0C-E169-44C0-837C-7611AC931EDD}" type="presParOf" srcId="{B4C395E1-04E9-48A6-A27A-7CBEF31C2D7F}" destId="{78C6C8DE-05C1-48DC-87F5-3EB6890DCB63}" srcOrd="5" destOrd="0" presId="urn:microsoft.com/office/officeart/2005/8/layout/chevron2"/>
    <dgm:cxn modelId="{577800CA-6EC5-48F6-BE53-AAF867F56040}" type="presParOf" srcId="{B4C395E1-04E9-48A6-A27A-7CBEF31C2D7F}" destId="{C5BA068D-47E6-4748-8FA1-0CD1CC3F7F19}" srcOrd="6" destOrd="0" presId="urn:microsoft.com/office/officeart/2005/8/layout/chevron2"/>
    <dgm:cxn modelId="{B57093BE-40BD-4C26-BDB0-3A32A2A0A86C}" type="presParOf" srcId="{C5BA068D-47E6-4748-8FA1-0CD1CC3F7F19}" destId="{24293212-4DD9-47BB-B142-D030331AD009}" srcOrd="0" destOrd="0" presId="urn:microsoft.com/office/officeart/2005/8/layout/chevron2"/>
    <dgm:cxn modelId="{2A674A61-EDE3-49B7-B1EA-D731BFEEF7B7}" type="presParOf" srcId="{C5BA068D-47E6-4748-8FA1-0CD1CC3F7F19}" destId="{A2BFC2A4-EE45-49CB-81E1-132AC710E2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0B5926-D8FB-446F-866C-E8736A209EBD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39297E-4F17-4611-85EC-11AD909CD852}">
      <dgm:prSet phldrT="[Text]"/>
      <dgm:spPr>
        <a:ln w="762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dirty="0"/>
            <a:t>Monitoring</a:t>
          </a:r>
        </a:p>
      </dgm:t>
    </dgm:pt>
    <dgm:pt modelId="{9262EB49-85F0-44F5-9BC2-89FA6F81751A}" type="parTrans" cxnId="{7FB14E70-E62B-476B-9CD6-1773F6EEE70E}">
      <dgm:prSet/>
      <dgm:spPr/>
      <dgm:t>
        <a:bodyPr/>
        <a:lstStyle/>
        <a:p>
          <a:endParaRPr lang="en-US"/>
        </a:p>
      </dgm:t>
    </dgm:pt>
    <dgm:pt modelId="{56EAF151-9D92-40A1-9FFD-A6BB67385A18}" type="sibTrans" cxnId="{7FB14E70-E62B-476B-9CD6-1773F6EEE70E}">
      <dgm:prSet/>
      <dgm:spPr/>
      <dgm:t>
        <a:bodyPr/>
        <a:lstStyle/>
        <a:p>
          <a:endParaRPr lang="en-US"/>
        </a:p>
      </dgm:t>
    </dgm:pt>
    <dgm:pt modelId="{43F110D6-CDAC-45BC-8568-CE4E9D128F45}">
      <dgm:prSet phldrT="[Text]"/>
      <dgm:spPr>
        <a:ln w="76200">
          <a:noFill/>
        </a:ln>
      </dgm:spPr>
      <dgm:t>
        <a:bodyPr/>
        <a:lstStyle/>
        <a:p>
          <a:r>
            <a:rPr lang="en-US" dirty="0"/>
            <a:t>Policy</a:t>
          </a:r>
        </a:p>
      </dgm:t>
    </dgm:pt>
    <dgm:pt modelId="{A897D25F-5809-40D2-9F4C-A8CF657EADA3}" type="parTrans" cxnId="{F01042F5-4742-4106-9BA8-113AE0CB5B34}">
      <dgm:prSet/>
      <dgm:spPr/>
      <dgm:t>
        <a:bodyPr/>
        <a:lstStyle/>
        <a:p>
          <a:endParaRPr lang="en-US"/>
        </a:p>
      </dgm:t>
    </dgm:pt>
    <dgm:pt modelId="{F601C214-00B1-4877-9BF8-CCC6E755075C}" type="sibTrans" cxnId="{F01042F5-4742-4106-9BA8-113AE0CB5B34}">
      <dgm:prSet/>
      <dgm:spPr/>
      <dgm:t>
        <a:bodyPr/>
        <a:lstStyle/>
        <a:p>
          <a:endParaRPr lang="en-US"/>
        </a:p>
      </dgm:t>
    </dgm:pt>
    <dgm:pt modelId="{8D4DDDD5-8FB8-4E40-96A6-F1218C1CAC56}">
      <dgm:prSet phldrT="[Text]"/>
      <dgm:spPr/>
      <dgm:t>
        <a:bodyPr/>
        <a:lstStyle/>
        <a:p>
          <a:r>
            <a:rPr lang="en-US" dirty="0"/>
            <a:t>TA/Training</a:t>
          </a:r>
        </a:p>
      </dgm:t>
    </dgm:pt>
    <dgm:pt modelId="{5E4DD3B3-A33D-4819-9A5B-20818D9A908D}" type="parTrans" cxnId="{C6C4DB60-C19E-4FA6-82A9-E354E0F18920}">
      <dgm:prSet/>
      <dgm:spPr/>
      <dgm:t>
        <a:bodyPr/>
        <a:lstStyle/>
        <a:p>
          <a:endParaRPr lang="en-US"/>
        </a:p>
      </dgm:t>
    </dgm:pt>
    <dgm:pt modelId="{F8209C12-10D3-407E-A018-BD3A16AB8D2D}" type="sibTrans" cxnId="{C6C4DB60-C19E-4FA6-82A9-E354E0F18920}">
      <dgm:prSet/>
      <dgm:spPr/>
      <dgm:t>
        <a:bodyPr/>
        <a:lstStyle/>
        <a:p>
          <a:endParaRPr lang="en-US"/>
        </a:p>
      </dgm:t>
    </dgm:pt>
    <dgm:pt modelId="{1A9AA35D-0C5C-4366-864D-3105DDFFB715}" type="pres">
      <dgm:prSet presAssocID="{C40B5926-D8FB-446F-866C-E8736A209EBD}" presName="cycle" presStyleCnt="0">
        <dgm:presLayoutVars>
          <dgm:dir/>
          <dgm:resizeHandles val="exact"/>
        </dgm:presLayoutVars>
      </dgm:prSet>
      <dgm:spPr/>
    </dgm:pt>
    <dgm:pt modelId="{885D238D-ED03-4CC2-809F-5A4DCC1C3902}" type="pres">
      <dgm:prSet presAssocID="{6E39297E-4F17-4611-85EC-11AD909CD852}" presName="node" presStyleLbl="node1" presStyleIdx="0" presStyleCnt="3">
        <dgm:presLayoutVars>
          <dgm:bulletEnabled val="1"/>
        </dgm:presLayoutVars>
      </dgm:prSet>
      <dgm:spPr/>
    </dgm:pt>
    <dgm:pt modelId="{610B32AF-D3A8-4E15-975E-F465FCBF6EF7}" type="pres">
      <dgm:prSet presAssocID="{6E39297E-4F17-4611-85EC-11AD909CD852}" presName="spNode" presStyleCnt="0"/>
      <dgm:spPr/>
    </dgm:pt>
    <dgm:pt modelId="{50DFEF6E-7C71-4B8E-8BA2-90F879DE9878}" type="pres">
      <dgm:prSet presAssocID="{56EAF151-9D92-40A1-9FFD-A6BB67385A18}" presName="sibTrans" presStyleLbl="sibTrans1D1" presStyleIdx="0" presStyleCnt="3"/>
      <dgm:spPr/>
    </dgm:pt>
    <dgm:pt modelId="{3B1DF337-66F0-436C-A71D-CDEB81DDBA6F}" type="pres">
      <dgm:prSet presAssocID="{43F110D6-CDAC-45BC-8568-CE4E9D128F45}" presName="node" presStyleLbl="node1" presStyleIdx="1" presStyleCnt="3">
        <dgm:presLayoutVars>
          <dgm:bulletEnabled val="1"/>
        </dgm:presLayoutVars>
      </dgm:prSet>
      <dgm:spPr/>
    </dgm:pt>
    <dgm:pt modelId="{0E662262-8588-431F-90D5-91FA654DF0EE}" type="pres">
      <dgm:prSet presAssocID="{43F110D6-CDAC-45BC-8568-CE4E9D128F45}" presName="spNode" presStyleCnt="0"/>
      <dgm:spPr/>
    </dgm:pt>
    <dgm:pt modelId="{0177E949-8CF3-46A2-AE5C-864E33EF0E9B}" type="pres">
      <dgm:prSet presAssocID="{F601C214-00B1-4877-9BF8-CCC6E755075C}" presName="sibTrans" presStyleLbl="sibTrans1D1" presStyleIdx="1" presStyleCnt="3"/>
      <dgm:spPr/>
    </dgm:pt>
    <dgm:pt modelId="{3875BDF3-BBAC-446F-ABE1-F000AEC30AE2}" type="pres">
      <dgm:prSet presAssocID="{8D4DDDD5-8FB8-4E40-96A6-F1218C1CAC56}" presName="node" presStyleLbl="node1" presStyleIdx="2" presStyleCnt="3">
        <dgm:presLayoutVars>
          <dgm:bulletEnabled val="1"/>
        </dgm:presLayoutVars>
      </dgm:prSet>
      <dgm:spPr/>
    </dgm:pt>
    <dgm:pt modelId="{E1EB2CAB-E5CC-43F2-8C97-4A22C5DE7A1C}" type="pres">
      <dgm:prSet presAssocID="{8D4DDDD5-8FB8-4E40-96A6-F1218C1CAC56}" presName="spNode" presStyleCnt="0"/>
      <dgm:spPr/>
    </dgm:pt>
    <dgm:pt modelId="{BEA45230-D56E-413B-8051-80A62604AB26}" type="pres">
      <dgm:prSet presAssocID="{F8209C12-10D3-407E-A018-BD3A16AB8D2D}" presName="sibTrans" presStyleLbl="sibTrans1D1" presStyleIdx="2" presStyleCnt="3"/>
      <dgm:spPr/>
    </dgm:pt>
  </dgm:ptLst>
  <dgm:cxnLst>
    <dgm:cxn modelId="{0BE43230-D322-4E76-BAE8-838500B1DF52}" type="presOf" srcId="{8D4DDDD5-8FB8-4E40-96A6-F1218C1CAC56}" destId="{3875BDF3-BBAC-446F-ABE1-F000AEC30AE2}" srcOrd="0" destOrd="0" presId="urn:microsoft.com/office/officeart/2005/8/layout/cycle5"/>
    <dgm:cxn modelId="{C6C4DB60-C19E-4FA6-82A9-E354E0F18920}" srcId="{C40B5926-D8FB-446F-866C-E8736A209EBD}" destId="{8D4DDDD5-8FB8-4E40-96A6-F1218C1CAC56}" srcOrd="2" destOrd="0" parTransId="{5E4DD3B3-A33D-4819-9A5B-20818D9A908D}" sibTransId="{F8209C12-10D3-407E-A018-BD3A16AB8D2D}"/>
    <dgm:cxn modelId="{7FB14E70-E62B-476B-9CD6-1773F6EEE70E}" srcId="{C40B5926-D8FB-446F-866C-E8736A209EBD}" destId="{6E39297E-4F17-4611-85EC-11AD909CD852}" srcOrd="0" destOrd="0" parTransId="{9262EB49-85F0-44F5-9BC2-89FA6F81751A}" sibTransId="{56EAF151-9D92-40A1-9FFD-A6BB67385A18}"/>
    <dgm:cxn modelId="{E4AFAB80-6240-496F-989D-29D6EA3585D2}" type="presOf" srcId="{6E39297E-4F17-4611-85EC-11AD909CD852}" destId="{885D238D-ED03-4CC2-809F-5A4DCC1C3902}" srcOrd="0" destOrd="0" presId="urn:microsoft.com/office/officeart/2005/8/layout/cycle5"/>
    <dgm:cxn modelId="{39BD5492-9037-4A42-B2C9-85248BE35B89}" type="presOf" srcId="{43F110D6-CDAC-45BC-8568-CE4E9D128F45}" destId="{3B1DF337-66F0-436C-A71D-CDEB81DDBA6F}" srcOrd="0" destOrd="0" presId="urn:microsoft.com/office/officeart/2005/8/layout/cycle5"/>
    <dgm:cxn modelId="{994F5E94-5D0F-4631-8BEC-B52B190EF65A}" type="presOf" srcId="{C40B5926-D8FB-446F-866C-E8736A209EBD}" destId="{1A9AA35D-0C5C-4366-864D-3105DDFFB715}" srcOrd="0" destOrd="0" presId="urn:microsoft.com/office/officeart/2005/8/layout/cycle5"/>
    <dgm:cxn modelId="{59E139A8-9281-4A50-861C-6897387D9C40}" type="presOf" srcId="{F601C214-00B1-4877-9BF8-CCC6E755075C}" destId="{0177E949-8CF3-46A2-AE5C-864E33EF0E9B}" srcOrd="0" destOrd="0" presId="urn:microsoft.com/office/officeart/2005/8/layout/cycle5"/>
    <dgm:cxn modelId="{66271EC4-093C-4F34-BBB8-680C63062387}" type="presOf" srcId="{56EAF151-9D92-40A1-9FFD-A6BB67385A18}" destId="{50DFEF6E-7C71-4B8E-8BA2-90F879DE9878}" srcOrd="0" destOrd="0" presId="urn:microsoft.com/office/officeart/2005/8/layout/cycle5"/>
    <dgm:cxn modelId="{E680D0C5-1FAF-47F1-B769-C1A39912D7D8}" type="presOf" srcId="{F8209C12-10D3-407E-A018-BD3A16AB8D2D}" destId="{BEA45230-D56E-413B-8051-80A62604AB26}" srcOrd="0" destOrd="0" presId="urn:microsoft.com/office/officeart/2005/8/layout/cycle5"/>
    <dgm:cxn modelId="{F01042F5-4742-4106-9BA8-113AE0CB5B34}" srcId="{C40B5926-D8FB-446F-866C-E8736A209EBD}" destId="{43F110D6-CDAC-45BC-8568-CE4E9D128F45}" srcOrd="1" destOrd="0" parTransId="{A897D25F-5809-40D2-9F4C-A8CF657EADA3}" sibTransId="{F601C214-00B1-4877-9BF8-CCC6E755075C}"/>
    <dgm:cxn modelId="{01095258-B36B-42F6-8161-E5CAE6969190}" type="presParOf" srcId="{1A9AA35D-0C5C-4366-864D-3105DDFFB715}" destId="{885D238D-ED03-4CC2-809F-5A4DCC1C3902}" srcOrd="0" destOrd="0" presId="urn:microsoft.com/office/officeart/2005/8/layout/cycle5"/>
    <dgm:cxn modelId="{DA0CB729-F37A-4956-9E19-05AC4C313CA8}" type="presParOf" srcId="{1A9AA35D-0C5C-4366-864D-3105DDFFB715}" destId="{610B32AF-D3A8-4E15-975E-F465FCBF6EF7}" srcOrd="1" destOrd="0" presId="urn:microsoft.com/office/officeart/2005/8/layout/cycle5"/>
    <dgm:cxn modelId="{2B4E6788-FA73-449B-9B12-7529CFBA3253}" type="presParOf" srcId="{1A9AA35D-0C5C-4366-864D-3105DDFFB715}" destId="{50DFEF6E-7C71-4B8E-8BA2-90F879DE9878}" srcOrd="2" destOrd="0" presId="urn:microsoft.com/office/officeart/2005/8/layout/cycle5"/>
    <dgm:cxn modelId="{D5B6B46B-28F5-4228-9808-96CE486B1DF3}" type="presParOf" srcId="{1A9AA35D-0C5C-4366-864D-3105DDFFB715}" destId="{3B1DF337-66F0-436C-A71D-CDEB81DDBA6F}" srcOrd="3" destOrd="0" presId="urn:microsoft.com/office/officeart/2005/8/layout/cycle5"/>
    <dgm:cxn modelId="{1E4D58E2-3DAD-41DA-91E7-5935F951023D}" type="presParOf" srcId="{1A9AA35D-0C5C-4366-864D-3105DDFFB715}" destId="{0E662262-8588-431F-90D5-91FA654DF0EE}" srcOrd="4" destOrd="0" presId="urn:microsoft.com/office/officeart/2005/8/layout/cycle5"/>
    <dgm:cxn modelId="{0EC0C36C-0218-47C0-B569-42E0E61B6CE2}" type="presParOf" srcId="{1A9AA35D-0C5C-4366-864D-3105DDFFB715}" destId="{0177E949-8CF3-46A2-AE5C-864E33EF0E9B}" srcOrd="5" destOrd="0" presId="urn:microsoft.com/office/officeart/2005/8/layout/cycle5"/>
    <dgm:cxn modelId="{D43D733A-BC8C-4DDA-9C5A-BBA8C358C3B3}" type="presParOf" srcId="{1A9AA35D-0C5C-4366-864D-3105DDFFB715}" destId="{3875BDF3-BBAC-446F-ABE1-F000AEC30AE2}" srcOrd="6" destOrd="0" presId="urn:microsoft.com/office/officeart/2005/8/layout/cycle5"/>
    <dgm:cxn modelId="{84B3FCBF-D698-42A6-A1C2-41D06CBA5D65}" type="presParOf" srcId="{1A9AA35D-0C5C-4366-864D-3105DDFFB715}" destId="{E1EB2CAB-E5CC-43F2-8C97-4A22C5DE7A1C}" srcOrd="7" destOrd="0" presId="urn:microsoft.com/office/officeart/2005/8/layout/cycle5"/>
    <dgm:cxn modelId="{150B02F2-077C-4D52-B33C-65637C6FD2B3}" type="presParOf" srcId="{1A9AA35D-0C5C-4366-864D-3105DDFFB715}" destId="{BEA45230-D56E-413B-8051-80A62604AB26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9224B-DCD1-4A5D-97F6-E9A576E3B998}">
      <dsp:nvSpPr>
        <dsp:cNvPr id="0" name=""/>
        <dsp:cNvSpPr/>
      </dsp:nvSpPr>
      <dsp:spPr>
        <a:xfrm>
          <a:off x="2475" y="0"/>
          <a:ext cx="2428874" cy="45304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Policy Resources</a:t>
          </a:r>
        </a:p>
      </dsp:txBody>
      <dsp:txXfrm>
        <a:off x="2475" y="0"/>
        <a:ext cx="2428874" cy="1359142"/>
      </dsp:txXfrm>
    </dsp:sp>
    <dsp:sp modelId="{479B86F4-0923-4ED3-8396-22C853FFEFB0}">
      <dsp:nvSpPr>
        <dsp:cNvPr id="0" name=""/>
        <dsp:cNvSpPr/>
      </dsp:nvSpPr>
      <dsp:spPr>
        <a:xfrm>
          <a:off x="245362" y="1359253"/>
          <a:ext cx="1943099" cy="659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Technical Assistance Guides</a:t>
          </a:r>
        </a:p>
      </dsp:txBody>
      <dsp:txXfrm>
        <a:off x="264693" y="1378584"/>
        <a:ext cx="1904437" cy="621331"/>
      </dsp:txXfrm>
    </dsp:sp>
    <dsp:sp modelId="{33DA75CC-7904-491B-A36C-461C6B9ADC95}">
      <dsp:nvSpPr>
        <dsp:cNvPr id="0" name=""/>
        <dsp:cNvSpPr/>
      </dsp:nvSpPr>
      <dsp:spPr>
        <a:xfrm>
          <a:off x="245362" y="2120784"/>
          <a:ext cx="1943099" cy="659993"/>
        </a:xfrm>
        <a:prstGeom prst="roundRect">
          <a:avLst>
            <a:gd name="adj" fmla="val 10000"/>
          </a:avLst>
        </a:prstGeom>
        <a:solidFill>
          <a:schemeClr val="accent2">
            <a:hueOff val="-121075"/>
            <a:satOff val="-53"/>
            <a:lumOff val="1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Policy Updates and Refreshers</a:t>
          </a:r>
        </a:p>
      </dsp:txBody>
      <dsp:txXfrm>
        <a:off x="264693" y="2140115"/>
        <a:ext cx="1904437" cy="621331"/>
      </dsp:txXfrm>
    </dsp:sp>
    <dsp:sp modelId="{D57EEE46-BF33-4995-B510-CC0102F4CE91}">
      <dsp:nvSpPr>
        <dsp:cNvPr id="0" name=""/>
        <dsp:cNvSpPr/>
      </dsp:nvSpPr>
      <dsp:spPr>
        <a:xfrm>
          <a:off x="245362" y="2882315"/>
          <a:ext cx="1943099" cy="659993"/>
        </a:xfrm>
        <a:prstGeom prst="roundRect">
          <a:avLst>
            <a:gd name="adj" fmla="val 10000"/>
          </a:avLst>
        </a:prstGeom>
        <a:solidFill>
          <a:schemeClr val="accent2">
            <a:hueOff val="-242150"/>
            <a:satOff val="-107"/>
            <a:lumOff val="2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New Policies</a:t>
          </a:r>
        </a:p>
      </dsp:txBody>
      <dsp:txXfrm>
        <a:off x="264693" y="2901646"/>
        <a:ext cx="1904437" cy="621331"/>
      </dsp:txXfrm>
    </dsp:sp>
    <dsp:sp modelId="{26DE2F52-9F7B-4356-B916-CEB7EAB809C0}">
      <dsp:nvSpPr>
        <dsp:cNvPr id="0" name=""/>
        <dsp:cNvSpPr/>
      </dsp:nvSpPr>
      <dsp:spPr>
        <a:xfrm>
          <a:off x="245362" y="3643846"/>
          <a:ext cx="1943099" cy="659993"/>
        </a:xfrm>
        <a:prstGeom prst="roundRect">
          <a:avLst>
            <a:gd name="adj" fmla="val 10000"/>
          </a:avLst>
        </a:prstGeom>
        <a:solidFill>
          <a:schemeClr val="accent2">
            <a:hueOff val="-363225"/>
            <a:satOff val="-160"/>
            <a:lumOff val="4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Manuals</a:t>
          </a:r>
        </a:p>
      </dsp:txBody>
      <dsp:txXfrm>
        <a:off x="264693" y="3663177"/>
        <a:ext cx="1904437" cy="621331"/>
      </dsp:txXfrm>
    </dsp:sp>
    <dsp:sp modelId="{CDF17485-1981-46ED-92A8-8CD86C350F53}">
      <dsp:nvSpPr>
        <dsp:cNvPr id="0" name=""/>
        <dsp:cNvSpPr/>
      </dsp:nvSpPr>
      <dsp:spPr>
        <a:xfrm>
          <a:off x="2613515" y="0"/>
          <a:ext cx="2428874" cy="45304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Fall Monitoring</a:t>
          </a:r>
        </a:p>
      </dsp:txBody>
      <dsp:txXfrm>
        <a:off x="2613515" y="0"/>
        <a:ext cx="2428874" cy="1359142"/>
      </dsp:txXfrm>
    </dsp:sp>
    <dsp:sp modelId="{EC595D42-8DDD-4052-BD72-FA0B9E0A0C24}">
      <dsp:nvSpPr>
        <dsp:cNvPr id="0" name=""/>
        <dsp:cNvSpPr/>
      </dsp:nvSpPr>
      <dsp:spPr>
        <a:xfrm>
          <a:off x="2856403" y="1360469"/>
          <a:ext cx="1943099" cy="1366000"/>
        </a:xfrm>
        <a:prstGeom prst="roundRect">
          <a:avLst>
            <a:gd name="adj" fmla="val 10000"/>
          </a:avLst>
        </a:prstGeom>
        <a:solidFill>
          <a:schemeClr val="accent2">
            <a:hueOff val="-484300"/>
            <a:satOff val="-213"/>
            <a:lumOff val="5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Procurement</a:t>
          </a:r>
        </a:p>
      </dsp:txBody>
      <dsp:txXfrm>
        <a:off x="2896412" y="1400478"/>
        <a:ext cx="1863081" cy="1285982"/>
      </dsp:txXfrm>
    </dsp:sp>
    <dsp:sp modelId="{7205F6F9-17DC-40A5-8CDB-66F03D572F8D}">
      <dsp:nvSpPr>
        <dsp:cNvPr id="0" name=""/>
        <dsp:cNvSpPr/>
      </dsp:nvSpPr>
      <dsp:spPr>
        <a:xfrm>
          <a:off x="2856403" y="2936623"/>
          <a:ext cx="1943099" cy="1366000"/>
        </a:xfrm>
        <a:prstGeom prst="roundRect">
          <a:avLst>
            <a:gd name="adj" fmla="val 10000"/>
          </a:avLst>
        </a:prstGeom>
        <a:solidFill>
          <a:schemeClr val="accent2">
            <a:hueOff val="-605375"/>
            <a:satOff val="-266"/>
            <a:lumOff val="7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Partnership</a:t>
          </a:r>
        </a:p>
      </dsp:txBody>
      <dsp:txXfrm>
        <a:off x="2896412" y="2976632"/>
        <a:ext cx="1863081" cy="1285982"/>
      </dsp:txXfrm>
    </dsp:sp>
    <dsp:sp modelId="{311B86DD-76D7-4079-A472-62D48AFE96FD}">
      <dsp:nvSpPr>
        <dsp:cNvPr id="0" name=""/>
        <dsp:cNvSpPr/>
      </dsp:nvSpPr>
      <dsp:spPr>
        <a:xfrm>
          <a:off x="5224556" y="0"/>
          <a:ext cx="2428874" cy="45304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Regional TA Labs</a:t>
          </a:r>
        </a:p>
      </dsp:txBody>
      <dsp:txXfrm>
        <a:off x="5224556" y="0"/>
        <a:ext cx="2428874" cy="1359142"/>
      </dsp:txXfrm>
    </dsp:sp>
    <dsp:sp modelId="{5A25BAFC-4D1A-4CCD-9DB5-C902E53927BC}">
      <dsp:nvSpPr>
        <dsp:cNvPr id="0" name=""/>
        <dsp:cNvSpPr/>
      </dsp:nvSpPr>
      <dsp:spPr>
        <a:xfrm>
          <a:off x="5467443" y="1359529"/>
          <a:ext cx="1943099" cy="890056"/>
        </a:xfrm>
        <a:prstGeom prst="roundRect">
          <a:avLst>
            <a:gd name="adj" fmla="val 10000"/>
          </a:avLst>
        </a:prstGeom>
        <a:solidFill>
          <a:schemeClr val="accent2">
            <a:hueOff val="-726449"/>
            <a:satOff val="-320"/>
            <a:lumOff val="8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November</a:t>
          </a:r>
        </a:p>
      </dsp:txBody>
      <dsp:txXfrm>
        <a:off x="5493512" y="1385598"/>
        <a:ext cx="1890961" cy="837918"/>
      </dsp:txXfrm>
    </dsp:sp>
    <dsp:sp modelId="{70D817EE-D48B-47A5-872F-CC4D9390ED62}">
      <dsp:nvSpPr>
        <dsp:cNvPr id="0" name=""/>
        <dsp:cNvSpPr/>
      </dsp:nvSpPr>
      <dsp:spPr>
        <a:xfrm>
          <a:off x="5467443" y="2386518"/>
          <a:ext cx="1943099" cy="890056"/>
        </a:xfrm>
        <a:prstGeom prst="roundRect">
          <a:avLst>
            <a:gd name="adj" fmla="val 10000"/>
          </a:avLst>
        </a:prstGeom>
        <a:solidFill>
          <a:schemeClr val="accent2">
            <a:hueOff val="-847524"/>
            <a:satOff val="-373"/>
            <a:lumOff val="9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December</a:t>
          </a:r>
        </a:p>
      </dsp:txBody>
      <dsp:txXfrm>
        <a:off x="5493512" y="2412587"/>
        <a:ext cx="1890961" cy="837918"/>
      </dsp:txXfrm>
    </dsp:sp>
    <dsp:sp modelId="{3B66EDA4-59A3-47D9-B5BE-BE3A7F16E95D}">
      <dsp:nvSpPr>
        <dsp:cNvPr id="0" name=""/>
        <dsp:cNvSpPr/>
      </dsp:nvSpPr>
      <dsp:spPr>
        <a:xfrm>
          <a:off x="5467443" y="3413507"/>
          <a:ext cx="1943099" cy="890056"/>
        </a:xfrm>
        <a:prstGeom prst="roundRect">
          <a:avLst>
            <a:gd name="adj" fmla="val 10000"/>
          </a:avLst>
        </a:prstGeom>
        <a:solidFill>
          <a:schemeClr val="accent2">
            <a:hueOff val="-968599"/>
            <a:satOff val="-426"/>
            <a:lumOff val="11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January</a:t>
          </a:r>
        </a:p>
      </dsp:txBody>
      <dsp:txXfrm>
        <a:off x="5493512" y="3439576"/>
        <a:ext cx="1890961" cy="837918"/>
      </dsp:txXfrm>
    </dsp:sp>
    <dsp:sp modelId="{FCB1C026-840E-4812-8CA3-8AA85648BD27}">
      <dsp:nvSpPr>
        <dsp:cNvPr id="0" name=""/>
        <dsp:cNvSpPr/>
      </dsp:nvSpPr>
      <dsp:spPr>
        <a:xfrm>
          <a:off x="7835596" y="0"/>
          <a:ext cx="2428874" cy="45304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USDOL Required Actions</a:t>
          </a:r>
        </a:p>
      </dsp:txBody>
      <dsp:txXfrm>
        <a:off x="7835596" y="0"/>
        <a:ext cx="2428874" cy="1359142"/>
      </dsp:txXfrm>
    </dsp:sp>
    <dsp:sp modelId="{B8E019F0-4EEA-490E-97E8-E26818ACC9D2}">
      <dsp:nvSpPr>
        <dsp:cNvPr id="0" name=""/>
        <dsp:cNvSpPr/>
      </dsp:nvSpPr>
      <dsp:spPr>
        <a:xfrm>
          <a:off x="8078484" y="1359529"/>
          <a:ext cx="1943099" cy="890056"/>
        </a:xfrm>
        <a:prstGeom prst="roundRect">
          <a:avLst>
            <a:gd name="adj" fmla="val 10000"/>
          </a:avLst>
        </a:prstGeom>
        <a:solidFill>
          <a:schemeClr val="accent2">
            <a:hueOff val="-1089674"/>
            <a:satOff val="-479"/>
            <a:lumOff val="12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Hudson/Jersey City</a:t>
          </a:r>
        </a:p>
      </dsp:txBody>
      <dsp:txXfrm>
        <a:off x="8104553" y="1385598"/>
        <a:ext cx="1890961" cy="837918"/>
      </dsp:txXfrm>
    </dsp:sp>
    <dsp:sp modelId="{3A664EEC-BA45-4129-974F-A1683D7F30CC}">
      <dsp:nvSpPr>
        <dsp:cNvPr id="0" name=""/>
        <dsp:cNvSpPr/>
      </dsp:nvSpPr>
      <dsp:spPr>
        <a:xfrm>
          <a:off x="8078484" y="2386518"/>
          <a:ext cx="1943099" cy="890056"/>
        </a:xfrm>
        <a:prstGeom prst="roundRect">
          <a:avLst>
            <a:gd name="adj" fmla="val 10000"/>
          </a:avLst>
        </a:prstGeom>
        <a:solidFill>
          <a:schemeClr val="accent2">
            <a:hueOff val="-1210749"/>
            <a:satOff val="-533"/>
            <a:lumOff val="14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Passaic</a:t>
          </a:r>
        </a:p>
      </dsp:txBody>
      <dsp:txXfrm>
        <a:off x="8104553" y="2412587"/>
        <a:ext cx="1890961" cy="837918"/>
      </dsp:txXfrm>
    </dsp:sp>
    <dsp:sp modelId="{77B8BB3B-5BCC-49A4-BF13-C142A81A98EF}">
      <dsp:nvSpPr>
        <dsp:cNvPr id="0" name=""/>
        <dsp:cNvSpPr/>
      </dsp:nvSpPr>
      <dsp:spPr>
        <a:xfrm>
          <a:off x="8078484" y="3413507"/>
          <a:ext cx="1943099" cy="890056"/>
        </a:xfrm>
        <a:prstGeom prst="roundRect">
          <a:avLst>
            <a:gd name="adj" fmla="val 10000"/>
          </a:avLst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LWDBs</a:t>
          </a:r>
        </a:p>
      </dsp:txBody>
      <dsp:txXfrm>
        <a:off x="8104553" y="3439576"/>
        <a:ext cx="1890961" cy="837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D238D-ED03-4CC2-809F-5A4DCC1C3902}">
      <dsp:nvSpPr>
        <dsp:cNvPr id="0" name=""/>
        <dsp:cNvSpPr/>
      </dsp:nvSpPr>
      <dsp:spPr>
        <a:xfrm>
          <a:off x="4613107" y="2674"/>
          <a:ext cx="1951121" cy="12682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Monitoring</a:t>
          </a:r>
        </a:p>
      </dsp:txBody>
      <dsp:txXfrm>
        <a:off x="4675017" y="64584"/>
        <a:ext cx="1827301" cy="1144409"/>
      </dsp:txXfrm>
    </dsp:sp>
    <dsp:sp modelId="{50DFEF6E-7C71-4B8E-8BA2-90F879DE9878}">
      <dsp:nvSpPr>
        <dsp:cNvPr id="0" name=""/>
        <dsp:cNvSpPr/>
      </dsp:nvSpPr>
      <dsp:spPr>
        <a:xfrm>
          <a:off x="3898884" y="636788"/>
          <a:ext cx="3379566" cy="3379566"/>
        </a:xfrm>
        <a:custGeom>
          <a:avLst/>
          <a:gdLst/>
          <a:ahLst/>
          <a:cxnLst/>
          <a:rect l="0" t="0" r="0" b="0"/>
          <a:pathLst>
            <a:path>
              <a:moveTo>
                <a:pt x="2926617" y="538432"/>
              </a:moveTo>
              <a:arcTo wR="1689783" hR="1689783" stAng="19023000" swAng="2299704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DF337-66F0-436C-A71D-CDEB81DDBA6F}">
      <dsp:nvSpPr>
        <dsp:cNvPr id="0" name=""/>
        <dsp:cNvSpPr/>
      </dsp:nvSpPr>
      <dsp:spPr>
        <a:xfrm>
          <a:off x="6076502" y="2537348"/>
          <a:ext cx="1951121" cy="1268229"/>
        </a:xfrm>
        <a:prstGeom prst="roundRect">
          <a:avLst/>
        </a:prstGeom>
        <a:solidFill>
          <a:schemeClr val="accent3">
            <a:hueOff val="-612806"/>
            <a:satOff val="-9796"/>
            <a:lumOff val="784"/>
            <a:alphaOff val="0"/>
          </a:schemeClr>
        </a:solidFill>
        <a:ln w="762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Policy</a:t>
          </a:r>
        </a:p>
      </dsp:txBody>
      <dsp:txXfrm>
        <a:off x="6138412" y="2599258"/>
        <a:ext cx="1827301" cy="1144409"/>
      </dsp:txXfrm>
    </dsp:sp>
    <dsp:sp modelId="{0177E949-8CF3-46A2-AE5C-864E33EF0E9B}">
      <dsp:nvSpPr>
        <dsp:cNvPr id="0" name=""/>
        <dsp:cNvSpPr/>
      </dsp:nvSpPr>
      <dsp:spPr>
        <a:xfrm>
          <a:off x="3898884" y="636788"/>
          <a:ext cx="3379566" cy="3379566"/>
        </a:xfrm>
        <a:custGeom>
          <a:avLst/>
          <a:gdLst/>
          <a:ahLst/>
          <a:cxnLst/>
          <a:rect l="0" t="0" r="0" b="0"/>
          <a:pathLst>
            <a:path>
              <a:moveTo>
                <a:pt x="2207449" y="3298319"/>
              </a:moveTo>
              <a:arcTo wR="1689783" hR="1689783" stAng="4329634" swAng="2140732"/>
            </a:path>
          </a:pathLst>
        </a:custGeom>
        <a:noFill/>
        <a:ln w="12700" cap="flat" cmpd="sng" algn="ctr">
          <a:solidFill>
            <a:schemeClr val="accent3">
              <a:hueOff val="-612806"/>
              <a:satOff val="-9796"/>
              <a:lumOff val="78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5BDF3-BBAC-446F-ABE1-F000AEC30AE2}">
      <dsp:nvSpPr>
        <dsp:cNvPr id="0" name=""/>
        <dsp:cNvSpPr/>
      </dsp:nvSpPr>
      <dsp:spPr>
        <a:xfrm>
          <a:off x="3149711" y="2537348"/>
          <a:ext cx="1951121" cy="1268229"/>
        </a:xfrm>
        <a:prstGeom prst="roundRect">
          <a:avLst/>
        </a:prstGeom>
        <a:solidFill>
          <a:schemeClr val="accent3">
            <a:hueOff val="-1225612"/>
            <a:satOff val="-19593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TA/Training</a:t>
          </a:r>
        </a:p>
      </dsp:txBody>
      <dsp:txXfrm>
        <a:off x="3211621" y="2599258"/>
        <a:ext cx="1827301" cy="1144409"/>
      </dsp:txXfrm>
    </dsp:sp>
    <dsp:sp modelId="{BEA45230-D56E-413B-8051-80A62604AB26}">
      <dsp:nvSpPr>
        <dsp:cNvPr id="0" name=""/>
        <dsp:cNvSpPr/>
      </dsp:nvSpPr>
      <dsp:spPr>
        <a:xfrm>
          <a:off x="3898884" y="636788"/>
          <a:ext cx="3379566" cy="3379566"/>
        </a:xfrm>
        <a:custGeom>
          <a:avLst/>
          <a:gdLst/>
          <a:ahLst/>
          <a:cxnLst/>
          <a:rect l="0" t="0" r="0" b="0"/>
          <a:pathLst>
            <a:path>
              <a:moveTo>
                <a:pt x="5494" y="1553629"/>
              </a:moveTo>
              <a:arcTo wR="1689783" hR="1689783" stAng="11077295" swAng="2299704"/>
            </a:path>
          </a:pathLst>
        </a:custGeom>
        <a:noFill/>
        <a:ln w="12700" cap="flat" cmpd="sng" algn="ctr">
          <a:solidFill>
            <a:schemeClr val="accent3">
              <a:hueOff val="-1225612"/>
              <a:satOff val="-19593"/>
              <a:lumOff val="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4D23A-5F8F-47D4-A0C3-EC24D60E6F85}">
      <dsp:nvSpPr>
        <dsp:cNvPr id="0" name=""/>
        <dsp:cNvSpPr/>
      </dsp:nvSpPr>
      <dsp:spPr>
        <a:xfrm rot="5400000">
          <a:off x="-217243" y="220120"/>
          <a:ext cx="1448288" cy="10138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Resource   Release</a:t>
          </a:r>
        </a:p>
      </dsp:txBody>
      <dsp:txXfrm rot="-5400000">
        <a:off x="1" y="509778"/>
        <a:ext cx="1013801" cy="434487"/>
      </dsp:txXfrm>
    </dsp:sp>
    <dsp:sp modelId="{124A1996-55D1-4470-8559-A9AAA1A233FC}">
      <dsp:nvSpPr>
        <dsp:cNvPr id="0" name=""/>
        <dsp:cNvSpPr/>
      </dsp:nvSpPr>
      <dsp:spPr>
        <a:xfrm rot="5400000">
          <a:off x="4065108" y="-3048429"/>
          <a:ext cx="941882" cy="7044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New resource released to NJDOL and  local area staff. </a:t>
          </a:r>
        </a:p>
      </dsp:txBody>
      <dsp:txXfrm rot="-5400000">
        <a:off x="1013802" y="48856"/>
        <a:ext cx="6998517" cy="849924"/>
      </dsp:txXfrm>
    </dsp:sp>
    <dsp:sp modelId="{D35A35D4-5E05-4DD1-BA72-28F2A79DE60F}">
      <dsp:nvSpPr>
        <dsp:cNvPr id="0" name=""/>
        <dsp:cNvSpPr/>
      </dsp:nvSpPr>
      <dsp:spPr>
        <a:xfrm rot="5400000">
          <a:off x="-217243" y="1472428"/>
          <a:ext cx="1448288" cy="10138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Local Area Comment Period</a:t>
          </a:r>
        </a:p>
      </dsp:txBody>
      <dsp:txXfrm rot="-5400000">
        <a:off x="1" y="1762086"/>
        <a:ext cx="1013801" cy="434487"/>
      </dsp:txXfrm>
    </dsp:sp>
    <dsp:sp modelId="{D7F03EE7-2CD3-46AC-83D9-8CAF60120C46}">
      <dsp:nvSpPr>
        <dsp:cNvPr id="0" name=""/>
        <dsp:cNvSpPr/>
      </dsp:nvSpPr>
      <dsp:spPr>
        <a:xfrm rot="5400000">
          <a:off x="4065356" y="-1796369"/>
          <a:ext cx="941387" cy="7044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Comment period open to local areas for two weeks.</a:t>
          </a:r>
        </a:p>
      </dsp:txBody>
      <dsp:txXfrm rot="-5400000">
        <a:off x="1013802" y="1301140"/>
        <a:ext cx="6998541" cy="849477"/>
      </dsp:txXfrm>
    </dsp:sp>
    <dsp:sp modelId="{1A4826C1-A1AB-4BFE-89C8-9A5D7079745C}">
      <dsp:nvSpPr>
        <dsp:cNvPr id="0" name=""/>
        <dsp:cNvSpPr/>
      </dsp:nvSpPr>
      <dsp:spPr>
        <a:xfrm rot="5400000">
          <a:off x="-217243" y="2724736"/>
          <a:ext cx="1448288" cy="10138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Resource Finalization</a:t>
          </a:r>
        </a:p>
      </dsp:txBody>
      <dsp:txXfrm rot="-5400000">
        <a:off x="1" y="3014394"/>
        <a:ext cx="1013801" cy="434487"/>
      </dsp:txXfrm>
    </dsp:sp>
    <dsp:sp modelId="{181F1289-43A4-4BEB-82CD-47DD4D4CC4CA}">
      <dsp:nvSpPr>
        <dsp:cNvPr id="0" name=""/>
        <dsp:cNvSpPr/>
      </dsp:nvSpPr>
      <dsp:spPr>
        <a:xfrm rot="5400000">
          <a:off x="4065356" y="-544060"/>
          <a:ext cx="941387" cy="7044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Within a month, final version of resource released.</a:t>
          </a:r>
        </a:p>
      </dsp:txBody>
      <dsp:txXfrm rot="-5400000">
        <a:off x="1013802" y="2553449"/>
        <a:ext cx="6998541" cy="849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D238D-ED03-4CC2-809F-5A4DCC1C3902}">
      <dsp:nvSpPr>
        <dsp:cNvPr id="0" name=""/>
        <dsp:cNvSpPr/>
      </dsp:nvSpPr>
      <dsp:spPr>
        <a:xfrm>
          <a:off x="4829714" y="1103"/>
          <a:ext cx="2039276" cy="13255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Monitoring</a:t>
          </a:r>
        </a:p>
      </dsp:txBody>
      <dsp:txXfrm>
        <a:off x="4894421" y="65810"/>
        <a:ext cx="1909862" cy="1196115"/>
      </dsp:txXfrm>
    </dsp:sp>
    <dsp:sp modelId="{50DFEF6E-7C71-4B8E-8BA2-90F879DE9878}">
      <dsp:nvSpPr>
        <dsp:cNvPr id="0" name=""/>
        <dsp:cNvSpPr/>
      </dsp:nvSpPr>
      <dsp:spPr>
        <a:xfrm>
          <a:off x="4081360" y="663868"/>
          <a:ext cx="3535983" cy="3535983"/>
        </a:xfrm>
        <a:custGeom>
          <a:avLst/>
          <a:gdLst/>
          <a:ahLst/>
          <a:cxnLst/>
          <a:rect l="0" t="0" r="0" b="0"/>
          <a:pathLst>
            <a:path>
              <a:moveTo>
                <a:pt x="3061409" y="562643"/>
              </a:moveTo>
              <a:arcTo wR="1767991" hR="1767991" stAng="19021115" swAng="2302285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DF337-66F0-436C-A71D-CDEB81DDBA6F}">
      <dsp:nvSpPr>
        <dsp:cNvPr id="0" name=""/>
        <dsp:cNvSpPr/>
      </dsp:nvSpPr>
      <dsp:spPr>
        <a:xfrm>
          <a:off x="6360840" y="2653090"/>
          <a:ext cx="2039276" cy="1325529"/>
        </a:xfrm>
        <a:prstGeom prst="roundRect">
          <a:avLst/>
        </a:prstGeom>
        <a:solidFill>
          <a:schemeClr val="accent3">
            <a:hueOff val="-612806"/>
            <a:satOff val="-9796"/>
            <a:lumOff val="784"/>
            <a:alphaOff val="0"/>
          </a:schemeClr>
        </a:solidFill>
        <a:ln w="762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Policy</a:t>
          </a:r>
        </a:p>
      </dsp:txBody>
      <dsp:txXfrm>
        <a:off x="6425547" y="2717797"/>
        <a:ext cx="1909862" cy="1196115"/>
      </dsp:txXfrm>
    </dsp:sp>
    <dsp:sp modelId="{0177E949-8CF3-46A2-AE5C-864E33EF0E9B}">
      <dsp:nvSpPr>
        <dsp:cNvPr id="0" name=""/>
        <dsp:cNvSpPr/>
      </dsp:nvSpPr>
      <dsp:spPr>
        <a:xfrm>
          <a:off x="4081360" y="663868"/>
          <a:ext cx="3535983" cy="3535983"/>
        </a:xfrm>
        <a:custGeom>
          <a:avLst/>
          <a:gdLst/>
          <a:ahLst/>
          <a:cxnLst/>
          <a:rect l="0" t="0" r="0" b="0"/>
          <a:pathLst>
            <a:path>
              <a:moveTo>
                <a:pt x="2310509" y="3450688"/>
              </a:moveTo>
              <a:arcTo wR="1767991" hR="1767991" stAng="4327810" swAng="2144381"/>
            </a:path>
          </a:pathLst>
        </a:custGeom>
        <a:noFill/>
        <a:ln w="12700" cap="flat" cmpd="sng" algn="ctr">
          <a:solidFill>
            <a:schemeClr val="accent3">
              <a:hueOff val="-612806"/>
              <a:satOff val="-9796"/>
              <a:lumOff val="78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5BDF3-BBAC-446F-ABE1-F000AEC30AE2}">
      <dsp:nvSpPr>
        <dsp:cNvPr id="0" name=""/>
        <dsp:cNvSpPr/>
      </dsp:nvSpPr>
      <dsp:spPr>
        <a:xfrm>
          <a:off x="3298588" y="2653090"/>
          <a:ext cx="2039276" cy="1325529"/>
        </a:xfrm>
        <a:prstGeom prst="roundRect">
          <a:avLst/>
        </a:prstGeom>
        <a:solidFill>
          <a:schemeClr val="accent3">
            <a:hueOff val="-1225612"/>
            <a:satOff val="-19593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TA/Training</a:t>
          </a:r>
        </a:p>
      </dsp:txBody>
      <dsp:txXfrm>
        <a:off x="3363295" y="2717797"/>
        <a:ext cx="1909862" cy="1196115"/>
      </dsp:txXfrm>
    </dsp:sp>
    <dsp:sp modelId="{BEA45230-D56E-413B-8051-80A62604AB26}">
      <dsp:nvSpPr>
        <dsp:cNvPr id="0" name=""/>
        <dsp:cNvSpPr/>
      </dsp:nvSpPr>
      <dsp:spPr>
        <a:xfrm>
          <a:off x="4081360" y="663868"/>
          <a:ext cx="3535983" cy="3535983"/>
        </a:xfrm>
        <a:custGeom>
          <a:avLst/>
          <a:gdLst/>
          <a:ahLst/>
          <a:cxnLst/>
          <a:rect l="0" t="0" r="0" b="0"/>
          <a:pathLst>
            <a:path>
              <a:moveTo>
                <a:pt x="5719" y="1625893"/>
              </a:moveTo>
              <a:arcTo wR="1767991" hR="1767991" stAng="11076600" swAng="2302285"/>
            </a:path>
          </a:pathLst>
        </a:custGeom>
        <a:noFill/>
        <a:ln w="12700" cap="flat" cmpd="sng" algn="ctr">
          <a:solidFill>
            <a:schemeClr val="accent3">
              <a:hueOff val="-1225612"/>
              <a:satOff val="-19593"/>
              <a:lumOff val="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D238D-ED03-4CC2-809F-5A4DCC1C3902}">
      <dsp:nvSpPr>
        <dsp:cNvPr id="0" name=""/>
        <dsp:cNvSpPr/>
      </dsp:nvSpPr>
      <dsp:spPr>
        <a:xfrm>
          <a:off x="4717646" y="1438"/>
          <a:ext cx="1998718" cy="12991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Monitoring</a:t>
          </a:r>
        </a:p>
      </dsp:txBody>
      <dsp:txXfrm>
        <a:off x="4781066" y="64858"/>
        <a:ext cx="1871878" cy="1172327"/>
      </dsp:txXfrm>
    </dsp:sp>
    <dsp:sp modelId="{50DFEF6E-7C71-4B8E-8BA2-90F879DE9878}">
      <dsp:nvSpPr>
        <dsp:cNvPr id="0" name=""/>
        <dsp:cNvSpPr/>
      </dsp:nvSpPr>
      <dsp:spPr>
        <a:xfrm>
          <a:off x="3982434" y="651021"/>
          <a:ext cx="3469141" cy="3469141"/>
        </a:xfrm>
        <a:custGeom>
          <a:avLst/>
          <a:gdLst/>
          <a:ahLst/>
          <a:cxnLst/>
          <a:rect l="0" t="0" r="0" b="0"/>
          <a:pathLst>
            <a:path>
              <a:moveTo>
                <a:pt x="3002921" y="551345"/>
              </a:moveTo>
              <a:arcTo wR="1734570" hR="1734570" stAng="19019321" swAng="2304742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DF337-66F0-436C-A71D-CDEB81DDBA6F}">
      <dsp:nvSpPr>
        <dsp:cNvPr id="0" name=""/>
        <dsp:cNvSpPr/>
      </dsp:nvSpPr>
      <dsp:spPr>
        <a:xfrm>
          <a:off x="6219828" y="2603293"/>
          <a:ext cx="1998718" cy="1299167"/>
        </a:xfrm>
        <a:prstGeom prst="roundRect">
          <a:avLst/>
        </a:prstGeom>
        <a:solidFill>
          <a:schemeClr val="accent3">
            <a:hueOff val="-612806"/>
            <a:satOff val="-9796"/>
            <a:lumOff val="784"/>
            <a:alphaOff val="0"/>
          </a:schemeClr>
        </a:solidFill>
        <a:ln w="762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Policy</a:t>
          </a:r>
        </a:p>
      </dsp:txBody>
      <dsp:txXfrm>
        <a:off x="6283248" y="2666713"/>
        <a:ext cx="1871878" cy="1172327"/>
      </dsp:txXfrm>
    </dsp:sp>
    <dsp:sp modelId="{0177E949-8CF3-46A2-AE5C-864E33EF0E9B}">
      <dsp:nvSpPr>
        <dsp:cNvPr id="0" name=""/>
        <dsp:cNvSpPr/>
      </dsp:nvSpPr>
      <dsp:spPr>
        <a:xfrm>
          <a:off x="3982434" y="651021"/>
          <a:ext cx="3469141" cy="3469141"/>
        </a:xfrm>
        <a:custGeom>
          <a:avLst/>
          <a:gdLst/>
          <a:ahLst/>
          <a:cxnLst/>
          <a:rect l="0" t="0" r="0" b="0"/>
          <a:pathLst>
            <a:path>
              <a:moveTo>
                <a:pt x="2267666" y="3385189"/>
              </a:moveTo>
              <a:arcTo wR="1734570" hR="1734570" stAng="4326075" swAng="2147851"/>
            </a:path>
          </a:pathLst>
        </a:custGeom>
        <a:noFill/>
        <a:ln w="12700" cap="flat" cmpd="sng" algn="ctr">
          <a:solidFill>
            <a:schemeClr val="accent3">
              <a:hueOff val="-612806"/>
              <a:satOff val="-9796"/>
              <a:lumOff val="78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5BDF3-BBAC-446F-ABE1-F000AEC30AE2}">
      <dsp:nvSpPr>
        <dsp:cNvPr id="0" name=""/>
        <dsp:cNvSpPr/>
      </dsp:nvSpPr>
      <dsp:spPr>
        <a:xfrm>
          <a:off x="3215463" y="2603293"/>
          <a:ext cx="1998718" cy="1299167"/>
        </a:xfrm>
        <a:prstGeom prst="roundRect">
          <a:avLst/>
        </a:prstGeom>
        <a:solidFill>
          <a:schemeClr val="accent3">
            <a:hueOff val="-1225612"/>
            <a:satOff val="-19593"/>
            <a:lumOff val="1569"/>
            <a:alphaOff val="0"/>
          </a:schemeClr>
        </a:solidFill>
        <a:ln w="762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TA/Training</a:t>
          </a:r>
        </a:p>
      </dsp:txBody>
      <dsp:txXfrm>
        <a:off x="3278883" y="2666713"/>
        <a:ext cx="1871878" cy="1172327"/>
      </dsp:txXfrm>
    </dsp:sp>
    <dsp:sp modelId="{BEA45230-D56E-413B-8051-80A62604AB26}">
      <dsp:nvSpPr>
        <dsp:cNvPr id="0" name=""/>
        <dsp:cNvSpPr/>
      </dsp:nvSpPr>
      <dsp:spPr>
        <a:xfrm>
          <a:off x="3982434" y="651021"/>
          <a:ext cx="3469141" cy="3469141"/>
        </a:xfrm>
        <a:custGeom>
          <a:avLst/>
          <a:gdLst/>
          <a:ahLst/>
          <a:cxnLst/>
          <a:rect l="0" t="0" r="0" b="0"/>
          <a:pathLst>
            <a:path>
              <a:moveTo>
                <a:pt x="5584" y="1595491"/>
              </a:moveTo>
              <a:arcTo wR="1734570" hR="1734570" stAng="11075937" swAng="2304742"/>
            </a:path>
          </a:pathLst>
        </a:custGeom>
        <a:noFill/>
        <a:ln w="12700" cap="flat" cmpd="sng" algn="ctr">
          <a:solidFill>
            <a:schemeClr val="accent3">
              <a:hueOff val="-1225612"/>
              <a:satOff val="-19593"/>
              <a:lumOff val="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E9D85-F686-46D2-86C8-E6BB40FE67CA}">
      <dsp:nvSpPr>
        <dsp:cNvPr id="0" name=""/>
        <dsp:cNvSpPr/>
      </dsp:nvSpPr>
      <dsp:spPr>
        <a:xfrm rot="5400000">
          <a:off x="899715" y="200353"/>
          <a:ext cx="1335687" cy="934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Monitoring Results</a:t>
          </a:r>
        </a:p>
      </dsp:txBody>
      <dsp:txXfrm rot="-5400000">
        <a:off x="1100069" y="467491"/>
        <a:ext cx="934981" cy="400706"/>
      </dsp:txXfrm>
    </dsp:sp>
    <dsp:sp modelId="{AD29D6D2-4648-4E14-9679-4C1ADF286CF0}">
      <dsp:nvSpPr>
        <dsp:cNvPr id="0" name=""/>
        <dsp:cNvSpPr/>
      </dsp:nvSpPr>
      <dsp:spPr>
        <a:xfrm rot="5400000">
          <a:off x="5210523" y="-3194393"/>
          <a:ext cx="868197" cy="7262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60325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Based on NJDOL and USDOL monitoring results, specific areas where additional policy resources and tools are needed are identified</a:t>
          </a:r>
        </a:p>
      </dsp:txBody>
      <dsp:txXfrm rot="-5400000">
        <a:off x="2013415" y="45097"/>
        <a:ext cx="7220031" cy="783433"/>
      </dsp:txXfrm>
    </dsp:sp>
    <dsp:sp modelId="{1E2D537E-2D3D-40CA-996D-09A61D7F5096}">
      <dsp:nvSpPr>
        <dsp:cNvPr id="0" name=""/>
        <dsp:cNvSpPr/>
      </dsp:nvSpPr>
      <dsp:spPr>
        <a:xfrm rot="5400000">
          <a:off x="899715" y="1368996"/>
          <a:ext cx="1335687" cy="934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Policy Resources</a:t>
          </a:r>
        </a:p>
      </dsp:txBody>
      <dsp:txXfrm rot="-5400000">
        <a:off x="1100069" y="1636134"/>
        <a:ext cx="934981" cy="400706"/>
      </dsp:txXfrm>
    </dsp:sp>
    <dsp:sp modelId="{B00E833E-EC5A-48B9-9CF4-FF7BD7BDC8DF}">
      <dsp:nvSpPr>
        <dsp:cNvPr id="0" name=""/>
        <dsp:cNvSpPr/>
      </dsp:nvSpPr>
      <dsp:spPr>
        <a:xfrm rot="5400000">
          <a:off x="5210523" y="-2004395"/>
          <a:ext cx="868197" cy="7262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60325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New policy resources and tools that draw on existing state policy, federal policies, and research developed to support policy and practice</a:t>
          </a:r>
        </a:p>
      </dsp:txBody>
      <dsp:txXfrm rot="-5400000">
        <a:off x="2013415" y="1235095"/>
        <a:ext cx="7220031" cy="783433"/>
      </dsp:txXfrm>
    </dsp:sp>
    <dsp:sp modelId="{58AB247F-FB3C-479F-BCAD-6C2A00458C80}">
      <dsp:nvSpPr>
        <dsp:cNvPr id="0" name=""/>
        <dsp:cNvSpPr/>
      </dsp:nvSpPr>
      <dsp:spPr>
        <a:xfrm rot="5400000">
          <a:off x="899715" y="2558994"/>
          <a:ext cx="1335687" cy="934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Interactive Training</a:t>
          </a:r>
        </a:p>
      </dsp:txBody>
      <dsp:txXfrm rot="-5400000">
        <a:off x="1100069" y="2826132"/>
        <a:ext cx="934981" cy="400706"/>
      </dsp:txXfrm>
    </dsp:sp>
    <dsp:sp modelId="{CE256AFB-0E24-4FAB-8A2C-1B467DB63EFA}">
      <dsp:nvSpPr>
        <dsp:cNvPr id="0" name=""/>
        <dsp:cNvSpPr/>
      </dsp:nvSpPr>
      <dsp:spPr>
        <a:xfrm rot="5400000">
          <a:off x="5210523" y="-814397"/>
          <a:ext cx="868197" cy="7262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60325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TA team provides opportunities for interactive engagement around new policy resources</a:t>
          </a:r>
        </a:p>
      </dsp:txBody>
      <dsp:txXfrm rot="-5400000">
        <a:off x="2013415" y="2425093"/>
        <a:ext cx="7220031" cy="783433"/>
      </dsp:txXfrm>
    </dsp:sp>
    <dsp:sp modelId="{24293212-4DD9-47BB-B142-D030331AD009}">
      <dsp:nvSpPr>
        <dsp:cNvPr id="0" name=""/>
        <dsp:cNvSpPr/>
      </dsp:nvSpPr>
      <dsp:spPr>
        <a:xfrm rot="5400000">
          <a:off x="899715" y="3748992"/>
          <a:ext cx="1335687" cy="934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Virtual Training</a:t>
          </a:r>
        </a:p>
      </dsp:txBody>
      <dsp:txXfrm rot="-5400000">
        <a:off x="1100069" y="4016130"/>
        <a:ext cx="934981" cy="400706"/>
      </dsp:txXfrm>
    </dsp:sp>
    <dsp:sp modelId="{A2BFC2A4-EE45-49CB-81E1-132AC710E273}">
      <dsp:nvSpPr>
        <dsp:cNvPr id="0" name=""/>
        <dsp:cNvSpPr/>
      </dsp:nvSpPr>
      <dsp:spPr>
        <a:xfrm rot="5400000">
          <a:off x="5210523" y="375599"/>
          <a:ext cx="868197" cy="7262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60325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Permanent training created and posted on Learning Management System (LMS)</a:t>
          </a:r>
        </a:p>
      </dsp:txBody>
      <dsp:txXfrm rot="-5400000">
        <a:off x="2013415" y="3615089"/>
        <a:ext cx="7220031" cy="7834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D238D-ED03-4CC2-809F-5A4DCC1C3902}">
      <dsp:nvSpPr>
        <dsp:cNvPr id="0" name=""/>
        <dsp:cNvSpPr/>
      </dsp:nvSpPr>
      <dsp:spPr>
        <a:xfrm>
          <a:off x="4829714" y="1103"/>
          <a:ext cx="2039276" cy="13255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Monitoring</a:t>
          </a:r>
        </a:p>
      </dsp:txBody>
      <dsp:txXfrm>
        <a:off x="4894421" y="65810"/>
        <a:ext cx="1909862" cy="1196115"/>
      </dsp:txXfrm>
    </dsp:sp>
    <dsp:sp modelId="{50DFEF6E-7C71-4B8E-8BA2-90F879DE9878}">
      <dsp:nvSpPr>
        <dsp:cNvPr id="0" name=""/>
        <dsp:cNvSpPr/>
      </dsp:nvSpPr>
      <dsp:spPr>
        <a:xfrm>
          <a:off x="4081360" y="663868"/>
          <a:ext cx="3535983" cy="3535983"/>
        </a:xfrm>
        <a:custGeom>
          <a:avLst/>
          <a:gdLst/>
          <a:ahLst/>
          <a:cxnLst/>
          <a:rect l="0" t="0" r="0" b="0"/>
          <a:pathLst>
            <a:path>
              <a:moveTo>
                <a:pt x="3061409" y="562643"/>
              </a:moveTo>
              <a:arcTo wR="1767991" hR="1767991" stAng="19021115" swAng="2302285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DF337-66F0-436C-A71D-CDEB81DDBA6F}">
      <dsp:nvSpPr>
        <dsp:cNvPr id="0" name=""/>
        <dsp:cNvSpPr/>
      </dsp:nvSpPr>
      <dsp:spPr>
        <a:xfrm>
          <a:off x="6360840" y="2653090"/>
          <a:ext cx="2039276" cy="1325529"/>
        </a:xfrm>
        <a:prstGeom prst="roundRect">
          <a:avLst/>
        </a:prstGeom>
        <a:solidFill>
          <a:schemeClr val="accent3">
            <a:hueOff val="-612806"/>
            <a:satOff val="-9796"/>
            <a:lumOff val="784"/>
            <a:alphaOff val="0"/>
          </a:schemeClr>
        </a:solidFill>
        <a:ln w="762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Policy</a:t>
          </a:r>
        </a:p>
      </dsp:txBody>
      <dsp:txXfrm>
        <a:off x="6425547" y="2717797"/>
        <a:ext cx="1909862" cy="1196115"/>
      </dsp:txXfrm>
    </dsp:sp>
    <dsp:sp modelId="{0177E949-8CF3-46A2-AE5C-864E33EF0E9B}">
      <dsp:nvSpPr>
        <dsp:cNvPr id="0" name=""/>
        <dsp:cNvSpPr/>
      </dsp:nvSpPr>
      <dsp:spPr>
        <a:xfrm>
          <a:off x="4081360" y="663868"/>
          <a:ext cx="3535983" cy="3535983"/>
        </a:xfrm>
        <a:custGeom>
          <a:avLst/>
          <a:gdLst/>
          <a:ahLst/>
          <a:cxnLst/>
          <a:rect l="0" t="0" r="0" b="0"/>
          <a:pathLst>
            <a:path>
              <a:moveTo>
                <a:pt x="2310509" y="3450688"/>
              </a:moveTo>
              <a:arcTo wR="1767991" hR="1767991" stAng="4327810" swAng="2144381"/>
            </a:path>
          </a:pathLst>
        </a:custGeom>
        <a:noFill/>
        <a:ln w="12700" cap="flat" cmpd="sng" algn="ctr">
          <a:solidFill>
            <a:schemeClr val="accent3">
              <a:hueOff val="-612806"/>
              <a:satOff val="-9796"/>
              <a:lumOff val="78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5BDF3-BBAC-446F-ABE1-F000AEC30AE2}">
      <dsp:nvSpPr>
        <dsp:cNvPr id="0" name=""/>
        <dsp:cNvSpPr/>
      </dsp:nvSpPr>
      <dsp:spPr>
        <a:xfrm>
          <a:off x="3298588" y="2653090"/>
          <a:ext cx="2039276" cy="1325529"/>
        </a:xfrm>
        <a:prstGeom prst="roundRect">
          <a:avLst/>
        </a:prstGeom>
        <a:solidFill>
          <a:schemeClr val="accent3">
            <a:hueOff val="-1225612"/>
            <a:satOff val="-19593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TA/Training</a:t>
          </a:r>
        </a:p>
      </dsp:txBody>
      <dsp:txXfrm>
        <a:off x="3363295" y="2717797"/>
        <a:ext cx="1909862" cy="1196115"/>
      </dsp:txXfrm>
    </dsp:sp>
    <dsp:sp modelId="{BEA45230-D56E-413B-8051-80A62604AB26}">
      <dsp:nvSpPr>
        <dsp:cNvPr id="0" name=""/>
        <dsp:cNvSpPr/>
      </dsp:nvSpPr>
      <dsp:spPr>
        <a:xfrm>
          <a:off x="4081360" y="663868"/>
          <a:ext cx="3535983" cy="3535983"/>
        </a:xfrm>
        <a:custGeom>
          <a:avLst/>
          <a:gdLst/>
          <a:ahLst/>
          <a:cxnLst/>
          <a:rect l="0" t="0" r="0" b="0"/>
          <a:pathLst>
            <a:path>
              <a:moveTo>
                <a:pt x="5719" y="1625893"/>
              </a:moveTo>
              <a:arcTo wR="1767991" hR="1767991" stAng="11076600" swAng="2302285"/>
            </a:path>
          </a:pathLst>
        </a:custGeom>
        <a:noFill/>
        <a:ln w="12700" cap="flat" cmpd="sng" algn="ctr">
          <a:solidFill>
            <a:schemeClr val="accent3">
              <a:hueOff val="-1225612"/>
              <a:satOff val="-19593"/>
              <a:lumOff val="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3C138-FEFA-0944-A4E2-9DAC0CF9E4CD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A204D-C5DA-6545-BAA5-D315E3F35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7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A204D-C5DA-6545-BAA5-D315E3F352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7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policies that have been issued by NJDOL are available in the NJ Workforce Innovation Notices section.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73003-51BB-41C0-9F3E-E8CA1F83D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48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policies that have been issued by NJDOL are available in the NJ Workforce Innovation Notices section.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73003-51BB-41C0-9F3E-E8CA1F83DF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08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policies that have been issued by NJDOL are available in the NJ Workforce Innovation Notices section.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73003-51BB-41C0-9F3E-E8CA1F83DF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8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A204D-C5DA-6545-BAA5-D315E3F352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4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A204D-C5DA-6545-BAA5-D315E3F352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1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A204D-C5DA-6545-BAA5-D315E3F352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26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A204D-C5DA-6545-BAA5-D315E3F352A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1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A204D-C5DA-6545-BAA5-D315E3F352A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71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A204D-C5DA-6545-BAA5-D315E3F352A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74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A204D-C5DA-6545-BAA5-D315E3F352A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4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find a number of policies that relate to exit and follow-up the Workforce Professional Resources section of the NJ WIOA website.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73003-51BB-41C0-9F3E-E8CA1F83DF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61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1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1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2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34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1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4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5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2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6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labor/wioa/forms_pdfs/WIOA%20Title%20I%20Assessment%20Technical%20Assistance%20Guide.pdf" TargetMode="External"/><Relationship Id="rId2" Type="http://schemas.openxmlformats.org/officeDocument/2006/relationships/hyperlink" Target="https://www.nj.gov/labor/wioa/forms_pdfs/AOSOS%20Technical%20Guide%20for%20Title%20I%20Service%20Delivery%20(Final)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j.gov/labor/wioa/forms_pdfs/WIOA%20Title%20I%20Monitoring%20-%20Youth%20Services%20Procurement.pdf" TargetMode="External"/><Relationship Id="rId4" Type="http://schemas.openxmlformats.org/officeDocument/2006/relationships/hyperlink" Target="https://www.nj.gov/labor/wioa/forms_pdfs/WIOA%20Title%20I%20Monitoring%20-%20Partnership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PoTaed_Iei21g4xqgLaMF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2cTZ220RP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forms.office.com/g/Wem6cptsER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7986-0698-4B5F-ABBC-5E3740D9D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000" dirty="0"/>
              <a:t>WIOA Title I Program Oversight and Development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1217D-9B6F-4F60-BAB2-4AFD0762E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OCTOBER 7, </a:t>
            </a:r>
            <a:r>
              <a:rPr lang="en-US" dirty="0"/>
              <a:t>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D9592-59C5-4B2C-A0CA-171B1BA8A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0454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36"/>
    </mc:Choice>
    <mc:Fallback xmlns="">
      <p:transition spd="slow" advTm="202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A83C-9622-43D9-B503-8FAD3261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2021 Monitoring: Partnership and Procurement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C2344A-FF11-417E-A2EF-C30C8C421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093299"/>
              </p:ext>
            </p:extLst>
          </p:nvPr>
        </p:nvGraphicFramePr>
        <p:xfrm>
          <a:off x="1406451" y="2186959"/>
          <a:ext cx="9379098" cy="3671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549">
                  <a:extLst>
                    <a:ext uri="{9D8B030D-6E8A-4147-A177-3AD203B41FA5}">
                      <a16:colId xmlns:a16="http://schemas.microsoft.com/office/drawing/2014/main" val="2970315433"/>
                    </a:ext>
                  </a:extLst>
                </a:gridCol>
                <a:gridCol w="4689549">
                  <a:extLst>
                    <a:ext uri="{9D8B030D-6E8A-4147-A177-3AD203B41FA5}">
                      <a16:colId xmlns:a16="http://schemas.microsoft.com/office/drawing/2014/main" val="3429026776"/>
                    </a:ext>
                  </a:extLst>
                </a:gridCol>
              </a:tblGrid>
              <a:tr h="467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20653"/>
                  </a:ext>
                </a:extLst>
              </a:tr>
              <a:tr h="32040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Vendor recruitment and 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of Request for Proposal (RFP)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dissemination of and equal access to procurement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Fairness and rigor of proposal evaluation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Selection and award of contracts – including appropriate approval and dissemination procedures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Alignment of proposal and contract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Inclusion of required and optional partner services at One Stop locations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Execution of MOU across partners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Appropriate cost-sharing outlined in IFAs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Clear roles and responsibilities of required and optional partners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Strategic provision of all 14 youth program elements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Engagement of partners to provide supportive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977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37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FD2C4-A38A-4F45-B84F-AA08E7000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0179" y="129107"/>
            <a:ext cx="10093325" cy="965200"/>
          </a:xfrm>
        </p:spPr>
        <p:txBody>
          <a:bodyPr/>
          <a:lstStyle/>
          <a:p>
            <a:r>
              <a:rPr lang="en-US" dirty="0"/>
              <a:t>Fall Monitoring Timeline Targets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5A7C73-2FAF-4365-90CF-9A6288677F9B}"/>
              </a:ext>
            </a:extLst>
          </p:cNvPr>
          <p:cNvGrpSpPr/>
          <p:nvPr/>
        </p:nvGrpSpPr>
        <p:grpSpPr>
          <a:xfrm>
            <a:off x="1488664" y="1211579"/>
            <a:ext cx="9434839" cy="4839943"/>
            <a:chOff x="1488664" y="1074419"/>
            <a:chExt cx="9434839" cy="483994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5865C2A-1A8B-45F9-A446-ECACC00195CD}"/>
                </a:ext>
              </a:extLst>
            </p:cNvPr>
            <p:cNvGrpSpPr/>
            <p:nvPr/>
          </p:nvGrpSpPr>
          <p:grpSpPr>
            <a:xfrm>
              <a:off x="1488664" y="1074419"/>
              <a:ext cx="9434839" cy="4839943"/>
              <a:chOff x="2022825" y="265661"/>
              <a:chExt cx="9214670" cy="568479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231BEC8-B1F8-46C1-A73D-EF24A13378BA}"/>
                  </a:ext>
                </a:extLst>
              </p:cNvPr>
              <p:cNvGrpSpPr/>
              <p:nvPr/>
            </p:nvGrpSpPr>
            <p:grpSpPr>
              <a:xfrm>
                <a:off x="2022825" y="265661"/>
                <a:ext cx="9214670" cy="5684796"/>
                <a:chOff x="2004594" y="265661"/>
                <a:chExt cx="9232901" cy="5684796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56BDAD6-0E28-4F50-8B5E-0B798C25995C}"/>
                    </a:ext>
                  </a:extLst>
                </p:cNvPr>
                <p:cNvSpPr/>
                <p:nvPr/>
              </p:nvSpPr>
              <p:spPr>
                <a:xfrm>
                  <a:off x="2004594" y="265661"/>
                  <a:ext cx="9232901" cy="868764"/>
                </a:xfrm>
                <a:custGeom>
                  <a:avLst/>
                  <a:gdLst>
                    <a:gd name="connsiteX0" fmla="*/ 0 w 9232901"/>
                    <a:gd name="connsiteY0" fmla="*/ 86877 h 868765"/>
                    <a:gd name="connsiteX1" fmla="*/ 86877 w 9232901"/>
                    <a:gd name="connsiteY1" fmla="*/ 0 h 868765"/>
                    <a:gd name="connsiteX2" fmla="*/ 9146025 w 9232901"/>
                    <a:gd name="connsiteY2" fmla="*/ 0 h 868765"/>
                    <a:gd name="connsiteX3" fmla="*/ 9232902 w 9232901"/>
                    <a:gd name="connsiteY3" fmla="*/ 86877 h 868765"/>
                    <a:gd name="connsiteX4" fmla="*/ 9232901 w 9232901"/>
                    <a:gd name="connsiteY4" fmla="*/ 781889 h 868765"/>
                    <a:gd name="connsiteX5" fmla="*/ 9146024 w 9232901"/>
                    <a:gd name="connsiteY5" fmla="*/ 868766 h 868765"/>
                    <a:gd name="connsiteX6" fmla="*/ 86877 w 9232901"/>
                    <a:gd name="connsiteY6" fmla="*/ 868765 h 868765"/>
                    <a:gd name="connsiteX7" fmla="*/ 0 w 9232901"/>
                    <a:gd name="connsiteY7" fmla="*/ 781888 h 868765"/>
                    <a:gd name="connsiteX8" fmla="*/ 0 w 9232901"/>
                    <a:gd name="connsiteY8" fmla="*/ 86877 h 868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2901" h="868765">
                      <a:moveTo>
                        <a:pt x="0" y="86877"/>
                      </a:moveTo>
                      <a:cubicBezTo>
                        <a:pt x="0" y="38896"/>
                        <a:pt x="38896" y="0"/>
                        <a:pt x="86877" y="0"/>
                      </a:cubicBezTo>
                      <a:lnTo>
                        <a:pt x="9146025" y="0"/>
                      </a:lnTo>
                      <a:cubicBezTo>
                        <a:pt x="9194006" y="0"/>
                        <a:pt x="9232902" y="38896"/>
                        <a:pt x="9232902" y="86877"/>
                      </a:cubicBezTo>
                      <a:cubicBezTo>
                        <a:pt x="9232902" y="318548"/>
                        <a:pt x="9232901" y="550218"/>
                        <a:pt x="9232901" y="781889"/>
                      </a:cubicBezTo>
                      <a:cubicBezTo>
                        <a:pt x="9232901" y="829870"/>
                        <a:pt x="9194005" y="868766"/>
                        <a:pt x="9146024" y="868766"/>
                      </a:cubicBezTo>
                      <a:lnTo>
                        <a:pt x="86877" y="868765"/>
                      </a:lnTo>
                      <a:cubicBezTo>
                        <a:pt x="38896" y="868765"/>
                        <a:pt x="0" y="829869"/>
                        <a:pt x="0" y="781888"/>
                      </a:cubicBezTo>
                      <a:lnTo>
                        <a:pt x="0" y="86877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043946" tIns="110490" rIns="110491" bIns="110490" numCol="1" spcCol="1270" anchor="ctr" anchorCtr="0">
                  <a:noAutofit/>
                </a:bodyPr>
                <a:lstStyle/>
                <a:p>
                  <a:pPr marL="0" lvl="0" indent="0" algn="l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600" kern="1200" dirty="0"/>
                    <a:t>  Launch survey and document sharing tools</a:t>
                  </a: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3CB34B5D-0C1C-49EE-BBD1-2BEBECE3DD19}"/>
                    </a:ext>
                  </a:extLst>
                </p:cNvPr>
                <p:cNvSpPr/>
                <p:nvPr/>
              </p:nvSpPr>
              <p:spPr>
                <a:xfrm>
                  <a:off x="2102953" y="364217"/>
                  <a:ext cx="1846580" cy="69501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1B2634D-27C5-4F0C-A05E-95F85171B660}"/>
                    </a:ext>
                  </a:extLst>
                </p:cNvPr>
                <p:cNvSpPr/>
                <p:nvPr/>
              </p:nvSpPr>
              <p:spPr>
                <a:xfrm>
                  <a:off x="2004594" y="2214765"/>
                  <a:ext cx="9232901" cy="868765"/>
                </a:xfrm>
                <a:custGeom>
                  <a:avLst/>
                  <a:gdLst>
                    <a:gd name="connsiteX0" fmla="*/ 0 w 9232901"/>
                    <a:gd name="connsiteY0" fmla="*/ 86877 h 868765"/>
                    <a:gd name="connsiteX1" fmla="*/ 86877 w 9232901"/>
                    <a:gd name="connsiteY1" fmla="*/ 0 h 868765"/>
                    <a:gd name="connsiteX2" fmla="*/ 9146025 w 9232901"/>
                    <a:gd name="connsiteY2" fmla="*/ 0 h 868765"/>
                    <a:gd name="connsiteX3" fmla="*/ 9232902 w 9232901"/>
                    <a:gd name="connsiteY3" fmla="*/ 86877 h 868765"/>
                    <a:gd name="connsiteX4" fmla="*/ 9232901 w 9232901"/>
                    <a:gd name="connsiteY4" fmla="*/ 781889 h 868765"/>
                    <a:gd name="connsiteX5" fmla="*/ 9146024 w 9232901"/>
                    <a:gd name="connsiteY5" fmla="*/ 868766 h 868765"/>
                    <a:gd name="connsiteX6" fmla="*/ 86877 w 9232901"/>
                    <a:gd name="connsiteY6" fmla="*/ 868765 h 868765"/>
                    <a:gd name="connsiteX7" fmla="*/ 0 w 9232901"/>
                    <a:gd name="connsiteY7" fmla="*/ 781888 h 868765"/>
                    <a:gd name="connsiteX8" fmla="*/ 0 w 9232901"/>
                    <a:gd name="connsiteY8" fmla="*/ 86877 h 868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2901" h="868765">
                      <a:moveTo>
                        <a:pt x="0" y="86877"/>
                      </a:moveTo>
                      <a:cubicBezTo>
                        <a:pt x="0" y="38896"/>
                        <a:pt x="38896" y="0"/>
                        <a:pt x="86877" y="0"/>
                      </a:cubicBezTo>
                      <a:lnTo>
                        <a:pt x="9146025" y="0"/>
                      </a:lnTo>
                      <a:cubicBezTo>
                        <a:pt x="9194006" y="0"/>
                        <a:pt x="9232902" y="38896"/>
                        <a:pt x="9232902" y="86877"/>
                      </a:cubicBezTo>
                      <a:cubicBezTo>
                        <a:pt x="9232902" y="318548"/>
                        <a:pt x="9232901" y="550218"/>
                        <a:pt x="9232901" y="781889"/>
                      </a:cubicBezTo>
                      <a:cubicBezTo>
                        <a:pt x="9232901" y="829870"/>
                        <a:pt x="9194005" y="868766"/>
                        <a:pt x="9146024" y="868766"/>
                      </a:cubicBezTo>
                      <a:lnTo>
                        <a:pt x="86877" y="868765"/>
                      </a:lnTo>
                      <a:cubicBezTo>
                        <a:pt x="38896" y="868765"/>
                        <a:pt x="0" y="829869"/>
                        <a:pt x="0" y="781888"/>
                      </a:cubicBezTo>
                      <a:lnTo>
                        <a:pt x="0" y="86877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332956"/>
                    <a:satOff val="-147"/>
                    <a:lumOff val="392"/>
                    <a:alphaOff val="0"/>
                  </a:schemeClr>
                </a:fillRef>
                <a:effectRef idx="0">
                  <a:schemeClr val="accent2">
                    <a:hueOff val="-332956"/>
                    <a:satOff val="-147"/>
                    <a:lumOff val="392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043946" tIns="110490" rIns="110491" bIns="110490" numCol="1" spcCol="1270" anchor="ctr" anchorCtr="0">
                  <a:noAutofit/>
                </a:bodyPr>
                <a:lstStyle/>
                <a:p>
                  <a:pPr marL="0" lvl="0" indent="0" algn="l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600" kern="1200" dirty="0"/>
                    <a:t>  Survey and document sharing tools close</a:t>
                  </a: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59BA6B93-9EB2-431A-84CE-CB0D8B58648F}"/>
                    </a:ext>
                  </a:extLst>
                </p:cNvPr>
                <p:cNvSpPr/>
                <p:nvPr/>
              </p:nvSpPr>
              <p:spPr>
                <a:xfrm>
                  <a:off x="2091470" y="2301641"/>
                  <a:ext cx="1846580" cy="69501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tint val="50000"/>
                    <a:hueOff val="-459031"/>
                    <a:satOff val="981"/>
                    <a:lumOff val="130"/>
                    <a:alphaOff val="0"/>
                  </a:schemeClr>
                </a:fillRef>
                <a:effectRef idx="0">
                  <a:schemeClr val="accent2">
                    <a:tint val="50000"/>
                    <a:hueOff val="-459031"/>
                    <a:satOff val="981"/>
                    <a:lumOff val="13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DC44133-A1C2-40B2-BA8E-462812D773D1}"/>
                    </a:ext>
                  </a:extLst>
                </p:cNvPr>
                <p:cNvSpPr/>
                <p:nvPr/>
              </p:nvSpPr>
              <p:spPr>
                <a:xfrm>
                  <a:off x="2004594" y="3170407"/>
                  <a:ext cx="9232901" cy="868765"/>
                </a:xfrm>
                <a:custGeom>
                  <a:avLst/>
                  <a:gdLst>
                    <a:gd name="connsiteX0" fmla="*/ 0 w 9232901"/>
                    <a:gd name="connsiteY0" fmla="*/ 86877 h 868765"/>
                    <a:gd name="connsiteX1" fmla="*/ 86877 w 9232901"/>
                    <a:gd name="connsiteY1" fmla="*/ 0 h 868765"/>
                    <a:gd name="connsiteX2" fmla="*/ 9146025 w 9232901"/>
                    <a:gd name="connsiteY2" fmla="*/ 0 h 868765"/>
                    <a:gd name="connsiteX3" fmla="*/ 9232902 w 9232901"/>
                    <a:gd name="connsiteY3" fmla="*/ 86877 h 868765"/>
                    <a:gd name="connsiteX4" fmla="*/ 9232901 w 9232901"/>
                    <a:gd name="connsiteY4" fmla="*/ 781889 h 868765"/>
                    <a:gd name="connsiteX5" fmla="*/ 9146024 w 9232901"/>
                    <a:gd name="connsiteY5" fmla="*/ 868766 h 868765"/>
                    <a:gd name="connsiteX6" fmla="*/ 86877 w 9232901"/>
                    <a:gd name="connsiteY6" fmla="*/ 868765 h 868765"/>
                    <a:gd name="connsiteX7" fmla="*/ 0 w 9232901"/>
                    <a:gd name="connsiteY7" fmla="*/ 781888 h 868765"/>
                    <a:gd name="connsiteX8" fmla="*/ 0 w 9232901"/>
                    <a:gd name="connsiteY8" fmla="*/ 86877 h 868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2901" h="868765">
                      <a:moveTo>
                        <a:pt x="0" y="86877"/>
                      </a:moveTo>
                      <a:cubicBezTo>
                        <a:pt x="0" y="38896"/>
                        <a:pt x="38896" y="0"/>
                        <a:pt x="86877" y="0"/>
                      </a:cubicBezTo>
                      <a:lnTo>
                        <a:pt x="9146025" y="0"/>
                      </a:lnTo>
                      <a:cubicBezTo>
                        <a:pt x="9194006" y="0"/>
                        <a:pt x="9232902" y="38896"/>
                        <a:pt x="9232902" y="86877"/>
                      </a:cubicBezTo>
                      <a:cubicBezTo>
                        <a:pt x="9232902" y="318548"/>
                        <a:pt x="9232901" y="550218"/>
                        <a:pt x="9232901" y="781889"/>
                      </a:cubicBezTo>
                      <a:cubicBezTo>
                        <a:pt x="9232901" y="829870"/>
                        <a:pt x="9194005" y="868766"/>
                        <a:pt x="9146024" y="868766"/>
                      </a:cubicBezTo>
                      <a:lnTo>
                        <a:pt x="86877" y="868765"/>
                      </a:lnTo>
                      <a:cubicBezTo>
                        <a:pt x="38896" y="868765"/>
                        <a:pt x="0" y="829869"/>
                        <a:pt x="0" y="781888"/>
                      </a:cubicBezTo>
                      <a:lnTo>
                        <a:pt x="0" y="86877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665912"/>
                    <a:satOff val="-293"/>
                    <a:lumOff val="784"/>
                    <a:alphaOff val="0"/>
                  </a:schemeClr>
                </a:fillRef>
                <a:effectRef idx="0">
                  <a:schemeClr val="accent2">
                    <a:hueOff val="-665912"/>
                    <a:satOff val="-293"/>
                    <a:lumOff val="784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043946" tIns="110490" rIns="110491" bIns="110490" numCol="1" spcCol="1270" anchor="ctr" anchorCtr="0">
                  <a:noAutofit/>
                </a:bodyPr>
                <a:lstStyle/>
                <a:p>
                  <a:pPr marL="0" lvl="0" indent="0" algn="l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600" kern="1200" dirty="0"/>
                    <a:t>  NJDOL engages in review of materials</a:t>
                  </a: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98DB4497-4C51-46CF-A461-952B8D99942E}"/>
                    </a:ext>
                  </a:extLst>
                </p:cNvPr>
                <p:cNvSpPr/>
                <p:nvPr/>
              </p:nvSpPr>
              <p:spPr>
                <a:xfrm>
                  <a:off x="2091470" y="3257284"/>
                  <a:ext cx="1846580" cy="69501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tint val="50000"/>
                    <a:hueOff val="-918063"/>
                    <a:satOff val="1962"/>
                    <a:lumOff val="261"/>
                    <a:alphaOff val="0"/>
                  </a:schemeClr>
                </a:fillRef>
                <a:effectRef idx="0">
                  <a:schemeClr val="accent2">
                    <a:tint val="50000"/>
                    <a:hueOff val="-918063"/>
                    <a:satOff val="1962"/>
                    <a:lumOff val="261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69D9CC1-C148-4E50-85E1-39F7C6F8D007}"/>
                    </a:ext>
                  </a:extLst>
                </p:cNvPr>
                <p:cNvSpPr/>
                <p:nvPr/>
              </p:nvSpPr>
              <p:spPr>
                <a:xfrm>
                  <a:off x="2004594" y="4126049"/>
                  <a:ext cx="9232901" cy="868765"/>
                </a:xfrm>
                <a:custGeom>
                  <a:avLst/>
                  <a:gdLst>
                    <a:gd name="connsiteX0" fmla="*/ 0 w 9232901"/>
                    <a:gd name="connsiteY0" fmla="*/ 86877 h 868765"/>
                    <a:gd name="connsiteX1" fmla="*/ 86877 w 9232901"/>
                    <a:gd name="connsiteY1" fmla="*/ 0 h 868765"/>
                    <a:gd name="connsiteX2" fmla="*/ 9146025 w 9232901"/>
                    <a:gd name="connsiteY2" fmla="*/ 0 h 868765"/>
                    <a:gd name="connsiteX3" fmla="*/ 9232902 w 9232901"/>
                    <a:gd name="connsiteY3" fmla="*/ 86877 h 868765"/>
                    <a:gd name="connsiteX4" fmla="*/ 9232901 w 9232901"/>
                    <a:gd name="connsiteY4" fmla="*/ 781889 h 868765"/>
                    <a:gd name="connsiteX5" fmla="*/ 9146024 w 9232901"/>
                    <a:gd name="connsiteY5" fmla="*/ 868766 h 868765"/>
                    <a:gd name="connsiteX6" fmla="*/ 86877 w 9232901"/>
                    <a:gd name="connsiteY6" fmla="*/ 868765 h 868765"/>
                    <a:gd name="connsiteX7" fmla="*/ 0 w 9232901"/>
                    <a:gd name="connsiteY7" fmla="*/ 781888 h 868765"/>
                    <a:gd name="connsiteX8" fmla="*/ 0 w 9232901"/>
                    <a:gd name="connsiteY8" fmla="*/ 86877 h 868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2901" h="868765">
                      <a:moveTo>
                        <a:pt x="0" y="86877"/>
                      </a:moveTo>
                      <a:cubicBezTo>
                        <a:pt x="0" y="38896"/>
                        <a:pt x="38896" y="0"/>
                        <a:pt x="86877" y="0"/>
                      </a:cubicBezTo>
                      <a:lnTo>
                        <a:pt x="9146025" y="0"/>
                      </a:lnTo>
                      <a:cubicBezTo>
                        <a:pt x="9194006" y="0"/>
                        <a:pt x="9232902" y="38896"/>
                        <a:pt x="9232902" y="86877"/>
                      </a:cubicBezTo>
                      <a:cubicBezTo>
                        <a:pt x="9232902" y="318548"/>
                        <a:pt x="9232901" y="550218"/>
                        <a:pt x="9232901" y="781889"/>
                      </a:cubicBezTo>
                      <a:cubicBezTo>
                        <a:pt x="9232901" y="829870"/>
                        <a:pt x="9194005" y="868766"/>
                        <a:pt x="9146024" y="868766"/>
                      </a:cubicBezTo>
                      <a:lnTo>
                        <a:pt x="86877" y="868765"/>
                      </a:lnTo>
                      <a:cubicBezTo>
                        <a:pt x="38896" y="868765"/>
                        <a:pt x="0" y="829869"/>
                        <a:pt x="0" y="781888"/>
                      </a:cubicBezTo>
                      <a:lnTo>
                        <a:pt x="0" y="86877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998868"/>
                    <a:satOff val="-440"/>
                    <a:lumOff val="1177"/>
                    <a:alphaOff val="0"/>
                  </a:schemeClr>
                </a:fillRef>
                <a:effectRef idx="0">
                  <a:schemeClr val="accent2">
                    <a:hueOff val="-998868"/>
                    <a:satOff val="-440"/>
                    <a:lumOff val="1177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043946" tIns="110490" rIns="110491" bIns="110490" numCol="1" spcCol="1270" anchor="ctr" anchorCtr="0">
                  <a:noAutofit/>
                </a:bodyPr>
                <a:lstStyle/>
                <a:p>
                  <a:pPr marL="0" lvl="0" indent="0" algn="l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600" kern="1200" dirty="0"/>
                    <a:t>  Exit interviews to discuss results and questions</a:t>
                  </a:r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61741980-ECCB-41C2-9A09-1823DB987219}"/>
                    </a:ext>
                  </a:extLst>
                </p:cNvPr>
                <p:cNvSpPr/>
                <p:nvPr/>
              </p:nvSpPr>
              <p:spPr>
                <a:xfrm>
                  <a:off x="2091470" y="4212926"/>
                  <a:ext cx="1846580" cy="69501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tint val="50000"/>
                    <a:hueOff val="-1377094"/>
                    <a:satOff val="2944"/>
                    <a:lumOff val="391"/>
                    <a:alphaOff val="0"/>
                  </a:schemeClr>
                </a:fillRef>
                <a:effectRef idx="0">
                  <a:schemeClr val="accent2">
                    <a:tint val="50000"/>
                    <a:hueOff val="-1377094"/>
                    <a:satOff val="2944"/>
                    <a:lumOff val="391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43BAC9C8-31E8-45B7-9114-FDF8007E481B}"/>
                    </a:ext>
                  </a:extLst>
                </p:cNvPr>
                <p:cNvSpPr/>
                <p:nvPr/>
              </p:nvSpPr>
              <p:spPr>
                <a:xfrm>
                  <a:off x="2004594" y="5081692"/>
                  <a:ext cx="9232901" cy="868765"/>
                </a:xfrm>
                <a:custGeom>
                  <a:avLst/>
                  <a:gdLst>
                    <a:gd name="connsiteX0" fmla="*/ 0 w 9232901"/>
                    <a:gd name="connsiteY0" fmla="*/ 86877 h 868765"/>
                    <a:gd name="connsiteX1" fmla="*/ 86877 w 9232901"/>
                    <a:gd name="connsiteY1" fmla="*/ 0 h 868765"/>
                    <a:gd name="connsiteX2" fmla="*/ 9146025 w 9232901"/>
                    <a:gd name="connsiteY2" fmla="*/ 0 h 868765"/>
                    <a:gd name="connsiteX3" fmla="*/ 9232902 w 9232901"/>
                    <a:gd name="connsiteY3" fmla="*/ 86877 h 868765"/>
                    <a:gd name="connsiteX4" fmla="*/ 9232901 w 9232901"/>
                    <a:gd name="connsiteY4" fmla="*/ 781889 h 868765"/>
                    <a:gd name="connsiteX5" fmla="*/ 9146024 w 9232901"/>
                    <a:gd name="connsiteY5" fmla="*/ 868766 h 868765"/>
                    <a:gd name="connsiteX6" fmla="*/ 86877 w 9232901"/>
                    <a:gd name="connsiteY6" fmla="*/ 868765 h 868765"/>
                    <a:gd name="connsiteX7" fmla="*/ 0 w 9232901"/>
                    <a:gd name="connsiteY7" fmla="*/ 781888 h 868765"/>
                    <a:gd name="connsiteX8" fmla="*/ 0 w 9232901"/>
                    <a:gd name="connsiteY8" fmla="*/ 86877 h 868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2901" h="868765">
                      <a:moveTo>
                        <a:pt x="0" y="86877"/>
                      </a:moveTo>
                      <a:cubicBezTo>
                        <a:pt x="0" y="38896"/>
                        <a:pt x="38896" y="0"/>
                        <a:pt x="86877" y="0"/>
                      </a:cubicBezTo>
                      <a:lnTo>
                        <a:pt x="9146025" y="0"/>
                      </a:lnTo>
                      <a:cubicBezTo>
                        <a:pt x="9194006" y="0"/>
                        <a:pt x="9232902" y="38896"/>
                        <a:pt x="9232902" y="86877"/>
                      </a:cubicBezTo>
                      <a:cubicBezTo>
                        <a:pt x="9232902" y="318548"/>
                        <a:pt x="9232901" y="550218"/>
                        <a:pt x="9232901" y="781889"/>
                      </a:cubicBezTo>
                      <a:cubicBezTo>
                        <a:pt x="9232901" y="829870"/>
                        <a:pt x="9194005" y="868766"/>
                        <a:pt x="9146024" y="868766"/>
                      </a:cubicBezTo>
                      <a:lnTo>
                        <a:pt x="86877" y="868765"/>
                      </a:lnTo>
                      <a:cubicBezTo>
                        <a:pt x="38896" y="868765"/>
                        <a:pt x="0" y="829869"/>
                        <a:pt x="0" y="781888"/>
                      </a:cubicBezTo>
                      <a:lnTo>
                        <a:pt x="0" y="86877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331824"/>
                    <a:satOff val="-586"/>
                    <a:lumOff val="1569"/>
                    <a:alphaOff val="0"/>
                  </a:schemeClr>
                </a:fillRef>
                <a:effectRef idx="0">
                  <a:schemeClr val="accent2">
                    <a:hueOff val="-1331824"/>
                    <a:satOff val="-586"/>
                    <a:lumOff val="156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043946" tIns="110490" rIns="110491" bIns="110490" numCol="1" spcCol="1270" anchor="ctr" anchorCtr="0">
                  <a:noAutofit/>
                </a:bodyPr>
                <a:lstStyle/>
                <a:p>
                  <a:pPr marL="0" lvl="0" indent="0" algn="l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600" kern="1200" dirty="0"/>
                    <a:t>  Finalization of reports</a:t>
                  </a: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3E3832C2-14EF-4945-BC65-EBB46F5089DE}"/>
                    </a:ext>
                  </a:extLst>
                </p:cNvPr>
                <p:cNvSpPr/>
                <p:nvPr/>
              </p:nvSpPr>
              <p:spPr>
                <a:xfrm>
                  <a:off x="2091470" y="5168568"/>
                  <a:ext cx="1846580" cy="69501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tint val="50000"/>
                    <a:hueOff val="-1836126"/>
                    <a:satOff val="3925"/>
                    <a:lumOff val="522"/>
                    <a:alphaOff val="0"/>
                  </a:schemeClr>
                </a:fillRef>
                <a:effectRef idx="0">
                  <a:schemeClr val="accent2">
                    <a:tint val="50000"/>
                    <a:hueOff val="-1836126"/>
                    <a:satOff val="3925"/>
                    <a:lumOff val="522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E75118-E388-41D8-9089-7FCAAAAF552D}"/>
                  </a:ext>
                </a:extLst>
              </p:cNvPr>
              <p:cNvSpPr txBox="1"/>
              <p:nvPr/>
            </p:nvSpPr>
            <p:spPr>
              <a:xfrm>
                <a:off x="2136241" y="3390341"/>
                <a:ext cx="30738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November 2021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8E24A1-7D25-4824-B889-50F237E5ED7A}"/>
                  </a:ext>
                </a:extLst>
              </p:cNvPr>
              <p:cNvSpPr txBox="1"/>
              <p:nvPr/>
            </p:nvSpPr>
            <p:spPr>
              <a:xfrm>
                <a:off x="2120990" y="2301641"/>
                <a:ext cx="1552194" cy="75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November 15, </a:t>
                </a:r>
              </a:p>
              <a:p>
                <a:r>
                  <a:rPr lang="en-US" b="1" dirty="0"/>
                  <a:t>2021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B6A128-1ED0-458A-8745-B80E37FDEAE9}"/>
                  </a:ext>
                </a:extLst>
              </p:cNvPr>
              <p:cNvSpPr txBox="1"/>
              <p:nvPr/>
            </p:nvSpPr>
            <p:spPr>
              <a:xfrm>
                <a:off x="2120990" y="4375765"/>
                <a:ext cx="18429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December 2021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05368-1514-4599-8C92-B632483BA887}"/>
                  </a:ext>
                </a:extLst>
              </p:cNvPr>
              <p:cNvSpPr txBox="1"/>
              <p:nvPr/>
            </p:nvSpPr>
            <p:spPr>
              <a:xfrm>
                <a:off x="2136241" y="5244530"/>
                <a:ext cx="1765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January 2022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FBB0B5-40AF-4B1A-A394-E35CF5A17206}"/>
                  </a:ext>
                </a:extLst>
              </p:cNvPr>
              <p:cNvSpPr txBox="1"/>
              <p:nvPr/>
            </p:nvSpPr>
            <p:spPr>
              <a:xfrm>
                <a:off x="2120990" y="488828"/>
                <a:ext cx="1782901" cy="433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October 15, 2021</a:t>
                </a: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412D51-3DEB-445C-9948-10CD2871F1DB}"/>
                </a:ext>
              </a:extLst>
            </p:cNvPr>
            <p:cNvSpPr/>
            <p:nvPr/>
          </p:nvSpPr>
          <p:spPr>
            <a:xfrm>
              <a:off x="1488664" y="1889634"/>
              <a:ext cx="9434839" cy="739652"/>
            </a:xfrm>
            <a:custGeom>
              <a:avLst/>
              <a:gdLst>
                <a:gd name="connsiteX0" fmla="*/ 0 w 9232901"/>
                <a:gd name="connsiteY0" fmla="*/ 86877 h 868765"/>
                <a:gd name="connsiteX1" fmla="*/ 86877 w 9232901"/>
                <a:gd name="connsiteY1" fmla="*/ 0 h 868765"/>
                <a:gd name="connsiteX2" fmla="*/ 9146025 w 9232901"/>
                <a:gd name="connsiteY2" fmla="*/ 0 h 868765"/>
                <a:gd name="connsiteX3" fmla="*/ 9232902 w 9232901"/>
                <a:gd name="connsiteY3" fmla="*/ 86877 h 868765"/>
                <a:gd name="connsiteX4" fmla="*/ 9232901 w 9232901"/>
                <a:gd name="connsiteY4" fmla="*/ 781889 h 868765"/>
                <a:gd name="connsiteX5" fmla="*/ 9146024 w 9232901"/>
                <a:gd name="connsiteY5" fmla="*/ 868766 h 868765"/>
                <a:gd name="connsiteX6" fmla="*/ 86877 w 9232901"/>
                <a:gd name="connsiteY6" fmla="*/ 868765 h 868765"/>
                <a:gd name="connsiteX7" fmla="*/ 0 w 9232901"/>
                <a:gd name="connsiteY7" fmla="*/ 781888 h 868765"/>
                <a:gd name="connsiteX8" fmla="*/ 0 w 9232901"/>
                <a:gd name="connsiteY8" fmla="*/ 86877 h 86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2901" h="868765">
                  <a:moveTo>
                    <a:pt x="0" y="86877"/>
                  </a:moveTo>
                  <a:cubicBezTo>
                    <a:pt x="0" y="38896"/>
                    <a:pt x="38896" y="0"/>
                    <a:pt x="86877" y="0"/>
                  </a:cubicBezTo>
                  <a:lnTo>
                    <a:pt x="9146025" y="0"/>
                  </a:lnTo>
                  <a:cubicBezTo>
                    <a:pt x="9194006" y="0"/>
                    <a:pt x="9232902" y="38896"/>
                    <a:pt x="9232902" y="86877"/>
                  </a:cubicBezTo>
                  <a:cubicBezTo>
                    <a:pt x="9232902" y="318548"/>
                    <a:pt x="9232901" y="550218"/>
                    <a:pt x="9232901" y="781889"/>
                  </a:cubicBezTo>
                  <a:cubicBezTo>
                    <a:pt x="9232901" y="829870"/>
                    <a:pt x="9194005" y="868766"/>
                    <a:pt x="9146024" y="868766"/>
                  </a:cubicBezTo>
                  <a:lnTo>
                    <a:pt x="86877" y="868765"/>
                  </a:lnTo>
                  <a:cubicBezTo>
                    <a:pt x="38896" y="868765"/>
                    <a:pt x="0" y="829869"/>
                    <a:pt x="0" y="781888"/>
                  </a:cubicBezTo>
                  <a:lnTo>
                    <a:pt x="0" y="868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3946" tIns="110490" rIns="110491" bIns="1104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  Entrance interviews to discuss monitoring process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FCD954B-4670-449C-8D41-9C8537103AA5}"/>
                </a:ext>
              </a:extLst>
            </p:cNvPr>
            <p:cNvSpPr/>
            <p:nvPr/>
          </p:nvSpPr>
          <p:spPr>
            <a:xfrm>
              <a:off x="1589174" y="1973543"/>
              <a:ext cx="1886968" cy="591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D80D59-9C71-46D5-8A71-4A478BA31A7C}"/>
                </a:ext>
              </a:extLst>
            </p:cNvPr>
            <p:cNvSpPr txBox="1"/>
            <p:nvPr/>
          </p:nvSpPr>
          <p:spPr>
            <a:xfrm>
              <a:off x="1589174" y="1982955"/>
              <a:ext cx="1823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Week of October 18,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294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6B69-5502-4FD6-B2DF-2BCC34B1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74" y="5219299"/>
            <a:ext cx="10113645" cy="822960"/>
          </a:xfrm>
        </p:spPr>
        <p:txBody>
          <a:bodyPr/>
          <a:lstStyle/>
          <a:p>
            <a:r>
              <a:rPr lang="en-US" b="1" dirty="0"/>
              <a:t>Regional TA Labs</a:t>
            </a:r>
          </a:p>
        </p:txBody>
      </p:sp>
      <p:graphicFrame>
        <p:nvGraphicFramePr>
          <p:cNvPr id="4" name="Picture Placeholder 8">
            <a:extLst>
              <a:ext uri="{FF2B5EF4-FFF2-40B4-BE49-F238E27FC236}">
                <a16:creationId xmlns:a16="http://schemas.microsoft.com/office/drawing/2014/main" id="{1DF5D540-1CA4-448F-9DEC-DE47B92716AE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693042729"/>
              </p:ext>
            </p:extLst>
          </p:nvPr>
        </p:nvGraphicFramePr>
        <p:xfrm>
          <a:off x="469230" y="312820"/>
          <a:ext cx="11434011" cy="4361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48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C7A1DA0-F705-44AC-B6BA-8FE4A8964461}"/>
              </a:ext>
            </a:extLst>
          </p:cNvPr>
          <p:cNvGrpSpPr/>
          <p:nvPr/>
        </p:nvGrpSpPr>
        <p:grpSpPr>
          <a:xfrm>
            <a:off x="2399144" y="1334391"/>
            <a:ext cx="8175760" cy="3694328"/>
            <a:chOff x="2399144" y="1334391"/>
            <a:chExt cx="8175760" cy="369432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260960-8BCA-4DFB-B6B2-68DEC99773C1}"/>
                </a:ext>
              </a:extLst>
            </p:cNvPr>
            <p:cNvSpPr/>
            <p:nvPr/>
          </p:nvSpPr>
          <p:spPr>
            <a:xfrm>
              <a:off x="2399144" y="1334391"/>
              <a:ext cx="934982" cy="1335687"/>
            </a:xfrm>
            <a:custGeom>
              <a:avLst/>
              <a:gdLst>
                <a:gd name="connsiteX0" fmla="*/ 0 w 1335687"/>
                <a:gd name="connsiteY0" fmla="*/ 0 h 934981"/>
                <a:gd name="connsiteX1" fmla="*/ 868197 w 1335687"/>
                <a:gd name="connsiteY1" fmla="*/ 0 h 934981"/>
                <a:gd name="connsiteX2" fmla="*/ 1335687 w 1335687"/>
                <a:gd name="connsiteY2" fmla="*/ 467491 h 934981"/>
                <a:gd name="connsiteX3" fmla="*/ 868197 w 1335687"/>
                <a:gd name="connsiteY3" fmla="*/ 934981 h 934981"/>
                <a:gd name="connsiteX4" fmla="*/ 0 w 1335687"/>
                <a:gd name="connsiteY4" fmla="*/ 934981 h 934981"/>
                <a:gd name="connsiteX5" fmla="*/ 467491 w 1335687"/>
                <a:gd name="connsiteY5" fmla="*/ 467491 h 934981"/>
                <a:gd name="connsiteX6" fmla="*/ 0 w 1335687"/>
                <a:gd name="connsiteY6" fmla="*/ 0 h 93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687" h="934981">
                  <a:moveTo>
                    <a:pt x="1335687" y="0"/>
                  </a:moveTo>
                  <a:lnTo>
                    <a:pt x="1335687" y="607738"/>
                  </a:lnTo>
                  <a:lnTo>
                    <a:pt x="667843" y="934981"/>
                  </a:lnTo>
                  <a:lnTo>
                    <a:pt x="0" y="607738"/>
                  </a:lnTo>
                  <a:lnTo>
                    <a:pt x="0" y="0"/>
                  </a:lnTo>
                  <a:lnTo>
                    <a:pt x="667843" y="327244"/>
                  </a:lnTo>
                  <a:lnTo>
                    <a:pt x="133568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475746" rIns="8255" bIns="47574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/>
                <a:t>Monitoring Results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A5ECB0-4D5A-4FBB-B03D-8D5763F362CE}"/>
                </a:ext>
              </a:extLst>
            </p:cNvPr>
            <p:cNvSpPr/>
            <p:nvPr/>
          </p:nvSpPr>
          <p:spPr>
            <a:xfrm>
              <a:off x="3312491" y="1337106"/>
              <a:ext cx="7262413" cy="868197"/>
            </a:xfrm>
            <a:custGeom>
              <a:avLst/>
              <a:gdLst>
                <a:gd name="connsiteX0" fmla="*/ 144702 w 868197"/>
                <a:gd name="connsiteY0" fmla="*/ 0 h 7262413"/>
                <a:gd name="connsiteX1" fmla="*/ 723495 w 868197"/>
                <a:gd name="connsiteY1" fmla="*/ 0 h 7262413"/>
                <a:gd name="connsiteX2" fmla="*/ 868197 w 868197"/>
                <a:gd name="connsiteY2" fmla="*/ 144702 h 7262413"/>
                <a:gd name="connsiteX3" fmla="*/ 868197 w 868197"/>
                <a:gd name="connsiteY3" fmla="*/ 7262413 h 7262413"/>
                <a:gd name="connsiteX4" fmla="*/ 868197 w 868197"/>
                <a:gd name="connsiteY4" fmla="*/ 7262413 h 7262413"/>
                <a:gd name="connsiteX5" fmla="*/ 0 w 868197"/>
                <a:gd name="connsiteY5" fmla="*/ 7262413 h 7262413"/>
                <a:gd name="connsiteX6" fmla="*/ 0 w 868197"/>
                <a:gd name="connsiteY6" fmla="*/ 7262413 h 7262413"/>
                <a:gd name="connsiteX7" fmla="*/ 0 w 868197"/>
                <a:gd name="connsiteY7" fmla="*/ 144702 h 7262413"/>
                <a:gd name="connsiteX8" fmla="*/ 144702 w 868197"/>
                <a:gd name="connsiteY8" fmla="*/ 0 h 726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7" h="7262413">
                  <a:moveTo>
                    <a:pt x="868197" y="1210426"/>
                  </a:moveTo>
                  <a:lnTo>
                    <a:pt x="868197" y="6051987"/>
                  </a:lnTo>
                  <a:cubicBezTo>
                    <a:pt x="868197" y="6720487"/>
                    <a:pt x="860452" y="7262409"/>
                    <a:pt x="850898" y="7262409"/>
                  </a:cubicBezTo>
                  <a:lnTo>
                    <a:pt x="0" y="7262409"/>
                  </a:lnTo>
                  <a:lnTo>
                    <a:pt x="0" y="7262409"/>
                  </a:lnTo>
                  <a:lnTo>
                    <a:pt x="0" y="4"/>
                  </a:lnTo>
                  <a:lnTo>
                    <a:pt x="0" y="4"/>
                  </a:lnTo>
                  <a:lnTo>
                    <a:pt x="850898" y="4"/>
                  </a:lnTo>
                  <a:cubicBezTo>
                    <a:pt x="860452" y="4"/>
                    <a:pt x="868197" y="541926"/>
                    <a:pt x="868197" y="121042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54447" rIns="54447" bIns="54447" numCol="1" spcCol="1270" anchor="ctr" anchorCtr="0">
              <a:noAutofit/>
            </a:bodyPr>
            <a:lstStyle/>
            <a:p>
              <a:pPr marL="60325" lvl="1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900" kern="1200" dirty="0"/>
                <a:t>Based on NJDOL and USDOL monitoring results, specific areas where additional policy resources and tools are needed are identified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E7B577-2087-41D9-B2D7-8C71660BEB06}"/>
                </a:ext>
              </a:extLst>
            </p:cNvPr>
            <p:cNvSpPr/>
            <p:nvPr/>
          </p:nvSpPr>
          <p:spPr>
            <a:xfrm>
              <a:off x="2399144" y="2503034"/>
              <a:ext cx="934982" cy="1335687"/>
            </a:xfrm>
            <a:custGeom>
              <a:avLst/>
              <a:gdLst>
                <a:gd name="connsiteX0" fmla="*/ 0 w 1335687"/>
                <a:gd name="connsiteY0" fmla="*/ 0 h 934981"/>
                <a:gd name="connsiteX1" fmla="*/ 868197 w 1335687"/>
                <a:gd name="connsiteY1" fmla="*/ 0 h 934981"/>
                <a:gd name="connsiteX2" fmla="*/ 1335687 w 1335687"/>
                <a:gd name="connsiteY2" fmla="*/ 467491 h 934981"/>
                <a:gd name="connsiteX3" fmla="*/ 868197 w 1335687"/>
                <a:gd name="connsiteY3" fmla="*/ 934981 h 934981"/>
                <a:gd name="connsiteX4" fmla="*/ 0 w 1335687"/>
                <a:gd name="connsiteY4" fmla="*/ 934981 h 934981"/>
                <a:gd name="connsiteX5" fmla="*/ 467491 w 1335687"/>
                <a:gd name="connsiteY5" fmla="*/ 467491 h 934981"/>
                <a:gd name="connsiteX6" fmla="*/ 0 w 1335687"/>
                <a:gd name="connsiteY6" fmla="*/ 0 h 93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687" h="934981">
                  <a:moveTo>
                    <a:pt x="1335687" y="0"/>
                  </a:moveTo>
                  <a:lnTo>
                    <a:pt x="1335687" y="607738"/>
                  </a:lnTo>
                  <a:lnTo>
                    <a:pt x="667843" y="934981"/>
                  </a:lnTo>
                  <a:lnTo>
                    <a:pt x="0" y="607738"/>
                  </a:lnTo>
                  <a:lnTo>
                    <a:pt x="0" y="0"/>
                  </a:lnTo>
                  <a:lnTo>
                    <a:pt x="667843" y="327244"/>
                  </a:lnTo>
                  <a:lnTo>
                    <a:pt x="133568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475746" rIns="8255" bIns="47574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/>
                <a:t>Policy Resources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040C2E-1888-40AD-8E65-47C014D3CA04}"/>
                </a:ext>
              </a:extLst>
            </p:cNvPr>
            <p:cNvSpPr/>
            <p:nvPr/>
          </p:nvSpPr>
          <p:spPr>
            <a:xfrm>
              <a:off x="3312491" y="2527104"/>
              <a:ext cx="7262413" cy="868197"/>
            </a:xfrm>
            <a:custGeom>
              <a:avLst/>
              <a:gdLst>
                <a:gd name="connsiteX0" fmla="*/ 144702 w 868197"/>
                <a:gd name="connsiteY0" fmla="*/ 0 h 7262413"/>
                <a:gd name="connsiteX1" fmla="*/ 723495 w 868197"/>
                <a:gd name="connsiteY1" fmla="*/ 0 h 7262413"/>
                <a:gd name="connsiteX2" fmla="*/ 868197 w 868197"/>
                <a:gd name="connsiteY2" fmla="*/ 144702 h 7262413"/>
                <a:gd name="connsiteX3" fmla="*/ 868197 w 868197"/>
                <a:gd name="connsiteY3" fmla="*/ 7262413 h 7262413"/>
                <a:gd name="connsiteX4" fmla="*/ 868197 w 868197"/>
                <a:gd name="connsiteY4" fmla="*/ 7262413 h 7262413"/>
                <a:gd name="connsiteX5" fmla="*/ 0 w 868197"/>
                <a:gd name="connsiteY5" fmla="*/ 7262413 h 7262413"/>
                <a:gd name="connsiteX6" fmla="*/ 0 w 868197"/>
                <a:gd name="connsiteY6" fmla="*/ 7262413 h 7262413"/>
                <a:gd name="connsiteX7" fmla="*/ 0 w 868197"/>
                <a:gd name="connsiteY7" fmla="*/ 144702 h 7262413"/>
                <a:gd name="connsiteX8" fmla="*/ 144702 w 868197"/>
                <a:gd name="connsiteY8" fmla="*/ 0 h 726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7" h="7262413">
                  <a:moveTo>
                    <a:pt x="868197" y="1210426"/>
                  </a:moveTo>
                  <a:lnTo>
                    <a:pt x="868197" y="6051987"/>
                  </a:lnTo>
                  <a:cubicBezTo>
                    <a:pt x="868197" y="6720487"/>
                    <a:pt x="860452" y="7262409"/>
                    <a:pt x="850898" y="7262409"/>
                  </a:cubicBezTo>
                  <a:lnTo>
                    <a:pt x="0" y="7262409"/>
                  </a:lnTo>
                  <a:lnTo>
                    <a:pt x="0" y="7262409"/>
                  </a:lnTo>
                  <a:lnTo>
                    <a:pt x="0" y="4"/>
                  </a:lnTo>
                  <a:lnTo>
                    <a:pt x="0" y="4"/>
                  </a:lnTo>
                  <a:lnTo>
                    <a:pt x="850898" y="4"/>
                  </a:lnTo>
                  <a:cubicBezTo>
                    <a:pt x="860452" y="4"/>
                    <a:pt x="868197" y="541926"/>
                    <a:pt x="868197" y="121042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54447" rIns="54447" bIns="54447" numCol="1" spcCol="1270" anchor="ctr" anchorCtr="0">
              <a:noAutofit/>
            </a:bodyPr>
            <a:lstStyle/>
            <a:p>
              <a:pPr marL="60325" lvl="1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900" kern="1200" dirty="0"/>
                <a:t>New policy resources and tools that draw on existing state policy, federal policies, and research developed to support policy and practice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15076B7-60CD-4C3E-BC7D-98CC4DA56C55}"/>
                </a:ext>
              </a:extLst>
            </p:cNvPr>
            <p:cNvSpPr/>
            <p:nvPr/>
          </p:nvSpPr>
          <p:spPr>
            <a:xfrm>
              <a:off x="2399144" y="3693032"/>
              <a:ext cx="934981" cy="1335687"/>
            </a:xfrm>
            <a:custGeom>
              <a:avLst/>
              <a:gdLst>
                <a:gd name="connsiteX0" fmla="*/ 0 w 1335687"/>
                <a:gd name="connsiteY0" fmla="*/ 0 h 934981"/>
                <a:gd name="connsiteX1" fmla="*/ 868197 w 1335687"/>
                <a:gd name="connsiteY1" fmla="*/ 0 h 934981"/>
                <a:gd name="connsiteX2" fmla="*/ 1335687 w 1335687"/>
                <a:gd name="connsiteY2" fmla="*/ 467491 h 934981"/>
                <a:gd name="connsiteX3" fmla="*/ 868197 w 1335687"/>
                <a:gd name="connsiteY3" fmla="*/ 934981 h 934981"/>
                <a:gd name="connsiteX4" fmla="*/ 0 w 1335687"/>
                <a:gd name="connsiteY4" fmla="*/ 934981 h 934981"/>
                <a:gd name="connsiteX5" fmla="*/ 467491 w 1335687"/>
                <a:gd name="connsiteY5" fmla="*/ 467491 h 934981"/>
                <a:gd name="connsiteX6" fmla="*/ 0 w 1335687"/>
                <a:gd name="connsiteY6" fmla="*/ 0 h 93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687" h="934981">
                  <a:moveTo>
                    <a:pt x="1335687" y="0"/>
                  </a:moveTo>
                  <a:lnTo>
                    <a:pt x="1335687" y="607738"/>
                  </a:lnTo>
                  <a:lnTo>
                    <a:pt x="667843" y="934981"/>
                  </a:lnTo>
                  <a:lnTo>
                    <a:pt x="0" y="607738"/>
                  </a:lnTo>
                  <a:lnTo>
                    <a:pt x="0" y="0"/>
                  </a:lnTo>
                  <a:lnTo>
                    <a:pt x="667843" y="327244"/>
                  </a:lnTo>
                  <a:lnTo>
                    <a:pt x="133568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475746" rIns="8254" bIns="47574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/>
                <a:t>Interactive Training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706CDD-9DD0-4D89-9A9E-D0E899C9706C}"/>
                </a:ext>
              </a:extLst>
            </p:cNvPr>
            <p:cNvSpPr/>
            <p:nvPr/>
          </p:nvSpPr>
          <p:spPr>
            <a:xfrm>
              <a:off x="3312491" y="3717102"/>
              <a:ext cx="7262413" cy="868197"/>
            </a:xfrm>
            <a:custGeom>
              <a:avLst/>
              <a:gdLst>
                <a:gd name="connsiteX0" fmla="*/ 144702 w 868197"/>
                <a:gd name="connsiteY0" fmla="*/ 0 h 7262413"/>
                <a:gd name="connsiteX1" fmla="*/ 723495 w 868197"/>
                <a:gd name="connsiteY1" fmla="*/ 0 h 7262413"/>
                <a:gd name="connsiteX2" fmla="*/ 868197 w 868197"/>
                <a:gd name="connsiteY2" fmla="*/ 144702 h 7262413"/>
                <a:gd name="connsiteX3" fmla="*/ 868197 w 868197"/>
                <a:gd name="connsiteY3" fmla="*/ 7262413 h 7262413"/>
                <a:gd name="connsiteX4" fmla="*/ 868197 w 868197"/>
                <a:gd name="connsiteY4" fmla="*/ 7262413 h 7262413"/>
                <a:gd name="connsiteX5" fmla="*/ 0 w 868197"/>
                <a:gd name="connsiteY5" fmla="*/ 7262413 h 7262413"/>
                <a:gd name="connsiteX6" fmla="*/ 0 w 868197"/>
                <a:gd name="connsiteY6" fmla="*/ 7262413 h 7262413"/>
                <a:gd name="connsiteX7" fmla="*/ 0 w 868197"/>
                <a:gd name="connsiteY7" fmla="*/ 144702 h 7262413"/>
                <a:gd name="connsiteX8" fmla="*/ 144702 w 868197"/>
                <a:gd name="connsiteY8" fmla="*/ 0 h 726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7" h="7262413">
                  <a:moveTo>
                    <a:pt x="868197" y="1210426"/>
                  </a:moveTo>
                  <a:lnTo>
                    <a:pt x="868197" y="6051987"/>
                  </a:lnTo>
                  <a:cubicBezTo>
                    <a:pt x="868197" y="6720487"/>
                    <a:pt x="860452" y="7262409"/>
                    <a:pt x="850898" y="7262409"/>
                  </a:cubicBezTo>
                  <a:lnTo>
                    <a:pt x="0" y="7262409"/>
                  </a:lnTo>
                  <a:lnTo>
                    <a:pt x="0" y="7262409"/>
                  </a:lnTo>
                  <a:lnTo>
                    <a:pt x="0" y="4"/>
                  </a:lnTo>
                  <a:lnTo>
                    <a:pt x="0" y="4"/>
                  </a:lnTo>
                  <a:lnTo>
                    <a:pt x="850898" y="4"/>
                  </a:lnTo>
                  <a:cubicBezTo>
                    <a:pt x="860452" y="4"/>
                    <a:pt x="868197" y="541926"/>
                    <a:pt x="868197" y="121042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54447" rIns="54447" bIns="54447" numCol="1" spcCol="1270" anchor="ctr" anchorCtr="0">
              <a:noAutofit/>
            </a:bodyPr>
            <a:lstStyle/>
            <a:p>
              <a:pPr marL="60325" lvl="1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900" kern="1200" dirty="0"/>
                <a:t>TA team provides opportunities for interactive engagement around new policy resources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05D9DD70-45DF-4FE6-A57E-EEE816803EB2}"/>
              </a:ext>
            </a:extLst>
          </p:cNvPr>
          <p:cNvSpPr txBox="1">
            <a:spLocks/>
          </p:cNvSpPr>
          <p:nvPr/>
        </p:nvSpPr>
        <p:spPr>
          <a:xfrm>
            <a:off x="1147428" y="226446"/>
            <a:ext cx="12556958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Targeted Training and TA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0BFFD44-CBDF-43DB-AD65-F845097B05F2}"/>
              </a:ext>
            </a:extLst>
          </p:cNvPr>
          <p:cNvSpPr/>
          <p:nvPr/>
        </p:nvSpPr>
        <p:spPr>
          <a:xfrm>
            <a:off x="182124" y="3585411"/>
            <a:ext cx="2082257" cy="1450756"/>
          </a:xfrm>
          <a:prstGeom prst="rightArrow">
            <a:avLst>
              <a:gd name="adj1" fmla="val 50000"/>
              <a:gd name="adj2" fmla="val 532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Regional TA Labs</a:t>
            </a:r>
          </a:p>
        </p:txBody>
      </p:sp>
    </p:spTree>
    <p:extLst>
      <p:ext uri="{BB962C8B-B14F-4D97-AF65-F5344CB8AC3E}">
        <p14:creationId xmlns:p14="http://schemas.microsoft.com/office/powerpoint/2010/main" val="34044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40DA-4877-4064-BC89-4D8820CA9C08}"/>
              </a:ext>
            </a:extLst>
          </p:cNvPr>
          <p:cNvSpPr txBox="1">
            <a:spLocks/>
          </p:cNvSpPr>
          <p:nvPr/>
        </p:nvSpPr>
        <p:spPr>
          <a:xfrm>
            <a:off x="1147428" y="226446"/>
            <a:ext cx="12556958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Regional TA Labs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786F58-41DF-4A6C-8F16-79DA26101C68}"/>
              </a:ext>
            </a:extLst>
          </p:cNvPr>
          <p:cNvSpPr/>
          <p:nvPr/>
        </p:nvSpPr>
        <p:spPr>
          <a:xfrm>
            <a:off x="1368008" y="1335500"/>
            <a:ext cx="2891172" cy="421105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November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AOSOS Technical Guide: Title I Service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Assessment Technical Assistance Guide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1612A9-C41B-4497-B1EB-54685A241B6B}"/>
              </a:ext>
            </a:extLst>
          </p:cNvPr>
          <p:cNvSpPr/>
          <p:nvPr/>
        </p:nvSpPr>
        <p:spPr>
          <a:xfrm>
            <a:off x="4805030" y="1335500"/>
            <a:ext cx="2891172" cy="421105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December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Placement, Exit, and Follow-up Policy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On-the-Job Training (OJT) Policy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47BD8D-E8A2-43E2-8C4E-F5EF9A9B09DA}"/>
              </a:ext>
            </a:extLst>
          </p:cNvPr>
          <p:cNvSpPr/>
          <p:nvPr/>
        </p:nvSpPr>
        <p:spPr>
          <a:xfrm>
            <a:off x="8049127" y="1335501"/>
            <a:ext cx="2891172" cy="4211057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January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Adult/DW Manual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Youth Manual</a:t>
            </a:r>
          </a:p>
        </p:txBody>
      </p:sp>
    </p:spTree>
    <p:extLst>
      <p:ext uri="{BB962C8B-B14F-4D97-AF65-F5344CB8AC3E}">
        <p14:creationId xmlns:p14="http://schemas.microsoft.com/office/powerpoint/2010/main" val="229209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91EDFE-AEEC-4D25-B825-2DF7A1305F1A}"/>
              </a:ext>
            </a:extLst>
          </p:cNvPr>
          <p:cNvGraphicFramePr/>
          <p:nvPr/>
        </p:nvGraphicFramePr>
        <p:xfrm>
          <a:off x="1299076" y="1334391"/>
          <a:ext cx="9978858" cy="4911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5D9DD70-45DF-4FE6-A57E-EEE816803EB2}"/>
              </a:ext>
            </a:extLst>
          </p:cNvPr>
          <p:cNvSpPr txBox="1">
            <a:spLocks/>
          </p:cNvSpPr>
          <p:nvPr/>
        </p:nvSpPr>
        <p:spPr>
          <a:xfrm>
            <a:off x="1147428" y="226446"/>
            <a:ext cx="12556958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Targeted Training and TA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941497B-5B0B-4421-8F5D-A48293AFC877}"/>
              </a:ext>
            </a:extLst>
          </p:cNvPr>
          <p:cNvSpPr/>
          <p:nvPr/>
        </p:nvSpPr>
        <p:spPr>
          <a:xfrm>
            <a:off x="182124" y="4794746"/>
            <a:ext cx="2082257" cy="1450756"/>
          </a:xfrm>
          <a:prstGeom prst="rightArrow">
            <a:avLst>
              <a:gd name="adj1" fmla="val 50000"/>
              <a:gd name="adj2" fmla="val 532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LMS</a:t>
            </a:r>
          </a:p>
        </p:txBody>
      </p:sp>
    </p:spTree>
    <p:extLst>
      <p:ext uri="{BB962C8B-B14F-4D97-AF65-F5344CB8AC3E}">
        <p14:creationId xmlns:p14="http://schemas.microsoft.com/office/powerpoint/2010/main" val="3141038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88381-40E2-4CD1-9C52-3AC4F896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Management System (LMS)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6317-F5D8-4E3B-9CE4-96F72998F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We are working with MIS and DIT to develop a Learning Management System (LMS)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Will include training videos relevant to NJDOL workforce programs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NJDOL employees, staff working within local areas, and vendors – including youth providers will be able to access the LMS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We are working on compiling lists of individuals that will need access to the LMS from each local area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Your local technical assistance liaison will be in touch with you to finalize a list of folks that should be set up in the system</a:t>
            </a:r>
          </a:p>
        </p:txBody>
      </p:sp>
    </p:spTree>
    <p:extLst>
      <p:ext uri="{BB962C8B-B14F-4D97-AF65-F5344CB8AC3E}">
        <p14:creationId xmlns:p14="http://schemas.microsoft.com/office/powerpoint/2010/main" val="333088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6B69-5502-4FD6-B2DF-2BCC34B1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74" y="5219299"/>
            <a:ext cx="10113645" cy="822960"/>
          </a:xfrm>
        </p:spPr>
        <p:txBody>
          <a:bodyPr/>
          <a:lstStyle/>
          <a:p>
            <a:r>
              <a:rPr lang="en-US" b="1" dirty="0"/>
              <a:t>USDOL Monitoring</a:t>
            </a:r>
          </a:p>
        </p:txBody>
      </p:sp>
      <p:graphicFrame>
        <p:nvGraphicFramePr>
          <p:cNvPr id="4" name="Picture Placeholder 8">
            <a:extLst>
              <a:ext uri="{FF2B5EF4-FFF2-40B4-BE49-F238E27FC236}">
                <a16:creationId xmlns:a16="http://schemas.microsoft.com/office/drawing/2014/main" id="{7A2C1E4A-1DAA-497B-A496-3127BAE5B633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385010" y="288759"/>
          <a:ext cx="11698705" cy="444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728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CB47EE-C502-4C39-AF48-BE93D267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Program Areas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CD2BE6-F93C-4975-8A79-13A869546EE9}"/>
              </a:ext>
            </a:extLst>
          </p:cNvPr>
          <p:cNvSpPr/>
          <p:nvPr/>
        </p:nvSpPr>
        <p:spPr>
          <a:xfrm>
            <a:off x="4811829" y="3470811"/>
            <a:ext cx="2410327" cy="110088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Grievance and Complaint Procedures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F12F2F-4E4A-4DB2-B4B0-A3CF88E3FD89}"/>
              </a:ext>
            </a:extLst>
          </p:cNvPr>
          <p:cNvSpPr/>
          <p:nvPr/>
        </p:nvSpPr>
        <p:spPr>
          <a:xfrm>
            <a:off x="7878681" y="2007168"/>
            <a:ext cx="2410327" cy="110088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Uniform Service Delivery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318D3-C9FA-4D36-A8B8-553813946EC2}"/>
              </a:ext>
            </a:extLst>
          </p:cNvPr>
          <p:cNvSpPr/>
          <p:nvPr/>
        </p:nvSpPr>
        <p:spPr>
          <a:xfrm>
            <a:off x="1744980" y="3470811"/>
            <a:ext cx="2410327" cy="1100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Local Oversight and Monitoring Functions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04F8-9E86-40E9-8067-1A14D34B8981}"/>
              </a:ext>
            </a:extLst>
          </p:cNvPr>
          <p:cNvSpPr/>
          <p:nvPr/>
        </p:nvSpPr>
        <p:spPr>
          <a:xfrm>
            <a:off x="4843913" y="4804204"/>
            <a:ext cx="2410327" cy="110088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PII Policies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025445-CA67-4055-8A10-567E5AEB6484}"/>
              </a:ext>
            </a:extLst>
          </p:cNvPr>
          <p:cNvSpPr/>
          <p:nvPr/>
        </p:nvSpPr>
        <p:spPr>
          <a:xfrm>
            <a:off x="1744979" y="4804202"/>
            <a:ext cx="2410327" cy="1100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Career and Youth Services Procurement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C32EF0-D838-4AEF-8A9C-9F93CE17ADC0}"/>
              </a:ext>
            </a:extLst>
          </p:cNvPr>
          <p:cNvSpPr/>
          <p:nvPr/>
        </p:nvSpPr>
        <p:spPr>
          <a:xfrm>
            <a:off x="7878680" y="4804203"/>
            <a:ext cx="2410327" cy="110088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Placement, Exit, and Follow-up Procedures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BD83CE-3091-44DB-BA6A-6C64ED2EB58D}"/>
              </a:ext>
            </a:extLst>
          </p:cNvPr>
          <p:cNvSpPr/>
          <p:nvPr/>
        </p:nvSpPr>
        <p:spPr>
          <a:xfrm>
            <a:off x="1744981" y="2007168"/>
            <a:ext cx="2410327" cy="11008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Workforce Development Board Functions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8B9CFD-17D5-4373-A66F-A087EA725975}"/>
              </a:ext>
            </a:extLst>
          </p:cNvPr>
          <p:cNvSpPr/>
          <p:nvPr/>
        </p:nvSpPr>
        <p:spPr>
          <a:xfrm>
            <a:off x="4811829" y="2007169"/>
            <a:ext cx="2410327" cy="110088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Required One-Stop Partner Engagement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E4E0FD-1AAA-4572-9548-B33B2EAEB35E}"/>
              </a:ext>
            </a:extLst>
          </p:cNvPr>
          <p:cNvSpPr/>
          <p:nvPr/>
        </p:nvSpPr>
        <p:spPr>
          <a:xfrm>
            <a:off x="7878679" y="3377865"/>
            <a:ext cx="2410327" cy="110088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Youth Connection to One-Stop</a:t>
            </a:r>
          </a:p>
        </p:txBody>
      </p:sp>
    </p:spTree>
    <p:extLst>
      <p:ext uri="{BB962C8B-B14F-4D97-AF65-F5344CB8AC3E}">
        <p14:creationId xmlns:p14="http://schemas.microsoft.com/office/powerpoint/2010/main" val="110026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84F4FC-74E5-406F-B191-0581FF4FD227}"/>
              </a:ext>
            </a:extLst>
          </p:cNvPr>
          <p:cNvSpPr/>
          <p:nvPr/>
        </p:nvSpPr>
        <p:spPr>
          <a:xfrm>
            <a:off x="3678561" y="5821075"/>
            <a:ext cx="4365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https://www.nj.gov/labor/wioa/resources/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41AF2-F592-4266-B273-5B1AE11BA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79" y="395739"/>
            <a:ext cx="8683256" cy="5328644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8AE8B8EA-8AA1-405D-B630-63A81848F3D7}"/>
              </a:ext>
            </a:extLst>
          </p:cNvPr>
          <p:cNvSpPr/>
          <p:nvPr/>
        </p:nvSpPr>
        <p:spPr>
          <a:xfrm>
            <a:off x="3787765" y="4199860"/>
            <a:ext cx="1019907" cy="438533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5"/>
    </mc:Choice>
    <mc:Fallback xmlns="">
      <p:transition spd="slow" advTm="941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8BDC-6F15-4C14-8FCE-BD6FAAE3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sign in!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4FA11-D1FF-4670-83FB-302030EE7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39725">
              <a:buFont typeface="Arial" panose="020B0604020202020204" pitchFamily="34" charset="0"/>
              <a:buChar char="•"/>
            </a:pPr>
            <a:r>
              <a:rPr lang="en-US" sz="3600" dirty="0"/>
              <a:t>Welcome!</a:t>
            </a:r>
          </a:p>
          <a:p>
            <a:pPr marL="457200" indent="-339725">
              <a:buFont typeface="Arial" panose="020B0604020202020204" pitchFamily="34" charset="0"/>
              <a:buChar char="•"/>
            </a:pPr>
            <a:r>
              <a:rPr lang="en-US" sz="3600" dirty="0"/>
              <a:t>Please share your name, organization, and email address in the chat</a:t>
            </a:r>
          </a:p>
          <a:p>
            <a:pPr marL="457200" indent="-339725">
              <a:buFont typeface="Arial" panose="020B0604020202020204" pitchFamily="34" charset="0"/>
              <a:buChar char="•"/>
            </a:pPr>
            <a:r>
              <a:rPr lang="en-US" sz="3600" dirty="0"/>
              <a:t>We’ll send slides and a recording out after the session.</a:t>
            </a:r>
          </a:p>
        </p:txBody>
      </p:sp>
    </p:spTree>
    <p:extLst>
      <p:ext uri="{BB962C8B-B14F-4D97-AF65-F5344CB8AC3E}">
        <p14:creationId xmlns:p14="http://schemas.microsoft.com/office/powerpoint/2010/main" val="299757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DC074-304A-4D7D-8966-280C765BB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79" y="395739"/>
            <a:ext cx="8683256" cy="5328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84F4FC-74E5-406F-B191-0581FF4FD227}"/>
              </a:ext>
            </a:extLst>
          </p:cNvPr>
          <p:cNvSpPr/>
          <p:nvPr/>
        </p:nvSpPr>
        <p:spPr>
          <a:xfrm>
            <a:off x="3657296" y="5848906"/>
            <a:ext cx="4365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https://www.nj.gov/labor/wioa/resources/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4526211B-BAAE-443F-B28A-FAE12E342BA3}"/>
              </a:ext>
            </a:extLst>
          </p:cNvPr>
          <p:cNvSpPr/>
          <p:nvPr/>
        </p:nvSpPr>
        <p:spPr>
          <a:xfrm>
            <a:off x="5745535" y="2892654"/>
            <a:ext cx="1019907" cy="438533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0"/>
    </mc:Choice>
    <mc:Fallback xmlns="">
      <p:transition spd="slow" advTm="891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46CE-8128-40AA-BBF0-91E26902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Links: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93BA7-46E6-411C-81CC-EC37B2A9F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/>
              <a:t>AOSOS Technical Guide: Title I Service Delivery: </a:t>
            </a:r>
            <a:r>
              <a:rPr lang="en-US" dirty="0">
                <a:hlinkClick r:id="rId2"/>
              </a:rPr>
              <a:t>https://www.nj.gov/labor/wioa/forms_pdfs/AOSOS%20Technical%20Guide%20for%20Title%20I%20Service%20Delivery%20(Final).pdf</a:t>
            </a:r>
            <a:endParaRPr lang="en-US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/>
              <a:t>WIOA Title I Assessment: Technical Assistance Guide: </a:t>
            </a:r>
            <a:r>
              <a:rPr lang="en-US" dirty="0">
                <a:hlinkClick r:id="rId3"/>
              </a:rPr>
              <a:t>https://www.nj.gov/labor/wioa/forms_pdfs/WIOA%20Title%20I%20Assessment%20Technical%20Assistance%20Guide.pdf</a:t>
            </a:r>
            <a:endParaRPr lang="en-US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/>
              <a:t>WIOA Title I Partnership Monitoring Tool: </a:t>
            </a:r>
            <a:r>
              <a:rPr lang="en-US" dirty="0">
                <a:hlinkClick r:id="rId4"/>
              </a:rPr>
              <a:t>https://www.nj.gov/labor/wioa/forms_pdfs/WIOA%20Title%20I%20Monitoring%20-%20Partnership.pdf</a:t>
            </a:r>
            <a:endParaRPr lang="en-US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/>
              <a:t>WIOA Title I Youth Procurement Monitoring Tool:  </a:t>
            </a:r>
            <a:r>
              <a:rPr lang="en-US" dirty="0">
                <a:hlinkClick r:id="rId5"/>
              </a:rPr>
              <a:t>https://www.nj.gov/labor/wioa/forms_pdfs/WIOA%20Title%20I%20Monitoring%20-%20Youth%20Services%20Procurement.pdf</a:t>
            </a:r>
            <a:endParaRPr lang="en-US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32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DC074-304A-4D7D-8966-280C765BB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79" y="395739"/>
            <a:ext cx="8683256" cy="5328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84F4FC-74E5-406F-B191-0581FF4FD227}"/>
              </a:ext>
            </a:extLst>
          </p:cNvPr>
          <p:cNvSpPr/>
          <p:nvPr/>
        </p:nvSpPr>
        <p:spPr>
          <a:xfrm>
            <a:off x="3657296" y="5848906"/>
            <a:ext cx="4365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https://www.nj.gov/labor/wioa/resources/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4526211B-BAAE-443F-B28A-FAE12E342BA3}"/>
              </a:ext>
            </a:extLst>
          </p:cNvPr>
          <p:cNvSpPr/>
          <p:nvPr/>
        </p:nvSpPr>
        <p:spPr>
          <a:xfrm>
            <a:off x="7744455" y="3209733"/>
            <a:ext cx="1019907" cy="438533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0"/>
    </mc:Choice>
    <mc:Fallback xmlns="">
      <p:transition spd="slow" advTm="891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9AC42-BC75-4044-BF9D-5418177E0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02" y="503394"/>
            <a:ext cx="8756139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78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DC074-304A-4D7D-8966-280C765BB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79" y="395739"/>
            <a:ext cx="8683256" cy="5328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84F4FC-74E5-406F-B191-0581FF4FD227}"/>
              </a:ext>
            </a:extLst>
          </p:cNvPr>
          <p:cNvSpPr/>
          <p:nvPr/>
        </p:nvSpPr>
        <p:spPr>
          <a:xfrm>
            <a:off x="3657296" y="5848906"/>
            <a:ext cx="4365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https://www.nj.gov/labor/wioa/resources/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4526211B-BAAE-443F-B28A-FAE12E342BA3}"/>
              </a:ext>
            </a:extLst>
          </p:cNvPr>
          <p:cNvSpPr/>
          <p:nvPr/>
        </p:nvSpPr>
        <p:spPr>
          <a:xfrm>
            <a:off x="5405292" y="4528170"/>
            <a:ext cx="1019907" cy="438533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0"/>
    </mc:Choice>
    <mc:Fallback xmlns="">
      <p:transition spd="slow" advTm="891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4DFB5B-A637-42D5-9BC6-06B35F4F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2" y="239282"/>
            <a:ext cx="11552921" cy="59441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397F93-18FB-4405-A034-522EBADC5D68}"/>
              </a:ext>
            </a:extLst>
          </p:cNvPr>
          <p:cNvSpPr/>
          <p:nvPr/>
        </p:nvSpPr>
        <p:spPr>
          <a:xfrm>
            <a:off x="3048000" y="6478036"/>
            <a:ext cx="9041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https://www.youtube.com/channel/UCPoTaed_Iei21g4xqgLaMFw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A31A7F4-FECE-44CB-8FFA-DDF782B9E090}"/>
              </a:ext>
            </a:extLst>
          </p:cNvPr>
          <p:cNvSpPr/>
          <p:nvPr/>
        </p:nvSpPr>
        <p:spPr>
          <a:xfrm rot="10800000">
            <a:off x="8828977" y="1244608"/>
            <a:ext cx="1019907" cy="438533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79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4DFB5B-A637-42D5-9BC6-06B35F4F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2" y="239282"/>
            <a:ext cx="11552921" cy="59441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39A7B9-8433-42E7-8514-088D0EACF351}"/>
              </a:ext>
            </a:extLst>
          </p:cNvPr>
          <p:cNvSpPr/>
          <p:nvPr/>
        </p:nvSpPr>
        <p:spPr>
          <a:xfrm>
            <a:off x="2245242" y="6434052"/>
            <a:ext cx="7701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en-US" dirty="0" err="1">
                <a:solidFill>
                  <a:schemeClr val="bg1"/>
                </a:solidFill>
              </a:rPr>
              <a:t>SkillUp</a:t>
            </a:r>
            <a:r>
              <a:rPr lang="en-US" dirty="0">
                <a:solidFill>
                  <a:schemeClr val="bg1"/>
                </a:solidFill>
              </a:rPr>
              <a:t> Data Entry Policy Training Video: 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https://youtu.be/y2cTZ220RPc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5E20DBC-AF75-42AF-893D-D75561450CD9}"/>
              </a:ext>
            </a:extLst>
          </p:cNvPr>
          <p:cNvSpPr/>
          <p:nvPr/>
        </p:nvSpPr>
        <p:spPr>
          <a:xfrm rot="10800000">
            <a:off x="790763" y="3429000"/>
            <a:ext cx="1019907" cy="438533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16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983E-DC84-4587-B17C-B935C28D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4DA8-ADDF-470F-A25E-1A8E774BD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999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835AA23-7CBA-49E3-A319-26D89FCF805C}"/>
              </a:ext>
            </a:extLst>
          </p:cNvPr>
          <p:cNvGrpSpPr/>
          <p:nvPr/>
        </p:nvGrpSpPr>
        <p:grpSpPr>
          <a:xfrm>
            <a:off x="1554480" y="304959"/>
            <a:ext cx="5090160" cy="4033295"/>
            <a:chOff x="653230" y="442119"/>
            <a:chExt cx="5090160" cy="403329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3347A2-88AD-438C-8DCB-3F60C43825BB}"/>
                </a:ext>
              </a:extLst>
            </p:cNvPr>
            <p:cNvSpPr/>
            <p:nvPr/>
          </p:nvSpPr>
          <p:spPr>
            <a:xfrm>
              <a:off x="1756110" y="442119"/>
              <a:ext cx="2655870" cy="195975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B90757B-2EBA-4A8C-A6A6-F1432382E9C9}"/>
                </a:ext>
              </a:extLst>
            </p:cNvPr>
            <p:cNvSpPr/>
            <p:nvPr/>
          </p:nvSpPr>
          <p:spPr>
            <a:xfrm>
              <a:off x="653230" y="2401877"/>
              <a:ext cx="5090160" cy="207353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B136E0-1351-4585-B10A-B69C17D1E86D}"/>
              </a:ext>
            </a:extLst>
          </p:cNvPr>
          <p:cNvGrpSpPr/>
          <p:nvPr/>
        </p:nvGrpSpPr>
        <p:grpSpPr>
          <a:xfrm>
            <a:off x="8732257" y="4872846"/>
            <a:ext cx="1953309" cy="1747256"/>
            <a:chOff x="3814411" y="1163816"/>
            <a:chExt cx="1953309" cy="17472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789A5CE-20CC-4D45-8B2C-1FF93CEB9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4411" y="1163816"/>
              <a:ext cx="1953309" cy="142334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9AE577-0FFA-45E3-AA48-2BD1DEE49041}"/>
                </a:ext>
              </a:extLst>
            </p:cNvPr>
            <p:cNvSpPr txBox="1"/>
            <p:nvPr/>
          </p:nvSpPr>
          <p:spPr>
            <a:xfrm>
              <a:off x="4601433" y="2572518"/>
              <a:ext cx="584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Tom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E8BBE20-06D9-45C7-BC5C-88AEBD8BF230}"/>
              </a:ext>
            </a:extLst>
          </p:cNvPr>
          <p:cNvGrpSpPr/>
          <p:nvPr/>
        </p:nvGrpSpPr>
        <p:grpSpPr>
          <a:xfrm>
            <a:off x="4312433" y="2452046"/>
            <a:ext cx="2138921" cy="1841893"/>
            <a:chOff x="6510330" y="1341195"/>
            <a:chExt cx="2138921" cy="184189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12E4FE-1A54-4AB3-8799-3BBD1E7C1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0330" y="1341195"/>
              <a:ext cx="2138921" cy="151673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80B51A-022C-43BF-B0F0-C3937EFD0F62}"/>
                </a:ext>
              </a:extLst>
            </p:cNvPr>
            <p:cNvSpPr txBox="1"/>
            <p:nvPr/>
          </p:nvSpPr>
          <p:spPr>
            <a:xfrm>
              <a:off x="7299750" y="2844534"/>
              <a:ext cx="558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Jean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F5EE8F-4A5A-4C63-9A5A-E5C97C09FC33}"/>
              </a:ext>
            </a:extLst>
          </p:cNvPr>
          <p:cNvGrpSpPr/>
          <p:nvPr/>
        </p:nvGrpSpPr>
        <p:grpSpPr>
          <a:xfrm>
            <a:off x="1767582" y="2452046"/>
            <a:ext cx="1985880" cy="1886208"/>
            <a:chOff x="6680927" y="3922586"/>
            <a:chExt cx="1985880" cy="18862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3681FDE-DEFA-46F3-8C77-38FC207D5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0927" y="3922586"/>
              <a:ext cx="1985880" cy="151673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6ABA6B-794F-4B4B-A4E1-DB8AE11C3C62}"/>
                </a:ext>
              </a:extLst>
            </p:cNvPr>
            <p:cNvSpPr txBox="1"/>
            <p:nvPr/>
          </p:nvSpPr>
          <p:spPr>
            <a:xfrm>
              <a:off x="7425301" y="5470240"/>
              <a:ext cx="4508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Pat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9F5249-61C7-4F15-8EDA-849F329CC36D}"/>
              </a:ext>
            </a:extLst>
          </p:cNvPr>
          <p:cNvCxnSpPr>
            <a:cxnSpLocks/>
          </p:cNvCxnSpPr>
          <p:nvPr/>
        </p:nvCxnSpPr>
        <p:spPr>
          <a:xfrm>
            <a:off x="2672900" y="2253287"/>
            <a:ext cx="2615184" cy="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43351E-4B24-4ADD-A4A4-89FFEBB14AF5}"/>
              </a:ext>
            </a:extLst>
          </p:cNvPr>
          <p:cNvGrpSpPr/>
          <p:nvPr/>
        </p:nvGrpSpPr>
        <p:grpSpPr>
          <a:xfrm>
            <a:off x="2988213" y="512202"/>
            <a:ext cx="2063227" cy="1866293"/>
            <a:chOff x="857126" y="1286105"/>
            <a:chExt cx="2063227" cy="186629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CF35D3-35AA-4333-9070-F24B3548E80B}"/>
                </a:ext>
              </a:extLst>
            </p:cNvPr>
            <p:cNvSpPr txBox="1"/>
            <p:nvPr/>
          </p:nvSpPr>
          <p:spPr>
            <a:xfrm>
              <a:off x="1654507" y="2813844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Raji 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668E676-9233-47A3-A354-F0FEBCCB9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7126" y="1286105"/>
              <a:ext cx="2063227" cy="1538632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218EAB-4ACD-4186-9B4C-7DB53F5A52B1}"/>
              </a:ext>
            </a:extLst>
          </p:cNvPr>
          <p:cNvGrpSpPr/>
          <p:nvPr/>
        </p:nvGrpSpPr>
        <p:grpSpPr>
          <a:xfrm>
            <a:off x="7112368" y="2411737"/>
            <a:ext cx="2062322" cy="2196733"/>
            <a:chOff x="3849769" y="3922587"/>
            <a:chExt cx="2062322" cy="219673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818A2DF-121E-445B-9F55-080A5AC91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9769" y="3922587"/>
              <a:ext cx="2062322" cy="161195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70FA36B-1622-4A25-8D5F-5B1A8B274069}"/>
                </a:ext>
              </a:extLst>
            </p:cNvPr>
            <p:cNvSpPr txBox="1"/>
            <p:nvPr/>
          </p:nvSpPr>
          <p:spPr>
            <a:xfrm>
              <a:off x="4562643" y="553454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Raul</a:t>
              </a:r>
            </a:p>
            <a:p>
              <a:pPr algn="ctr"/>
              <a:endParaRPr lang="en-US" sz="16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F8B055B-0C79-413B-8039-B588F4C365A2}"/>
              </a:ext>
            </a:extLst>
          </p:cNvPr>
          <p:cNvGrpSpPr/>
          <p:nvPr/>
        </p:nvGrpSpPr>
        <p:grpSpPr>
          <a:xfrm>
            <a:off x="9513123" y="2426465"/>
            <a:ext cx="1953309" cy="1838138"/>
            <a:chOff x="9330623" y="1411271"/>
            <a:chExt cx="1953309" cy="183813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E81E1F-AD9B-427D-B75D-4A7310686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30623" y="1411271"/>
              <a:ext cx="1953309" cy="147568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BF3A7AF-2CE3-4F40-84B8-E52EA756270C}"/>
                </a:ext>
              </a:extLst>
            </p:cNvPr>
            <p:cNvSpPr txBox="1"/>
            <p:nvPr/>
          </p:nvSpPr>
          <p:spPr>
            <a:xfrm>
              <a:off x="10019988" y="2910855"/>
              <a:ext cx="5745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Ozzy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96B2A5E-AB62-4C1F-B19B-01F70F59595B}"/>
              </a:ext>
            </a:extLst>
          </p:cNvPr>
          <p:cNvGrpSpPr/>
          <p:nvPr/>
        </p:nvGrpSpPr>
        <p:grpSpPr>
          <a:xfrm>
            <a:off x="6857361" y="305647"/>
            <a:ext cx="4915539" cy="4033295"/>
            <a:chOff x="6481891" y="419947"/>
            <a:chExt cx="4915539" cy="403329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2C7BFA6-3E1A-4B4E-813F-F5A73ADD1D99}"/>
                </a:ext>
              </a:extLst>
            </p:cNvPr>
            <p:cNvGrpSpPr/>
            <p:nvPr/>
          </p:nvGrpSpPr>
          <p:grpSpPr>
            <a:xfrm>
              <a:off x="6481891" y="419947"/>
              <a:ext cx="4915539" cy="4033295"/>
              <a:chOff x="529678" y="442119"/>
              <a:chExt cx="4915539" cy="403329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8BF8ED2-6A8E-443C-B5E9-65B45D9E0475}"/>
                  </a:ext>
                </a:extLst>
              </p:cNvPr>
              <p:cNvSpPr/>
              <p:nvPr/>
            </p:nvSpPr>
            <p:spPr>
              <a:xfrm>
                <a:off x="1756110" y="442119"/>
                <a:ext cx="2655870" cy="1959758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81E1753-0F70-47DE-865B-F61951A5C631}"/>
                  </a:ext>
                </a:extLst>
              </p:cNvPr>
              <p:cNvSpPr/>
              <p:nvPr/>
            </p:nvSpPr>
            <p:spPr>
              <a:xfrm>
                <a:off x="529678" y="2401877"/>
                <a:ext cx="4915539" cy="2073537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77901BF-1395-493F-8207-49DB176D107C}"/>
                </a:ext>
              </a:extLst>
            </p:cNvPr>
            <p:cNvCxnSpPr>
              <a:cxnSpLocks/>
            </p:cNvCxnSpPr>
            <p:nvPr/>
          </p:nvCxnSpPr>
          <p:spPr>
            <a:xfrm>
              <a:off x="7728666" y="2359737"/>
              <a:ext cx="2615184" cy="1143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BE644C0-A1D9-4E4C-8815-79DC4F86B4C4}"/>
              </a:ext>
            </a:extLst>
          </p:cNvPr>
          <p:cNvGrpSpPr/>
          <p:nvPr/>
        </p:nvGrpSpPr>
        <p:grpSpPr>
          <a:xfrm>
            <a:off x="8491016" y="475857"/>
            <a:ext cx="1931470" cy="1936987"/>
            <a:chOff x="1127181" y="3761119"/>
            <a:chExt cx="1931470" cy="193698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E0D2BA0-B91A-4806-9C91-01BAC2C4E8C6}"/>
                </a:ext>
              </a:extLst>
            </p:cNvPr>
            <p:cNvSpPr txBox="1"/>
            <p:nvPr/>
          </p:nvSpPr>
          <p:spPr>
            <a:xfrm>
              <a:off x="1650725" y="5359552"/>
              <a:ext cx="8082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Sabrina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C6CD9E2-D960-452E-BBD5-888A343E8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7181" y="3761119"/>
              <a:ext cx="1931470" cy="1611957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949364B0-8508-4402-AA9A-0117EF94631F}"/>
              </a:ext>
            </a:extLst>
          </p:cNvPr>
          <p:cNvSpPr/>
          <p:nvPr/>
        </p:nvSpPr>
        <p:spPr>
          <a:xfrm>
            <a:off x="8422426" y="4534292"/>
            <a:ext cx="2572973" cy="217449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BE09DFF-5C89-4DBF-BACE-F71E3820F024}"/>
              </a:ext>
            </a:extLst>
          </p:cNvPr>
          <p:cNvSpPr/>
          <p:nvPr/>
        </p:nvSpPr>
        <p:spPr>
          <a:xfrm>
            <a:off x="5313230" y="310798"/>
            <a:ext cx="1476647" cy="195391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3E95BB6-EDAF-4C4E-A481-0220E3A3FEDF}"/>
              </a:ext>
            </a:extLst>
          </p:cNvPr>
          <p:cNvSpPr/>
          <p:nvPr/>
        </p:nvSpPr>
        <p:spPr>
          <a:xfrm>
            <a:off x="6766281" y="313938"/>
            <a:ext cx="1307340" cy="195391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D67CA1E-6F3A-4EF7-8CCB-7835C58D2AB2}"/>
              </a:ext>
            </a:extLst>
          </p:cNvPr>
          <p:cNvCxnSpPr>
            <a:cxnSpLocks/>
          </p:cNvCxnSpPr>
          <p:nvPr/>
        </p:nvCxnSpPr>
        <p:spPr>
          <a:xfrm flipV="1">
            <a:off x="6774922" y="332948"/>
            <a:ext cx="0" cy="19018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7F2369E-65D7-47F8-9F58-408E052B5A32}"/>
              </a:ext>
            </a:extLst>
          </p:cNvPr>
          <p:cNvSpPr txBox="1"/>
          <p:nvPr/>
        </p:nvSpPr>
        <p:spPr>
          <a:xfrm>
            <a:off x="6342237" y="1943781"/>
            <a:ext cx="800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Patricia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C4295B3-79AE-49CA-8E12-2A6FEC2B9ED9}"/>
              </a:ext>
            </a:extLst>
          </p:cNvPr>
          <p:cNvSpPr txBox="1"/>
          <p:nvPr/>
        </p:nvSpPr>
        <p:spPr>
          <a:xfrm>
            <a:off x="8667074" y="4379650"/>
            <a:ext cx="2162643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Data Validation Support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55C3DEC-1FC8-4473-B9BF-B17C8D0303F5}"/>
              </a:ext>
            </a:extLst>
          </p:cNvPr>
          <p:cNvGrpSpPr/>
          <p:nvPr/>
        </p:nvGrpSpPr>
        <p:grpSpPr>
          <a:xfrm>
            <a:off x="2709345" y="4402510"/>
            <a:ext cx="5217812" cy="2335668"/>
            <a:chOff x="2709345" y="4391080"/>
            <a:chExt cx="5217812" cy="233566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022DED-10CB-4F8D-98A8-801D6F515F4E}"/>
                </a:ext>
              </a:extLst>
            </p:cNvPr>
            <p:cNvGrpSpPr/>
            <p:nvPr/>
          </p:nvGrpSpPr>
          <p:grpSpPr>
            <a:xfrm>
              <a:off x="5635524" y="4859089"/>
              <a:ext cx="2014284" cy="1867659"/>
              <a:chOff x="9405356" y="4032081"/>
              <a:chExt cx="2014284" cy="186765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4661AF-F7F9-4AE2-948F-9FB2D4250B24}"/>
                  </a:ext>
                </a:extLst>
              </p:cNvPr>
              <p:cNvSpPr txBox="1"/>
              <p:nvPr/>
            </p:nvSpPr>
            <p:spPr>
              <a:xfrm>
                <a:off x="10087441" y="5561186"/>
                <a:ext cx="6501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Sarah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D112BB2-C35F-4DCC-A04F-02CCDD18E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05356" y="4032081"/>
                <a:ext cx="2014284" cy="1516732"/>
              </a:xfrm>
              <a:prstGeom prst="rect">
                <a:avLst/>
              </a:prstGeom>
            </p:spPr>
          </p:pic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B1623AA-CB9E-41FA-8A8B-38469D1561BB}"/>
                </a:ext>
              </a:extLst>
            </p:cNvPr>
            <p:cNvSpPr txBox="1"/>
            <p:nvPr/>
          </p:nvSpPr>
          <p:spPr>
            <a:xfrm>
              <a:off x="3662196" y="6384973"/>
              <a:ext cx="715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Sancia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2A85BEC-9AFB-427E-81E1-688CDAE4F43D}"/>
                </a:ext>
              </a:extLst>
            </p:cNvPr>
            <p:cNvSpPr/>
            <p:nvPr/>
          </p:nvSpPr>
          <p:spPr>
            <a:xfrm>
              <a:off x="2709345" y="4520535"/>
              <a:ext cx="5217812" cy="2202992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47E162C-EDC2-468A-808C-B3C98A724D9C}"/>
                </a:ext>
              </a:extLst>
            </p:cNvPr>
            <p:cNvSpPr txBox="1"/>
            <p:nvPr/>
          </p:nvSpPr>
          <p:spPr>
            <a:xfrm>
              <a:off x="4770629" y="4391080"/>
              <a:ext cx="1159420" cy="33855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Policy Team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75360DE-1C43-4329-8410-367F476D8FEA}"/>
              </a:ext>
            </a:extLst>
          </p:cNvPr>
          <p:cNvSpPr txBox="1"/>
          <p:nvPr/>
        </p:nvSpPr>
        <p:spPr>
          <a:xfrm>
            <a:off x="8517800" y="57772"/>
            <a:ext cx="1855893" cy="33855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Technical Assistance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D58DB91-C666-4926-8CAF-DFAB7D7AFAD2}"/>
              </a:ext>
            </a:extLst>
          </p:cNvPr>
          <p:cNvSpPr txBox="1"/>
          <p:nvPr/>
        </p:nvSpPr>
        <p:spPr>
          <a:xfrm>
            <a:off x="3501683" y="87829"/>
            <a:ext cx="1120435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A02C34B-888E-4425-BE16-6ACA63E655C9}"/>
              </a:ext>
            </a:extLst>
          </p:cNvPr>
          <p:cNvSpPr/>
          <p:nvPr/>
        </p:nvSpPr>
        <p:spPr>
          <a:xfrm>
            <a:off x="212651" y="0"/>
            <a:ext cx="10419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latin typeface="+mj-lt"/>
              </a:rPr>
              <a:t>WIOA Program Oversight and Development</a:t>
            </a:r>
          </a:p>
        </p:txBody>
      </p:sp>
      <p:pic>
        <p:nvPicPr>
          <p:cNvPr id="1026" name="Picture 2" descr="df591be0-db96-45c7-bcb7-02e4f874ba3a">
            <a:extLst>
              <a:ext uri="{FF2B5EF4-FFF2-40B4-BE49-F238E27FC236}">
                <a16:creationId xmlns:a16="http://schemas.microsoft.com/office/drawing/2014/main" id="{C78E4408-E358-4E47-821C-345B71480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" b="16931"/>
          <a:stretch/>
        </p:blipFill>
        <p:spPr bwMode="auto">
          <a:xfrm>
            <a:off x="3194795" y="4859032"/>
            <a:ext cx="1626846" cy="16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06FA67-2555-4A6A-A971-96B7C04477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7961" y="445470"/>
            <a:ext cx="1626846" cy="15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9570C320-7AC5-4B3A-A50D-ADD3116FA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141521"/>
              </p:ext>
            </p:extLst>
          </p:nvPr>
        </p:nvGraphicFramePr>
        <p:xfrm>
          <a:off x="627320" y="288073"/>
          <a:ext cx="10977504" cy="5925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620">
                  <a:extLst>
                    <a:ext uri="{9D8B030D-6E8A-4147-A177-3AD203B41FA5}">
                      <a16:colId xmlns:a16="http://schemas.microsoft.com/office/drawing/2014/main" val="2423599232"/>
                    </a:ext>
                  </a:extLst>
                </a:gridCol>
                <a:gridCol w="4202918">
                  <a:extLst>
                    <a:ext uri="{9D8B030D-6E8A-4147-A177-3AD203B41FA5}">
                      <a16:colId xmlns:a16="http://schemas.microsoft.com/office/drawing/2014/main" val="1286204021"/>
                    </a:ext>
                  </a:extLst>
                </a:gridCol>
                <a:gridCol w="2914966">
                  <a:extLst>
                    <a:ext uri="{9D8B030D-6E8A-4147-A177-3AD203B41FA5}">
                      <a16:colId xmlns:a16="http://schemas.microsoft.com/office/drawing/2014/main" val="669899540"/>
                    </a:ext>
                  </a:extLst>
                </a:gridCol>
              </a:tblGrid>
              <a:tr h="3283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Local Area</a:t>
                      </a:r>
                    </a:p>
                  </a:txBody>
                  <a:tcPr marL="68902" marR="68902" marT="34451" marB="34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Monitor</a:t>
                      </a:r>
                    </a:p>
                  </a:txBody>
                  <a:tcPr marL="68902" marR="68902" marT="34451" marB="34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Regional TA Liaison</a:t>
                      </a:r>
                    </a:p>
                  </a:txBody>
                  <a:tcPr marL="68902" marR="68902" marT="34451" marB="34451"/>
                </a:tc>
                <a:extLst>
                  <a:ext uri="{0D108BD9-81ED-4DB2-BD59-A6C34878D82A}">
                    <a16:rowId xmlns:a16="http://schemas.microsoft.com/office/drawing/2014/main" val="3777795838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Raji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Raul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433334130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Bergen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Raul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693461638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Burlington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Raji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Sabrina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4260973102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Camden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Raji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Raul 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2945473202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Cumberland/Cape May/Salem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Raji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Raul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1213756981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Essex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Sabrina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4131063584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Gloucester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Raji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Raul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1808200833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Greater Raritan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Oswaldo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4166476774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Hudson/Jersey City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Oswaldo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2447070449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Morris/Sussex/Warren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 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Oswaldo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3080368190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Mercer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Sabrina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512652717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Middlesex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Sabrina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2829429817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Monmouth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Oswaldo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2907405202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Newark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 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Sabrina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4049047662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Raji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Sabrina 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855837130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Passaic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Oswaldo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1757606513"/>
                  </a:ext>
                </a:extLst>
              </a:tr>
              <a:tr h="32837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</a:t>
                      </a:r>
                    </a:p>
                  </a:txBody>
                  <a:tcPr marL="457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Oswaldo</a:t>
                      </a:r>
                    </a:p>
                  </a:txBody>
                  <a:tcPr marL="45720" marR="7620" marT="7620" marB="0" anchor="ctr"/>
                </a:tc>
                <a:extLst>
                  <a:ext uri="{0D108BD9-81ED-4DB2-BD59-A6C34878D82A}">
                    <a16:rowId xmlns:a16="http://schemas.microsoft.com/office/drawing/2014/main" val="3431083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71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89A7A0-182E-4313-8C31-DF831185EC2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22466082"/>
              </p:ext>
            </p:extLst>
          </p:nvPr>
        </p:nvGraphicFramePr>
        <p:xfrm>
          <a:off x="1066800" y="1413126"/>
          <a:ext cx="10266947" cy="453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6EB7CE7-EA76-4CED-A548-0622BB0100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25689"/>
            <a:ext cx="9899650" cy="915987"/>
          </a:xfrm>
        </p:spPr>
        <p:txBody>
          <a:bodyPr/>
          <a:lstStyle/>
          <a:p>
            <a:r>
              <a:rPr lang="en-US" dirty="0"/>
              <a:t>WIOA POD Team Focus this Fall</a:t>
            </a:r>
          </a:p>
        </p:txBody>
      </p:sp>
    </p:spTree>
    <p:extLst>
      <p:ext uri="{BB962C8B-B14F-4D97-AF65-F5344CB8AC3E}">
        <p14:creationId xmlns:p14="http://schemas.microsoft.com/office/powerpoint/2010/main" val="384581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6B69-5502-4FD6-B2DF-2BCC34B1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74" y="5219299"/>
            <a:ext cx="10113645" cy="822960"/>
          </a:xfrm>
        </p:spPr>
        <p:txBody>
          <a:bodyPr/>
          <a:lstStyle/>
          <a:p>
            <a:r>
              <a:rPr lang="en-US" b="1" dirty="0"/>
              <a:t>Policy Resources</a:t>
            </a:r>
          </a:p>
        </p:txBody>
      </p:sp>
      <p:graphicFrame>
        <p:nvGraphicFramePr>
          <p:cNvPr id="9" name="Picture Placeholder 8">
            <a:extLst>
              <a:ext uri="{FF2B5EF4-FFF2-40B4-BE49-F238E27FC236}">
                <a16:creationId xmlns:a16="http://schemas.microsoft.com/office/drawing/2014/main" id="{63875595-03A8-4521-842B-EBC6AD766B0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020784984"/>
              </p:ext>
            </p:extLst>
          </p:nvPr>
        </p:nvGraphicFramePr>
        <p:xfrm>
          <a:off x="745958" y="264694"/>
          <a:ext cx="11177336" cy="4253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67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F0967E-B9DE-4399-87EF-883D06E95FD2}"/>
              </a:ext>
            </a:extLst>
          </p:cNvPr>
          <p:cNvSpPr/>
          <p:nvPr/>
        </p:nvSpPr>
        <p:spPr>
          <a:xfrm>
            <a:off x="212651" y="0"/>
            <a:ext cx="10419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B7AA2-29E9-4333-BC94-51B44841FA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16200000">
            <a:off x="-2391825" y="3028839"/>
            <a:ext cx="6250942" cy="43434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Release of New Policy Resources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A5912F-4944-440E-8881-141D66456F2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9699365"/>
              </p:ext>
            </p:extLst>
          </p:nvPr>
        </p:nvGraphicFramePr>
        <p:xfrm>
          <a:off x="1438939" y="120538"/>
          <a:ext cx="10554586" cy="661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712">
                  <a:extLst>
                    <a:ext uri="{9D8B030D-6E8A-4147-A177-3AD203B41FA5}">
                      <a16:colId xmlns:a16="http://schemas.microsoft.com/office/drawing/2014/main" val="3808692568"/>
                    </a:ext>
                  </a:extLst>
                </a:gridCol>
                <a:gridCol w="6289502">
                  <a:extLst>
                    <a:ext uri="{9D8B030D-6E8A-4147-A177-3AD203B41FA5}">
                      <a16:colId xmlns:a16="http://schemas.microsoft.com/office/drawing/2014/main" val="1795766324"/>
                    </a:ext>
                  </a:extLst>
                </a:gridCol>
                <a:gridCol w="1754372">
                  <a:extLst>
                    <a:ext uri="{9D8B030D-6E8A-4147-A177-3AD203B41FA5}">
                      <a16:colId xmlns:a16="http://schemas.microsoft.com/office/drawing/2014/main" val="3261796074"/>
                    </a:ext>
                  </a:extLst>
                </a:gridCol>
              </a:tblGrid>
              <a:tr h="3725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Resource</a:t>
                      </a:r>
                    </a:p>
                  </a:txBody>
                  <a:tcP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Description</a:t>
                      </a:r>
                    </a:p>
                  </a:txBody>
                  <a:tcP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Release Date Target</a:t>
                      </a:r>
                    </a:p>
                  </a:txBody>
                  <a:tcP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044330"/>
                  </a:ext>
                </a:extLst>
              </a:tr>
              <a:tr h="520564">
                <a:tc>
                  <a:txBody>
                    <a:bodyPr/>
                    <a:lstStyle/>
                    <a:p>
                      <a:r>
                        <a:rPr lang="en-US" sz="1400" dirty="0" err="1"/>
                        <a:t>SkillUp</a:t>
                      </a:r>
                      <a:r>
                        <a:rPr lang="en-US" sz="1400" dirty="0"/>
                        <a:t> Data Entry – Training Video Part I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training video provides an overview of the </a:t>
                      </a:r>
                      <a:r>
                        <a:rPr lang="en-US" sz="1400" dirty="0" err="1"/>
                        <a:t>SkillUp</a:t>
                      </a:r>
                      <a:r>
                        <a:rPr lang="en-US" sz="1400" dirty="0"/>
                        <a:t> Data Entry policy released in July 2021.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October 4, 2021</a:t>
                      </a:r>
                    </a:p>
                  </a:txBody>
                  <a:tcPr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5663125"/>
                  </a:ext>
                </a:extLst>
              </a:tr>
              <a:tr h="520564">
                <a:tc>
                  <a:txBody>
                    <a:bodyPr/>
                    <a:lstStyle/>
                    <a:p>
                      <a:r>
                        <a:rPr lang="en-US" sz="1400" dirty="0"/>
                        <a:t>AOSOS Technical Guide for Title I Service Delivery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document provides a comprehensive overview of how to enter various elements of WIOA Title I Service Delivery into AOSOS.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October 4, 2021</a:t>
                      </a:r>
                    </a:p>
                  </a:txBody>
                  <a:tcPr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7248831"/>
                  </a:ext>
                </a:extLst>
              </a:tr>
              <a:tr h="500370">
                <a:tc>
                  <a:txBody>
                    <a:bodyPr/>
                    <a:lstStyle/>
                    <a:p>
                      <a:r>
                        <a:rPr lang="en-US" sz="1400" dirty="0"/>
                        <a:t>Assessment Technical Assistance Guide (TAG)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resource provides an overview of requirements and considerations for local WDBs in developing assessment strategies and identifying specific assessment tools.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October 4, 2021</a:t>
                      </a:r>
                    </a:p>
                  </a:txBody>
                  <a:tcPr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62123511"/>
                  </a:ext>
                </a:extLst>
              </a:tr>
              <a:tr h="520564">
                <a:tc>
                  <a:txBody>
                    <a:bodyPr/>
                    <a:lstStyle/>
                    <a:p>
                      <a:r>
                        <a:rPr lang="en-US" sz="1400" dirty="0"/>
                        <a:t>Procurement Monitoring Tool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resource provides an overview of the process and tools used for monitoring Title I Youth program procurement.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September 30, 2021</a:t>
                      </a:r>
                    </a:p>
                  </a:txBody>
                  <a:tcPr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5401764"/>
                  </a:ext>
                </a:extLst>
              </a:tr>
              <a:tr h="520564">
                <a:tc>
                  <a:txBody>
                    <a:bodyPr/>
                    <a:lstStyle/>
                    <a:p>
                      <a:r>
                        <a:rPr lang="en-US" sz="1400" dirty="0"/>
                        <a:t>Partnership Monitoring Tool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resources provides an overview of the process and tools used for monitoring WIOA required and optional partnerships.</a:t>
                      </a:r>
                    </a:p>
                  </a:txBody>
                  <a:tcP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September 30, 2021</a:t>
                      </a:r>
                    </a:p>
                  </a:txBody>
                  <a:tcPr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293786"/>
                  </a:ext>
                </a:extLst>
              </a:tr>
              <a:tr h="520564">
                <a:tc>
                  <a:txBody>
                    <a:bodyPr/>
                    <a:lstStyle/>
                    <a:p>
                      <a:r>
                        <a:rPr lang="en-US" sz="1400" dirty="0"/>
                        <a:t>Migrant Seasonal Farmworker Policy Refresher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refresher provides an overview of Migrant Seasonal Farmworker programs and expectations.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October 2021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57924758"/>
                  </a:ext>
                </a:extLst>
              </a:tr>
              <a:tr h="520564">
                <a:tc>
                  <a:txBody>
                    <a:bodyPr/>
                    <a:lstStyle/>
                    <a:p>
                      <a:r>
                        <a:rPr lang="en-US" sz="1400" dirty="0"/>
                        <a:t>Title I Exit and Follow-up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policy provides an update to existing Title I Exit and Youth Follow-up policies, offering a clear standard across all Title I programs.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October 2021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354417"/>
                  </a:ext>
                </a:extLst>
              </a:tr>
              <a:tr h="520564">
                <a:tc>
                  <a:txBody>
                    <a:bodyPr/>
                    <a:lstStyle/>
                    <a:p>
                      <a:r>
                        <a:rPr lang="en-US" sz="1400" dirty="0"/>
                        <a:t>On-the-Job Training (OJT)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policy provides an overview of eligibility, program expectations, and operational guidance related to local area provision of OJT opportunities.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October 2021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462536"/>
                  </a:ext>
                </a:extLst>
              </a:tr>
              <a:tr h="520564">
                <a:tc>
                  <a:txBody>
                    <a:bodyPr/>
                    <a:lstStyle/>
                    <a:p>
                      <a:r>
                        <a:rPr lang="en-US" sz="1400" dirty="0"/>
                        <a:t>Updated Incumbent Worker Training (IWT)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policy provides an update to the current IWT policy, including more detailed information about AOSOS entry expectations.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October 2021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067080"/>
                  </a:ext>
                </a:extLst>
              </a:tr>
              <a:tr h="520564">
                <a:tc>
                  <a:txBody>
                    <a:bodyPr/>
                    <a:lstStyle/>
                    <a:p>
                      <a:r>
                        <a:rPr lang="en-US" sz="1400" dirty="0"/>
                        <a:t>Supportive Services Technical Assistance 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resource provides an overview of requirements and considerations for local WDBs in providing and working with partners to provide supportive services.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October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239524"/>
                  </a:ext>
                </a:extLst>
              </a:tr>
              <a:tr h="520564">
                <a:tc>
                  <a:txBody>
                    <a:bodyPr/>
                    <a:lstStyle/>
                    <a:p>
                      <a:r>
                        <a:rPr lang="en-US" sz="1400" dirty="0"/>
                        <a:t>Youth Policy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manual provides a comprehensive overview of existing policies related to Title I Youth programs.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November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796631"/>
                  </a:ext>
                </a:extLst>
              </a:tr>
              <a:tr h="520564">
                <a:tc>
                  <a:txBody>
                    <a:bodyPr/>
                    <a:lstStyle/>
                    <a:p>
                      <a:r>
                        <a:rPr lang="en-US" sz="1400" dirty="0"/>
                        <a:t>Adult/DW Policy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manual provides a comprehensive overview of existing policies related to Title I Adult and Dislocated Worker programs.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November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51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28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8B24-ED94-4D7E-92E5-715E7167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Review and Feedback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1B15127-1BDA-49E3-8FB2-81B7F19D4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504693"/>
              </p:ext>
            </p:extLst>
          </p:nvPr>
        </p:nvGraphicFramePr>
        <p:xfrm>
          <a:off x="2454117" y="1908005"/>
          <a:ext cx="8058298" cy="3958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562489-D5DC-4BAC-AF4D-C914606DF0FE}"/>
              </a:ext>
            </a:extLst>
          </p:cNvPr>
          <p:cNvSpPr/>
          <p:nvPr/>
        </p:nvSpPr>
        <p:spPr>
          <a:xfrm>
            <a:off x="3696915" y="6488668"/>
            <a:ext cx="407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https://forms.office.com/g/Wem6cptsER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4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6B69-5502-4FD6-B2DF-2BCC34B1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74" y="5219299"/>
            <a:ext cx="10113645" cy="822960"/>
          </a:xfrm>
        </p:spPr>
        <p:txBody>
          <a:bodyPr/>
          <a:lstStyle/>
          <a:p>
            <a:r>
              <a:rPr lang="en-US" b="1" dirty="0"/>
              <a:t>NJDOL Monitoring</a:t>
            </a:r>
          </a:p>
        </p:txBody>
      </p:sp>
      <p:graphicFrame>
        <p:nvGraphicFramePr>
          <p:cNvPr id="4" name="Picture Placeholder 8">
            <a:extLst>
              <a:ext uri="{FF2B5EF4-FFF2-40B4-BE49-F238E27FC236}">
                <a16:creationId xmlns:a16="http://schemas.microsoft.com/office/drawing/2014/main" id="{7A2C1E4A-1DAA-497B-A496-3127BAE5B633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08108714"/>
              </p:ext>
            </p:extLst>
          </p:nvPr>
        </p:nvGraphicFramePr>
        <p:xfrm>
          <a:off x="385010" y="288759"/>
          <a:ext cx="11698705" cy="444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12132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7E2BFE301F4A4299F4A014BFBF6E65" ma:contentTypeVersion="6" ma:contentTypeDescription="Create a new document." ma:contentTypeScope="" ma:versionID="c2f1b727990eedd3285d6f49f87f1433">
  <xsd:schema xmlns:xsd="http://www.w3.org/2001/XMLSchema" xmlns:xs="http://www.w3.org/2001/XMLSchema" xmlns:p="http://schemas.microsoft.com/office/2006/metadata/properties" xmlns:ns2="98ad835c-faa4-4eb9-83bf-740f3be7a895" xmlns:ns3="a8b2bd6b-af4c-43ce-a5a8-5cbc18b454b4" targetNamespace="http://schemas.microsoft.com/office/2006/metadata/properties" ma:root="true" ma:fieldsID="53605ca28107488f09b8e1fa9a2fbbc6" ns2:_="" ns3:_="">
    <xsd:import namespace="98ad835c-faa4-4eb9-83bf-740f3be7a895"/>
    <xsd:import namespace="a8b2bd6b-af4c-43ce-a5a8-5cbc18b454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d835c-faa4-4eb9-83bf-740f3be7a8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bd6b-af4c-43ce-a5a8-5cbc18b454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7AD6D4-0D68-4397-8B11-C2268F866D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ad835c-faa4-4eb9-83bf-740f3be7a895"/>
    <ds:schemaRef ds:uri="a8b2bd6b-af4c-43ce-a5a8-5cbc18b45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D46494-2248-4B49-A68E-24A78349CBB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8b2bd6b-af4c-43ce-a5a8-5cbc18b454b4"/>
    <ds:schemaRef ds:uri="http://purl.org/dc/elements/1.1/"/>
    <ds:schemaRef ds:uri="98ad835c-faa4-4eb9-83bf-740f3be7a89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4B2629-8BCD-47BA-BF4A-556498C0DE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45097</TotalTime>
  <Words>1435</Words>
  <Application>Microsoft Office PowerPoint</Application>
  <PresentationFormat>Widescreen</PresentationFormat>
  <Paragraphs>268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Retrospect</vt:lpstr>
      <vt:lpstr>WIOA Title I Program Oversight and Development Update</vt:lpstr>
      <vt:lpstr>Please sign in!</vt:lpstr>
      <vt:lpstr>PowerPoint Presentation</vt:lpstr>
      <vt:lpstr>PowerPoint Presentation</vt:lpstr>
      <vt:lpstr>WIOA POD Team Focus this Fall</vt:lpstr>
      <vt:lpstr>Policy Resources</vt:lpstr>
      <vt:lpstr>Release of New Policy Resources</vt:lpstr>
      <vt:lpstr>Resource Review and Feedback</vt:lpstr>
      <vt:lpstr>NJDOL Monitoring</vt:lpstr>
      <vt:lpstr>Fall 2021 Monitoring: Partnership and Procurement</vt:lpstr>
      <vt:lpstr>Fall Monitoring Timeline Targets</vt:lpstr>
      <vt:lpstr>Regional TA Labs</vt:lpstr>
      <vt:lpstr>PowerPoint Presentation</vt:lpstr>
      <vt:lpstr>PowerPoint Presentation</vt:lpstr>
      <vt:lpstr>PowerPoint Presentation</vt:lpstr>
      <vt:lpstr>Learning Management System (LMS)</vt:lpstr>
      <vt:lpstr>USDOL Monitoring</vt:lpstr>
      <vt:lpstr>Key Program Areas</vt:lpstr>
      <vt:lpstr>PowerPoint Presentation</vt:lpstr>
      <vt:lpstr>PowerPoint Presentation</vt:lpstr>
      <vt:lpstr>Resource Links: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 Quast, Sarah</dc:creator>
  <cp:lastModifiedBy>Singer Quast, Sarah [DOL]</cp:lastModifiedBy>
  <cp:revision>333</cp:revision>
  <dcterms:created xsi:type="dcterms:W3CDTF">2021-05-28T16:06:49Z</dcterms:created>
  <dcterms:modified xsi:type="dcterms:W3CDTF">2021-10-07T13:40:34Z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0x010100EC7E2BFE301F4A4299F4A014BFBF6E65</vt:lpwstr>
  </property>
</Properties>
</file>