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6.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1.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12.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13.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5"/>
  </p:sldMasterIdLst>
  <p:notesMasterIdLst>
    <p:notesMasterId r:id="rId27"/>
  </p:notesMasterIdLst>
  <p:sldIdLst>
    <p:sldId id="257" r:id="rId6"/>
    <p:sldId id="258" r:id="rId7"/>
    <p:sldId id="259" r:id="rId8"/>
    <p:sldId id="260" r:id="rId9"/>
    <p:sldId id="261" r:id="rId10"/>
    <p:sldId id="262" r:id="rId11"/>
    <p:sldId id="263" r:id="rId12"/>
    <p:sldId id="264" r:id="rId13"/>
    <p:sldId id="265" r:id="rId14"/>
    <p:sldId id="280" r:id="rId15"/>
    <p:sldId id="281" r:id="rId16"/>
    <p:sldId id="282" r:id="rId17"/>
    <p:sldId id="283" r:id="rId18"/>
    <p:sldId id="266" r:id="rId19"/>
    <p:sldId id="275" r:id="rId20"/>
    <p:sldId id="267" r:id="rId21"/>
    <p:sldId id="268" r:id="rId22"/>
    <p:sldId id="276" r:id="rId23"/>
    <p:sldId id="277" r:id="rId24"/>
    <p:sldId id="279" r:id="rId25"/>
    <p:sldId id="278" r:id="rId2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55567" autoAdjust="0"/>
  </p:normalViewPr>
  <p:slideViewPr>
    <p:cSldViewPr>
      <p:cViewPr varScale="1">
        <p:scale>
          <a:sx n="34" d="100"/>
          <a:sy n="34" d="100"/>
        </p:scale>
        <p:origin x="990" y="48"/>
      </p:cViewPr>
      <p:guideLst>
        <p:guide orient="horz" pos="2160"/>
        <p:guide pos="2880"/>
      </p:guideLst>
    </p:cSldViewPr>
  </p:slideViewPr>
  <p:notesTextViewPr>
    <p:cViewPr>
      <p:scale>
        <a:sx n="1" d="1"/>
        <a:sy n="1" d="1"/>
      </p:scale>
      <p:origin x="0" y="0"/>
    </p:cViewPr>
  </p:notesTextViewPr>
  <p:sorterViewPr>
    <p:cViewPr>
      <p:scale>
        <a:sx n="140" d="100"/>
        <a:sy n="140" d="100"/>
      </p:scale>
      <p:origin x="0" y="2472"/>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 Type="http://schemas.openxmlformats.org/officeDocument/2006/relationships/customXml" Target="../customXml/item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5" Type="http://schemas.openxmlformats.org/officeDocument/2006/relationships/slideMaster" Target="slideMasters/slideMaster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presProps" Target="presProp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tableStyles" Target="tableStyles.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notesMaster" Target="notesMasters/notesMaster1.xml"/><Relationship Id="rId30"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2_5">
  <dgm:title val=""/>
  <dgm:desc val=""/>
  <dgm:catLst>
    <dgm:cat type="accent2" pri="11500"/>
  </dgm:catLst>
  <dgm:styleLbl name="node0">
    <dgm:fillClrLst meth="cycle">
      <a:schemeClr val="accent2">
        <a:alpha val="80000"/>
      </a:schemeClr>
    </dgm:fillClrLst>
    <dgm:linClrLst meth="repeat">
      <a:schemeClr val="lt1"/>
    </dgm:linClrLst>
    <dgm:effectClrLst/>
    <dgm:txLinClrLst/>
    <dgm:txFillClrLst/>
    <dgm:txEffectClrLst/>
  </dgm:styleLbl>
  <dgm:styleLbl name="node1">
    <dgm:fillClrLst>
      <a:schemeClr val="accent2">
        <a:alpha val="90000"/>
      </a:schemeClr>
      <a:schemeClr val="accent2">
        <a:alpha val="50000"/>
      </a:schemeClr>
    </dgm:fillClrLst>
    <dgm:linClrLst meth="repeat">
      <a:schemeClr val="lt1"/>
    </dgm:linClrLst>
    <dgm:effectClrLst/>
    <dgm:txLinClrLst/>
    <dgm:txFillClrLst/>
    <dgm:txEffectClrLst/>
  </dgm:styleLbl>
  <dgm:styleLbl name="alignNode1">
    <dgm:fillClrLst>
      <a:schemeClr val="accent2">
        <a:alpha val="90000"/>
      </a:schemeClr>
      <a:schemeClr val="accent2">
        <a:alpha val="50000"/>
      </a:schemeClr>
    </dgm:fillClrLst>
    <dgm:linClrLst>
      <a:schemeClr val="accent2">
        <a:alpha val="90000"/>
      </a:schemeClr>
      <a:schemeClr val="accent2">
        <a:alpha val="50000"/>
      </a:schemeClr>
    </dgm:linClrLst>
    <dgm:effectClrLst/>
    <dgm:txLinClrLst/>
    <dgm:txFillClrLst/>
    <dgm:txEffectClrLst/>
  </dgm:styleLbl>
  <dgm:styleLbl name="lnNode1">
    <dgm:fillClrLst>
      <a:schemeClr val="accent2">
        <a:shade val="90000"/>
      </a:schemeClr>
      <a:schemeClr val="accent2">
        <a:alpha val="50000"/>
        <a:tint val="5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alpha val="20000"/>
      </a:schemeClr>
    </dgm:fillClrLst>
    <dgm:linClrLst meth="repeat">
      <a:schemeClr val="lt1"/>
    </dgm:linClrLst>
    <dgm:effectClrLst/>
    <dgm:txLinClrLst/>
    <dgm:txFillClrLst/>
    <dgm:txEffectClrLst/>
  </dgm:styleLbl>
  <dgm:styleLbl name="node2">
    <dgm:fillClrLst>
      <a:schemeClr val="accent2">
        <a:alpha val="70000"/>
      </a:schemeClr>
    </dgm:fillClrLst>
    <dgm:linClrLst meth="repeat">
      <a:schemeClr val="lt1"/>
    </dgm:linClrLst>
    <dgm:effectClrLst/>
    <dgm:txLinClrLst/>
    <dgm:txFillClrLst/>
    <dgm:txEffectClrLst/>
  </dgm:styleLbl>
  <dgm:styleLbl name="node3">
    <dgm:fillClrLst>
      <a:schemeClr val="accent2">
        <a:alpha val="50000"/>
      </a:schemeClr>
    </dgm:fillClrLst>
    <dgm:linClrLst meth="repeat">
      <a:schemeClr val="lt1"/>
    </dgm:linClrLst>
    <dgm:effectClrLst/>
    <dgm:txLinClrLst/>
    <dgm:txFillClrLst/>
    <dgm:txEffectClrLst/>
  </dgm:styleLbl>
  <dgm:styleLbl name="node4">
    <dgm:fillClrLst>
      <a:schemeClr val="accent2">
        <a:alpha val="30000"/>
      </a:schemeClr>
    </dgm:fillClrLst>
    <dgm:linClrLst meth="repeat">
      <a:schemeClr val="lt1"/>
    </dgm:linClrLst>
    <dgm:effectClrLst/>
    <dgm:txLinClrLst/>
    <dgm:txFillClrLst/>
    <dgm:txEffectClrLst/>
  </dgm:styleLbl>
  <dgm:styleLbl name="fgImgPlace1">
    <dgm:fillClrLst>
      <a:schemeClr val="accent2">
        <a:tint val="50000"/>
        <a:alpha val="90000"/>
      </a:schemeClr>
      <a:schemeClr val="accent2">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fg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bg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sibTrans1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alpha val="90000"/>
      </a:schemeClr>
    </dgm:fillClrLst>
    <dgm:linClrLst meth="repeat">
      <a:schemeClr val="lt1"/>
    </dgm:linClrLst>
    <dgm:effectClrLst/>
    <dgm:txLinClrLst/>
    <dgm:txFillClrLst/>
    <dgm:txEffectClrLst/>
  </dgm:styleLbl>
  <dgm:styleLbl name="asst1">
    <dgm:fillClrLst meth="repeat">
      <a:schemeClr val="accent2">
        <a:alpha val="90000"/>
      </a:schemeClr>
    </dgm:fillClrLst>
    <dgm:linClrLst meth="repeat">
      <a:schemeClr val="lt1"/>
    </dgm:linClrLst>
    <dgm:effectClrLst/>
    <dgm:txLinClrLst/>
    <dgm:txFillClrLst/>
    <dgm:txEffectClrLst/>
  </dgm:styleLbl>
  <dgm:styleLbl name="asst2">
    <dgm:fillClrLst>
      <a:schemeClr val="accent2">
        <a:alpha val="90000"/>
      </a:schemeClr>
    </dgm:fillClrLst>
    <dgm:linClrLst meth="repeat">
      <a:schemeClr val="lt1"/>
    </dgm:linClrLst>
    <dgm:effectClrLst/>
    <dgm:txLinClrLst/>
    <dgm:txFillClrLst/>
    <dgm:txEffectClrLst/>
  </dgm:styleLbl>
  <dgm:styleLbl name="asst3">
    <dgm:fillClrLst>
      <a:schemeClr val="accent2">
        <a:alpha val="70000"/>
      </a:schemeClr>
    </dgm:fillClrLst>
    <dgm:linClrLst meth="repeat">
      <a:schemeClr val="lt1"/>
    </dgm:linClrLst>
    <dgm:effectClrLst/>
    <dgm:txLinClrLst/>
    <dgm:txFillClrLst/>
    <dgm:txEffectClrLst/>
  </dgm:styleLbl>
  <dgm:styleLbl name="asst4">
    <dgm:fillClrLst>
      <a:schemeClr val="accent2">
        <a:alpha val="50000"/>
      </a:schemeClr>
    </dgm:fillClrLst>
    <dgm:linClrLst meth="repeat">
      <a:schemeClr val="lt1"/>
    </dgm:linClrLst>
    <dgm:effectClrLst/>
    <dgm:txLinClrLst/>
    <dgm:txFillClrLst/>
    <dgm:txEffectClrLst/>
  </dgm:styleLbl>
  <dgm:styleLbl name="parChTrans2D1">
    <dgm:fillClrLst meth="repeat">
      <a:schemeClr val="accent2">
        <a:shade val="80000"/>
      </a:schemeClr>
    </dgm:fillClrLst>
    <dgm:linClrLst meth="repeat">
      <a:schemeClr val="accent2">
        <a:shade val="80000"/>
      </a:schemeClr>
    </dgm:linClrLst>
    <dgm:effectClrLst/>
    <dgm:txLinClrLst/>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dk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2">
        <a:tint val="90000"/>
      </a:schemeClr>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2">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2">
        <a:alpha val="90000"/>
      </a:schemeClr>
      <a:schemeClr val="accent2">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a:schemeClr val="accent2">
        <a:alpha val="90000"/>
        <a:tint val="40000"/>
      </a:schemeClr>
      <a:schemeClr val="accent2">
        <a:alpha val="5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5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581A48B-BCCD-40A5-A5BC-AB263CC6741E}" type="doc">
      <dgm:prSet loTypeId="urn:microsoft.com/office/officeart/2005/8/layout/cycle1" loCatId="cycle" qsTypeId="urn:microsoft.com/office/officeart/2005/8/quickstyle/simple1" qsCatId="simple" csTypeId="urn:microsoft.com/office/officeart/2005/8/colors/accent1_2" csCatId="accent1" phldr="1"/>
      <dgm:spPr/>
    </dgm:pt>
    <dgm:pt modelId="{6D07D961-2AC3-45C1-8889-2A9B51E6DA29}">
      <dgm:prSet phldrT="[Text]" custT="1"/>
      <dgm:spPr/>
      <dgm:t>
        <a:bodyPr/>
        <a:lstStyle/>
        <a:p>
          <a:r>
            <a:rPr lang="en-US" sz="2400" b="1" dirty="0" smtClean="0"/>
            <a:t>Effective Performance Management</a:t>
          </a:r>
          <a:endParaRPr lang="en-US" sz="2400" b="1" dirty="0"/>
        </a:p>
      </dgm:t>
    </dgm:pt>
    <dgm:pt modelId="{A2A7E92B-6B26-48E6-9CBF-8F2D4A87248F}" type="parTrans" cxnId="{49D10384-A4F9-4122-8141-0D0EA6843E9A}">
      <dgm:prSet/>
      <dgm:spPr/>
      <dgm:t>
        <a:bodyPr/>
        <a:lstStyle/>
        <a:p>
          <a:endParaRPr lang="en-US" dirty="0"/>
        </a:p>
      </dgm:t>
    </dgm:pt>
    <dgm:pt modelId="{9D815FFC-7FFF-4E08-AE1E-728CB4423D98}" type="sibTrans" cxnId="{49D10384-A4F9-4122-8141-0D0EA6843E9A}">
      <dgm:prSet/>
      <dgm:spPr>
        <a:solidFill>
          <a:schemeClr val="accent1">
            <a:lumMod val="75000"/>
          </a:schemeClr>
        </a:solidFill>
        <a:ln>
          <a:solidFill>
            <a:schemeClr val="accent1"/>
          </a:solidFill>
        </a:ln>
      </dgm:spPr>
      <dgm:t>
        <a:bodyPr/>
        <a:lstStyle/>
        <a:p>
          <a:endParaRPr lang="en-US"/>
        </a:p>
      </dgm:t>
    </dgm:pt>
    <dgm:pt modelId="{1DAA55C3-C8CF-4379-BD95-A9358654FC4F}">
      <dgm:prSet phldrT="[Text]" custT="1"/>
      <dgm:spPr/>
      <dgm:t>
        <a:bodyPr/>
        <a:lstStyle/>
        <a:p>
          <a:r>
            <a:rPr lang="en-US" sz="2400" b="1" dirty="0" smtClean="0"/>
            <a:t>DoD Culture </a:t>
          </a:r>
          <a:br>
            <a:rPr lang="en-US" sz="2400" b="1" dirty="0" smtClean="0"/>
          </a:br>
          <a:r>
            <a:rPr lang="en-US" sz="2400" b="1" dirty="0" smtClean="0"/>
            <a:t>of High </a:t>
          </a:r>
          <a:br>
            <a:rPr lang="en-US" sz="2400" b="1" dirty="0" smtClean="0"/>
          </a:br>
          <a:r>
            <a:rPr lang="en-US" sz="2400" b="1" dirty="0" smtClean="0"/>
            <a:t>Performance</a:t>
          </a:r>
          <a:endParaRPr lang="en-US" sz="2400" b="1" dirty="0"/>
        </a:p>
      </dgm:t>
    </dgm:pt>
    <dgm:pt modelId="{408D2AF6-CA5C-4FBA-951A-FCEE525299BE}" type="parTrans" cxnId="{0E57D816-334E-420B-A5CA-B7C007B8BDA5}">
      <dgm:prSet/>
      <dgm:spPr/>
      <dgm:t>
        <a:bodyPr/>
        <a:lstStyle/>
        <a:p>
          <a:endParaRPr lang="en-US"/>
        </a:p>
      </dgm:t>
    </dgm:pt>
    <dgm:pt modelId="{0DA0B3CF-7EA2-458F-8392-500EE5816D5D}" type="sibTrans" cxnId="{0E57D816-334E-420B-A5CA-B7C007B8BDA5}">
      <dgm:prSet/>
      <dgm:spPr>
        <a:solidFill>
          <a:schemeClr val="accent1">
            <a:lumMod val="75000"/>
          </a:schemeClr>
        </a:solidFill>
        <a:ln>
          <a:solidFill>
            <a:schemeClr val="accent1"/>
          </a:solidFill>
        </a:ln>
      </dgm:spPr>
      <dgm:t>
        <a:bodyPr/>
        <a:lstStyle/>
        <a:p>
          <a:endParaRPr lang="en-US"/>
        </a:p>
      </dgm:t>
    </dgm:pt>
    <dgm:pt modelId="{9362AB25-73DD-4E1B-9ACA-A631EF3E9040}" type="pres">
      <dgm:prSet presAssocID="{5581A48B-BCCD-40A5-A5BC-AB263CC6741E}" presName="cycle" presStyleCnt="0">
        <dgm:presLayoutVars>
          <dgm:dir/>
          <dgm:resizeHandles val="exact"/>
        </dgm:presLayoutVars>
      </dgm:prSet>
      <dgm:spPr/>
    </dgm:pt>
    <dgm:pt modelId="{069FED62-2101-4B94-A6DF-95B3ED647C8C}" type="pres">
      <dgm:prSet presAssocID="{1DAA55C3-C8CF-4379-BD95-A9358654FC4F}" presName="dummy" presStyleCnt="0"/>
      <dgm:spPr/>
    </dgm:pt>
    <dgm:pt modelId="{B07F06DB-FE09-4521-8E2E-8311AD3940B4}" type="pres">
      <dgm:prSet presAssocID="{1DAA55C3-C8CF-4379-BD95-A9358654FC4F}" presName="node" presStyleLbl="revTx" presStyleIdx="0" presStyleCnt="2" custScaleX="102320" custRadScaleRad="106118" custRadScaleInc="122">
        <dgm:presLayoutVars>
          <dgm:bulletEnabled val="1"/>
        </dgm:presLayoutVars>
      </dgm:prSet>
      <dgm:spPr/>
      <dgm:t>
        <a:bodyPr/>
        <a:lstStyle/>
        <a:p>
          <a:endParaRPr lang="en-US"/>
        </a:p>
      </dgm:t>
    </dgm:pt>
    <dgm:pt modelId="{58C1878D-2D74-47F7-8E1F-2EAD42685717}" type="pres">
      <dgm:prSet presAssocID="{0DA0B3CF-7EA2-458F-8392-500EE5816D5D}" presName="sibTrans" presStyleLbl="node1" presStyleIdx="0" presStyleCnt="2" custLinFactNeighborX="-213" custLinFactNeighborY="-4451"/>
      <dgm:spPr/>
      <dgm:t>
        <a:bodyPr/>
        <a:lstStyle/>
        <a:p>
          <a:endParaRPr lang="en-US"/>
        </a:p>
      </dgm:t>
    </dgm:pt>
    <dgm:pt modelId="{65DE4D25-B593-433B-96AA-DF32348F73A5}" type="pres">
      <dgm:prSet presAssocID="{6D07D961-2AC3-45C1-8889-2A9B51E6DA29}" presName="dummy" presStyleCnt="0"/>
      <dgm:spPr/>
    </dgm:pt>
    <dgm:pt modelId="{DC5C6F07-FBC5-419D-B386-B826EB5E1DA8}" type="pres">
      <dgm:prSet presAssocID="{6D07D961-2AC3-45C1-8889-2A9B51E6DA29}" presName="node" presStyleLbl="revTx" presStyleIdx="1" presStyleCnt="2" custRadScaleRad="107684" custRadScaleInc="-120">
        <dgm:presLayoutVars>
          <dgm:bulletEnabled val="1"/>
        </dgm:presLayoutVars>
      </dgm:prSet>
      <dgm:spPr/>
      <dgm:t>
        <a:bodyPr/>
        <a:lstStyle/>
        <a:p>
          <a:endParaRPr lang="en-US"/>
        </a:p>
      </dgm:t>
    </dgm:pt>
    <dgm:pt modelId="{0341BF89-F626-431A-977B-EEE7679C7D31}" type="pres">
      <dgm:prSet presAssocID="{9D815FFC-7FFF-4E08-AE1E-728CB4423D98}" presName="sibTrans" presStyleLbl="node1" presStyleIdx="1" presStyleCnt="2" custLinFactNeighborX="-214" custLinFactNeighborY="5263"/>
      <dgm:spPr/>
      <dgm:t>
        <a:bodyPr/>
        <a:lstStyle/>
        <a:p>
          <a:endParaRPr lang="en-US"/>
        </a:p>
      </dgm:t>
    </dgm:pt>
  </dgm:ptLst>
  <dgm:cxnLst>
    <dgm:cxn modelId="{0E57D816-334E-420B-A5CA-B7C007B8BDA5}" srcId="{5581A48B-BCCD-40A5-A5BC-AB263CC6741E}" destId="{1DAA55C3-C8CF-4379-BD95-A9358654FC4F}" srcOrd="0" destOrd="0" parTransId="{408D2AF6-CA5C-4FBA-951A-FCEE525299BE}" sibTransId="{0DA0B3CF-7EA2-458F-8392-500EE5816D5D}"/>
    <dgm:cxn modelId="{21971A16-C5D6-411E-BB90-E8664C80AB6D}" type="presOf" srcId="{1DAA55C3-C8CF-4379-BD95-A9358654FC4F}" destId="{B07F06DB-FE09-4521-8E2E-8311AD3940B4}" srcOrd="0" destOrd="0" presId="urn:microsoft.com/office/officeart/2005/8/layout/cycle1"/>
    <dgm:cxn modelId="{42333122-676E-4756-9359-4BF43DD6B199}" type="presOf" srcId="{5581A48B-BCCD-40A5-A5BC-AB263CC6741E}" destId="{9362AB25-73DD-4E1B-9ACA-A631EF3E9040}" srcOrd="0" destOrd="0" presId="urn:microsoft.com/office/officeart/2005/8/layout/cycle1"/>
    <dgm:cxn modelId="{3945E696-72C1-4290-8B75-ABBFF9387E27}" type="presOf" srcId="{9D815FFC-7FFF-4E08-AE1E-728CB4423D98}" destId="{0341BF89-F626-431A-977B-EEE7679C7D31}" srcOrd="0" destOrd="0" presId="urn:microsoft.com/office/officeart/2005/8/layout/cycle1"/>
    <dgm:cxn modelId="{3E955693-0404-4974-9972-78D2CAD5DB64}" type="presOf" srcId="{0DA0B3CF-7EA2-458F-8392-500EE5816D5D}" destId="{58C1878D-2D74-47F7-8E1F-2EAD42685717}" srcOrd="0" destOrd="0" presId="urn:microsoft.com/office/officeart/2005/8/layout/cycle1"/>
    <dgm:cxn modelId="{2B1F94FA-3C4D-476F-B06A-50C4891F2AF1}" type="presOf" srcId="{6D07D961-2AC3-45C1-8889-2A9B51E6DA29}" destId="{DC5C6F07-FBC5-419D-B386-B826EB5E1DA8}" srcOrd="0" destOrd="0" presId="urn:microsoft.com/office/officeart/2005/8/layout/cycle1"/>
    <dgm:cxn modelId="{49D10384-A4F9-4122-8141-0D0EA6843E9A}" srcId="{5581A48B-BCCD-40A5-A5BC-AB263CC6741E}" destId="{6D07D961-2AC3-45C1-8889-2A9B51E6DA29}" srcOrd="1" destOrd="0" parTransId="{A2A7E92B-6B26-48E6-9CBF-8F2D4A87248F}" sibTransId="{9D815FFC-7FFF-4E08-AE1E-728CB4423D98}"/>
    <dgm:cxn modelId="{5DE36E35-7272-41DB-94CD-92988F320084}" type="presParOf" srcId="{9362AB25-73DD-4E1B-9ACA-A631EF3E9040}" destId="{069FED62-2101-4B94-A6DF-95B3ED647C8C}" srcOrd="0" destOrd="0" presId="urn:microsoft.com/office/officeart/2005/8/layout/cycle1"/>
    <dgm:cxn modelId="{EE86DA01-0D5E-4F07-99F3-D222207FB7FE}" type="presParOf" srcId="{9362AB25-73DD-4E1B-9ACA-A631EF3E9040}" destId="{B07F06DB-FE09-4521-8E2E-8311AD3940B4}" srcOrd="1" destOrd="0" presId="urn:microsoft.com/office/officeart/2005/8/layout/cycle1"/>
    <dgm:cxn modelId="{B901F584-E4A9-486E-9E6F-295650984F3B}" type="presParOf" srcId="{9362AB25-73DD-4E1B-9ACA-A631EF3E9040}" destId="{58C1878D-2D74-47F7-8E1F-2EAD42685717}" srcOrd="2" destOrd="0" presId="urn:microsoft.com/office/officeart/2005/8/layout/cycle1"/>
    <dgm:cxn modelId="{E1301283-20E7-4993-8678-176972B00E7E}" type="presParOf" srcId="{9362AB25-73DD-4E1B-9ACA-A631EF3E9040}" destId="{65DE4D25-B593-433B-96AA-DF32348F73A5}" srcOrd="3" destOrd="0" presId="urn:microsoft.com/office/officeart/2005/8/layout/cycle1"/>
    <dgm:cxn modelId="{735B88AE-7AD2-43B3-8758-1A7D9410FEF1}" type="presParOf" srcId="{9362AB25-73DD-4E1B-9ACA-A631EF3E9040}" destId="{DC5C6F07-FBC5-419D-B386-B826EB5E1DA8}" srcOrd="4" destOrd="0" presId="urn:microsoft.com/office/officeart/2005/8/layout/cycle1"/>
    <dgm:cxn modelId="{FABA2826-D274-4B14-912A-1428ACC5505B}" type="presParOf" srcId="{9362AB25-73DD-4E1B-9ACA-A631EF3E9040}" destId="{0341BF89-F626-431A-977B-EEE7679C7D31}" srcOrd="5" destOrd="0" presId="urn:microsoft.com/office/officeart/2005/8/layout/cycle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A2E5FC5-3925-4F00-8EC9-02A6DE650837}" type="doc">
      <dgm:prSet loTypeId="urn:microsoft.com/office/officeart/2005/8/layout/default" loCatId="list" qsTypeId="urn:microsoft.com/office/officeart/2005/8/quickstyle/simple2" qsCatId="simple" csTypeId="urn:microsoft.com/office/officeart/2005/8/colors/accent2_5" csCatId="accent2" phldr="1"/>
      <dgm:spPr/>
      <dgm:t>
        <a:bodyPr/>
        <a:lstStyle/>
        <a:p>
          <a:endParaRPr lang="en-US"/>
        </a:p>
      </dgm:t>
    </dgm:pt>
    <dgm:pt modelId="{97400A43-9804-4CC4-A142-8F7C84575FAE}">
      <dgm:prSet phldrT="[Text]"/>
      <dgm:spPr>
        <a:solidFill>
          <a:schemeClr val="accent1">
            <a:lumMod val="75000"/>
          </a:schemeClr>
        </a:solidFill>
      </dgm:spPr>
      <dgm:t>
        <a:bodyPr/>
        <a:lstStyle/>
        <a:p>
          <a:r>
            <a:rPr lang="en-US" b="1" dirty="0" smtClean="0">
              <a:solidFill>
                <a:schemeClr val="bg1"/>
              </a:solidFill>
            </a:rPr>
            <a:t>Engaging and Motivating</a:t>
          </a:r>
          <a:endParaRPr lang="en-US" b="1" dirty="0">
            <a:solidFill>
              <a:schemeClr val="bg1"/>
            </a:solidFill>
          </a:endParaRPr>
        </a:p>
      </dgm:t>
    </dgm:pt>
    <dgm:pt modelId="{97436153-A210-4070-A26C-D5E41B12B635}" type="parTrans" cxnId="{CB307038-F7E1-46C7-A79B-09403B85C6AC}">
      <dgm:prSet/>
      <dgm:spPr/>
      <dgm:t>
        <a:bodyPr/>
        <a:lstStyle/>
        <a:p>
          <a:endParaRPr lang="en-US"/>
        </a:p>
      </dgm:t>
    </dgm:pt>
    <dgm:pt modelId="{14CD3462-11C7-4EC2-AE86-5540522DCEA1}" type="sibTrans" cxnId="{CB307038-F7E1-46C7-A79B-09403B85C6AC}">
      <dgm:prSet/>
      <dgm:spPr/>
      <dgm:t>
        <a:bodyPr/>
        <a:lstStyle/>
        <a:p>
          <a:endParaRPr lang="en-US"/>
        </a:p>
      </dgm:t>
    </dgm:pt>
    <dgm:pt modelId="{306C75A2-10C3-4BBD-8833-B62C937ADFA1}">
      <dgm:prSet/>
      <dgm:spPr>
        <a:solidFill>
          <a:schemeClr val="accent1">
            <a:lumMod val="75000"/>
          </a:schemeClr>
        </a:solidFill>
      </dgm:spPr>
      <dgm:t>
        <a:bodyPr/>
        <a:lstStyle/>
        <a:p>
          <a:r>
            <a:rPr lang="en-US" b="1" dirty="0" smtClean="0">
              <a:solidFill>
                <a:schemeClr val="bg1"/>
              </a:solidFill>
            </a:rPr>
            <a:t>Sharing of Information</a:t>
          </a:r>
          <a:endParaRPr lang="en-US" b="1" dirty="0">
            <a:solidFill>
              <a:schemeClr val="bg1"/>
            </a:solidFill>
          </a:endParaRPr>
        </a:p>
      </dgm:t>
    </dgm:pt>
    <dgm:pt modelId="{8CB792A2-F91D-4ADE-9197-B3B4AD8D24CA}" type="parTrans" cxnId="{BB46D751-0E17-4976-86E2-6AF2702214F4}">
      <dgm:prSet/>
      <dgm:spPr/>
      <dgm:t>
        <a:bodyPr/>
        <a:lstStyle/>
        <a:p>
          <a:endParaRPr lang="en-US"/>
        </a:p>
      </dgm:t>
    </dgm:pt>
    <dgm:pt modelId="{6A4773FE-8124-4CD8-A066-5B05A9473CF0}" type="sibTrans" cxnId="{BB46D751-0E17-4976-86E2-6AF2702214F4}">
      <dgm:prSet/>
      <dgm:spPr/>
      <dgm:t>
        <a:bodyPr/>
        <a:lstStyle/>
        <a:p>
          <a:endParaRPr lang="en-US"/>
        </a:p>
      </dgm:t>
    </dgm:pt>
    <dgm:pt modelId="{3ECEDD5C-9B08-4E4C-A0BC-47A45AB463CD}">
      <dgm:prSet/>
      <dgm:spPr>
        <a:solidFill>
          <a:schemeClr val="accent1">
            <a:lumMod val="75000"/>
          </a:schemeClr>
        </a:solidFill>
      </dgm:spPr>
      <dgm:t>
        <a:bodyPr/>
        <a:lstStyle/>
        <a:p>
          <a:r>
            <a:rPr lang="en-US" b="1" dirty="0" smtClean="0">
              <a:solidFill>
                <a:schemeClr val="bg1"/>
              </a:solidFill>
            </a:rPr>
            <a:t>Planning Work</a:t>
          </a:r>
          <a:endParaRPr lang="en-US" b="1" dirty="0">
            <a:solidFill>
              <a:schemeClr val="bg1"/>
            </a:solidFill>
          </a:endParaRPr>
        </a:p>
      </dgm:t>
    </dgm:pt>
    <dgm:pt modelId="{DEE02C52-2C0D-49FC-9AFB-456801FACF3C}" type="parTrans" cxnId="{99AB0903-6FFC-4196-9C5D-C46679F87EE5}">
      <dgm:prSet/>
      <dgm:spPr/>
      <dgm:t>
        <a:bodyPr/>
        <a:lstStyle/>
        <a:p>
          <a:endParaRPr lang="en-US"/>
        </a:p>
      </dgm:t>
    </dgm:pt>
    <dgm:pt modelId="{B8C1EBAB-D34E-4AFC-9D6D-772232B8707D}" type="sibTrans" cxnId="{99AB0903-6FFC-4196-9C5D-C46679F87EE5}">
      <dgm:prSet/>
      <dgm:spPr/>
      <dgm:t>
        <a:bodyPr/>
        <a:lstStyle/>
        <a:p>
          <a:endParaRPr lang="en-US"/>
        </a:p>
      </dgm:t>
    </dgm:pt>
    <dgm:pt modelId="{E3A5B6B8-F790-43CE-863C-984A4559482A}">
      <dgm:prSet/>
      <dgm:spPr>
        <a:solidFill>
          <a:schemeClr val="accent1">
            <a:lumMod val="75000"/>
          </a:schemeClr>
        </a:solidFill>
      </dgm:spPr>
      <dgm:t>
        <a:bodyPr/>
        <a:lstStyle/>
        <a:p>
          <a:r>
            <a:rPr lang="en-US" b="1" dirty="0" smtClean="0">
              <a:solidFill>
                <a:schemeClr val="bg1"/>
              </a:solidFill>
            </a:rPr>
            <a:t>Assigning and Managing Work</a:t>
          </a:r>
          <a:endParaRPr lang="en-US" b="1" dirty="0">
            <a:solidFill>
              <a:schemeClr val="bg1"/>
            </a:solidFill>
          </a:endParaRPr>
        </a:p>
      </dgm:t>
    </dgm:pt>
    <dgm:pt modelId="{A5F5DD30-F565-49A2-97A4-B53B720A224B}" type="parTrans" cxnId="{BC5BC94A-55CC-4651-8EA0-100DD28F6F60}">
      <dgm:prSet/>
      <dgm:spPr/>
      <dgm:t>
        <a:bodyPr/>
        <a:lstStyle/>
        <a:p>
          <a:endParaRPr lang="en-US"/>
        </a:p>
      </dgm:t>
    </dgm:pt>
    <dgm:pt modelId="{65A1C134-6842-4AA8-82A6-EC52D33906F5}" type="sibTrans" cxnId="{BC5BC94A-55CC-4651-8EA0-100DD28F6F60}">
      <dgm:prSet/>
      <dgm:spPr/>
      <dgm:t>
        <a:bodyPr/>
        <a:lstStyle/>
        <a:p>
          <a:endParaRPr lang="en-US"/>
        </a:p>
      </dgm:t>
    </dgm:pt>
    <dgm:pt modelId="{3A367B5A-F698-443A-BD26-D09F61B018B5}">
      <dgm:prSet/>
      <dgm:spPr>
        <a:solidFill>
          <a:schemeClr val="accent1">
            <a:lumMod val="75000"/>
          </a:schemeClr>
        </a:solidFill>
      </dgm:spPr>
      <dgm:t>
        <a:bodyPr/>
        <a:lstStyle/>
        <a:p>
          <a:r>
            <a:rPr lang="en-US" b="1" dirty="0" smtClean="0">
              <a:solidFill>
                <a:schemeClr val="bg1"/>
              </a:solidFill>
            </a:rPr>
            <a:t>Finding Solutions and Removing Barriers</a:t>
          </a:r>
          <a:endParaRPr lang="en-US" b="1" dirty="0">
            <a:solidFill>
              <a:schemeClr val="bg1"/>
            </a:solidFill>
          </a:endParaRPr>
        </a:p>
      </dgm:t>
    </dgm:pt>
    <dgm:pt modelId="{71BE28EA-9BB5-4C5F-B59E-2B5458A98F46}" type="parTrans" cxnId="{CAD6EB81-7C9D-4AEB-B0A8-1F79F4B96A31}">
      <dgm:prSet/>
      <dgm:spPr/>
      <dgm:t>
        <a:bodyPr/>
        <a:lstStyle/>
        <a:p>
          <a:endParaRPr lang="en-US"/>
        </a:p>
      </dgm:t>
    </dgm:pt>
    <dgm:pt modelId="{4977C61F-1D83-4112-B032-184769A2EE89}" type="sibTrans" cxnId="{CAD6EB81-7C9D-4AEB-B0A8-1F79F4B96A31}">
      <dgm:prSet/>
      <dgm:spPr/>
      <dgm:t>
        <a:bodyPr/>
        <a:lstStyle/>
        <a:p>
          <a:endParaRPr lang="en-US"/>
        </a:p>
      </dgm:t>
    </dgm:pt>
    <dgm:pt modelId="{A38022C2-D566-4F93-8AC9-7D0DAA22B42A}">
      <dgm:prSet/>
      <dgm:spPr>
        <a:solidFill>
          <a:schemeClr val="accent1">
            <a:lumMod val="75000"/>
          </a:schemeClr>
        </a:solidFill>
      </dgm:spPr>
      <dgm:t>
        <a:bodyPr/>
        <a:lstStyle/>
        <a:p>
          <a:r>
            <a:rPr lang="en-US" b="1" dirty="0" smtClean="0">
              <a:solidFill>
                <a:schemeClr val="bg1"/>
              </a:solidFill>
            </a:rPr>
            <a:t>Providing Continuous Feedback</a:t>
          </a:r>
          <a:endParaRPr lang="en-US" b="1" dirty="0">
            <a:solidFill>
              <a:schemeClr val="bg1"/>
            </a:solidFill>
          </a:endParaRPr>
        </a:p>
      </dgm:t>
    </dgm:pt>
    <dgm:pt modelId="{1AF40B2C-C2BB-42F3-9C70-80FD63E9BCCA}" type="parTrans" cxnId="{13D61AFB-AA3C-4CB7-9FE5-5A6A9C6DCAAD}">
      <dgm:prSet/>
      <dgm:spPr/>
      <dgm:t>
        <a:bodyPr/>
        <a:lstStyle/>
        <a:p>
          <a:endParaRPr lang="en-US"/>
        </a:p>
      </dgm:t>
    </dgm:pt>
    <dgm:pt modelId="{C1497F56-446E-4936-9C59-5DD22E6D64D3}" type="sibTrans" cxnId="{13D61AFB-AA3C-4CB7-9FE5-5A6A9C6DCAAD}">
      <dgm:prSet/>
      <dgm:spPr/>
      <dgm:t>
        <a:bodyPr/>
        <a:lstStyle/>
        <a:p>
          <a:endParaRPr lang="en-US"/>
        </a:p>
      </dgm:t>
    </dgm:pt>
    <dgm:pt modelId="{E07999BA-EDAE-4CC9-9114-765E135A910F}">
      <dgm:prSet/>
      <dgm:spPr>
        <a:solidFill>
          <a:schemeClr val="accent1">
            <a:lumMod val="75000"/>
          </a:schemeClr>
        </a:solidFill>
      </dgm:spPr>
      <dgm:t>
        <a:bodyPr/>
        <a:lstStyle/>
        <a:p>
          <a:r>
            <a:rPr lang="en-US" b="1" dirty="0" smtClean="0">
              <a:solidFill>
                <a:schemeClr val="bg1"/>
              </a:solidFill>
            </a:rPr>
            <a:t>Appraising Performance</a:t>
          </a:r>
          <a:endParaRPr lang="en-US" b="1" dirty="0">
            <a:solidFill>
              <a:schemeClr val="bg1"/>
            </a:solidFill>
          </a:endParaRPr>
        </a:p>
      </dgm:t>
    </dgm:pt>
    <dgm:pt modelId="{9F4E06C1-61EF-45D7-8F3A-8DC4C4875529}" type="parTrans" cxnId="{839090B9-5F3B-44CA-9665-E742650BD966}">
      <dgm:prSet/>
      <dgm:spPr/>
      <dgm:t>
        <a:bodyPr/>
        <a:lstStyle/>
        <a:p>
          <a:endParaRPr lang="en-US"/>
        </a:p>
      </dgm:t>
    </dgm:pt>
    <dgm:pt modelId="{2E7D5870-E8E2-4E31-BF0C-7E3A1EF7D30E}" type="sibTrans" cxnId="{839090B9-5F3B-44CA-9665-E742650BD966}">
      <dgm:prSet/>
      <dgm:spPr/>
      <dgm:t>
        <a:bodyPr/>
        <a:lstStyle/>
        <a:p>
          <a:endParaRPr lang="en-US"/>
        </a:p>
      </dgm:t>
    </dgm:pt>
    <dgm:pt modelId="{87B6F9BA-2B5A-494A-AC03-F0498D8994CB}">
      <dgm:prSet/>
      <dgm:spPr>
        <a:solidFill>
          <a:schemeClr val="accent1">
            <a:lumMod val="75000"/>
          </a:schemeClr>
        </a:solidFill>
      </dgm:spPr>
      <dgm:t>
        <a:bodyPr/>
        <a:lstStyle/>
        <a:p>
          <a:r>
            <a:rPr lang="en-US" b="1" dirty="0" smtClean="0">
              <a:solidFill>
                <a:schemeClr val="bg1"/>
              </a:solidFill>
            </a:rPr>
            <a:t>Managing</a:t>
          </a:r>
        </a:p>
        <a:p>
          <a:r>
            <a:rPr lang="en-US" b="1" dirty="0" smtClean="0">
              <a:solidFill>
                <a:schemeClr val="bg1"/>
              </a:solidFill>
            </a:rPr>
            <a:t>Talent</a:t>
          </a:r>
          <a:endParaRPr lang="en-US" b="1" dirty="0">
            <a:solidFill>
              <a:schemeClr val="bg1"/>
            </a:solidFill>
          </a:endParaRPr>
        </a:p>
      </dgm:t>
    </dgm:pt>
    <dgm:pt modelId="{62640D9A-A094-42C4-997E-F089C854E58A}" type="parTrans" cxnId="{63E07E8C-4A7E-4CE7-94B6-6B36035BDB4A}">
      <dgm:prSet/>
      <dgm:spPr/>
      <dgm:t>
        <a:bodyPr/>
        <a:lstStyle/>
        <a:p>
          <a:endParaRPr lang="en-US"/>
        </a:p>
      </dgm:t>
    </dgm:pt>
    <dgm:pt modelId="{15DDC37C-EBD8-42A0-A2ED-4D3FDE5A36ED}" type="sibTrans" cxnId="{63E07E8C-4A7E-4CE7-94B6-6B36035BDB4A}">
      <dgm:prSet/>
      <dgm:spPr/>
      <dgm:t>
        <a:bodyPr/>
        <a:lstStyle/>
        <a:p>
          <a:endParaRPr lang="en-US"/>
        </a:p>
      </dgm:t>
    </dgm:pt>
    <dgm:pt modelId="{6E7DDC89-C73F-4E78-828F-E44FF6D60D3B}" type="pres">
      <dgm:prSet presAssocID="{DA2E5FC5-3925-4F00-8EC9-02A6DE650837}" presName="diagram" presStyleCnt="0">
        <dgm:presLayoutVars>
          <dgm:dir/>
          <dgm:resizeHandles val="exact"/>
        </dgm:presLayoutVars>
      </dgm:prSet>
      <dgm:spPr/>
      <dgm:t>
        <a:bodyPr/>
        <a:lstStyle/>
        <a:p>
          <a:endParaRPr lang="en-US"/>
        </a:p>
      </dgm:t>
    </dgm:pt>
    <dgm:pt modelId="{1496BC6C-C5BA-49F6-A68D-31B9126FAFA1}" type="pres">
      <dgm:prSet presAssocID="{97400A43-9804-4CC4-A142-8F7C84575FAE}" presName="node" presStyleLbl="node1" presStyleIdx="0" presStyleCnt="8">
        <dgm:presLayoutVars>
          <dgm:bulletEnabled val="1"/>
        </dgm:presLayoutVars>
      </dgm:prSet>
      <dgm:spPr/>
      <dgm:t>
        <a:bodyPr/>
        <a:lstStyle/>
        <a:p>
          <a:endParaRPr lang="en-US"/>
        </a:p>
      </dgm:t>
    </dgm:pt>
    <dgm:pt modelId="{08CE9219-F7EE-4A84-96B9-F3529FCCEBC1}" type="pres">
      <dgm:prSet presAssocID="{14CD3462-11C7-4EC2-AE86-5540522DCEA1}" presName="sibTrans" presStyleCnt="0"/>
      <dgm:spPr/>
      <dgm:t>
        <a:bodyPr/>
        <a:lstStyle/>
        <a:p>
          <a:endParaRPr lang="en-US"/>
        </a:p>
      </dgm:t>
    </dgm:pt>
    <dgm:pt modelId="{D020F0B2-2BE5-482A-9243-931281B1A332}" type="pres">
      <dgm:prSet presAssocID="{306C75A2-10C3-4BBD-8833-B62C937ADFA1}" presName="node" presStyleLbl="node1" presStyleIdx="1" presStyleCnt="8">
        <dgm:presLayoutVars>
          <dgm:bulletEnabled val="1"/>
        </dgm:presLayoutVars>
      </dgm:prSet>
      <dgm:spPr/>
      <dgm:t>
        <a:bodyPr/>
        <a:lstStyle/>
        <a:p>
          <a:endParaRPr lang="en-US"/>
        </a:p>
      </dgm:t>
    </dgm:pt>
    <dgm:pt modelId="{513E83AF-3076-4BF8-A7F7-AE5E19D33BA1}" type="pres">
      <dgm:prSet presAssocID="{6A4773FE-8124-4CD8-A066-5B05A9473CF0}" presName="sibTrans" presStyleCnt="0"/>
      <dgm:spPr/>
      <dgm:t>
        <a:bodyPr/>
        <a:lstStyle/>
        <a:p>
          <a:endParaRPr lang="en-US"/>
        </a:p>
      </dgm:t>
    </dgm:pt>
    <dgm:pt modelId="{F31CA8F4-7F79-4737-B75E-9470BB82436D}" type="pres">
      <dgm:prSet presAssocID="{3ECEDD5C-9B08-4E4C-A0BC-47A45AB463CD}" presName="node" presStyleLbl="node1" presStyleIdx="2" presStyleCnt="8">
        <dgm:presLayoutVars>
          <dgm:bulletEnabled val="1"/>
        </dgm:presLayoutVars>
      </dgm:prSet>
      <dgm:spPr/>
      <dgm:t>
        <a:bodyPr/>
        <a:lstStyle/>
        <a:p>
          <a:endParaRPr lang="en-US"/>
        </a:p>
      </dgm:t>
    </dgm:pt>
    <dgm:pt modelId="{502E7FBD-CBC8-4AD1-A44D-84592793F29A}" type="pres">
      <dgm:prSet presAssocID="{B8C1EBAB-D34E-4AFC-9D6D-772232B8707D}" presName="sibTrans" presStyleCnt="0"/>
      <dgm:spPr/>
      <dgm:t>
        <a:bodyPr/>
        <a:lstStyle/>
        <a:p>
          <a:endParaRPr lang="en-US"/>
        </a:p>
      </dgm:t>
    </dgm:pt>
    <dgm:pt modelId="{F9D38AA7-D7D8-4712-9FB3-4F409E02ABA8}" type="pres">
      <dgm:prSet presAssocID="{E3A5B6B8-F790-43CE-863C-984A4559482A}" presName="node" presStyleLbl="node1" presStyleIdx="3" presStyleCnt="8">
        <dgm:presLayoutVars>
          <dgm:bulletEnabled val="1"/>
        </dgm:presLayoutVars>
      </dgm:prSet>
      <dgm:spPr/>
      <dgm:t>
        <a:bodyPr/>
        <a:lstStyle/>
        <a:p>
          <a:endParaRPr lang="en-US"/>
        </a:p>
      </dgm:t>
    </dgm:pt>
    <dgm:pt modelId="{1FE6B5D9-F113-4BCA-802A-6A2D53216959}" type="pres">
      <dgm:prSet presAssocID="{65A1C134-6842-4AA8-82A6-EC52D33906F5}" presName="sibTrans" presStyleCnt="0"/>
      <dgm:spPr/>
      <dgm:t>
        <a:bodyPr/>
        <a:lstStyle/>
        <a:p>
          <a:endParaRPr lang="en-US"/>
        </a:p>
      </dgm:t>
    </dgm:pt>
    <dgm:pt modelId="{227FAFE0-417D-43F6-8F4A-08F10B35EFBF}" type="pres">
      <dgm:prSet presAssocID="{3A367B5A-F698-443A-BD26-D09F61B018B5}" presName="node" presStyleLbl="node1" presStyleIdx="4" presStyleCnt="8">
        <dgm:presLayoutVars>
          <dgm:bulletEnabled val="1"/>
        </dgm:presLayoutVars>
      </dgm:prSet>
      <dgm:spPr/>
      <dgm:t>
        <a:bodyPr/>
        <a:lstStyle/>
        <a:p>
          <a:endParaRPr lang="en-US"/>
        </a:p>
      </dgm:t>
    </dgm:pt>
    <dgm:pt modelId="{BF58D283-4FA8-4340-BB5D-B6FA410297A6}" type="pres">
      <dgm:prSet presAssocID="{4977C61F-1D83-4112-B032-184769A2EE89}" presName="sibTrans" presStyleCnt="0"/>
      <dgm:spPr/>
      <dgm:t>
        <a:bodyPr/>
        <a:lstStyle/>
        <a:p>
          <a:endParaRPr lang="en-US"/>
        </a:p>
      </dgm:t>
    </dgm:pt>
    <dgm:pt modelId="{95A4EBDD-47B4-48F7-B7E1-38B779631083}" type="pres">
      <dgm:prSet presAssocID="{A38022C2-D566-4F93-8AC9-7D0DAA22B42A}" presName="node" presStyleLbl="node1" presStyleIdx="5" presStyleCnt="8">
        <dgm:presLayoutVars>
          <dgm:bulletEnabled val="1"/>
        </dgm:presLayoutVars>
      </dgm:prSet>
      <dgm:spPr/>
      <dgm:t>
        <a:bodyPr/>
        <a:lstStyle/>
        <a:p>
          <a:endParaRPr lang="en-US"/>
        </a:p>
      </dgm:t>
    </dgm:pt>
    <dgm:pt modelId="{EE89E607-889E-41BA-89C4-36C2F364DC86}" type="pres">
      <dgm:prSet presAssocID="{C1497F56-446E-4936-9C59-5DD22E6D64D3}" presName="sibTrans" presStyleCnt="0"/>
      <dgm:spPr/>
      <dgm:t>
        <a:bodyPr/>
        <a:lstStyle/>
        <a:p>
          <a:endParaRPr lang="en-US"/>
        </a:p>
      </dgm:t>
    </dgm:pt>
    <dgm:pt modelId="{AFB4C6F3-E2BD-48DA-9C2D-93347A108F6C}" type="pres">
      <dgm:prSet presAssocID="{E07999BA-EDAE-4CC9-9114-765E135A910F}" presName="node" presStyleLbl="node1" presStyleIdx="6" presStyleCnt="8">
        <dgm:presLayoutVars>
          <dgm:bulletEnabled val="1"/>
        </dgm:presLayoutVars>
      </dgm:prSet>
      <dgm:spPr/>
      <dgm:t>
        <a:bodyPr/>
        <a:lstStyle/>
        <a:p>
          <a:endParaRPr lang="en-US"/>
        </a:p>
      </dgm:t>
    </dgm:pt>
    <dgm:pt modelId="{40704EA0-E596-40AC-834A-18C2AFECC20E}" type="pres">
      <dgm:prSet presAssocID="{2E7D5870-E8E2-4E31-BF0C-7E3A1EF7D30E}" presName="sibTrans" presStyleCnt="0"/>
      <dgm:spPr/>
      <dgm:t>
        <a:bodyPr/>
        <a:lstStyle/>
        <a:p>
          <a:endParaRPr lang="en-US"/>
        </a:p>
      </dgm:t>
    </dgm:pt>
    <dgm:pt modelId="{2A51DCE9-2CD5-4917-97EE-1B78B484DB0F}" type="pres">
      <dgm:prSet presAssocID="{87B6F9BA-2B5A-494A-AC03-F0498D8994CB}" presName="node" presStyleLbl="node1" presStyleIdx="7" presStyleCnt="8" custLinFactNeighborX="126" custLinFactNeighborY="3362">
        <dgm:presLayoutVars>
          <dgm:bulletEnabled val="1"/>
        </dgm:presLayoutVars>
      </dgm:prSet>
      <dgm:spPr/>
      <dgm:t>
        <a:bodyPr/>
        <a:lstStyle/>
        <a:p>
          <a:endParaRPr lang="en-US"/>
        </a:p>
      </dgm:t>
    </dgm:pt>
  </dgm:ptLst>
  <dgm:cxnLst>
    <dgm:cxn modelId="{13D61AFB-AA3C-4CB7-9FE5-5A6A9C6DCAAD}" srcId="{DA2E5FC5-3925-4F00-8EC9-02A6DE650837}" destId="{A38022C2-D566-4F93-8AC9-7D0DAA22B42A}" srcOrd="5" destOrd="0" parTransId="{1AF40B2C-C2BB-42F3-9C70-80FD63E9BCCA}" sibTransId="{C1497F56-446E-4936-9C59-5DD22E6D64D3}"/>
    <dgm:cxn modelId="{F421B6C3-8D7D-442B-9E12-BCE2A8A53E4C}" type="presOf" srcId="{97400A43-9804-4CC4-A142-8F7C84575FAE}" destId="{1496BC6C-C5BA-49F6-A68D-31B9126FAFA1}" srcOrd="0" destOrd="0" presId="urn:microsoft.com/office/officeart/2005/8/layout/default"/>
    <dgm:cxn modelId="{C444B069-5865-47A9-ADF6-BCB0107107A6}" type="presOf" srcId="{3ECEDD5C-9B08-4E4C-A0BC-47A45AB463CD}" destId="{F31CA8F4-7F79-4737-B75E-9470BB82436D}" srcOrd="0" destOrd="0" presId="urn:microsoft.com/office/officeart/2005/8/layout/default"/>
    <dgm:cxn modelId="{CAD6EB81-7C9D-4AEB-B0A8-1F79F4B96A31}" srcId="{DA2E5FC5-3925-4F00-8EC9-02A6DE650837}" destId="{3A367B5A-F698-443A-BD26-D09F61B018B5}" srcOrd="4" destOrd="0" parTransId="{71BE28EA-9BB5-4C5F-B59E-2B5458A98F46}" sibTransId="{4977C61F-1D83-4112-B032-184769A2EE89}"/>
    <dgm:cxn modelId="{CB307038-F7E1-46C7-A79B-09403B85C6AC}" srcId="{DA2E5FC5-3925-4F00-8EC9-02A6DE650837}" destId="{97400A43-9804-4CC4-A142-8F7C84575FAE}" srcOrd="0" destOrd="0" parTransId="{97436153-A210-4070-A26C-D5E41B12B635}" sibTransId="{14CD3462-11C7-4EC2-AE86-5540522DCEA1}"/>
    <dgm:cxn modelId="{839090B9-5F3B-44CA-9665-E742650BD966}" srcId="{DA2E5FC5-3925-4F00-8EC9-02A6DE650837}" destId="{E07999BA-EDAE-4CC9-9114-765E135A910F}" srcOrd="6" destOrd="0" parTransId="{9F4E06C1-61EF-45D7-8F3A-8DC4C4875529}" sibTransId="{2E7D5870-E8E2-4E31-BF0C-7E3A1EF7D30E}"/>
    <dgm:cxn modelId="{99AB0903-6FFC-4196-9C5D-C46679F87EE5}" srcId="{DA2E5FC5-3925-4F00-8EC9-02A6DE650837}" destId="{3ECEDD5C-9B08-4E4C-A0BC-47A45AB463CD}" srcOrd="2" destOrd="0" parTransId="{DEE02C52-2C0D-49FC-9AFB-456801FACF3C}" sibTransId="{B8C1EBAB-D34E-4AFC-9D6D-772232B8707D}"/>
    <dgm:cxn modelId="{BC5BC94A-55CC-4651-8EA0-100DD28F6F60}" srcId="{DA2E5FC5-3925-4F00-8EC9-02A6DE650837}" destId="{E3A5B6B8-F790-43CE-863C-984A4559482A}" srcOrd="3" destOrd="0" parTransId="{A5F5DD30-F565-49A2-97A4-B53B720A224B}" sibTransId="{65A1C134-6842-4AA8-82A6-EC52D33906F5}"/>
    <dgm:cxn modelId="{A86CDD27-2621-4238-8BDF-ACA0F74D8D1D}" type="presOf" srcId="{E07999BA-EDAE-4CC9-9114-765E135A910F}" destId="{AFB4C6F3-E2BD-48DA-9C2D-93347A108F6C}" srcOrd="0" destOrd="0" presId="urn:microsoft.com/office/officeart/2005/8/layout/default"/>
    <dgm:cxn modelId="{94C97329-987D-4A5C-8D8A-03FED3387DAF}" type="presOf" srcId="{A38022C2-D566-4F93-8AC9-7D0DAA22B42A}" destId="{95A4EBDD-47B4-48F7-B7E1-38B779631083}" srcOrd="0" destOrd="0" presId="urn:microsoft.com/office/officeart/2005/8/layout/default"/>
    <dgm:cxn modelId="{33E4041A-7F09-4B41-97F3-14410F73FD79}" type="presOf" srcId="{306C75A2-10C3-4BBD-8833-B62C937ADFA1}" destId="{D020F0B2-2BE5-482A-9243-931281B1A332}" srcOrd="0" destOrd="0" presId="urn:microsoft.com/office/officeart/2005/8/layout/default"/>
    <dgm:cxn modelId="{246249C1-FD02-4506-8BF1-6D22DCE49B61}" type="presOf" srcId="{E3A5B6B8-F790-43CE-863C-984A4559482A}" destId="{F9D38AA7-D7D8-4712-9FB3-4F409E02ABA8}" srcOrd="0" destOrd="0" presId="urn:microsoft.com/office/officeart/2005/8/layout/default"/>
    <dgm:cxn modelId="{3586F061-5173-4BF2-B076-C3A7F290FA99}" type="presOf" srcId="{3A367B5A-F698-443A-BD26-D09F61B018B5}" destId="{227FAFE0-417D-43F6-8F4A-08F10B35EFBF}" srcOrd="0" destOrd="0" presId="urn:microsoft.com/office/officeart/2005/8/layout/default"/>
    <dgm:cxn modelId="{63E07E8C-4A7E-4CE7-94B6-6B36035BDB4A}" srcId="{DA2E5FC5-3925-4F00-8EC9-02A6DE650837}" destId="{87B6F9BA-2B5A-494A-AC03-F0498D8994CB}" srcOrd="7" destOrd="0" parTransId="{62640D9A-A094-42C4-997E-F089C854E58A}" sibTransId="{15DDC37C-EBD8-42A0-A2ED-4D3FDE5A36ED}"/>
    <dgm:cxn modelId="{BB46D751-0E17-4976-86E2-6AF2702214F4}" srcId="{DA2E5FC5-3925-4F00-8EC9-02A6DE650837}" destId="{306C75A2-10C3-4BBD-8833-B62C937ADFA1}" srcOrd="1" destOrd="0" parTransId="{8CB792A2-F91D-4ADE-9197-B3B4AD8D24CA}" sibTransId="{6A4773FE-8124-4CD8-A066-5B05A9473CF0}"/>
    <dgm:cxn modelId="{5339A68B-0C60-46F9-A417-4ED826D05AB9}" type="presOf" srcId="{DA2E5FC5-3925-4F00-8EC9-02A6DE650837}" destId="{6E7DDC89-C73F-4E78-828F-E44FF6D60D3B}" srcOrd="0" destOrd="0" presId="urn:microsoft.com/office/officeart/2005/8/layout/default"/>
    <dgm:cxn modelId="{20EB126C-42CC-4D70-BA5C-6D65A1009CB8}" type="presOf" srcId="{87B6F9BA-2B5A-494A-AC03-F0498D8994CB}" destId="{2A51DCE9-2CD5-4917-97EE-1B78B484DB0F}" srcOrd="0" destOrd="0" presId="urn:microsoft.com/office/officeart/2005/8/layout/default"/>
    <dgm:cxn modelId="{A54F3070-721D-455F-87D4-D59DC1F7B965}" type="presParOf" srcId="{6E7DDC89-C73F-4E78-828F-E44FF6D60D3B}" destId="{1496BC6C-C5BA-49F6-A68D-31B9126FAFA1}" srcOrd="0" destOrd="0" presId="urn:microsoft.com/office/officeart/2005/8/layout/default"/>
    <dgm:cxn modelId="{C487F31C-4969-4AA2-9C82-393E272FBA4E}" type="presParOf" srcId="{6E7DDC89-C73F-4E78-828F-E44FF6D60D3B}" destId="{08CE9219-F7EE-4A84-96B9-F3529FCCEBC1}" srcOrd="1" destOrd="0" presId="urn:microsoft.com/office/officeart/2005/8/layout/default"/>
    <dgm:cxn modelId="{16C1A9FB-19E1-4F61-8B0A-0ABC78773C97}" type="presParOf" srcId="{6E7DDC89-C73F-4E78-828F-E44FF6D60D3B}" destId="{D020F0B2-2BE5-482A-9243-931281B1A332}" srcOrd="2" destOrd="0" presId="urn:microsoft.com/office/officeart/2005/8/layout/default"/>
    <dgm:cxn modelId="{89BB3B06-59DB-4482-939B-3CCF7AE6D189}" type="presParOf" srcId="{6E7DDC89-C73F-4E78-828F-E44FF6D60D3B}" destId="{513E83AF-3076-4BF8-A7F7-AE5E19D33BA1}" srcOrd="3" destOrd="0" presId="urn:microsoft.com/office/officeart/2005/8/layout/default"/>
    <dgm:cxn modelId="{4B9DCE47-ACAD-400F-A716-F621F83E2678}" type="presParOf" srcId="{6E7DDC89-C73F-4E78-828F-E44FF6D60D3B}" destId="{F31CA8F4-7F79-4737-B75E-9470BB82436D}" srcOrd="4" destOrd="0" presId="urn:microsoft.com/office/officeart/2005/8/layout/default"/>
    <dgm:cxn modelId="{6F261BD5-35B1-4C3C-ADD4-A99634E8585B}" type="presParOf" srcId="{6E7DDC89-C73F-4E78-828F-E44FF6D60D3B}" destId="{502E7FBD-CBC8-4AD1-A44D-84592793F29A}" srcOrd="5" destOrd="0" presId="urn:microsoft.com/office/officeart/2005/8/layout/default"/>
    <dgm:cxn modelId="{AECF3F88-683F-41B5-AF35-C389E6A7AA2F}" type="presParOf" srcId="{6E7DDC89-C73F-4E78-828F-E44FF6D60D3B}" destId="{F9D38AA7-D7D8-4712-9FB3-4F409E02ABA8}" srcOrd="6" destOrd="0" presId="urn:microsoft.com/office/officeart/2005/8/layout/default"/>
    <dgm:cxn modelId="{CA23D414-9325-4B41-917F-DAF707F1AEDA}" type="presParOf" srcId="{6E7DDC89-C73F-4E78-828F-E44FF6D60D3B}" destId="{1FE6B5D9-F113-4BCA-802A-6A2D53216959}" srcOrd="7" destOrd="0" presId="urn:microsoft.com/office/officeart/2005/8/layout/default"/>
    <dgm:cxn modelId="{5550AB43-A12E-406B-97B4-551DDE91AA73}" type="presParOf" srcId="{6E7DDC89-C73F-4E78-828F-E44FF6D60D3B}" destId="{227FAFE0-417D-43F6-8F4A-08F10B35EFBF}" srcOrd="8" destOrd="0" presId="urn:microsoft.com/office/officeart/2005/8/layout/default"/>
    <dgm:cxn modelId="{A73E186E-BFB3-4ADB-88DE-9858A6933F88}" type="presParOf" srcId="{6E7DDC89-C73F-4E78-828F-E44FF6D60D3B}" destId="{BF58D283-4FA8-4340-BB5D-B6FA410297A6}" srcOrd="9" destOrd="0" presId="urn:microsoft.com/office/officeart/2005/8/layout/default"/>
    <dgm:cxn modelId="{F0418DAB-4FB3-4889-B843-E6ADBB86D255}" type="presParOf" srcId="{6E7DDC89-C73F-4E78-828F-E44FF6D60D3B}" destId="{95A4EBDD-47B4-48F7-B7E1-38B779631083}" srcOrd="10" destOrd="0" presId="urn:microsoft.com/office/officeart/2005/8/layout/default"/>
    <dgm:cxn modelId="{C7B2AEE0-E846-499E-B53B-ECAEB07E8F28}" type="presParOf" srcId="{6E7DDC89-C73F-4E78-828F-E44FF6D60D3B}" destId="{EE89E607-889E-41BA-89C4-36C2F364DC86}" srcOrd="11" destOrd="0" presId="urn:microsoft.com/office/officeart/2005/8/layout/default"/>
    <dgm:cxn modelId="{87CCBFC5-CBAA-4138-A27A-7FA6FFC9C24D}" type="presParOf" srcId="{6E7DDC89-C73F-4E78-828F-E44FF6D60D3B}" destId="{AFB4C6F3-E2BD-48DA-9C2D-93347A108F6C}" srcOrd="12" destOrd="0" presId="urn:microsoft.com/office/officeart/2005/8/layout/default"/>
    <dgm:cxn modelId="{B0E87949-79DC-4551-9961-18893F39A14D}" type="presParOf" srcId="{6E7DDC89-C73F-4E78-828F-E44FF6D60D3B}" destId="{40704EA0-E596-40AC-834A-18C2AFECC20E}" srcOrd="13" destOrd="0" presId="urn:microsoft.com/office/officeart/2005/8/layout/default"/>
    <dgm:cxn modelId="{20AF26F1-0D88-49B1-9F49-186D0A7372C1}" type="presParOf" srcId="{6E7DDC89-C73F-4E78-828F-E44FF6D60D3B}" destId="{2A51DCE9-2CD5-4917-97EE-1B78B484DB0F}" srcOrd="14" destOrd="0" presId="urn:microsoft.com/office/officeart/2005/8/layout/default"/>
  </dgm:cxnLst>
  <dgm:bg>
    <a:solidFill>
      <a:schemeClr val="bg1"/>
    </a:solidFill>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D27D4531-8DB0-4A39-8DA0-C9BBC427AA27}" type="doc">
      <dgm:prSet loTypeId="urn:microsoft.com/office/officeart/2005/8/layout/default" loCatId="list" qsTypeId="urn:microsoft.com/office/officeart/2005/8/quickstyle/simple4" qsCatId="simple" csTypeId="urn:microsoft.com/office/officeart/2005/8/colors/accent0_3" csCatId="mainScheme" phldr="1"/>
      <dgm:spPr/>
      <dgm:t>
        <a:bodyPr/>
        <a:lstStyle/>
        <a:p>
          <a:endParaRPr lang="en-US"/>
        </a:p>
      </dgm:t>
    </dgm:pt>
    <dgm:pt modelId="{2219D27C-40C5-46B2-A3FC-4CA80059AF68}" type="pres">
      <dgm:prSet presAssocID="{D27D4531-8DB0-4A39-8DA0-C9BBC427AA27}" presName="diagram" presStyleCnt="0">
        <dgm:presLayoutVars>
          <dgm:dir/>
          <dgm:resizeHandles val="exact"/>
        </dgm:presLayoutVars>
      </dgm:prSet>
      <dgm:spPr/>
      <dgm:t>
        <a:bodyPr/>
        <a:lstStyle/>
        <a:p>
          <a:endParaRPr lang="en-US"/>
        </a:p>
      </dgm:t>
    </dgm:pt>
  </dgm:ptLst>
  <dgm:cxnLst>
    <dgm:cxn modelId="{97278F7A-0143-4C9C-86F4-4C7468904DEA}" type="presOf" srcId="{D27D4531-8DB0-4A39-8DA0-C9BBC427AA27}" destId="{2219D27C-40C5-46B2-A3FC-4CA80059AF68}" srcOrd="0"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ata4.xml><?xml version="1.0" encoding="utf-8"?>
<dgm:dataModel xmlns:dgm="http://schemas.openxmlformats.org/drawingml/2006/diagram" xmlns:a="http://schemas.openxmlformats.org/drawingml/2006/main">
  <dgm:ptLst>
    <dgm:pt modelId="{E1FEDF2F-0216-4906-A254-5373B2BB6224}" type="doc">
      <dgm:prSet loTypeId="urn:microsoft.com/office/officeart/2005/8/layout/radial4" loCatId="relationship" qsTypeId="urn:microsoft.com/office/officeart/2005/8/quickstyle/simple1" qsCatId="simple" csTypeId="urn:microsoft.com/office/officeart/2005/8/colors/accent1_2" csCatId="accent1" phldr="1"/>
      <dgm:spPr/>
      <dgm:t>
        <a:bodyPr/>
        <a:lstStyle/>
        <a:p>
          <a:endParaRPr lang="en-US"/>
        </a:p>
      </dgm:t>
    </dgm:pt>
    <dgm:pt modelId="{E6705DC1-8A4C-456A-8698-27AB29AED674}">
      <dgm:prSet phldrT="[Text]" custT="1"/>
      <dgm:spPr>
        <a:solidFill>
          <a:schemeClr val="accent1">
            <a:lumMod val="75000"/>
          </a:schemeClr>
        </a:solidFill>
        <a:ln>
          <a:solidFill>
            <a:schemeClr val="accent1"/>
          </a:solidFill>
        </a:ln>
      </dgm:spPr>
      <dgm:t>
        <a:bodyPr/>
        <a:lstStyle/>
        <a:p>
          <a:r>
            <a:rPr lang="en-US" sz="3200" b="1" dirty="0" smtClean="0">
              <a:solidFill>
                <a:schemeClr val="bg1"/>
              </a:solidFill>
            </a:rPr>
            <a:t>PERFORMANCE </a:t>
          </a:r>
        </a:p>
        <a:p>
          <a:r>
            <a:rPr lang="en-US" sz="3200" b="1" dirty="0" smtClean="0">
              <a:solidFill>
                <a:schemeClr val="bg1"/>
              </a:solidFill>
            </a:rPr>
            <a:t>FEEDBACK</a:t>
          </a:r>
          <a:endParaRPr lang="en-US" sz="3200" b="1" dirty="0">
            <a:solidFill>
              <a:schemeClr val="bg1"/>
            </a:solidFill>
          </a:endParaRPr>
        </a:p>
      </dgm:t>
    </dgm:pt>
    <dgm:pt modelId="{6A828265-048E-4E10-80C4-D8327B782FCD}" type="parTrans" cxnId="{8F135C25-A6F9-4CF8-AC46-15F4E24C6CAD}">
      <dgm:prSet/>
      <dgm:spPr/>
      <dgm:t>
        <a:bodyPr/>
        <a:lstStyle/>
        <a:p>
          <a:endParaRPr lang="en-US"/>
        </a:p>
      </dgm:t>
    </dgm:pt>
    <dgm:pt modelId="{5ED4B86C-DBB3-43C6-AC1B-A84321696DF2}" type="sibTrans" cxnId="{8F135C25-A6F9-4CF8-AC46-15F4E24C6CAD}">
      <dgm:prSet/>
      <dgm:spPr/>
      <dgm:t>
        <a:bodyPr/>
        <a:lstStyle/>
        <a:p>
          <a:endParaRPr lang="en-US"/>
        </a:p>
      </dgm:t>
    </dgm:pt>
    <dgm:pt modelId="{002994B3-5B9A-493A-A855-37C1D17B1B54}">
      <dgm:prSet phldrT="[Text]" custT="1"/>
      <dgm:spPr>
        <a:solidFill>
          <a:srgbClr val="002060"/>
        </a:solidFill>
      </dgm:spPr>
      <dgm:t>
        <a:bodyPr/>
        <a:lstStyle/>
        <a:p>
          <a:r>
            <a:rPr lang="en-US" sz="2800" dirty="0" smtClean="0"/>
            <a:t>Continuous</a:t>
          </a:r>
          <a:endParaRPr lang="en-US" sz="2800" dirty="0"/>
        </a:p>
      </dgm:t>
    </dgm:pt>
    <dgm:pt modelId="{EB4F09C6-7B99-4CA4-923F-D47BC03224CC}" type="parTrans" cxnId="{BAC23557-1F49-443D-A50B-0460BB0303F5}">
      <dgm:prSet/>
      <dgm:spPr/>
      <dgm:t>
        <a:bodyPr/>
        <a:lstStyle/>
        <a:p>
          <a:endParaRPr lang="en-US"/>
        </a:p>
      </dgm:t>
    </dgm:pt>
    <dgm:pt modelId="{F3459232-1F43-40FA-91B3-B11B2085BC11}" type="sibTrans" cxnId="{BAC23557-1F49-443D-A50B-0460BB0303F5}">
      <dgm:prSet/>
      <dgm:spPr/>
      <dgm:t>
        <a:bodyPr/>
        <a:lstStyle/>
        <a:p>
          <a:endParaRPr lang="en-US"/>
        </a:p>
      </dgm:t>
    </dgm:pt>
    <dgm:pt modelId="{B42F029D-128E-438F-9D16-5F79A8A78913}">
      <dgm:prSet phldrT="[Text]" custT="1"/>
      <dgm:spPr>
        <a:solidFill>
          <a:srgbClr val="002060"/>
        </a:solidFill>
      </dgm:spPr>
      <dgm:t>
        <a:bodyPr/>
        <a:lstStyle/>
        <a:p>
          <a:r>
            <a:rPr lang="en-US" sz="2800" dirty="0" smtClean="0"/>
            <a:t>Meaningful</a:t>
          </a:r>
          <a:endParaRPr lang="en-US" sz="2800" dirty="0"/>
        </a:p>
      </dgm:t>
    </dgm:pt>
    <dgm:pt modelId="{8E67B8DE-1272-44E8-A671-CDB595177FA0}" type="parTrans" cxnId="{0D18F42D-09BD-4541-9C31-1AAC7EC12C7B}">
      <dgm:prSet/>
      <dgm:spPr/>
      <dgm:t>
        <a:bodyPr/>
        <a:lstStyle/>
        <a:p>
          <a:endParaRPr lang="en-US"/>
        </a:p>
      </dgm:t>
    </dgm:pt>
    <dgm:pt modelId="{489A34CB-8F47-46E3-9D82-3E50B3E3251F}" type="sibTrans" cxnId="{0D18F42D-09BD-4541-9C31-1AAC7EC12C7B}">
      <dgm:prSet/>
      <dgm:spPr/>
      <dgm:t>
        <a:bodyPr/>
        <a:lstStyle/>
        <a:p>
          <a:endParaRPr lang="en-US"/>
        </a:p>
      </dgm:t>
    </dgm:pt>
    <dgm:pt modelId="{6E80F67F-852D-44DC-A78A-490A1E831496}">
      <dgm:prSet phldrT="[Text]" custT="1"/>
      <dgm:spPr>
        <a:solidFill>
          <a:srgbClr val="002060"/>
        </a:solidFill>
      </dgm:spPr>
      <dgm:t>
        <a:bodyPr/>
        <a:lstStyle/>
        <a:p>
          <a:r>
            <a:rPr lang="en-US" sz="2800" dirty="0" smtClean="0"/>
            <a:t>Two-Way</a:t>
          </a:r>
          <a:endParaRPr lang="en-US" sz="2800" dirty="0"/>
        </a:p>
      </dgm:t>
    </dgm:pt>
    <dgm:pt modelId="{126B5A93-7EA8-4986-B132-9D0BBF45E06F}" type="parTrans" cxnId="{D3EA6C2B-F4EA-4F1D-B813-A5CDC90581D5}">
      <dgm:prSet/>
      <dgm:spPr/>
      <dgm:t>
        <a:bodyPr/>
        <a:lstStyle/>
        <a:p>
          <a:endParaRPr lang="en-US"/>
        </a:p>
      </dgm:t>
    </dgm:pt>
    <dgm:pt modelId="{64E340DC-F7DA-45E9-9F9B-85A53389B53E}" type="sibTrans" cxnId="{D3EA6C2B-F4EA-4F1D-B813-A5CDC90581D5}">
      <dgm:prSet/>
      <dgm:spPr/>
      <dgm:t>
        <a:bodyPr/>
        <a:lstStyle/>
        <a:p>
          <a:endParaRPr lang="en-US"/>
        </a:p>
      </dgm:t>
    </dgm:pt>
    <dgm:pt modelId="{BA4DF604-E8AE-411D-8CC7-1544782AA1E0}">
      <dgm:prSet phldrT="[Text]" custT="1"/>
      <dgm:spPr>
        <a:solidFill>
          <a:srgbClr val="002060"/>
        </a:solidFill>
      </dgm:spPr>
      <dgm:t>
        <a:bodyPr/>
        <a:lstStyle/>
        <a:p>
          <a:r>
            <a:rPr lang="en-US" sz="2800" dirty="0" smtClean="0"/>
            <a:t>Frequent</a:t>
          </a:r>
          <a:endParaRPr lang="en-US" sz="2800" dirty="0"/>
        </a:p>
      </dgm:t>
    </dgm:pt>
    <dgm:pt modelId="{0557DD54-4C30-4414-B2D8-96A067B07873}" type="parTrans" cxnId="{2C117EEE-19F5-4614-A1CC-FEB2E87292EA}">
      <dgm:prSet/>
      <dgm:spPr/>
      <dgm:t>
        <a:bodyPr/>
        <a:lstStyle/>
        <a:p>
          <a:endParaRPr lang="en-US"/>
        </a:p>
      </dgm:t>
    </dgm:pt>
    <dgm:pt modelId="{F5A3EBCE-E39D-4699-A150-23B25F183D37}" type="sibTrans" cxnId="{2C117EEE-19F5-4614-A1CC-FEB2E87292EA}">
      <dgm:prSet/>
      <dgm:spPr/>
      <dgm:t>
        <a:bodyPr/>
        <a:lstStyle/>
        <a:p>
          <a:endParaRPr lang="en-US"/>
        </a:p>
      </dgm:t>
    </dgm:pt>
    <dgm:pt modelId="{EBE22113-D73C-49D7-8409-B990E555B248}">
      <dgm:prSet phldrT="[Text]" custT="1"/>
      <dgm:spPr>
        <a:solidFill>
          <a:srgbClr val="002060"/>
        </a:solidFill>
      </dgm:spPr>
      <dgm:t>
        <a:bodyPr/>
        <a:lstStyle/>
        <a:p>
          <a:r>
            <a:rPr lang="en-US" sz="2800" dirty="0" smtClean="0"/>
            <a:t>Timely</a:t>
          </a:r>
          <a:endParaRPr lang="en-US" sz="2800" dirty="0"/>
        </a:p>
      </dgm:t>
    </dgm:pt>
    <dgm:pt modelId="{82D7CF35-EA72-4E21-8EE0-9E5C54A830D3}" type="parTrans" cxnId="{A9F9C03A-4D51-477F-9AC9-09E813A8B081}">
      <dgm:prSet/>
      <dgm:spPr/>
      <dgm:t>
        <a:bodyPr/>
        <a:lstStyle/>
        <a:p>
          <a:endParaRPr lang="en-US"/>
        </a:p>
      </dgm:t>
    </dgm:pt>
    <dgm:pt modelId="{9020602E-5AB8-401B-9541-AD9A1C68B30E}" type="sibTrans" cxnId="{A9F9C03A-4D51-477F-9AC9-09E813A8B081}">
      <dgm:prSet/>
      <dgm:spPr/>
      <dgm:t>
        <a:bodyPr/>
        <a:lstStyle/>
        <a:p>
          <a:endParaRPr lang="en-US"/>
        </a:p>
      </dgm:t>
    </dgm:pt>
    <dgm:pt modelId="{B0E55AE7-EDD2-4C14-8554-77726BDAD0E0}" type="pres">
      <dgm:prSet presAssocID="{E1FEDF2F-0216-4906-A254-5373B2BB6224}" presName="cycle" presStyleCnt="0">
        <dgm:presLayoutVars>
          <dgm:chMax val="1"/>
          <dgm:dir/>
          <dgm:animLvl val="ctr"/>
          <dgm:resizeHandles val="exact"/>
        </dgm:presLayoutVars>
      </dgm:prSet>
      <dgm:spPr/>
      <dgm:t>
        <a:bodyPr/>
        <a:lstStyle/>
        <a:p>
          <a:endParaRPr lang="en-US"/>
        </a:p>
      </dgm:t>
    </dgm:pt>
    <dgm:pt modelId="{CC0AE36E-40BF-456C-A5B5-3E9264984689}" type="pres">
      <dgm:prSet presAssocID="{E6705DC1-8A4C-456A-8698-27AB29AED674}" presName="centerShape" presStyleLbl="node0" presStyleIdx="0" presStyleCnt="1" custScaleX="175436" custScaleY="120303" custLinFactNeighborY="-489"/>
      <dgm:spPr/>
      <dgm:t>
        <a:bodyPr/>
        <a:lstStyle/>
        <a:p>
          <a:endParaRPr lang="en-US"/>
        </a:p>
      </dgm:t>
    </dgm:pt>
    <dgm:pt modelId="{1923DC38-B8E8-4E9B-ADBA-763F3DDEE94C}" type="pres">
      <dgm:prSet presAssocID="{EB4F09C6-7B99-4CA4-923F-D47BC03224CC}" presName="parTrans" presStyleLbl="bgSibTrans2D1" presStyleIdx="0" presStyleCnt="5" custScaleX="161685"/>
      <dgm:spPr/>
      <dgm:t>
        <a:bodyPr/>
        <a:lstStyle/>
        <a:p>
          <a:endParaRPr lang="en-US"/>
        </a:p>
      </dgm:t>
    </dgm:pt>
    <dgm:pt modelId="{70649EAE-105E-4306-864B-9319EC0B9D33}" type="pres">
      <dgm:prSet presAssocID="{002994B3-5B9A-493A-A855-37C1D17B1B54}" presName="node" presStyleLbl="node1" presStyleIdx="0" presStyleCnt="5" custScaleX="93799" custScaleY="67131" custRadScaleRad="106877" custRadScaleInc="18491">
        <dgm:presLayoutVars>
          <dgm:bulletEnabled val="1"/>
        </dgm:presLayoutVars>
      </dgm:prSet>
      <dgm:spPr/>
      <dgm:t>
        <a:bodyPr/>
        <a:lstStyle/>
        <a:p>
          <a:endParaRPr lang="en-US"/>
        </a:p>
      </dgm:t>
    </dgm:pt>
    <dgm:pt modelId="{F281BFE9-2F17-4349-9936-BDB0F612EC0E}" type="pres">
      <dgm:prSet presAssocID="{82D7CF35-EA72-4E21-8EE0-9E5C54A830D3}" presName="parTrans" presStyleLbl="bgSibTrans2D1" presStyleIdx="1" presStyleCnt="5" custScaleX="145535"/>
      <dgm:spPr/>
      <dgm:t>
        <a:bodyPr/>
        <a:lstStyle/>
        <a:p>
          <a:endParaRPr lang="en-US"/>
        </a:p>
      </dgm:t>
    </dgm:pt>
    <dgm:pt modelId="{07D0E7B2-045B-48BD-B699-519AE10FA7A6}" type="pres">
      <dgm:prSet presAssocID="{EBE22113-D73C-49D7-8409-B990E555B248}" presName="node" presStyleLbl="node1" presStyleIdx="1" presStyleCnt="5" custScaleY="60301" custRadScaleRad="106271" custRadScaleInc="-20139">
        <dgm:presLayoutVars>
          <dgm:bulletEnabled val="1"/>
        </dgm:presLayoutVars>
      </dgm:prSet>
      <dgm:spPr/>
      <dgm:t>
        <a:bodyPr/>
        <a:lstStyle/>
        <a:p>
          <a:endParaRPr lang="en-US"/>
        </a:p>
      </dgm:t>
    </dgm:pt>
    <dgm:pt modelId="{12D33F2E-6DD6-495A-B5CE-CC70B22FA40D}" type="pres">
      <dgm:prSet presAssocID="{0557DD54-4C30-4414-B2D8-96A067B07873}" presName="parTrans" presStyleLbl="bgSibTrans2D1" presStyleIdx="2" presStyleCnt="5" custScaleX="167107"/>
      <dgm:spPr/>
      <dgm:t>
        <a:bodyPr/>
        <a:lstStyle/>
        <a:p>
          <a:endParaRPr lang="en-US"/>
        </a:p>
      </dgm:t>
    </dgm:pt>
    <dgm:pt modelId="{85A96265-E687-4B98-9FDE-623296DC4ABA}" type="pres">
      <dgm:prSet presAssocID="{BA4DF604-E8AE-411D-8CC7-1544782AA1E0}" presName="node" presStyleLbl="node1" presStyleIdx="2" presStyleCnt="5" custScaleY="57836" custRadScaleRad="84995" custRadScaleInc="-2125">
        <dgm:presLayoutVars>
          <dgm:bulletEnabled val="1"/>
        </dgm:presLayoutVars>
      </dgm:prSet>
      <dgm:spPr/>
      <dgm:t>
        <a:bodyPr/>
        <a:lstStyle/>
        <a:p>
          <a:endParaRPr lang="en-US"/>
        </a:p>
      </dgm:t>
    </dgm:pt>
    <dgm:pt modelId="{5F8CC351-7FC7-4E08-ACAE-D49101555220}" type="pres">
      <dgm:prSet presAssocID="{8E67B8DE-1272-44E8-A671-CDB595177FA0}" presName="parTrans" presStyleLbl="bgSibTrans2D1" presStyleIdx="3" presStyleCnt="5" custScaleX="143265"/>
      <dgm:spPr/>
      <dgm:t>
        <a:bodyPr/>
        <a:lstStyle/>
        <a:p>
          <a:endParaRPr lang="en-US"/>
        </a:p>
      </dgm:t>
    </dgm:pt>
    <dgm:pt modelId="{9B4FD659-4F3B-471E-BD20-71AB0E529C3A}" type="pres">
      <dgm:prSet presAssocID="{B42F029D-128E-438F-9D16-5F79A8A78913}" presName="node" presStyleLbl="node1" presStyleIdx="3" presStyleCnt="5" custScaleY="58733" custRadScaleRad="103139" custRadScaleInc="15650">
        <dgm:presLayoutVars>
          <dgm:bulletEnabled val="1"/>
        </dgm:presLayoutVars>
      </dgm:prSet>
      <dgm:spPr/>
      <dgm:t>
        <a:bodyPr/>
        <a:lstStyle/>
        <a:p>
          <a:endParaRPr lang="en-US"/>
        </a:p>
      </dgm:t>
    </dgm:pt>
    <dgm:pt modelId="{196EC57F-F066-4449-9E00-C03DEAEB0B34}" type="pres">
      <dgm:prSet presAssocID="{126B5A93-7EA8-4986-B132-9D0BBF45E06F}" presName="parTrans" presStyleLbl="bgSibTrans2D1" presStyleIdx="4" presStyleCnt="5" custScaleX="167364"/>
      <dgm:spPr/>
      <dgm:t>
        <a:bodyPr/>
        <a:lstStyle/>
        <a:p>
          <a:endParaRPr lang="en-US"/>
        </a:p>
      </dgm:t>
    </dgm:pt>
    <dgm:pt modelId="{B44FB912-E23C-4FD4-ABE0-347378CA9357}" type="pres">
      <dgm:prSet presAssocID="{6E80F67F-852D-44DC-A78A-490A1E831496}" presName="node" presStyleLbl="node1" presStyleIdx="4" presStyleCnt="5" custScaleX="97150" custScaleY="58965" custRadScaleRad="108379" custRadScaleInc="-22445">
        <dgm:presLayoutVars>
          <dgm:bulletEnabled val="1"/>
        </dgm:presLayoutVars>
      </dgm:prSet>
      <dgm:spPr/>
      <dgm:t>
        <a:bodyPr/>
        <a:lstStyle/>
        <a:p>
          <a:endParaRPr lang="en-US"/>
        </a:p>
      </dgm:t>
    </dgm:pt>
  </dgm:ptLst>
  <dgm:cxnLst>
    <dgm:cxn modelId="{BAC23557-1F49-443D-A50B-0460BB0303F5}" srcId="{E6705DC1-8A4C-456A-8698-27AB29AED674}" destId="{002994B3-5B9A-493A-A855-37C1D17B1B54}" srcOrd="0" destOrd="0" parTransId="{EB4F09C6-7B99-4CA4-923F-D47BC03224CC}" sibTransId="{F3459232-1F43-40FA-91B3-B11B2085BC11}"/>
    <dgm:cxn modelId="{CB892373-D037-4124-9643-BDBCD2AE23AB}" type="presOf" srcId="{E1FEDF2F-0216-4906-A254-5373B2BB6224}" destId="{B0E55AE7-EDD2-4C14-8554-77726BDAD0E0}" srcOrd="0" destOrd="0" presId="urn:microsoft.com/office/officeart/2005/8/layout/radial4"/>
    <dgm:cxn modelId="{99F7AD6F-994E-49AF-A745-8E45BA2E58ED}" type="presOf" srcId="{0557DD54-4C30-4414-B2D8-96A067B07873}" destId="{12D33F2E-6DD6-495A-B5CE-CC70B22FA40D}" srcOrd="0" destOrd="0" presId="urn:microsoft.com/office/officeart/2005/8/layout/radial4"/>
    <dgm:cxn modelId="{2C117EEE-19F5-4614-A1CC-FEB2E87292EA}" srcId="{E6705DC1-8A4C-456A-8698-27AB29AED674}" destId="{BA4DF604-E8AE-411D-8CC7-1544782AA1E0}" srcOrd="2" destOrd="0" parTransId="{0557DD54-4C30-4414-B2D8-96A067B07873}" sibTransId="{F5A3EBCE-E39D-4699-A150-23B25F183D37}"/>
    <dgm:cxn modelId="{24C10685-B1BE-4ED9-971A-8BFE4B21F11F}" type="presOf" srcId="{8E67B8DE-1272-44E8-A671-CDB595177FA0}" destId="{5F8CC351-7FC7-4E08-ACAE-D49101555220}" srcOrd="0" destOrd="0" presId="urn:microsoft.com/office/officeart/2005/8/layout/radial4"/>
    <dgm:cxn modelId="{A9F9C03A-4D51-477F-9AC9-09E813A8B081}" srcId="{E6705DC1-8A4C-456A-8698-27AB29AED674}" destId="{EBE22113-D73C-49D7-8409-B990E555B248}" srcOrd="1" destOrd="0" parTransId="{82D7CF35-EA72-4E21-8EE0-9E5C54A830D3}" sibTransId="{9020602E-5AB8-401B-9541-AD9A1C68B30E}"/>
    <dgm:cxn modelId="{E4A5CED2-9647-4016-B6D2-92F76FB123F5}" type="presOf" srcId="{E6705DC1-8A4C-456A-8698-27AB29AED674}" destId="{CC0AE36E-40BF-456C-A5B5-3E9264984689}" srcOrd="0" destOrd="0" presId="urn:microsoft.com/office/officeart/2005/8/layout/radial4"/>
    <dgm:cxn modelId="{BF414705-297C-4697-9032-657EF9004685}" type="presOf" srcId="{EB4F09C6-7B99-4CA4-923F-D47BC03224CC}" destId="{1923DC38-B8E8-4E9B-ADBA-763F3DDEE94C}" srcOrd="0" destOrd="0" presId="urn:microsoft.com/office/officeart/2005/8/layout/radial4"/>
    <dgm:cxn modelId="{6C69220D-CF54-437F-A9BA-C0219C1C431B}" type="presOf" srcId="{EBE22113-D73C-49D7-8409-B990E555B248}" destId="{07D0E7B2-045B-48BD-B699-519AE10FA7A6}" srcOrd="0" destOrd="0" presId="urn:microsoft.com/office/officeart/2005/8/layout/radial4"/>
    <dgm:cxn modelId="{640AD604-B939-40F1-BE25-C14AFE4D0998}" type="presOf" srcId="{6E80F67F-852D-44DC-A78A-490A1E831496}" destId="{B44FB912-E23C-4FD4-ABE0-347378CA9357}" srcOrd="0" destOrd="0" presId="urn:microsoft.com/office/officeart/2005/8/layout/radial4"/>
    <dgm:cxn modelId="{D3EA6C2B-F4EA-4F1D-B813-A5CDC90581D5}" srcId="{E6705DC1-8A4C-456A-8698-27AB29AED674}" destId="{6E80F67F-852D-44DC-A78A-490A1E831496}" srcOrd="4" destOrd="0" parTransId="{126B5A93-7EA8-4986-B132-9D0BBF45E06F}" sibTransId="{64E340DC-F7DA-45E9-9F9B-85A53389B53E}"/>
    <dgm:cxn modelId="{D42FB988-C7FE-408D-A093-EF7E5006BD55}" type="presOf" srcId="{B42F029D-128E-438F-9D16-5F79A8A78913}" destId="{9B4FD659-4F3B-471E-BD20-71AB0E529C3A}" srcOrd="0" destOrd="0" presId="urn:microsoft.com/office/officeart/2005/8/layout/radial4"/>
    <dgm:cxn modelId="{0D18F42D-09BD-4541-9C31-1AAC7EC12C7B}" srcId="{E6705DC1-8A4C-456A-8698-27AB29AED674}" destId="{B42F029D-128E-438F-9D16-5F79A8A78913}" srcOrd="3" destOrd="0" parTransId="{8E67B8DE-1272-44E8-A671-CDB595177FA0}" sibTransId="{489A34CB-8F47-46E3-9D82-3E50B3E3251F}"/>
    <dgm:cxn modelId="{798CF0DE-ED3E-46E8-84F8-C60FD799A68E}" type="presOf" srcId="{82D7CF35-EA72-4E21-8EE0-9E5C54A830D3}" destId="{F281BFE9-2F17-4349-9936-BDB0F612EC0E}" srcOrd="0" destOrd="0" presId="urn:microsoft.com/office/officeart/2005/8/layout/radial4"/>
    <dgm:cxn modelId="{8F135C25-A6F9-4CF8-AC46-15F4E24C6CAD}" srcId="{E1FEDF2F-0216-4906-A254-5373B2BB6224}" destId="{E6705DC1-8A4C-456A-8698-27AB29AED674}" srcOrd="0" destOrd="0" parTransId="{6A828265-048E-4E10-80C4-D8327B782FCD}" sibTransId="{5ED4B86C-DBB3-43C6-AC1B-A84321696DF2}"/>
    <dgm:cxn modelId="{420EA66E-A6F7-4C04-8C29-842B04200DAB}" type="presOf" srcId="{126B5A93-7EA8-4986-B132-9D0BBF45E06F}" destId="{196EC57F-F066-4449-9E00-C03DEAEB0B34}" srcOrd="0" destOrd="0" presId="urn:microsoft.com/office/officeart/2005/8/layout/radial4"/>
    <dgm:cxn modelId="{930C0CA0-8081-4B5D-8C61-9389AB24CB6B}" type="presOf" srcId="{BA4DF604-E8AE-411D-8CC7-1544782AA1E0}" destId="{85A96265-E687-4B98-9FDE-623296DC4ABA}" srcOrd="0" destOrd="0" presId="urn:microsoft.com/office/officeart/2005/8/layout/radial4"/>
    <dgm:cxn modelId="{AC623610-0849-4376-852D-BF9A7343A51B}" type="presOf" srcId="{002994B3-5B9A-493A-A855-37C1D17B1B54}" destId="{70649EAE-105E-4306-864B-9319EC0B9D33}" srcOrd="0" destOrd="0" presId="urn:microsoft.com/office/officeart/2005/8/layout/radial4"/>
    <dgm:cxn modelId="{3BB6B3B9-A1BD-4835-A61A-55B2052EC9AB}" type="presParOf" srcId="{B0E55AE7-EDD2-4C14-8554-77726BDAD0E0}" destId="{CC0AE36E-40BF-456C-A5B5-3E9264984689}" srcOrd="0" destOrd="0" presId="urn:microsoft.com/office/officeart/2005/8/layout/radial4"/>
    <dgm:cxn modelId="{D77064A8-46D9-44AE-AEAA-098797676985}" type="presParOf" srcId="{B0E55AE7-EDD2-4C14-8554-77726BDAD0E0}" destId="{1923DC38-B8E8-4E9B-ADBA-763F3DDEE94C}" srcOrd="1" destOrd="0" presId="urn:microsoft.com/office/officeart/2005/8/layout/radial4"/>
    <dgm:cxn modelId="{530EA4DF-EB10-4103-A12E-D2D6CC54B79C}" type="presParOf" srcId="{B0E55AE7-EDD2-4C14-8554-77726BDAD0E0}" destId="{70649EAE-105E-4306-864B-9319EC0B9D33}" srcOrd="2" destOrd="0" presId="urn:microsoft.com/office/officeart/2005/8/layout/radial4"/>
    <dgm:cxn modelId="{991A9BE0-9358-4548-8017-DF835D0DCFC6}" type="presParOf" srcId="{B0E55AE7-EDD2-4C14-8554-77726BDAD0E0}" destId="{F281BFE9-2F17-4349-9936-BDB0F612EC0E}" srcOrd="3" destOrd="0" presId="urn:microsoft.com/office/officeart/2005/8/layout/radial4"/>
    <dgm:cxn modelId="{C23E2A64-9B4B-4DD4-849F-99C59D8CDE81}" type="presParOf" srcId="{B0E55AE7-EDD2-4C14-8554-77726BDAD0E0}" destId="{07D0E7B2-045B-48BD-B699-519AE10FA7A6}" srcOrd="4" destOrd="0" presId="urn:microsoft.com/office/officeart/2005/8/layout/radial4"/>
    <dgm:cxn modelId="{B5A8CA8B-46AD-482F-8245-B48B45365FB0}" type="presParOf" srcId="{B0E55AE7-EDD2-4C14-8554-77726BDAD0E0}" destId="{12D33F2E-6DD6-495A-B5CE-CC70B22FA40D}" srcOrd="5" destOrd="0" presId="urn:microsoft.com/office/officeart/2005/8/layout/radial4"/>
    <dgm:cxn modelId="{9E737C7F-ACD4-455C-95FC-67012C63D003}" type="presParOf" srcId="{B0E55AE7-EDD2-4C14-8554-77726BDAD0E0}" destId="{85A96265-E687-4B98-9FDE-623296DC4ABA}" srcOrd="6" destOrd="0" presId="urn:microsoft.com/office/officeart/2005/8/layout/radial4"/>
    <dgm:cxn modelId="{7C92011B-4EC7-46E1-AFB5-28004D66B161}" type="presParOf" srcId="{B0E55AE7-EDD2-4C14-8554-77726BDAD0E0}" destId="{5F8CC351-7FC7-4E08-ACAE-D49101555220}" srcOrd="7" destOrd="0" presId="urn:microsoft.com/office/officeart/2005/8/layout/radial4"/>
    <dgm:cxn modelId="{8B1FFB3E-5FA7-410D-BB1B-4F29F52C6A8F}" type="presParOf" srcId="{B0E55AE7-EDD2-4C14-8554-77726BDAD0E0}" destId="{9B4FD659-4F3B-471E-BD20-71AB0E529C3A}" srcOrd="8" destOrd="0" presId="urn:microsoft.com/office/officeart/2005/8/layout/radial4"/>
    <dgm:cxn modelId="{7071BBCD-0446-41E3-877E-E19AEBAB3582}" type="presParOf" srcId="{B0E55AE7-EDD2-4C14-8554-77726BDAD0E0}" destId="{196EC57F-F066-4449-9E00-C03DEAEB0B34}" srcOrd="9" destOrd="0" presId="urn:microsoft.com/office/officeart/2005/8/layout/radial4"/>
    <dgm:cxn modelId="{AC502147-864B-42C3-8929-E74008386691}" type="presParOf" srcId="{B0E55AE7-EDD2-4C14-8554-77726BDAD0E0}" destId="{B44FB912-E23C-4FD4-ABE0-347378CA9357}" srcOrd="10" destOrd="0" presId="urn:microsoft.com/office/officeart/2005/8/layout/radial4"/>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82280FC8-9AAA-44D0-ACD1-EE76389696C3}" type="doc">
      <dgm:prSet loTypeId="urn:microsoft.com/office/officeart/2005/8/layout/hProcess4" loCatId="process" qsTypeId="urn:microsoft.com/office/officeart/2005/8/quickstyle/simple1" qsCatId="simple" csTypeId="urn:microsoft.com/office/officeart/2005/8/colors/accent1_2" csCatId="accent1" phldr="1"/>
      <dgm:spPr/>
      <dgm:t>
        <a:bodyPr/>
        <a:lstStyle/>
        <a:p>
          <a:endParaRPr lang="en-US"/>
        </a:p>
      </dgm:t>
    </dgm:pt>
    <dgm:pt modelId="{020D4823-943D-467E-A9D5-3B0BFED612E5}">
      <dgm:prSet phldrT="[Text]"/>
      <dgm:spPr>
        <a:solidFill>
          <a:srgbClr val="00B0F0"/>
        </a:solidFill>
      </dgm:spPr>
      <dgm:t>
        <a:bodyPr/>
        <a:lstStyle/>
        <a:p>
          <a:r>
            <a:rPr lang="en-US" b="1" dirty="0" smtClean="0">
              <a:solidFill>
                <a:schemeClr val="bg1"/>
              </a:solidFill>
            </a:rPr>
            <a:t>SITUATION</a:t>
          </a:r>
          <a:endParaRPr lang="en-US" b="1" dirty="0">
            <a:solidFill>
              <a:schemeClr val="bg1"/>
            </a:solidFill>
          </a:endParaRPr>
        </a:p>
      </dgm:t>
    </dgm:pt>
    <dgm:pt modelId="{E04EED4A-071F-458F-A441-33824C03A236}" type="parTrans" cxnId="{8928A424-168C-4980-8BF8-2D3A05CEA9E4}">
      <dgm:prSet/>
      <dgm:spPr/>
      <dgm:t>
        <a:bodyPr/>
        <a:lstStyle/>
        <a:p>
          <a:endParaRPr lang="en-US" b="1"/>
        </a:p>
      </dgm:t>
    </dgm:pt>
    <dgm:pt modelId="{A04D3A60-00A8-4052-AC8F-7BEEE90A6588}" type="sibTrans" cxnId="{8928A424-168C-4980-8BF8-2D3A05CEA9E4}">
      <dgm:prSet/>
      <dgm:spPr>
        <a:solidFill>
          <a:schemeClr val="tx1"/>
        </a:solidFill>
        <a:ln w="76200" cmpd="sng">
          <a:solidFill>
            <a:schemeClr val="tx1"/>
          </a:solidFill>
        </a:ln>
      </dgm:spPr>
      <dgm:t>
        <a:bodyPr/>
        <a:lstStyle/>
        <a:p>
          <a:endParaRPr lang="en-US" b="1"/>
        </a:p>
      </dgm:t>
    </dgm:pt>
    <dgm:pt modelId="{D71133F2-C804-47E3-BD85-62D8127AD578}">
      <dgm:prSet phldrT="[Text]"/>
      <dgm:spPr/>
      <dgm:t>
        <a:bodyPr anchor="ctr"/>
        <a:lstStyle/>
        <a:p>
          <a:r>
            <a:rPr lang="en-US" b="1" dirty="0" smtClean="0">
              <a:solidFill>
                <a:schemeClr val="tx1"/>
              </a:solidFill>
            </a:rPr>
            <a:t>The When/Where</a:t>
          </a:r>
          <a:endParaRPr lang="en-US" b="1" dirty="0">
            <a:solidFill>
              <a:schemeClr val="tx1"/>
            </a:solidFill>
          </a:endParaRPr>
        </a:p>
      </dgm:t>
    </dgm:pt>
    <dgm:pt modelId="{57DF3D4E-7EAB-491A-AA2C-4B29A8E79D61}" type="parTrans" cxnId="{36ACF5E8-29C7-4487-8D06-7705E241253C}">
      <dgm:prSet/>
      <dgm:spPr/>
      <dgm:t>
        <a:bodyPr/>
        <a:lstStyle/>
        <a:p>
          <a:endParaRPr lang="en-US" b="1"/>
        </a:p>
      </dgm:t>
    </dgm:pt>
    <dgm:pt modelId="{ED512814-1EA3-4B71-9B53-60994E697B70}" type="sibTrans" cxnId="{36ACF5E8-29C7-4487-8D06-7705E241253C}">
      <dgm:prSet/>
      <dgm:spPr/>
      <dgm:t>
        <a:bodyPr/>
        <a:lstStyle/>
        <a:p>
          <a:endParaRPr lang="en-US" b="1"/>
        </a:p>
      </dgm:t>
    </dgm:pt>
    <dgm:pt modelId="{FC2E9DDE-077C-4735-97D2-1E4A3557E91B}">
      <dgm:prSet phldrT="[Text]"/>
      <dgm:spPr/>
      <dgm:t>
        <a:bodyPr/>
        <a:lstStyle/>
        <a:p>
          <a:r>
            <a:rPr lang="en-US" b="1" dirty="0" smtClean="0"/>
            <a:t>BEHAVIOR</a:t>
          </a:r>
          <a:endParaRPr lang="en-US" b="1" dirty="0"/>
        </a:p>
      </dgm:t>
    </dgm:pt>
    <dgm:pt modelId="{FFE682B5-8A90-46DE-8C08-E3ABEEE28B3A}" type="parTrans" cxnId="{79D5FF20-75AB-40FC-AFAF-82B3B0D2A6F9}">
      <dgm:prSet/>
      <dgm:spPr/>
      <dgm:t>
        <a:bodyPr/>
        <a:lstStyle/>
        <a:p>
          <a:endParaRPr lang="en-US" b="1"/>
        </a:p>
      </dgm:t>
    </dgm:pt>
    <dgm:pt modelId="{B4D8904A-ACA5-4B03-AF0D-32C9832EFF9F}" type="sibTrans" cxnId="{79D5FF20-75AB-40FC-AFAF-82B3B0D2A6F9}">
      <dgm:prSet/>
      <dgm:spPr>
        <a:solidFill>
          <a:schemeClr val="tx1"/>
        </a:solidFill>
        <a:ln w="76200" cmpd="sng">
          <a:solidFill>
            <a:schemeClr val="tx1"/>
          </a:solidFill>
        </a:ln>
      </dgm:spPr>
      <dgm:t>
        <a:bodyPr/>
        <a:lstStyle/>
        <a:p>
          <a:endParaRPr lang="en-US" b="1"/>
        </a:p>
      </dgm:t>
    </dgm:pt>
    <dgm:pt modelId="{DB050081-0D56-473C-BA88-9279D29D487C}">
      <dgm:prSet phldrT="[Text]"/>
      <dgm:spPr/>
      <dgm:t>
        <a:bodyPr anchor="ctr"/>
        <a:lstStyle/>
        <a:p>
          <a:r>
            <a:rPr lang="en-US" b="1" dirty="0" smtClean="0"/>
            <a:t>What did you see?</a:t>
          </a:r>
          <a:endParaRPr lang="en-US" b="1" dirty="0"/>
        </a:p>
      </dgm:t>
    </dgm:pt>
    <dgm:pt modelId="{9B5EB24B-1C79-443E-BC5C-C5CF0DE95B99}" type="parTrans" cxnId="{835C1DBE-E02B-44C2-8F54-2E27DBF93ABA}">
      <dgm:prSet/>
      <dgm:spPr/>
      <dgm:t>
        <a:bodyPr/>
        <a:lstStyle/>
        <a:p>
          <a:endParaRPr lang="en-US" b="1"/>
        </a:p>
      </dgm:t>
    </dgm:pt>
    <dgm:pt modelId="{05A9F75C-5533-4324-AD22-BB99B274340D}" type="sibTrans" cxnId="{835C1DBE-E02B-44C2-8F54-2E27DBF93ABA}">
      <dgm:prSet/>
      <dgm:spPr/>
      <dgm:t>
        <a:bodyPr/>
        <a:lstStyle/>
        <a:p>
          <a:endParaRPr lang="en-US" b="1"/>
        </a:p>
      </dgm:t>
    </dgm:pt>
    <dgm:pt modelId="{89522C53-C648-425D-A754-C7028403874C}">
      <dgm:prSet phldrT="[Text]"/>
      <dgm:spPr/>
      <dgm:t>
        <a:bodyPr anchor="ctr"/>
        <a:lstStyle/>
        <a:p>
          <a:endParaRPr lang="en-US" b="1" dirty="0"/>
        </a:p>
      </dgm:t>
    </dgm:pt>
    <dgm:pt modelId="{FD7977DA-EC68-4BE9-994E-D8E8C478FBA9}" type="parTrans" cxnId="{E89B07CF-5DB6-4085-ACFF-EF76F53E87EB}">
      <dgm:prSet/>
      <dgm:spPr/>
      <dgm:t>
        <a:bodyPr/>
        <a:lstStyle/>
        <a:p>
          <a:endParaRPr lang="en-US" b="1"/>
        </a:p>
      </dgm:t>
    </dgm:pt>
    <dgm:pt modelId="{2176C3CE-4A21-4865-8551-0EDC9FA1CB0C}" type="sibTrans" cxnId="{E89B07CF-5DB6-4085-ACFF-EF76F53E87EB}">
      <dgm:prSet/>
      <dgm:spPr/>
      <dgm:t>
        <a:bodyPr/>
        <a:lstStyle/>
        <a:p>
          <a:endParaRPr lang="en-US" b="1"/>
        </a:p>
      </dgm:t>
    </dgm:pt>
    <dgm:pt modelId="{A72FA26D-5F03-4037-BE56-697FE11767EB}">
      <dgm:prSet phldrT="[Text]"/>
      <dgm:spPr>
        <a:solidFill>
          <a:srgbClr val="00B050"/>
        </a:solidFill>
      </dgm:spPr>
      <dgm:t>
        <a:bodyPr/>
        <a:lstStyle/>
        <a:p>
          <a:r>
            <a:rPr lang="en-US" b="1" dirty="0" smtClean="0"/>
            <a:t>IMPACT</a:t>
          </a:r>
          <a:endParaRPr lang="en-US" b="1" dirty="0"/>
        </a:p>
      </dgm:t>
    </dgm:pt>
    <dgm:pt modelId="{A884BD0F-87DA-40D4-9B38-2B65E7471FFF}" type="parTrans" cxnId="{EEF2732C-A34A-4145-AC69-660C24F5F82F}">
      <dgm:prSet/>
      <dgm:spPr/>
      <dgm:t>
        <a:bodyPr/>
        <a:lstStyle/>
        <a:p>
          <a:endParaRPr lang="en-US" b="1"/>
        </a:p>
      </dgm:t>
    </dgm:pt>
    <dgm:pt modelId="{3D273650-85B3-4A40-AC38-500C016DDFDE}" type="sibTrans" cxnId="{EEF2732C-A34A-4145-AC69-660C24F5F82F}">
      <dgm:prSet/>
      <dgm:spPr/>
      <dgm:t>
        <a:bodyPr/>
        <a:lstStyle/>
        <a:p>
          <a:endParaRPr lang="en-US" b="1"/>
        </a:p>
      </dgm:t>
    </dgm:pt>
    <dgm:pt modelId="{1F51CE68-E29C-4708-A76D-AC33E75A27D1}">
      <dgm:prSet phldrT="[Text]"/>
      <dgm:spPr/>
      <dgm:t>
        <a:bodyPr anchor="ctr"/>
        <a:lstStyle/>
        <a:p>
          <a:r>
            <a:rPr lang="en-US" b="1" dirty="0" smtClean="0"/>
            <a:t>What did the behavior cause?</a:t>
          </a:r>
          <a:endParaRPr lang="en-US" b="1" dirty="0"/>
        </a:p>
      </dgm:t>
    </dgm:pt>
    <dgm:pt modelId="{97DB3823-40CF-4CE7-B67C-3A0E50158ED7}" type="parTrans" cxnId="{964CA2C6-0C3F-4A39-97A0-A370E001317D}">
      <dgm:prSet/>
      <dgm:spPr/>
      <dgm:t>
        <a:bodyPr/>
        <a:lstStyle/>
        <a:p>
          <a:endParaRPr lang="en-US" b="1"/>
        </a:p>
      </dgm:t>
    </dgm:pt>
    <dgm:pt modelId="{0D07C9D8-6605-49A5-BD56-8C92C5EEE06B}" type="sibTrans" cxnId="{964CA2C6-0C3F-4A39-97A0-A370E001317D}">
      <dgm:prSet/>
      <dgm:spPr/>
      <dgm:t>
        <a:bodyPr/>
        <a:lstStyle/>
        <a:p>
          <a:endParaRPr lang="en-US" b="1"/>
        </a:p>
      </dgm:t>
    </dgm:pt>
    <dgm:pt modelId="{0421ADE3-53C9-4CC8-AF20-4F738272DEC7}">
      <dgm:prSet phldrT="[Text]"/>
      <dgm:spPr/>
      <dgm:t>
        <a:bodyPr anchor="ctr"/>
        <a:lstStyle/>
        <a:p>
          <a:r>
            <a:rPr lang="en-US" b="1" dirty="0" smtClean="0"/>
            <a:t>Describe without judgement</a:t>
          </a:r>
          <a:endParaRPr lang="en-US" b="1" dirty="0"/>
        </a:p>
      </dgm:t>
    </dgm:pt>
    <dgm:pt modelId="{358D9956-FFAC-42F6-A443-0E1AA6259171}" type="parTrans" cxnId="{377A5B6C-AFF2-4454-81F5-3CAA069F28F8}">
      <dgm:prSet/>
      <dgm:spPr/>
      <dgm:t>
        <a:bodyPr/>
        <a:lstStyle/>
        <a:p>
          <a:endParaRPr lang="en-US" b="1"/>
        </a:p>
      </dgm:t>
    </dgm:pt>
    <dgm:pt modelId="{092D58F3-7EDA-4DED-B2C9-31E633E32DAC}" type="sibTrans" cxnId="{377A5B6C-AFF2-4454-81F5-3CAA069F28F8}">
      <dgm:prSet/>
      <dgm:spPr/>
      <dgm:t>
        <a:bodyPr/>
        <a:lstStyle/>
        <a:p>
          <a:endParaRPr lang="en-US" b="1"/>
        </a:p>
      </dgm:t>
    </dgm:pt>
    <dgm:pt modelId="{6FCC50F0-2724-44C4-B3CE-1DA05265B4C5}">
      <dgm:prSet phldrT="[Text]"/>
      <dgm:spPr/>
      <dgm:t>
        <a:bodyPr anchor="ctr"/>
        <a:lstStyle/>
        <a:p>
          <a:r>
            <a:rPr lang="en-US" b="1" dirty="0" smtClean="0"/>
            <a:t>Make the experience internal to individual </a:t>
          </a:r>
          <a:endParaRPr lang="en-US" b="1" dirty="0"/>
        </a:p>
      </dgm:t>
    </dgm:pt>
    <dgm:pt modelId="{457836A9-EE52-4D3B-9EA6-387EC5AE6F74}" type="parTrans" cxnId="{DFF4CB69-0C8E-4CBF-9EE3-3F45C6198C32}">
      <dgm:prSet/>
      <dgm:spPr/>
      <dgm:t>
        <a:bodyPr/>
        <a:lstStyle/>
        <a:p>
          <a:endParaRPr lang="en-US" b="1"/>
        </a:p>
      </dgm:t>
    </dgm:pt>
    <dgm:pt modelId="{623849BB-5B45-4794-9075-D757A8E18268}" type="sibTrans" cxnId="{DFF4CB69-0C8E-4CBF-9EE3-3F45C6198C32}">
      <dgm:prSet/>
      <dgm:spPr/>
      <dgm:t>
        <a:bodyPr/>
        <a:lstStyle/>
        <a:p>
          <a:endParaRPr lang="en-US" b="1"/>
        </a:p>
      </dgm:t>
    </dgm:pt>
    <dgm:pt modelId="{798EDBFF-FDFF-4618-934F-987E45493152}">
      <dgm:prSet phldrT="[Text]"/>
      <dgm:spPr/>
      <dgm:t>
        <a:bodyPr anchor="ctr"/>
        <a:lstStyle/>
        <a:p>
          <a:r>
            <a:rPr lang="en-US" b="1" dirty="0" smtClean="0">
              <a:solidFill>
                <a:schemeClr val="tx1"/>
              </a:solidFill>
            </a:rPr>
            <a:t>Be as specific as you can</a:t>
          </a:r>
          <a:endParaRPr lang="en-US" b="1" dirty="0">
            <a:solidFill>
              <a:schemeClr val="tx1"/>
            </a:solidFill>
          </a:endParaRPr>
        </a:p>
      </dgm:t>
    </dgm:pt>
    <dgm:pt modelId="{45A147BB-BE16-481E-B8F6-D2B097EAD3B5}" type="parTrans" cxnId="{217EE5EE-7FA2-42D4-8EDB-984AE103E7D3}">
      <dgm:prSet/>
      <dgm:spPr/>
      <dgm:t>
        <a:bodyPr/>
        <a:lstStyle/>
        <a:p>
          <a:endParaRPr lang="en-US" b="1"/>
        </a:p>
      </dgm:t>
    </dgm:pt>
    <dgm:pt modelId="{2A69471F-C56D-46FC-9375-B693FDB724DB}" type="sibTrans" cxnId="{217EE5EE-7FA2-42D4-8EDB-984AE103E7D3}">
      <dgm:prSet/>
      <dgm:spPr/>
      <dgm:t>
        <a:bodyPr/>
        <a:lstStyle/>
        <a:p>
          <a:endParaRPr lang="en-US" b="1"/>
        </a:p>
      </dgm:t>
    </dgm:pt>
    <dgm:pt modelId="{7FAB1371-1FBE-4833-B3FD-C2B7A5BCC4B7}" type="pres">
      <dgm:prSet presAssocID="{82280FC8-9AAA-44D0-ACD1-EE76389696C3}" presName="Name0" presStyleCnt="0">
        <dgm:presLayoutVars>
          <dgm:dir/>
          <dgm:animLvl val="lvl"/>
          <dgm:resizeHandles val="exact"/>
        </dgm:presLayoutVars>
      </dgm:prSet>
      <dgm:spPr/>
      <dgm:t>
        <a:bodyPr/>
        <a:lstStyle/>
        <a:p>
          <a:endParaRPr lang="en-US"/>
        </a:p>
      </dgm:t>
    </dgm:pt>
    <dgm:pt modelId="{91E9C7BF-1674-47AD-A56A-5994BDB0A829}" type="pres">
      <dgm:prSet presAssocID="{82280FC8-9AAA-44D0-ACD1-EE76389696C3}" presName="tSp" presStyleCnt="0"/>
      <dgm:spPr/>
    </dgm:pt>
    <dgm:pt modelId="{A55124D2-F9EE-4AE9-9CA8-D5F0C66ABA41}" type="pres">
      <dgm:prSet presAssocID="{82280FC8-9AAA-44D0-ACD1-EE76389696C3}" presName="bSp" presStyleCnt="0"/>
      <dgm:spPr/>
    </dgm:pt>
    <dgm:pt modelId="{0E8E0E03-60E7-42B7-AC15-30167D061477}" type="pres">
      <dgm:prSet presAssocID="{82280FC8-9AAA-44D0-ACD1-EE76389696C3}" presName="process" presStyleCnt="0"/>
      <dgm:spPr/>
    </dgm:pt>
    <dgm:pt modelId="{77CA3AE1-817E-4579-86D9-C9774DDE82B6}" type="pres">
      <dgm:prSet presAssocID="{020D4823-943D-467E-A9D5-3B0BFED612E5}" presName="composite1" presStyleCnt="0"/>
      <dgm:spPr/>
    </dgm:pt>
    <dgm:pt modelId="{6164B372-751C-47AE-A96D-DBA4CE40F179}" type="pres">
      <dgm:prSet presAssocID="{020D4823-943D-467E-A9D5-3B0BFED612E5}" presName="dummyNode1" presStyleLbl="node1" presStyleIdx="0" presStyleCnt="3"/>
      <dgm:spPr/>
    </dgm:pt>
    <dgm:pt modelId="{903187D2-4472-4B76-A8BA-6CE635EB7DD0}" type="pres">
      <dgm:prSet presAssocID="{020D4823-943D-467E-A9D5-3B0BFED612E5}" presName="childNode1" presStyleLbl="bgAcc1" presStyleIdx="0" presStyleCnt="3" custScaleX="129609">
        <dgm:presLayoutVars>
          <dgm:bulletEnabled val="1"/>
        </dgm:presLayoutVars>
      </dgm:prSet>
      <dgm:spPr/>
      <dgm:t>
        <a:bodyPr/>
        <a:lstStyle/>
        <a:p>
          <a:endParaRPr lang="en-US"/>
        </a:p>
      </dgm:t>
    </dgm:pt>
    <dgm:pt modelId="{7B7EE244-CB59-470D-BB87-10DEC6F029B2}" type="pres">
      <dgm:prSet presAssocID="{020D4823-943D-467E-A9D5-3B0BFED612E5}" presName="childNode1tx" presStyleLbl="bgAcc1" presStyleIdx="0" presStyleCnt="3">
        <dgm:presLayoutVars>
          <dgm:bulletEnabled val="1"/>
        </dgm:presLayoutVars>
      </dgm:prSet>
      <dgm:spPr/>
      <dgm:t>
        <a:bodyPr/>
        <a:lstStyle/>
        <a:p>
          <a:endParaRPr lang="en-US"/>
        </a:p>
      </dgm:t>
    </dgm:pt>
    <dgm:pt modelId="{A42358DC-70CA-407A-B33A-48E939B2839B}" type="pres">
      <dgm:prSet presAssocID="{020D4823-943D-467E-A9D5-3B0BFED612E5}" presName="parentNode1" presStyleLbl="node1" presStyleIdx="0" presStyleCnt="3">
        <dgm:presLayoutVars>
          <dgm:chMax val="1"/>
          <dgm:bulletEnabled val="1"/>
        </dgm:presLayoutVars>
      </dgm:prSet>
      <dgm:spPr/>
      <dgm:t>
        <a:bodyPr/>
        <a:lstStyle/>
        <a:p>
          <a:endParaRPr lang="en-US"/>
        </a:p>
      </dgm:t>
    </dgm:pt>
    <dgm:pt modelId="{1B4CD804-2BBE-4151-9F35-DE3120504D2A}" type="pres">
      <dgm:prSet presAssocID="{020D4823-943D-467E-A9D5-3B0BFED612E5}" presName="connSite1" presStyleCnt="0"/>
      <dgm:spPr/>
    </dgm:pt>
    <dgm:pt modelId="{6B422D40-BFF9-447A-82E9-98AD0D6BF929}" type="pres">
      <dgm:prSet presAssocID="{A04D3A60-00A8-4052-AC8F-7BEEE90A6588}" presName="Name9" presStyleLbl="sibTrans2D1" presStyleIdx="0" presStyleCnt="2"/>
      <dgm:spPr/>
      <dgm:t>
        <a:bodyPr/>
        <a:lstStyle/>
        <a:p>
          <a:endParaRPr lang="en-US"/>
        </a:p>
      </dgm:t>
    </dgm:pt>
    <dgm:pt modelId="{9A610D3C-A119-4243-AFD5-D777F1FA8325}" type="pres">
      <dgm:prSet presAssocID="{FC2E9DDE-077C-4735-97D2-1E4A3557E91B}" presName="composite2" presStyleCnt="0"/>
      <dgm:spPr/>
    </dgm:pt>
    <dgm:pt modelId="{2C116949-9C88-42DB-8462-F87D3AAC86F3}" type="pres">
      <dgm:prSet presAssocID="{FC2E9DDE-077C-4735-97D2-1E4A3557E91B}" presName="dummyNode2" presStyleLbl="node1" presStyleIdx="0" presStyleCnt="3"/>
      <dgm:spPr/>
    </dgm:pt>
    <dgm:pt modelId="{6BA9BE3A-FD46-4550-8DDE-7B8BE0C28978}" type="pres">
      <dgm:prSet presAssocID="{FC2E9DDE-077C-4735-97D2-1E4A3557E91B}" presName="childNode2" presStyleLbl="bgAcc1" presStyleIdx="1" presStyleCnt="3">
        <dgm:presLayoutVars>
          <dgm:bulletEnabled val="1"/>
        </dgm:presLayoutVars>
      </dgm:prSet>
      <dgm:spPr/>
      <dgm:t>
        <a:bodyPr/>
        <a:lstStyle/>
        <a:p>
          <a:endParaRPr lang="en-US"/>
        </a:p>
      </dgm:t>
    </dgm:pt>
    <dgm:pt modelId="{D6387691-C067-47CE-9491-2DE0086BA41C}" type="pres">
      <dgm:prSet presAssocID="{FC2E9DDE-077C-4735-97D2-1E4A3557E91B}" presName="childNode2tx" presStyleLbl="bgAcc1" presStyleIdx="1" presStyleCnt="3">
        <dgm:presLayoutVars>
          <dgm:bulletEnabled val="1"/>
        </dgm:presLayoutVars>
      </dgm:prSet>
      <dgm:spPr/>
      <dgm:t>
        <a:bodyPr/>
        <a:lstStyle/>
        <a:p>
          <a:endParaRPr lang="en-US"/>
        </a:p>
      </dgm:t>
    </dgm:pt>
    <dgm:pt modelId="{2491A894-C3DC-4F88-A77A-2815003AE958}" type="pres">
      <dgm:prSet presAssocID="{FC2E9DDE-077C-4735-97D2-1E4A3557E91B}" presName="parentNode2" presStyleLbl="node1" presStyleIdx="1" presStyleCnt="3">
        <dgm:presLayoutVars>
          <dgm:chMax val="0"/>
          <dgm:bulletEnabled val="1"/>
        </dgm:presLayoutVars>
      </dgm:prSet>
      <dgm:spPr/>
      <dgm:t>
        <a:bodyPr/>
        <a:lstStyle/>
        <a:p>
          <a:endParaRPr lang="en-US"/>
        </a:p>
      </dgm:t>
    </dgm:pt>
    <dgm:pt modelId="{67CF125A-3458-4E51-AB70-BD554CAD6E3C}" type="pres">
      <dgm:prSet presAssocID="{FC2E9DDE-077C-4735-97D2-1E4A3557E91B}" presName="connSite2" presStyleCnt="0"/>
      <dgm:spPr/>
    </dgm:pt>
    <dgm:pt modelId="{3744F820-6BD9-40E3-8AE1-46024858F051}" type="pres">
      <dgm:prSet presAssocID="{B4D8904A-ACA5-4B03-AF0D-32C9832EFF9F}" presName="Name18" presStyleLbl="sibTrans2D1" presStyleIdx="1" presStyleCnt="2"/>
      <dgm:spPr/>
      <dgm:t>
        <a:bodyPr/>
        <a:lstStyle/>
        <a:p>
          <a:endParaRPr lang="en-US"/>
        </a:p>
      </dgm:t>
    </dgm:pt>
    <dgm:pt modelId="{F7E7072E-9A6E-4971-A484-CCB2EFAD0D34}" type="pres">
      <dgm:prSet presAssocID="{A72FA26D-5F03-4037-BE56-697FE11767EB}" presName="composite1" presStyleCnt="0"/>
      <dgm:spPr/>
    </dgm:pt>
    <dgm:pt modelId="{444536FF-D1E5-4FDE-97BC-A2AB64BC11E5}" type="pres">
      <dgm:prSet presAssocID="{A72FA26D-5F03-4037-BE56-697FE11767EB}" presName="dummyNode1" presStyleLbl="node1" presStyleIdx="1" presStyleCnt="3"/>
      <dgm:spPr/>
    </dgm:pt>
    <dgm:pt modelId="{25BC553C-B8F9-497C-A612-7447CBB05B71}" type="pres">
      <dgm:prSet presAssocID="{A72FA26D-5F03-4037-BE56-697FE11767EB}" presName="childNode1" presStyleLbl="bgAcc1" presStyleIdx="2" presStyleCnt="3" custScaleX="128453">
        <dgm:presLayoutVars>
          <dgm:bulletEnabled val="1"/>
        </dgm:presLayoutVars>
      </dgm:prSet>
      <dgm:spPr/>
      <dgm:t>
        <a:bodyPr/>
        <a:lstStyle/>
        <a:p>
          <a:endParaRPr lang="en-US"/>
        </a:p>
      </dgm:t>
    </dgm:pt>
    <dgm:pt modelId="{8833EFDA-1E86-4055-BA50-0EAA7EEF3DA0}" type="pres">
      <dgm:prSet presAssocID="{A72FA26D-5F03-4037-BE56-697FE11767EB}" presName="childNode1tx" presStyleLbl="bgAcc1" presStyleIdx="2" presStyleCnt="3">
        <dgm:presLayoutVars>
          <dgm:bulletEnabled val="1"/>
        </dgm:presLayoutVars>
      </dgm:prSet>
      <dgm:spPr/>
      <dgm:t>
        <a:bodyPr/>
        <a:lstStyle/>
        <a:p>
          <a:endParaRPr lang="en-US"/>
        </a:p>
      </dgm:t>
    </dgm:pt>
    <dgm:pt modelId="{B232F77C-7F92-48F0-92F3-DEB9784210F9}" type="pres">
      <dgm:prSet presAssocID="{A72FA26D-5F03-4037-BE56-697FE11767EB}" presName="parentNode1" presStyleLbl="node1" presStyleIdx="2" presStyleCnt="3">
        <dgm:presLayoutVars>
          <dgm:chMax val="1"/>
          <dgm:bulletEnabled val="1"/>
        </dgm:presLayoutVars>
      </dgm:prSet>
      <dgm:spPr/>
      <dgm:t>
        <a:bodyPr/>
        <a:lstStyle/>
        <a:p>
          <a:endParaRPr lang="en-US"/>
        </a:p>
      </dgm:t>
    </dgm:pt>
    <dgm:pt modelId="{2ED756ED-3475-4E5B-A786-7ED9A66E8142}" type="pres">
      <dgm:prSet presAssocID="{A72FA26D-5F03-4037-BE56-697FE11767EB}" presName="connSite1" presStyleCnt="0"/>
      <dgm:spPr/>
    </dgm:pt>
  </dgm:ptLst>
  <dgm:cxnLst>
    <dgm:cxn modelId="{6470EA86-825E-49B6-BF4C-FA067A045911}" type="presOf" srcId="{6FCC50F0-2724-44C4-B3CE-1DA05265B4C5}" destId="{8833EFDA-1E86-4055-BA50-0EAA7EEF3DA0}" srcOrd="1" destOrd="1" presId="urn:microsoft.com/office/officeart/2005/8/layout/hProcess4"/>
    <dgm:cxn modelId="{36ACF5E8-29C7-4487-8D06-7705E241253C}" srcId="{020D4823-943D-467E-A9D5-3B0BFED612E5}" destId="{D71133F2-C804-47E3-BD85-62D8127AD578}" srcOrd="0" destOrd="0" parTransId="{57DF3D4E-7EAB-491A-AA2C-4B29A8E79D61}" sibTransId="{ED512814-1EA3-4B71-9B53-60994E697B70}"/>
    <dgm:cxn modelId="{DEFE12DB-5038-42F3-9E7C-61F1A26A374A}" type="presOf" srcId="{DB050081-0D56-473C-BA88-9279D29D487C}" destId="{6BA9BE3A-FD46-4550-8DDE-7B8BE0C28978}" srcOrd="0" destOrd="0" presId="urn:microsoft.com/office/officeart/2005/8/layout/hProcess4"/>
    <dgm:cxn modelId="{C1700B48-A55B-4213-9B2C-CB609B0323BC}" type="presOf" srcId="{D71133F2-C804-47E3-BD85-62D8127AD578}" destId="{7B7EE244-CB59-470D-BB87-10DEC6F029B2}" srcOrd="1" destOrd="0" presId="urn:microsoft.com/office/officeart/2005/8/layout/hProcess4"/>
    <dgm:cxn modelId="{93581999-B410-4BA3-9694-90220B0C4C8F}" type="presOf" srcId="{0421ADE3-53C9-4CC8-AF20-4F738272DEC7}" destId="{6BA9BE3A-FD46-4550-8DDE-7B8BE0C28978}" srcOrd="0" destOrd="1" presId="urn:microsoft.com/office/officeart/2005/8/layout/hProcess4"/>
    <dgm:cxn modelId="{7CA900BE-B0FD-4711-BEFA-F51484A73E43}" type="presOf" srcId="{798EDBFF-FDFF-4618-934F-987E45493152}" destId="{7B7EE244-CB59-470D-BB87-10DEC6F029B2}" srcOrd="1" destOrd="1" presId="urn:microsoft.com/office/officeart/2005/8/layout/hProcess4"/>
    <dgm:cxn modelId="{835C1DBE-E02B-44C2-8F54-2E27DBF93ABA}" srcId="{FC2E9DDE-077C-4735-97D2-1E4A3557E91B}" destId="{DB050081-0D56-473C-BA88-9279D29D487C}" srcOrd="0" destOrd="0" parTransId="{9B5EB24B-1C79-443E-BC5C-C5CF0DE95B99}" sibTransId="{05A9F75C-5533-4324-AD22-BB99B274340D}"/>
    <dgm:cxn modelId="{D209D982-13D3-4ECB-B301-E4083A4C4EE3}" type="presOf" srcId="{A72FA26D-5F03-4037-BE56-697FE11767EB}" destId="{B232F77C-7F92-48F0-92F3-DEB9784210F9}" srcOrd="0" destOrd="0" presId="urn:microsoft.com/office/officeart/2005/8/layout/hProcess4"/>
    <dgm:cxn modelId="{E89B07CF-5DB6-4085-ACFF-EF76F53E87EB}" srcId="{FC2E9DDE-077C-4735-97D2-1E4A3557E91B}" destId="{89522C53-C648-425D-A754-C7028403874C}" srcOrd="2" destOrd="0" parTransId="{FD7977DA-EC68-4BE9-994E-D8E8C478FBA9}" sibTransId="{2176C3CE-4A21-4865-8551-0EDC9FA1CB0C}"/>
    <dgm:cxn modelId="{004D39F6-1D46-46BF-AD42-83BACEAC16FE}" type="presOf" srcId="{82280FC8-9AAA-44D0-ACD1-EE76389696C3}" destId="{7FAB1371-1FBE-4833-B3FD-C2B7A5BCC4B7}" srcOrd="0" destOrd="0" presId="urn:microsoft.com/office/officeart/2005/8/layout/hProcess4"/>
    <dgm:cxn modelId="{217EE5EE-7FA2-42D4-8EDB-984AE103E7D3}" srcId="{020D4823-943D-467E-A9D5-3B0BFED612E5}" destId="{798EDBFF-FDFF-4618-934F-987E45493152}" srcOrd="1" destOrd="0" parTransId="{45A147BB-BE16-481E-B8F6-D2B097EAD3B5}" sibTransId="{2A69471F-C56D-46FC-9375-B693FDB724DB}"/>
    <dgm:cxn modelId="{2730E10F-962B-49CC-BD7C-A48769E4AC2D}" type="presOf" srcId="{DB050081-0D56-473C-BA88-9279D29D487C}" destId="{D6387691-C067-47CE-9491-2DE0086BA41C}" srcOrd="1" destOrd="0" presId="urn:microsoft.com/office/officeart/2005/8/layout/hProcess4"/>
    <dgm:cxn modelId="{2252210B-1876-40A8-91F1-56AF03D99160}" type="presOf" srcId="{020D4823-943D-467E-A9D5-3B0BFED612E5}" destId="{A42358DC-70CA-407A-B33A-48E939B2839B}" srcOrd="0" destOrd="0" presId="urn:microsoft.com/office/officeart/2005/8/layout/hProcess4"/>
    <dgm:cxn modelId="{8928A424-168C-4980-8BF8-2D3A05CEA9E4}" srcId="{82280FC8-9AAA-44D0-ACD1-EE76389696C3}" destId="{020D4823-943D-467E-A9D5-3B0BFED612E5}" srcOrd="0" destOrd="0" parTransId="{E04EED4A-071F-458F-A441-33824C03A236}" sibTransId="{A04D3A60-00A8-4052-AC8F-7BEEE90A6588}"/>
    <dgm:cxn modelId="{192BB7A8-8012-493E-83D7-E8D2CDFC9326}" type="presOf" srcId="{D71133F2-C804-47E3-BD85-62D8127AD578}" destId="{903187D2-4472-4B76-A8BA-6CE635EB7DD0}" srcOrd="0" destOrd="0" presId="urn:microsoft.com/office/officeart/2005/8/layout/hProcess4"/>
    <dgm:cxn modelId="{045233CC-78C6-44AA-A906-36C3077FE111}" type="presOf" srcId="{1F51CE68-E29C-4708-A76D-AC33E75A27D1}" destId="{8833EFDA-1E86-4055-BA50-0EAA7EEF3DA0}" srcOrd="1" destOrd="0" presId="urn:microsoft.com/office/officeart/2005/8/layout/hProcess4"/>
    <dgm:cxn modelId="{45B43E47-7CE3-46ED-930A-8CAD7CD2DC08}" type="presOf" srcId="{0421ADE3-53C9-4CC8-AF20-4F738272DEC7}" destId="{D6387691-C067-47CE-9491-2DE0086BA41C}" srcOrd="1" destOrd="1" presId="urn:microsoft.com/office/officeart/2005/8/layout/hProcess4"/>
    <dgm:cxn modelId="{2DDDD873-414A-409E-836D-E768AF5CFE22}" type="presOf" srcId="{798EDBFF-FDFF-4618-934F-987E45493152}" destId="{903187D2-4472-4B76-A8BA-6CE635EB7DD0}" srcOrd="0" destOrd="1" presId="urn:microsoft.com/office/officeart/2005/8/layout/hProcess4"/>
    <dgm:cxn modelId="{0774CE9A-3DFE-4106-97C0-481C13AFDDE3}" type="presOf" srcId="{1F51CE68-E29C-4708-A76D-AC33E75A27D1}" destId="{25BC553C-B8F9-497C-A612-7447CBB05B71}" srcOrd="0" destOrd="0" presId="urn:microsoft.com/office/officeart/2005/8/layout/hProcess4"/>
    <dgm:cxn modelId="{CB3283A5-B83F-46D6-9177-2B211CCC509D}" type="presOf" srcId="{6FCC50F0-2724-44C4-B3CE-1DA05265B4C5}" destId="{25BC553C-B8F9-497C-A612-7447CBB05B71}" srcOrd="0" destOrd="1" presId="urn:microsoft.com/office/officeart/2005/8/layout/hProcess4"/>
    <dgm:cxn modelId="{964CA2C6-0C3F-4A39-97A0-A370E001317D}" srcId="{A72FA26D-5F03-4037-BE56-697FE11767EB}" destId="{1F51CE68-E29C-4708-A76D-AC33E75A27D1}" srcOrd="0" destOrd="0" parTransId="{97DB3823-40CF-4CE7-B67C-3A0E50158ED7}" sibTransId="{0D07C9D8-6605-49A5-BD56-8C92C5EEE06B}"/>
    <dgm:cxn modelId="{377A5B6C-AFF2-4454-81F5-3CAA069F28F8}" srcId="{FC2E9DDE-077C-4735-97D2-1E4A3557E91B}" destId="{0421ADE3-53C9-4CC8-AF20-4F738272DEC7}" srcOrd="1" destOrd="0" parTransId="{358D9956-FFAC-42F6-A443-0E1AA6259171}" sibTransId="{092D58F3-7EDA-4DED-B2C9-31E633E32DAC}"/>
    <dgm:cxn modelId="{D86E43D8-4E2D-48B3-96C1-7E84768A0D51}" type="presOf" srcId="{A04D3A60-00A8-4052-AC8F-7BEEE90A6588}" destId="{6B422D40-BFF9-447A-82E9-98AD0D6BF929}" srcOrd="0" destOrd="0" presId="urn:microsoft.com/office/officeart/2005/8/layout/hProcess4"/>
    <dgm:cxn modelId="{33171DFB-77FB-4874-ADE8-19B8DD35DD4D}" type="presOf" srcId="{B4D8904A-ACA5-4B03-AF0D-32C9832EFF9F}" destId="{3744F820-6BD9-40E3-8AE1-46024858F051}" srcOrd="0" destOrd="0" presId="urn:microsoft.com/office/officeart/2005/8/layout/hProcess4"/>
    <dgm:cxn modelId="{56E25D2B-38BF-40A8-BB17-C2A051B2810C}" type="presOf" srcId="{89522C53-C648-425D-A754-C7028403874C}" destId="{D6387691-C067-47CE-9491-2DE0086BA41C}" srcOrd="1" destOrd="2" presId="urn:microsoft.com/office/officeart/2005/8/layout/hProcess4"/>
    <dgm:cxn modelId="{79D5FF20-75AB-40FC-AFAF-82B3B0D2A6F9}" srcId="{82280FC8-9AAA-44D0-ACD1-EE76389696C3}" destId="{FC2E9DDE-077C-4735-97D2-1E4A3557E91B}" srcOrd="1" destOrd="0" parTransId="{FFE682B5-8A90-46DE-8C08-E3ABEEE28B3A}" sibTransId="{B4D8904A-ACA5-4B03-AF0D-32C9832EFF9F}"/>
    <dgm:cxn modelId="{DFF4CB69-0C8E-4CBF-9EE3-3F45C6198C32}" srcId="{A72FA26D-5F03-4037-BE56-697FE11767EB}" destId="{6FCC50F0-2724-44C4-B3CE-1DA05265B4C5}" srcOrd="1" destOrd="0" parTransId="{457836A9-EE52-4D3B-9EA6-387EC5AE6F74}" sibTransId="{623849BB-5B45-4794-9075-D757A8E18268}"/>
    <dgm:cxn modelId="{A66888FC-5257-430B-A815-58C95207664D}" type="presOf" srcId="{89522C53-C648-425D-A754-C7028403874C}" destId="{6BA9BE3A-FD46-4550-8DDE-7B8BE0C28978}" srcOrd="0" destOrd="2" presId="urn:microsoft.com/office/officeart/2005/8/layout/hProcess4"/>
    <dgm:cxn modelId="{EEF2732C-A34A-4145-AC69-660C24F5F82F}" srcId="{82280FC8-9AAA-44D0-ACD1-EE76389696C3}" destId="{A72FA26D-5F03-4037-BE56-697FE11767EB}" srcOrd="2" destOrd="0" parTransId="{A884BD0F-87DA-40D4-9B38-2B65E7471FFF}" sibTransId="{3D273650-85B3-4A40-AC38-500C016DDFDE}"/>
    <dgm:cxn modelId="{9FE3D403-B391-4F65-9741-C593FE3BA340}" type="presOf" srcId="{FC2E9DDE-077C-4735-97D2-1E4A3557E91B}" destId="{2491A894-C3DC-4F88-A77A-2815003AE958}" srcOrd="0" destOrd="0" presId="urn:microsoft.com/office/officeart/2005/8/layout/hProcess4"/>
    <dgm:cxn modelId="{0852F149-9FA0-4A72-8C95-C251B8877A0A}" type="presParOf" srcId="{7FAB1371-1FBE-4833-B3FD-C2B7A5BCC4B7}" destId="{91E9C7BF-1674-47AD-A56A-5994BDB0A829}" srcOrd="0" destOrd="0" presId="urn:microsoft.com/office/officeart/2005/8/layout/hProcess4"/>
    <dgm:cxn modelId="{E81B81B5-1AA1-4AAD-9759-DFBCD54EAFE8}" type="presParOf" srcId="{7FAB1371-1FBE-4833-B3FD-C2B7A5BCC4B7}" destId="{A55124D2-F9EE-4AE9-9CA8-D5F0C66ABA41}" srcOrd="1" destOrd="0" presId="urn:microsoft.com/office/officeart/2005/8/layout/hProcess4"/>
    <dgm:cxn modelId="{010B549E-F9B5-4CF0-AC6E-9CB6190DA989}" type="presParOf" srcId="{7FAB1371-1FBE-4833-B3FD-C2B7A5BCC4B7}" destId="{0E8E0E03-60E7-42B7-AC15-30167D061477}" srcOrd="2" destOrd="0" presId="urn:microsoft.com/office/officeart/2005/8/layout/hProcess4"/>
    <dgm:cxn modelId="{1ED50EC5-2A04-4ECC-80E2-193967285AF0}" type="presParOf" srcId="{0E8E0E03-60E7-42B7-AC15-30167D061477}" destId="{77CA3AE1-817E-4579-86D9-C9774DDE82B6}" srcOrd="0" destOrd="0" presId="urn:microsoft.com/office/officeart/2005/8/layout/hProcess4"/>
    <dgm:cxn modelId="{29C8FBE9-4ADA-40B3-B8D7-AF25BCB1A050}" type="presParOf" srcId="{77CA3AE1-817E-4579-86D9-C9774DDE82B6}" destId="{6164B372-751C-47AE-A96D-DBA4CE40F179}" srcOrd="0" destOrd="0" presId="urn:microsoft.com/office/officeart/2005/8/layout/hProcess4"/>
    <dgm:cxn modelId="{94EA9B4A-F21A-4BCC-96BE-6C4EE4D21791}" type="presParOf" srcId="{77CA3AE1-817E-4579-86D9-C9774DDE82B6}" destId="{903187D2-4472-4B76-A8BA-6CE635EB7DD0}" srcOrd="1" destOrd="0" presId="urn:microsoft.com/office/officeart/2005/8/layout/hProcess4"/>
    <dgm:cxn modelId="{8AF602E8-66E8-458B-AB6E-C8E742205DDA}" type="presParOf" srcId="{77CA3AE1-817E-4579-86D9-C9774DDE82B6}" destId="{7B7EE244-CB59-470D-BB87-10DEC6F029B2}" srcOrd="2" destOrd="0" presId="urn:microsoft.com/office/officeart/2005/8/layout/hProcess4"/>
    <dgm:cxn modelId="{BC43CDA9-D395-4879-A434-3692D36B0BA9}" type="presParOf" srcId="{77CA3AE1-817E-4579-86D9-C9774DDE82B6}" destId="{A42358DC-70CA-407A-B33A-48E939B2839B}" srcOrd="3" destOrd="0" presId="urn:microsoft.com/office/officeart/2005/8/layout/hProcess4"/>
    <dgm:cxn modelId="{2524E945-0A7A-41AE-B393-5D01E0217B65}" type="presParOf" srcId="{77CA3AE1-817E-4579-86D9-C9774DDE82B6}" destId="{1B4CD804-2BBE-4151-9F35-DE3120504D2A}" srcOrd="4" destOrd="0" presId="urn:microsoft.com/office/officeart/2005/8/layout/hProcess4"/>
    <dgm:cxn modelId="{FF3FCF11-C34F-4F74-A2F9-2B274E55261D}" type="presParOf" srcId="{0E8E0E03-60E7-42B7-AC15-30167D061477}" destId="{6B422D40-BFF9-447A-82E9-98AD0D6BF929}" srcOrd="1" destOrd="0" presId="urn:microsoft.com/office/officeart/2005/8/layout/hProcess4"/>
    <dgm:cxn modelId="{87BD86B8-6B2B-4802-A1DA-D2846FD01C1A}" type="presParOf" srcId="{0E8E0E03-60E7-42B7-AC15-30167D061477}" destId="{9A610D3C-A119-4243-AFD5-D777F1FA8325}" srcOrd="2" destOrd="0" presId="urn:microsoft.com/office/officeart/2005/8/layout/hProcess4"/>
    <dgm:cxn modelId="{26877475-E7F7-4F43-A92A-633E3D83BE65}" type="presParOf" srcId="{9A610D3C-A119-4243-AFD5-D777F1FA8325}" destId="{2C116949-9C88-42DB-8462-F87D3AAC86F3}" srcOrd="0" destOrd="0" presId="urn:microsoft.com/office/officeart/2005/8/layout/hProcess4"/>
    <dgm:cxn modelId="{FAB2047D-FF85-4CD4-9867-9411B0FE43F1}" type="presParOf" srcId="{9A610D3C-A119-4243-AFD5-D777F1FA8325}" destId="{6BA9BE3A-FD46-4550-8DDE-7B8BE0C28978}" srcOrd="1" destOrd="0" presId="urn:microsoft.com/office/officeart/2005/8/layout/hProcess4"/>
    <dgm:cxn modelId="{B29E0ED0-B3AE-4AE2-969A-2CC1F1B9F4F4}" type="presParOf" srcId="{9A610D3C-A119-4243-AFD5-D777F1FA8325}" destId="{D6387691-C067-47CE-9491-2DE0086BA41C}" srcOrd="2" destOrd="0" presId="urn:microsoft.com/office/officeart/2005/8/layout/hProcess4"/>
    <dgm:cxn modelId="{368FEFA4-DF2C-43F8-901C-ABA478D46227}" type="presParOf" srcId="{9A610D3C-A119-4243-AFD5-D777F1FA8325}" destId="{2491A894-C3DC-4F88-A77A-2815003AE958}" srcOrd="3" destOrd="0" presId="urn:microsoft.com/office/officeart/2005/8/layout/hProcess4"/>
    <dgm:cxn modelId="{A73A943E-0115-4925-B5E8-0F7808F203B3}" type="presParOf" srcId="{9A610D3C-A119-4243-AFD5-D777F1FA8325}" destId="{67CF125A-3458-4E51-AB70-BD554CAD6E3C}" srcOrd="4" destOrd="0" presId="urn:microsoft.com/office/officeart/2005/8/layout/hProcess4"/>
    <dgm:cxn modelId="{87F5B574-CF00-4D7C-92CE-129DD61C0EE3}" type="presParOf" srcId="{0E8E0E03-60E7-42B7-AC15-30167D061477}" destId="{3744F820-6BD9-40E3-8AE1-46024858F051}" srcOrd="3" destOrd="0" presId="urn:microsoft.com/office/officeart/2005/8/layout/hProcess4"/>
    <dgm:cxn modelId="{8B431DEA-61AD-4807-85F5-58DEBF9C397A}" type="presParOf" srcId="{0E8E0E03-60E7-42B7-AC15-30167D061477}" destId="{F7E7072E-9A6E-4971-A484-CCB2EFAD0D34}" srcOrd="4" destOrd="0" presId="urn:microsoft.com/office/officeart/2005/8/layout/hProcess4"/>
    <dgm:cxn modelId="{35B8DC18-F065-485C-A9FC-556FE24BE64B}" type="presParOf" srcId="{F7E7072E-9A6E-4971-A484-CCB2EFAD0D34}" destId="{444536FF-D1E5-4FDE-97BC-A2AB64BC11E5}" srcOrd="0" destOrd="0" presId="urn:microsoft.com/office/officeart/2005/8/layout/hProcess4"/>
    <dgm:cxn modelId="{47000218-6459-4697-A9A2-B4C99D5A70C7}" type="presParOf" srcId="{F7E7072E-9A6E-4971-A484-CCB2EFAD0D34}" destId="{25BC553C-B8F9-497C-A612-7447CBB05B71}" srcOrd="1" destOrd="0" presId="urn:microsoft.com/office/officeart/2005/8/layout/hProcess4"/>
    <dgm:cxn modelId="{175AA7B5-A74D-4896-B9C1-B6CD52B59C23}" type="presParOf" srcId="{F7E7072E-9A6E-4971-A484-CCB2EFAD0D34}" destId="{8833EFDA-1E86-4055-BA50-0EAA7EEF3DA0}" srcOrd="2" destOrd="0" presId="urn:microsoft.com/office/officeart/2005/8/layout/hProcess4"/>
    <dgm:cxn modelId="{3DEBFDAB-21B3-454E-A943-753244FD9DB3}" type="presParOf" srcId="{F7E7072E-9A6E-4971-A484-CCB2EFAD0D34}" destId="{B232F77C-7F92-48F0-92F3-DEB9784210F9}" srcOrd="3" destOrd="0" presId="urn:microsoft.com/office/officeart/2005/8/layout/hProcess4"/>
    <dgm:cxn modelId="{1F93EF41-E497-4AD5-91A2-EE4AE91EFC7C}" type="presParOf" srcId="{F7E7072E-9A6E-4971-A484-CCB2EFAD0D34}" destId="{2ED756ED-3475-4E5B-A786-7ED9A66E8142}" srcOrd="4" destOrd="0" presId="urn:microsoft.com/office/officeart/2005/8/layout/hProcess4"/>
  </dgm:cxnLst>
  <dgm:bg>
    <a:solidFill>
      <a:schemeClr val="bg2">
        <a:lumMod val="40000"/>
        <a:lumOff val="60000"/>
      </a:schemeClr>
    </a:solidFill>
    <a:effectLst>
      <a:softEdge rad="31750"/>
    </a:effect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4CA347FC-4681-4E31-AC60-B14551C25AA0}"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en-US"/>
        </a:p>
      </dgm:t>
    </dgm:pt>
    <dgm:pt modelId="{3F084DDF-4574-4FC6-B344-3E69D42A3860}">
      <dgm:prSet phldrT="[Text]"/>
      <dgm:spPr/>
      <dgm:t>
        <a:bodyPr anchor="ctr"/>
        <a:lstStyle/>
        <a:p>
          <a:r>
            <a:rPr lang="en-US" b="1" u="sng" dirty="0" smtClean="0"/>
            <a:t>Situation:</a:t>
          </a:r>
          <a:endParaRPr lang="en-US" b="1" u="sng" dirty="0"/>
        </a:p>
      </dgm:t>
    </dgm:pt>
    <dgm:pt modelId="{46F65BE4-D158-425D-A392-A7337E29FB2B}" type="parTrans" cxnId="{8C3931AD-0900-4550-9543-4C3F6DCA5EEB}">
      <dgm:prSet/>
      <dgm:spPr/>
      <dgm:t>
        <a:bodyPr/>
        <a:lstStyle/>
        <a:p>
          <a:endParaRPr lang="en-US"/>
        </a:p>
      </dgm:t>
    </dgm:pt>
    <dgm:pt modelId="{D32D7CC0-DCFA-4132-B2B3-5575AB7FCFF3}" type="sibTrans" cxnId="{8C3931AD-0900-4550-9543-4C3F6DCA5EEB}">
      <dgm:prSet/>
      <dgm:spPr/>
      <dgm:t>
        <a:bodyPr/>
        <a:lstStyle/>
        <a:p>
          <a:endParaRPr lang="en-US"/>
        </a:p>
      </dgm:t>
    </dgm:pt>
    <dgm:pt modelId="{33F8DB01-4F59-4CAB-96B1-CB64023F9ED0}">
      <dgm:prSet/>
      <dgm:spPr/>
      <dgm:t>
        <a:bodyPr anchor="ctr"/>
        <a:lstStyle/>
        <a:p>
          <a:r>
            <a:rPr lang="en-US" b="1" u="sng" dirty="0" smtClean="0"/>
            <a:t>Behavior:</a:t>
          </a:r>
          <a:endParaRPr lang="en-US" b="1" u="sng" dirty="0"/>
        </a:p>
      </dgm:t>
    </dgm:pt>
    <dgm:pt modelId="{4C100B07-93F6-4B94-B1C0-A61EF5CCFDA4}" type="parTrans" cxnId="{E6717F0C-4F0F-4EBF-A8B7-4DE673F736B3}">
      <dgm:prSet/>
      <dgm:spPr/>
      <dgm:t>
        <a:bodyPr/>
        <a:lstStyle/>
        <a:p>
          <a:endParaRPr lang="en-US"/>
        </a:p>
      </dgm:t>
    </dgm:pt>
    <dgm:pt modelId="{AC41226D-1F59-4C4C-9823-AB20DF767955}" type="sibTrans" cxnId="{E6717F0C-4F0F-4EBF-A8B7-4DE673F736B3}">
      <dgm:prSet/>
      <dgm:spPr/>
      <dgm:t>
        <a:bodyPr/>
        <a:lstStyle/>
        <a:p>
          <a:endParaRPr lang="en-US"/>
        </a:p>
      </dgm:t>
    </dgm:pt>
    <dgm:pt modelId="{DC053DAE-A453-4399-B321-83A7FCB45683}">
      <dgm:prSet/>
      <dgm:spPr/>
      <dgm:t>
        <a:bodyPr anchor="ctr"/>
        <a:lstStyle/>
        <a:p>
          <a:r>
            <a:rPr lang="en-US" b="1" u="sng" dirty="0" smtClean="0"/>
            <a:t>Impact:</a:t>
          </a:r>
          <a:endParaRPr lang="en-US" b="1" u="sng" dirty="0"/>
        </a:p>
      </dgm:t>
    </dgm:pt>
    <dgm:pt modelId="{2E30422E-7925-4651-A2FD-EBD2FD93B1C1}" type="parTrans" cxnId="{B5DC5BD4-6FA9-4920-9927-7E0E4F53C997}">
      <dgm:prSet/>
      <dgm:spPr/>
      <dgm:t>
        <a:bodyPr/>
        <a:lstStyle/>
        <a:p>
          <a:endParaRPr lang="en-US"/>
        </a:p>
      </dgm:t>
    </dgm:pt>
    <dgm:pt modelId="{2B899AA9-A388-4A1F-8C28-77B04F63B5F8}" type="sibTrans" cxnId="{B5DC5BD4-6FA9-4920-9927-7E0E4F53C997}">
      <dgm:prSet/>
      <dgm:spPr/>
      <dgm:t>
        <a:bodyPr/>
        <a:lstStyle/>
        <a:p>
          <a:endParaRPr lang="en-US"/>
        </a:p>
      </dgm:t>
    </dgm:pt>
    <dgm:pt modelId="{77F2F0F0-3959-4DCF-A84D-B5EBD7E0CBBB}">
      <dgm:prSet phldrT="[Text]" custT="1"/>
      <dgm:spPr/>
      <dgm:t>
        <a:bodyPr anchor="ctr"/>
        <a:lstStyle/>
        <a:p>
          <a:r>
            <a:rPr lang="en-US" sz="2800" dirty="0" smtClean="0">
              <a:solidFill>
                <a:schemeClr val="tx1"/>
              </a:solidFill>
              <a:effectLst/>
              <a:latin typeface="+mn-lt"/>
              <a:ea typeface="+mn-ea"/>
              <a:cs typeface="+mn-cs"/>
            </a:rPr>
            <a:t>“Joe, in last week’s performance discussion, while I was sharing my accomplishments,</a:t>
          </a:r>
          <a:endParaRPr lang="en-US" sz="2800" dirty="0"/>
        </a:p>
      </dgm:t>
    </dgm:pt>
    <dgm:pt modelId="{C35F7B17-F15B-4312-95B1-0E45BFB0C391}" type="parTrans" cxnId="{F8A276CB-16F8-4016-A788-2616493937E6}">
      <dgm:prSet/>
      <dgm:spPr/>
      <dgm:t>
        <a:bodyPr/>
        <a:lstStyle/>
        <a:p>
          <a:endParaRPr lang="en-US"/>
        </a:p>
      </dgm:t>
    </dgm:pt>
    <dgm:pt modelId="{9F54C4E2-9765-42BC-8622-4001CC6A2DA0}" type="sibTrans" cxnId="{F8A276CB-16F8-4016-A788-2616493937E6}">
      <dgm:prSet/>
      <dgm:spPr/>
      <dgm:t>
        <a:bodyPr/>
        <a:lstStyle/>
        <a:p>
          <a:endParaRPr lang="en-US"/>
        </a:p>
      </dgm:t>
    </dgm:pt>
    <dgm:pt modelId="{1FFEF78E-5B55-43A2-BFD9-9DDBA560691E}">
      <dgm:prSet custT="1"/>
      <dgm:spPr/>
      <dgm:t>
        <a:bodyPr anchor="ctr"/>
        <a:lstStyle/>
        <a:p>
          <a:r>
            <a:rPr lang="en-US" sz="2800" dirty="0" smtClean="0">
              <a:solidFill>
                <a:schemeClr val="tx1"/>
              </a:solidFill>
              <a:effectLst/>
              <a:latin typeface="+mn-lt"/>
              <a:ea typeface="+mn-ea"/>
              <a:cs typeface="+mn-cs"/>
            </a:rPr>
            <a:t>you picked up your phone and started texting</a:t>
          </a:r>
          <a:r>
            <a:rPr lang="en-US" sz="2800" dirty="0" smtClean="0"/>
            <a:t>.</a:t>
          </a:r>
          <a:endParaRPr lang="en-US" sz="2800" dirty="0"/>
        </a:p>
      </dgm:t>
    </dgm:pt>
    <dgm:pt modelId="{6962E4FC-E9F8-4CFE-8A98-0D928C997228}" type="parTrans" cxnId="{53AB899C-D677-4BE8-BBD8-625428E8E47D}">
      <dgm:prSet/>
      <dgm:spPr/>
      <dgm:t>
        <a:bodyPr/>
        <a:lstStyle/>
        <a:p>
          <a:endParaRPr lang="en-US"/>
        </a:p>
      </dgm:t>
    </dgm:pt>
    <dgm:pt modelId="{70657C19-5AA2-4D40-8707-D03B17503C8C}" type="sibTrans" cxnId="{53AB899C-D677-4BE8-BBD8-625428E8E47D}">
      <dgm:prSet/>
      <dgm:spPr/>
      <dgm:t>
        <a:bodyPr/>
        <a:lstStyle/>
        <a:p>
          <a:endParaRPr lang="en-US"/>
        </a:p>
      </dgm:t>
    </dgm:pt>
    <dgm:pt modelId="{2D935731-F7F1-4EE6-A6AA-3423F97AEA34}">
      <dgm:prSet custT="1"/>
      <dgm:spPr/>
      <dgm:t>
        <a:bodyPr anchor="ctr"/>
        <a:lstStyle/>
        <a:p>
          <a:r>
            <a:rPr lang="en-US" sz="2800" dirty="0" smtClean="0">
              <a:solidFill>
                <a:schemeClr val="tx1"/>
              </a:solidFill>
              <a:effectLst/>
              <a:latin typeface="+mn-lt"/>
              <a:ea typeface="+mn-ea"/>
              <a:cs typeface="+mn-cs"/>
            </a:rPr>
            <a:t>I felt like our discussion was not important enough for you to give me your full attention.”</a:t>
          </a:r>
          <a:endParaRPr lang="en-US" sz="2800" dirty="0"/>
        </a:p>
      </dgm:t>
    </dgm:pt>
    <dgm:pt modelId="{7DF11ACE-1968-4C13-BBA1-F1AC2068087B}" type="parTrans" cxnId="{2EE8740E-0CE7-4FAA-B34E-8C8FFA2EEA44}">
      <dgm:prSet/>
      <dgm:spPr/>
      <dgm:t>
        <a:bodyPr/>
        <a:lstStyle/>
        <a:p>
          <a:endParaRPr lang="en-US"/>
        </a:p>
      </dgm:t>
    </dgm:pt>
    <dgm:pt modelId="{670ED1C4-311D-43AD-A262-A1C4BACC39D3}" type="sibTrans" cxnId="{2EE8740E-0CE7-4FAA-B34E-8C8FFA2EEA44}">
      <dgm:prSet/>
      <dgm:spPr/>
      <dgm:t>
        <a:bodyPr/>
        <a:lstStyle/>
        <a:p>
          <a:endParaRPr lang="en-US"/>
        </a:p>
      </dgm:t>
    </dgm:pt>
    <dgm:pt modelId="{0C8A3142-9E26-4B60-ADE5-CE5294ACE9E1}" type="pres">
      <dgm:prSet presAssocID="{4CA347FC-4681-4E31-AC60-B14551C25AA0}" presName="vert0" presStyleCnt="0">
        <dgm:presLayoutVars>
          <dgm:dir/>
          <dgm:animOne val="branch"/>
          <dgm:animLvl val="lvl"/>
        </dgm:presLayoutVars>
      </dgm:prSet>
      <dgm:spPr/>
      <dgm:t>
        <a:bodyPr/>
        <a:lstStyle/>
        <a:p>
          <a:endParaRPr lang="en-US"/>
        </a:p>
      </dgm:t>
    </dgm:pt>
    <dgm:pt modelId="{6FC7279F-C76C-4609-A3BE-AA19043ABD16}" type="pres">
      <dgm:prSet presAssocID="{3F084DDF-4574-4FC6-B344-3E69D42A3860}" presName="thickLine" presStyleLbl="alignNode1" presStyleIdx="0" presStyleCnt="3"/>
      <dgm:spPr/>
    </dgm:pt>
    <dgm:pt modelId="{1B87A3A3-E854-41CC-B415-6B85E6C446BE}" type="pres">
      <dgm:prSet presAssocID="{3F084DDF-4574-4FC6-B344-3E69D42A3860}" presName="horz1" presStyleCnt="0"/>
      <dgm:spPr/>
    </dgm:pt>
    <dgm:pt modelId="{6078EDA3-5217-410E-A637-9101BFCAB0A4}" type="pres">
      <dgm:prSet presAssocID="{3F084DDF-4574-4FC6-B344-3E69D42A3860}" presName="tx1" presStyleLbl="revTx" presStyleIdx="0" presStyleCnt="6"/>
      <dgm:spPr/>
      <dgm:t>
        <a:bodyPr/>
        <a:lstStyle/>
        <a:p>
          <a:endParaRPr lang="en-US"/>
        </a:p>
      </dgm:t>
    </dgm:pt>
    <dgm:pt modelId="{D2CAB06F-2885-448A-B15D-D1766C584AA2}" type="pres">
      <dgm:prSet presAssocID="{3F084DDF-4574-4FC6-B344-3E69D42A3860}" presName="vert1" presStyleCnt="0"/>
      <dgm:spPr/>
    </dgm:pt>
    <dgm:pt modelId="{38A3BE06-C860-417E-BD1F-7208110AA314}" type="pres">
      <dgm:prSet presAssocID="{77F2F0F0-3959-4DCF-A84D-B5EBD7E0CBBB}" presName="vertSpace2a" presStyleCnt="0"/>
      <dgm:spPr/>
    </dgm:pt>
    <dgm:pt modelId="{6EFF2F61-1EEE-4C51-BC32-8156158B150C}" type="pres">
      <dgm:prSet presAssocID="{77F2F0F0-3959-4DCF-A84D-B5EBD7E0CBBB}" presName="horz2" presStyleCnt="0"/>
      <dgm:spPr/>
    </dgm:pt>
    <dgm:pt modelId="{BFD33BDD-602C-40C6-B16C-A11AF830A899}" type="pres">
      <dgm:prSet presAssocID="{77F2F0F0-3959-4DCF-A84D-B5EBD7E0CBBB}" presName="horzSpace2" presStyleCnt="0"/>
      <dgm:spPr/>
    </dgm:pt>
    <dgm:pt modelId="{253512E0-9FBE-40C7-992E-787DBCDB341B}" type="pres">
      <dgm:prSet presAssocID="{77F2F0F0-3959-4DCF-A84D-B5EBD7E0CBBB}" presName="tx2" presStyleLbl="revTx" presStyleIdx="1" presStyleCnt="6"/>
      <dgm:spPr/>
      <dgm:t>
        <a:bodyPr/>
        <a:lstStyle/>
        <a:p>
          <a:endParaRPr lang="en-US"/>
        </a:p>
      </dgm:t>
    </dgm:pt>
    <dgm:pt modelId="{C5E2F738-F334-49F4-A875-D034064E9B5B}" type="pres">
      <dgm:prSet presAssocID="{77F2F0F0-3959-4DCF-A84D-B5EBD7E0CBBB}" presName="vert2" presStyleCnt="0"/>
      <dgm:spPr/>
    </dgm:pt>
    <dgm:pt modelId="{FB371196-2500-49C0-9804-C1D0AEC0D180}" type="pres">
      <dgm:prSet presAssocID="{77F2F0F0-3959-4DCF-A84D-B5EBD7E0CBBB}" presName="thinLine2b" presStyleLbl="callout" presStyleIdx="0" presStyleCnt="3"/>
      <dgm:spPr/>
    </dgm:pt>
    <dgm:pt modelId="{34B0E430-364E-4779-BF21-D5C155B5FFFC}" type="pres">
      <dgm:prSet presAssocID="{77F2F0F0-3959-4DCF-A84D-B5EBD7E0CBBB}" presName="vertSpace2b" presStyleCnt="0"/>
      <dgm:spPr/>
    </dgm:pt>
    <dgm:pt modelId="{BB563FEF-58A9-402D-8D6A-D71CAFB7F6EA}" type="pres">
      <dgm:prSet presAssocID="{33F8DB01-4F59-4CAB-96B1-CB64023F9ED0}" presName="thickLine" presStyleLbl="alignNode1" presStyleIdx="1" presStyleCnt="3"/>
      <dgm:spPr/>
    </dgm:pt>
    <dgm:pt modelId="{AC25A42D-F404-4BD1-86A1-6E7B8F3A656C}" type="pres">
      <dgm:prSet presAssocID="{33F8DB01-4F59-4CAB-96B1-CB64023F9ED0}" presName="horz1" presStyleCnt="0"/>
      <dgm:spPr/>
    </dgm:pt>
    <dgm:pt modelId="{AB48CC56-8FD1-48A7-9104-63EDEE9D02D8}" type="pres">
      <dgm:prSet presAssocID="{33F8DB01-4F59-4CAB-96B1-CB64023F9ED0}" presName="tx1" presStyleLbl="revTx" presStyleIdx="2" presStyleCnt="6"/>
      <dgm:spPr/>
      <dgm:t>
        <a:bodyPr/>
        <a:lstStyle/>
        <a:p>
          <a:endParaRPr lang="en-US"/>
        </a:p>
      </dgm:t>
    </dgm:pt>
    <dgm:pt modelId="{BB974624-BFDB-4A81-B70C-BCC75AF791A9}" type="pres">
      <dgm:prSet presAssocID="{33F8DB01-4F59-4CAB-96B1-CB64023F9ED0}" presName="vert1" presStyleCnt="0"/>
      <dgm:spPr/>
    </dgm:pt>
    <dgm:pt modelId="{A0758F46-E424-4E95-BF5E-89E5FD526979}" type="pres">
      <dgm:prSet presAssocID="{1FFEF78E-5B55-43A2-BFD9-9DDBA560691E}" presName="vertSpace2a" presStyleCnt="0"/>
      <dgm:spPr/>
    </dgm:pt>
    <dgm:pt modelId="{228037C1-FBFD-47FA-A763-D8739F1B31AA}" type="pres">
      <dgm:prSet presAssocID="{1FFEF78E-5B55-43A2-BFD9-9DDBA560691E}" presName="horz2" presStyleCnt="0"/>
      <dgm:spPr/>
    </dgm:pt>
    <dgm:pt modelId="{794A5C2B-748B-4078-B0EF-0239906940A6}" type="pres">
      <dgm:prSet presAssocID="{1FFEF78E-5B55-43A2-BFD9-9DDBA560691E}" presName="horzSpace2" presStyleCnt="0"/>
      <dgm:spPr/>
    </dgm:pt>
    <dgm:pt modelId="{F258F98A-0BD3-4CFD-A238-AB7D41B002DD}" type="pres">
      <dgm:prSet presAssocID="{1FFEF78E-5B55-43A2-BFD9-9DDBA560691E}" presName="tx2" presStyleLbl="revTx" presStyleIdx="3" presStyleCnt="6"/>
      <dgm:spPr/>
      <dgm:t>
        <a:bodyPr/>
        <a:lstStyle/>
        <a:p>
          <a:endParaRPr lang="en-US"/>
        </a:p>
      </dgm:t>
    </dgm:pt>
    <dgm:pt modelId="{874CF355-9482-4EE8-BC47-6B1D2FAF29BB}" type="pres">
      <dgm:prSet presAssocID="{1FFEF78E-5B55-43A2-BFD9-9DDBA560691E}" presName="vert2" presStyleCnt="0"/>
      <dgm:spPr/>
    </dgm:pt>
    <dgm:pt modelId="{22D849C5-20A5-4FEC-815A-868B0DBD8823}" type="pres">
      <dgm:prSet presAssocID="{1FFEF78E-5B55-43A2-BFD9-9DDBA560691E}" presName="thinLine2b" presStyleLbl="callout" presStyleIdx="1" presStyleCnt="3"/>
      <dgm:spPr/>
    </dgm:pt>
    <dgm:pt modelId="{73F53C9B-F540-458B-9C5B-0D27C681FD7A}" type="pres">
      <dgm:prSet presAssocID="{1FFEF78E-5B55-43A2-BFD9-9DDBA560691E}" presName="vertSpace2b" presStyleCnt="0"/>
      <dgm:spPr/>
    </dgm:pt>
    <dgm:pt modelId="{AAE5616B-8AEC-49D7-BA6D-A187A5911ED7}" type="pres">
      <dgm:prSet presAssocID="{DC053DAE-A453-4399-B321-83A7FCB45683}" presName="thickLine" presStyleLbl="alignNode1" presStyleIdx="2" presStyleCnt="3"/>
      <dgm:spPr/>
    </dgm:pt>
    <dgm:pt modelId="{1884EDC1-621B-4BBD-AE79-8C962DA20172}" type="pres">
      <dgm:prSet presAssocID="{DC053DAE-A453-4399-B321-83A7FCB45683}" presName="horz1" presStyleCnt="0"/>
      <dgm:spPr/>
    </dgm:pt>
    <dgm:pt modelId="{830BC914-56F6-4465-95A4-E20707226054}" type="pres">
      <dgm:prSet presAssocID="{DC053DAE-A453-4399-B321-83A7FCB45683}" presName="tx1" presStyleLbl="revTx" presStyleIdx="4" presStyleCnt="6"/>
      <dgm:spPr/>
      <dgm:t>
        <a:bodyPr/>
        <a:lstStyle/>
        <a:p>
          <a:endParaRPr lang="en-US"/>
        </a:p>
      </dgm:t>
    </dgm:pt>
    <dgm:pt modelId="{C5CD72DE-ECE6-4E66-833C-6FE79A72BABE}" type="pres">
      <dgm:prSet presAssocID="{DC053DAE-A453-4399-B321-83A7FCB45683}" presName="vert1" presStyleCnt="0"/>
      <dgm:spPr/>
    </dgm:pt>
    <dgm:pt modelId="{A4C9A4C4-929F-4092-AC5C-21FDA43701C9}" type="pres">
      <dgm:prSet presAssocID="{2D935731-F7F1-4EE6-A6AA-3423F97AEA34}" presName="vertSpace2a" presStyleCnt="0"/>
      <dgm:spPr/>
    </dgm:pt>
    <dgm:pt modelId="{3A3E9248-B64E-4D06-B6A3-A645D3EFBF32}" type="pres">
      <dgm:prSet presAssocID="{2D935731-F7F1-4EE6-A6AA-3423F97AEA34}" presName="horz2" presStyleCnt="0"/>
      <dgm:spPr/>
    </dgm:pt>
    <dgm:pt modelId="{449A11B1-C217-4827-AB25-1931197BAE19}" type="pres">
      <dgm:prSet presAssocID="{2D935731-F7F1-4EE6-A6AA-3423F97AEA34}" presName="horzSpace2" presStyleCnt="0"/>
      <dgm:spPr/>
    </dgm:pt>
    <dgm:pt modelId="{EFCC56F7-BCB6-4257-9B3A-1F98640DA546}" type="pres">
      <dgm:prSet presAssocID="{2D935731-F7F1-4EE6-A6AA-3423F97AEA34}" presName="tx2" presStyleLbl="revTx" presStyleIdx="5" presStyleCnt="6"/>
      <dgm:spPr/>
      <dgm:t>
        <a:bodyPr/>
        <a:lstStyle/>
        <a:p>
          <a:endParaRPr lang="en-US"/>
        </a:p>
      </dgm:t>
    </dgm:pt>
    <dgm:pt modelId="{CBFB11B4-17FD-4DDD-91B4-5F51CE47B30E}" type="pres">
      <dgm:prSet presAssocID="{2D935731-F7F1-4EE6-A6AA-3423F97AEA34}" presName="vert2" presStyleCnt="0"/>
      <dgm:spPr/>
    </dgm:pt>
    <dgm:pt modelId="{45386090-888F-499C-A1E7-BE64F11456A0}" type="pres">
      <dgm:prSet presAssocID="{2D935731-F7F1-4EE6-A6AA-3423F97AEA34}" presName="thinLine2b" presStyleLbl="callout" presStyleIdx="2" presStyleCnt="3"/>
      <dgm:spPr/>
    </dgm:pt>
    <dgm:pt modelId="{8BD548FC-85F8-4771-BC23-DCA9D2FFD82C}" type="pres">
      <dgm:prSet presAssocID="{2D935731-F7F1-4EE6-A6AA-3423F97AEA34}" presName="vertSpace2b" presStyleCnt="0"/>
      <dgm:spPr/>
    </dgm:pt>
  </dgm:ptLst>
  <dgm:cxnLst>
    <dgm:cxn modelId="{D4871CED-2391-4F1A-A342-67BA565716FD}" type="presOf" srcId="{1FFEF78E-5B55-43A2-BFD9-9DDBA560691E}" destId="{F258F98A-0BD3-4CFD-A238-AB7D41B002DD}" srcOrd="0" destOrd="0" presId="urn:microsoft.com/office/officeart/2008/layout/LinedList"/>
    <dgm:cxn modelId="{2EE8740E-0CE7-4FAA-B34E-8C8FFA2EEA44}" srcId="{DC053DAE-A453-4399-B321-83A7FCB45683}" destId="{2D935731-F7F1-4EE6-A6AA-3423F97AEA34}" srcOrd="0" destOrd="0" parTransId="{7DF11ACE-1968-4C13-BBA1-F1AC2068087B}" sibTransId="{670ED1C4-311D-43AD-A262-A1C4BACC39D3}"/>
    <dgm:cxn modelId="{BB511912-4301-4AD1-9331-9D8255C985BF}" type="presOf" srcId="{3F084DDF-4574-4FC6-B344-3E69D42A3860}" destId="{6078EDA3-5217-410E-A637-9101BFCAB0A4}" srcOrd="0" destOrd="0" presId="urn:microsoft.com/office/officeart/2008/layout/LinedList"/>
    <dgm:cxn modelId="{F8A276CB-16F8-4016-A788-2616493937E6}" srcId="{3F084DDF-4574-4FC6-B344-3E69D42A3860}" destId="{77F2F0F0-3959-4DCF-A84D-B5EBD7E0CBBB}" srcOrd="0" destOrd="0" parTransId="{C35F7B17-F15B-4312-95B1-0E45BFB0C391}" sibTransId="{9F54C4E2-9765-42BC-8622-4001CC6A2DA0}"/>
    <dgm:cxn modelId="{E6717F0C-4F0F-4EBF-A8B7-4DE673F736B3}" srcId="{4CA347FC-4681-4E31-AC60-B14551C25AA0}" destId="{33F8DB01-4F59-4CAB-96B1-CB64023F9ED0}" srcOrd="1" destOrd="0" parTransId="{4C100B07-93F6-4B94-B1C0-A61EF5CCFDA4}" sibTransId="{AC41226D-1F59-4C4C-9823-AB20DF767955}"/>
    <dgm:cxn modelId="{60EC91A7-9915-4333-A06D-85703D2C126D}" type="presOf" srcId="{4CA347FC-4681-4E31-AC60-B14551C25AA0}" destId="{0C8A3142-9E26-4B60-ADE5-CE5294ACE9E1}" srcOrd="0" destOrd="0" presId="urn:microsoft.com/office/officeart/2008/layout/LinedList"/>
    <dgm:cxn modelId="{53AB899C-D677-4BE8-BBD8-625428E8E47D}" srcId="{33F8DB01-4F59-4CAB-96B1-CB64023F9ED0}" destId="{1FFEF78E-5B55-43A2-BFD9-9DDBA560691E}" srcOrd="0" destOrd="0" parTransId="{6962E4FC-E9F8-4CFE-8A98-0D928C997228}" sibTransId="{70657C19-5AA2-4D40-8707-D03B17503C8C}"/>
    <dgm:cxn modelId="{8C3931AD-0900-4550-9543-4C3F6DCA5EEB}" srcId="{4CA347FC-4681-4E31-AC60-B14551C25AA0}" destId="{3F084DDF-4574-4FC6-B344-3E69D42A3860}" srcOrd="0" destOrd="0" parTransId="{46F65BE4-D158-425D-A392-A7337E29FB2B}" sibTransId="{D32D7CC0-DCFA-4132-B2B3-5575AB7FCFF3}"/>
    <dgm:cxn modelId="{1A687F2C-7533-4521-A485-C71F2AEF7E78}" type="presOf" srcId="{2D935731-F7F1-4EE6-A6AA-3423F97AEA34}" destId="{EFCC56F7-BCB6-4257-9B3A-1F98640DA546}" srcOrd="0" destOrd="0" presId="urn:microsoft.com/office/officeart/2008/layout/LinedList"/>
    <dgm:cxn modelId="{B9404213-4B07-4ABA-94DB-E29F8107343E}" type="presOf" srcId="{77F2F0F0-3959-4DCF-A84D-B5EBD7E0CBBB}" destId="{253512E0-9FBE-40C7-992E-787DBCDB341B}" srcOrd="0" destOrd="0" presId="urn:microsoft.com/office/officeart/2008/layout/LinedList"/>
    <dgm:cxn modelId="{40A3B802-76CE-4E70-81CC-8ADD322F5326}" type="presOf" srcId="{DC053DAE-A453-4399-B321-83A7FCB45683}" destId="{830BC914-56F6-4465-95A4-E20707226054}" srcOrd="0" destOrd="0" presId="urn:microsoft.com/office/officeart/2008/layout/LinedList"/>
    <dgm:cxn modelId="{B5DC5BD4-6FA9-4920-9927-7E0E4F53C997}" srcId="{4CA347FC-4681-4E31-AC60-B14551C25AA0}" destId="{DC053DAE-A453-4399-B321-83A7FCB45683}" srcOrd="2" destOrd="0" parTransId="{2E30422E-7925-4651-A2FD-EBD2FD93B1C1}" sibTransId="{2B899AA9-A388-4A1F-8C28-77B04F63B5F8}"/>
    <dgm:cxn modelId="{C8793DD2-75FD-41F4-996A-2B1A9A01828B}" type="presOf" srcId="{33F8DB01-4F59-4CAB-96B1-CB64023F9ED0}" destId="{AB48CC56-8FD1-48A7-9104-63EDEE9D02D8}" srcOrd="0" destOrd="0" presId="urn:microsoft.com/office/officeart/2008/layout/LinedList"/>
    <dgm:cxn modelId="{BBD6165E-8F87-4FA2-817E-DCC68BFB344D}" type="presParOf" srcId="{0C8A3142-9E26-4B60-ADE5-CE5294ACE9E1}" destId="{6FC7279F-C76C-4609-A3BE-AA19043ABD16}" srcOrd="0" destOrd="0" presId="urn:microsoft.com/office/officeart/2008/layout/LinedList"/>
    <dgm:cxn modelId="{3FC66518-6639-42DC-A61D-D2C90608BD1F}" type="presParOf" srcId="{0C8A3142-9E26-4B60-ADE5-CE5294ACE9E1}" destId="{1B87A3A3-E854-41CC-B415-6B85E6C446BE}" srcOrd="1" destOrd="0" presId="urn:microsoft.com/office/officeart/2008/layout/LinedList"/>
    <dgm:cxn modelId="{4901EEDE-B872-47C6-816A-FEB86E23ED37}" type="presParOf" srcId="{1B87A3A3-E854-41CC-B415-6B85E6C446BE}" destId="{6078EDA3-5217-410E-A637-9101BFCAB0A4}" srcOrd="0" destOrd="0" presId="urn:microsoft.com/office/officeart/2008/layout/LinedList"/>
    <dgm:cxn modelId="{B2FC4234-822F-4EAC-B32F-A1B48BF9114B}" type="presParOf" srcId="{1B87A3A3-E854-41CC-B415-6B85E6C446BE}" destId="{D2CAB06F-2885-448A-B15D-D1766C584AA2}" srcOrd="1" destOrd="0" presId="urn:microsoft.com/office/officeart/2008/layout/LinedList"/>
    <dgm:cxn modelId="{6963C45E-4E2F-4873-A2BC-45B68C6902DC}" type="presParOf" srcId="{D2CAB06F-2885-448A-B15D-D1766C584AA2}" destId="{38A3BE06-C860-417E-BD1F-7208110AA314}" srcOrd="0" destOrd="0" presId="urn:microsoft.com/office/officeart/2008/layout/LinedList"/>
    <dgm:cxn modelId="{36145FA7-C124-447F-AF9B-7CC06D54FB0E}" type="presParOf" srcId="{D2CAB06F-2885-448A-B15D-D1766C584AA2}" destId="{6EFF2F61-1EEE-4C51-BC32-8156158B150C}" srcOrd="1" destOrd="0" presId="urn:microsoft.com/office/officeart/2008/layout/LinedList"/>
    <dgm:cxn modelId="{CD473449-8053-407F-A479-066F8DCC5CCC}" type="presParOf" srcId="{6EFF2F61-1EEE-4C51-BC32-8156158B150C}" destId="{BFD33BDD-602C-40C6-B16C-A11AF830A899}" srcOrd="0" destOrd="0" presId="urn:microsoft.com/office/officeart/2008/layout/LinedList"/>
    <dgm:cxn modelId="{14F6F869-51A3-4A6D-8496-904DD96C3751}" type="presParOf" srcId="{6EFF2F61-1EEE-4C51-BC32-8156158B150C}" destId="{253512E0-9FBE-40C7-992E-787DBCDB341B}" srcOrd="1" destOrd="0" presId="urn:microsoft.com/office/officeart/2008/layout/LinedList"/>
    <dgm:cxn modelId="{DAA5906A-F3E8-40D8-8F2C-878978DD5923}" type="presParOf" srcId="{6EFF2F61-1EEE-4C51-BC32-8156158B150C}" destId="{C5E2F738-F334-49F4-A875-D034064E9B5B}" srcOrd="2" destOrd="0" presId="urn:microsoft.com/office/officeart/2008/layout/LinedList"/>
    <dgm:cxn modelId="{1B8A4765-6534-4E0B-A044-F58F1EE800DB}" type="presParOf" srcId="{D2CAB06F-2885-448A-B15D-D1766C584AA2}" destId="{FB371196-2500-49C0-9804-C1D0AEC0D180}" srcOrd="2" destOrd="0" presId="urn:microsoft.com/office/officeart/2008/layout/LinedList"/>
    <dgm:cxn modelId="{A9236914-9511-4225-A18A-638B9F94DD71}" type="presParOf" srcId="{D2CAB06F-2885-448A-B15D-D1766C584AA2}" destId="{34B0E430-364E-4779-BF21-D5C155B5FFFC}" srcOrd="3" destOrd="0" presId="urn:microsoft.com/office/officeart/2008/layout/LinedList"/>
    <dgm:cxn modelId="{CC3469E5-6FA3-4F0C-9A4E-F14A3CB4A36C}" type="presParOf" srcId="{0C8A3142-9E26-4B60-ADE5-CE5294ACE9E1}" destId="{BB563FEF-58A9-402D-8D6A-D71CAFB7F6EA}" srcOrd="2" destOrd="0" presId="urn:microsoft.com/office/officeart/2008/layout/LinedList"/>
    <dgm:cxn modelId="{720B79DD-0E7C-4AC7-9FF9-EEB0BB0E14BA}" type="presParOf" srcId="{0C8A3142-9E26-4B60-ADE5-CE5294ACE9E1}" destId="{AC25A42D-F404-4BD1-86A1-6E7B8F3A656C}" srcOrd="3" destOrd="0" presId="urn:microsoft.com/office/officeart/2008/layout/LinedList"/>
    <dgm:cxn modelId="{B39F07A3-1B2E-46AA-9318-5DC59017B470}" type="presParOf" srcId="{AC25A42D-F404-4BD1-86A1-6E7B8F3A656C}" destId="{AB48CC56-8FD1-48A7-9104-63EDEE9D02D8}" srcOrd="0" destOrd="0" presId="urn:microsoft.com/office/officeart/2008/layout/LinedList"/>
    <dgm:cxn modelId="{D9B89708-0E42-41CA-9229-8EAD54CD7BD5}" type="presParOf" srcId="{AC25A42D-F404-4BD1-86A1-6E7B8F3A656C}" destId="{BB974624-BFDB-4A81-B70C-BCC75AF791A9}" srcOrd="1" destOrd="0" presId="urn:microsoft.com/office/officeart/2008/layout/LinedList"/>
    <dgm:cxn modelId="{51EDE2D1-407B-4FB6-B0AA-970014FD1AE9}" type="presParOf" srcId="{BB974624-BFDB-4A81-B70C-BCC75AF791A9}" destId="{A0758F46-E424-4E95-BF5E-89E5FD526979}" srcOrd="0" destOrd="0" presId="urn:microsoft.com/office/officeart/2008/layout/LinedList"/>
    <dgm:cxn modelId="{19FB3E6C-8376-4F14-A7A0-4ED339A72936}" type="presParOf" srcId="{BB974624-BFDB-4A81-B70C-BCC75AF791A9}" destId="{228037C1-FBFD-47FA-A763-D8739F1B31AA}" srcOrd="1" destOrd="0" presId="urn:microsoft.com/office/officeart/2008/layout/LinedList"/>
    <dgm:cxn modelId="{D51F1430-FF22-4C99-ACA6-4A3599F70D97}" type="presParOf" srcId="{228037C1-FBFD-47FA-A763-D8739F1B31AA}" destId="{794A5C2B-748B-4078-B0EF-0239906940A6}" srcOrd="0" destOrd="0" presId="urn:microsoft.com/office/officeart/2008/layout/LinedList"/>
    <dgm:cxn modelId="{1865C0CF-A140-45A3-A548-429006A0A9E5}" type="presParOf" srcId="{228037C1-FBFD-47FA-A763-D8739F1B31AA}" destId="{F258F98A-0BD3-4CFD-A238-AB7D41B002DD}" srcOrd="1" destOrd="0" presId="urn:microsoft.com/office/officeart/2008/layout/LinedList"/>
    <dgm:cxn modelId="{77BBC359-B231-4862-9920-F14A404DD907}" type="presParOf" srcId="{228037C1-FBFD-47FA-A763-D8739F1B31AA}" destId="{874CF355-9482-4EE8-BC47-6B1D2FAF29BB}" srcOrd="2" destOrd="0" presId="urn:microsoft.com/office/officeart/2008/layout/LinedList"/>
    <dgm:cxn modelId="{1C34BB1E-4ACE-43AE-854E-6FC643F91AB5}" type="presParOf" srcId="{BB974624-BFDB-4A81-B70C-BCC75AF791A9}" destId="{22D849C5-20A5-4FEC-815A-868B0DBD8823}" srcOrd="2" destOrd="0" presId="urn:microsoft.com/office/officeart/2008/layout/LinedList"/>
    <dgm:cxn modelId="{40364EA5-A9AE-450C-9E1D-83D04FECCD62}" type="presParOf" srcId="{BB974624-BFDB-4A81-B70C-BCC75AF791A9}" destId="{73F53C9B-F540-458B-9C5B-0D27C681FD7A}" srcOrd="3" destOrd="0" presId="urn:microsoft.com/office/officeart/2008/layout/LinedList"/>
    <dgm:cxn modelId="{F8114358-B040-4BDE-907E-FBB15AF2E167}" type="presParOf" srcId="{0C8A3142-9E26-4B60-ADE5-CE5294ACE9E1}" destId="{AAE5616B-8AEC-49D7-BA6D-A187A5911ED7}" srcOrd="4" destOrd="0" presId="urn:microsoft.com/office/officeart/2008/layout/LinedList"/>
    <dgm:cxn modelId="{5EE1EAB1-A0C9-42CB-A71C-EFE55AC18D2E}" type="presParOf" srcId="{0C8A3142-9E26-4B60-ADE5-CE5294ACE9E1}" destId="{1884EDC1-621B-4BBD-AE79-8C962DA20172}" srcOrd="5" destOrd="0" presId="urn:microsoft.com/office/officeart/2008/layout/LinedList"/>
    <dgm:cxn modelId="{CED90C74-0F76-4BF6-A084-D6854FC4E6F8}" type="presParOf" srcId="{1884EDC1-621B-4BBD-AE79-8C962DA20172}" destId="{830BC914-56F6-4465-95A4-E20707226054}" srcOrd="0" destOrd="0" presId="urn:microsoft.com/office/officeart/2008/layout/LinedList"/>
    <dgm:cxn modelId="{74A16AA7-E624-4C9D-A6B0-AABA58F50E9E}" type="presParOf" srcId="{1884EDC1-621B-4BBD-AE79-8C962DA20172}" destId="{C5CD72DE-ECE6-4E66-833C-6FE79A72BABE}" srcOrd="1" destOrd="0" presId="urn:microsoft.com/office/officeart/2008/layout/LinedList"/>
    <dgm:cxn modelId="{9CC3D889-962D-4B77-81D7-AF69DC4F76AA}" type="presParOf" srcId="{C5CD72DE-ECE6-4E66-833C-6FE79A72BABE}" destId="{A4C9A4C4-929F-4092-AC5C-21FDA43701C9}" srcOrd="0" destOrd="0" presId="urn:microsoft.com/office/officeart/2008/layout/LinedList"/>
    <dgm:cxn modelId="{498AA9F3-8007-4CB5-873F-E05FDBB96C04}" type="presParOf" srcId="{C5CD72DE-ECE6-4E66-833C-6FE79A72BABE}" destId="{3A3E9248-B64E-4D06-B6A3-A645D3EFBF32}" srcOrd="1" destOrd="0" presId="urn:microsoft.com/office/officeart/2008/layout/LinedList"/>
    <dgm:cxn modelId="{5AA7044F-1461-45FF-9126-FC49BE3C74C0}" type="presParOf" srcId="{3A3E9248-B64E-4D06-B6A3-A645D3EFBF32}" destId="{449A11B1-C217-4827-AB25-1931197BAE19}" srcOrd="0" destOrd="0" presId="urn:microsoft.com/office/officeart/2008/layout/LinedList"/>
    <dgm:cxn modelId="{C50498EB-5F03-495D-8A03-D4D95B3E819D}" type="presParOf" srcId="{3A3E9248-B64E-4D06-B6A3-A645D3EFBF32}" destId="{EFCC56F7-BCB6-4257-9B3A-1F98640DA546}" srcOrd="1" destOrd="0" presId="urn:microsoft.com/office/officeart/2008/layout/LinedList"/>
    <dgm:cxn modelId="{D2D673D2-BAB4-474E-B7F5-C3F9D5693CCA}" type="presParOf" srcId="{3A3E9248-B64E-4D06-B6A3-A645D3EFBF32}" destId="{CBFB11B4-17FD-4DDD-91B4-5F51CE47B30E}" srcOrd="2" destOrd="0" presId="urn:microsoft.com/office/officeart/2008/layout/LinedList"/>
    <dgm:cxn modelId="{434E6314-686D-4DB0-A660-A4EC879D1841}" type="presParOf" srcId="{C5CD72DE-ECE6-4E66-833C-6FE79A72BABE}" destId="{45386090-888F-499C-A1E7-BE64F11456A0}" srcOrd="2" destOrd="0" presId="urn:microsoft.com/office/officeart/2008/layout/LinedList"/>
    <dgm:cxn modelId="{FC794669-EC04-4887-9B46-FC806E96856E}" type="presParOf" srcId="{C5CD72DE-ECE6-4E66-833C-6FE79A72BABE}" destId="{8BD548FC-85F8-4771-BC23-DCA9D2FFD82C}" srcOrd="3" destOrd="0" presId="urn:microsoft.com/office/officeart/2008/layout/LinedList"/>
  </dgm:cxnLst>
  <dgm:bg>
    <a:solidFill>
      <a:schemeClr val="bg2">
        <a:lumMod val="40000"/>
        <a:lumOff val="60000"/>
      </a:schemeClr>
    </a:solidFill>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4CA347FC-4681-4E31-AC60-B14551C25AA0}"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en-US"/>
        </a:p>
      </dgm:t>
    </dgm:pt>
    <dgm:pt modelId="{3F084DDF-4574-4FC6-B344-3E69D42A3860}">
      <dgm:prSet phldrT="[Text]"/>
      <dgm:spPr/>
      <dgm:t>
        <a:bodyPr anchor="ctr"/>
        <a:lstStyle/>
        <a:p>
          <a:r>
            <a:rPr lang="en-US" b="1" u="sng" dirty="0" smtClean="0"/>
            <a:t>Situation:</a:t>
          </a:r>
          <a:endParaRPr lang="en-US" b="1" u="sng" dirty="0"/>
        </a:p>
      </dgm:t>
    </dgm:pt>
    <dgm:pt modelId="{46F65BE4-D158-425D-A392-A7337E29FB2B}" type="parTrans" cxnId="{8C3931AD-0900-4550-9543-4C3F6DCA5EEB}">
      <dgm:prSet/>
      <dgm:spPr/>
      <dgm:t>
        <a:bodyPr/>
        <a:lstStyle/>
        <a:p>
          <a:endParaRPr lang="en-US"/>
        </a:p>
      </dgm:t>
    </dgm:pt>
    <dgm:pt modelId="{D32D7CC0-DCFA-4132-B2B3-5575AB7FCFF3}" type="sibTrans" cxnId="{8C3931AD-0900-4550-9543-4C3F6DCA5EEB}">
      <dgm:prSet/>
      <dgm:spPr/>
      <dgm:t>
        <a:bodyPr/>
        <a:lstStyle/>
        <a:p>
          <a:endParaRPr lang="en-US"/>
        </a:p>
      </dgm:t>
    </dgm:pt>
    <dgm:pt modelId="{33F8DB01-4F59-4CAB-96B1-CB64023F9ED0}">
      <dgm:prSet/>
      <dgm:spPr/>
      <dgm:t>
        <a:bodyPr anchor="ctr"/>
        <a:lstStyle/>
        <a:p>
          <a:r>
            <a:rPr lang="en-US" b="1" u="sng" dirty="0" smtClean="0"/>
            <a:t>Behavior:</a:t>
          </a:r>
          <a:endParaRPr lang="en-US" b="1" u="sng" dirty="0"/>
        </a:p>
      </dgm:t>
    </dgm:pt>
    <dgm:pt modelId="{4C100B07-93F6-4B94-B1C0-A61EF5CCFDA4}" type="parTrans" cxnId="{E6717F0C-4F0F-4EBF-A8B7-4DE673F736B3}">
      <dgm:prSet/>
      <dgm:spPr/>
      <dgm:t>
        <a:bodyPr/>
        <a:lstStyle/>
        <a:p>
          <a:endParaRPr lang="en-US"/>
        </a:p>
      </dgm:t>
    </dgm:pt>
    <dgm:pt modelId="{AC41226D-1F59-4C4C-9823-AB20DF767955}" type="sibTrans" cxnId="{E6717F0C-4F0F-4EBF-A8B7-4DE673F736B3}">
      <dgm:prSet/>
      <dgm:spPr/>
      <dgm:t>
        <a:bodyPr/>
        <a:lstStyle/>
        <a:p>
          <a:endParaRPr lang="en-US"/>
        </a:p>
      </dgm:t>
    </dgm:pt>
    <dgm:pt modelId="{DC053DAE-A453-4399-B321-83A7FCB45683}">
      <dgm:prSet/>
      <dgm:spPr/>
      <dgm:t>
        <a:bodyPr anchor="ctr"/>
        <a:lstStyle/>
        <a:p>
          <a:r>
            <a:rPr lang="en-US" b="1" u="sng" dirty="0" smtClean="0"/>
            <a:t>Impact:</a:t>
          </a:r>
          <a:endParaRPr lang="en-US" b="1" u="sng" dirty="0"/>
        </a:p>
      </dgm:t>
    </dgm:pt>
    <dgm:pt modelId="{2E30422E-7925-4651-A2FD-EBD2FD93B1C1}" type="parTrans" cxnId="{B5DC5BD4-6FA9-4920-9927-7E0E4F53C997}">
      <dgm:prSet/>
      <dgm:spPr/>
      <dgm:t>
        <a:bodyPr/>
        <a:lstStyle/>
        <a:p>
          <a:endParaRPr lang="en-US"/>
        </a:p>
      </dgm:t>
    </dgm:pt>
    <dgm:pt modelId="{2B899AA9-A388-4A1F-8C28-77B04F63B5F8}" type="sibTrans" cxnId="{B5DC5BD4-6FA9-4920-9927-7E0E4F53C997}">
      <dgm:prSet/>
      <dgm:spPr/>
      <dgm:t>
        <a:bodyPr/>
        <a:lstStyle/>
        <a:p>
          <a:endParaRPr lang="en-US"/>
        </a:p>
      </dgm:t>
    </dgm:pt>
    <dgm:pt modelId="{77F2F0F0-3959-4DCF-A84D-B5EBD7E0CBBB}">
      <dgm:prSet phldrT="[Text]" custT="1"/>
      <dgm:spPr/>
      <dgm:t>
        <a:bodyPr anchor="ctr"/>
        <a:lstStyle/>
        <a:p>
          <a:r>
            <a:rPr lang="en-US" sz="2800" dirty="0" smtClean="0">
              <a:solidFill>
                <a:schemeClr val="tx1"/>
              </a:solidFill>
              <a:effectLst/>
              <a:latin typeface="+mn-lt"/>
              <a:ea typeface="+mn-ea"/>
              <a:cs typeface="+mn-cs"/>
            </a:rPr>
            <a:t>“Carmen, at Monday’s budget meeting, </a:t>
          </a:r>
          <a:endParaRPr lang="en-US" sz="2800" dirty="0"/>
        </a:p>
      </dgm:t>
    </dgm:pt>
    <dgm:pt modelId="{C35F7B17-F15B-4312-95B1-0E45BFB0C391}" type="parTrans" cxnId="{F8A276CB-16F8-4016-A788-2616493937E6}">
      <dgm:prSet/>
      <dgm:spPr/>
      <dgm:t>
        <a:bodyPr/>
        <a:lstStyle/>
        <a:p>
          <a:endParaRPr lang="en-US"/>
        </a:p>
      </dgm:t>
    </dgm:pt>
    <dgm:pt modelId="{9F54C4E2-9765-42BC-8622-4001CC6A2DA0}" type="sibTrans" cxnId="{F8A276CB-16F8-4016-A788-2616493937E6}">
      <dgm:prSet/>
      <dgm:spPr/>
      <dgm:t>
        <a:bodyPr/>
        <a:lstStyle/>
        <a:p>
          <a:endParaRPr lang="en-US"/>
        </a:p>
      </dgm:t>
    </dgm:pt>
    <dgm:pt modelId="{1FFEF78E-5B55-43A2-BFD9-9DDBA560691E}">
      <dgm:prSet custT="1"/>
      <dgm:spPr/>
      <dgm:t>
        <a:bodyPr anchor="ctr"/>
        <a:lstStyle/>
        <a:p>
          <a:r>
            <a:rPr lang="en-US" sz="2800" dirty="0" smtClean="0"/>
            <a:t>you ensured that the meeting started on-time and that everyone had the correct handouts in advance.</a:t>
          </a:r>
          <a:endParaRPr lang="en-US" sz="2800" dirty="0"/>
        </a:p>
      </dgm:t>
    </dgm:pt>
    <dgm:pt modelId="{6962E4FC-E9F8-4CFE-8A98-0D928C997228}" type="parTrans" cxnId="{53AB899C-D677-4BE8-BBD8-625428E8E47D}">
      <dgm:prSet/>
      <dgm:spPr/>
      <dgm:t>
        <a:bodyPr/>
        <a:lstStyle/>
        <a:p>
          <a:endParaRPr lang="en-US"/>
        </a:p>
      </dgm:t>
    </dgm:pt>
    <dgm:pt modelId="{70657C19-5AA2-4D40-8707-D03B17503C8C}" type="sibTrans" cxnId="{53AB899C-D677-4BE8-BBD8-625428E8E47D}">
      <dgm:prSet/>
      <dgm:spPr/>
      <dgm:t>
        <a:bodyPr/>
        <a:lstStyle/>
        <a:p>
          <a:endParaRPr lang="en-US"/>
        </a:p>
      </dgm:t>
    </dgm:pt>
    <dgm:pt modelId="{2D935731-F7F1-4EE6-A6AA-3423F97AEA34}">
      <dgm:prSet custT="1"/>
      <dgm:spPr/>
      <dgm:t>
        <a:bodyPr anchor="ctr"/>
        <a:lstStyle/>
        <a:p>
          <a:r>
            <a:rPr lang="en-US" sz="2400" dirty="0" smtClean="0">
              <a:solidFill>
                <a:schemeClr val="tx1"/>
              </a:solidFill>
              <a:effectLst/>
              <a:latin typeface="+mn-lt"/>
              <a:ea typeface="+mn-ea"/>
              <a:cs typeface="+mn-cs"/>
            </a:rPr>
            <a:t> </a:t>
          </a:r>
          <a:r>
            <a:rPr lang="en-US" sz="2800" dirty="0" smtClean="0"/>
            <a:t>All of your</a:t>
          </a:r>
          <a:r>
            <a:rPr lang="en-US" sz="2800" baseline="0" dirty="0" smtClean="0"/>
            <a:t> research was correct, and all meeting member questions were correctly answered.  You did an excellent job and made us all look really good.  Thanks for all of your hard work!” </a:t>
          </a:r>
          <a:endParaRPr lang="en-US" sz="2800" dirty="0"/>
        </a:p>
      </dgm:t>
    </dgm:pt>
    <dgm:pt modelId="{7DF11ACE-1968-4C13-BBA1-F1AC2068087B}" type="parTrans" cxnId="{2EE8740E-0CE7-4FAA-B34E-8C8FFA2EEA44}">
      <dgm:prSet/>
      <dgm:spPr/>
      <dgm:t>
        <a:bodyPr/>
        <a:lstStyle/>
        <a:p>
          <a:endParaRPr lang="en-US"/>
        </a:p>
      </dgm:t>
    </dgm:pt>
    <dgm:pt modelId="{670ED1C4-311D-43AD-A262-A1C4BACC39D3}" type="sibTrans" cxnId="{2EE8740E-0CE7-4FAA-B34E-8C8FFA2EEA44}">
      <dgm:prSet/>
      <dgm:spPr/>
      <dgm:t>
        <a:bodyPr/>
        <a:lstStyle/>
        <a:p>
          <a:endParaRPr lang="en-US"/>
        </a:p>
      </dgm:t>
    </dgm:pt>
    <dgm:pt modelId="{0C8A3142-9E26-4B60-ADE5-CE5294ACE9E1}" type="pres">
      <dgm:prSet presAssocID="{4CA347FC-4681-4E31-AC60-B14551C25AA0}" presName="vert0" presStyleCnt="0">
        <dgm:presLayoutVars>
          <dgm:dir/>
          <dgm:animOne val="branch"/>
          <dgm:animLvl val="lvl"/>
        </dgm:presLayoutVars>
      </dgm:prSet>
      <dgm:spPr/>
      <dgm:t>
        <a:bodyPr/>
        <a:lstStyle/>
        <a:p>
          <a:endParaRPr lang="en-US"/>
        </a:p>
      </dgm:t>
    </dgm:pt>
    <dgm:pt modelId="{6FC7279F-C76C-4609-A3BE-AA19043ABD16}" type="pres">
      <dgm:prSet presAssocID="{3F084DDF-4574-4FC6-B344-3E69D42A3860}" presName="thickLine" presStyleLbl="alignNode1" presStyleIdx="0" presStyleCnt="3"/>
      <dgm:spPr/>
    </dgm:pt>
    <dgm:pt modelId="{1B87A3A3-E854-41CC-B415-6B85E6C446BE}" type="pres">
      <dgm:prSet presAssocID="{3F084DDF-4574-4FC6-B344-3E69D42A3860}" presName="horz1" presStyleCnt="0"/>
      <dgm:spPr/>
    </dgm:pt>
    <dgm:pt modelId="{6078EDA3-5217-410E-A637-9101BFCAB0A4}" type="pres">
      <dgm:prSet presAssocID="{3F084DDF-4574-4FC6-B344-3E69D42A3860}" presName="tx1" presStyleLbl="revTx" presStyleIdx="0" presStyleCnt="6"/>
      <dgm:spPr/>
      <dgm:t>
        <a:bodyPr/>
        <a:lstStyle/>
        <a:p>
          <a:endParaRPr lang="en-US"/>
        </a:p>
      </dgm:t>
    </dgm:pt>
    <dgm:pt modelId="{D2CAB06F-2885-448A-B15D-D1766C584AA2}" type="pres">
      <dgm:prSet presAssocID="{3F084DDF-4574-4FC6-B344-3E69D42A3860}" presName="vert1" presStyleCnt="0"/>
      <dgm:spPr/>
    </dgm:pt>
    <dgm:pt modelId="{38A3BE06-C860-417E-BD1F-7208110AA314}" type="pres">
      <dgm:prSet presAssocID="{77F2F0F0-3959-4DCF-A84D-B5EBD7E0CBBB}" presName="vertSpace2a" presStyleCnt="0"/>
      <dgm:spPr/>
    </dgm:pt>
    <dgm:pt modelId="{6EFF2F61-1EEE-4C51-BC32-8156158B150C}" type="pres">
      <dgm:prSet presAssocID="{77F2F0F0-3959-4DCF-A84D-B5EBD7E0CBBB}" presName="horz2" presStyleCnt="0"/>
      <dgm:spPr/>
    </dgm:pt>
    <dgm:pt modelId="{BFD33BDD-602C-40C6-B16C-A11AF830A899}" type="pres">
      <dgm:prSet presAssocID="{77F2F0F0-3959-4DCF-A84D-B5EBD7E0CBBB}" presName="horzSpace2" presStyleCnt="0"/>
      <dgm:spPr/>
    </dgm:pt>
    <dgm:pt modelId="{253512E0-9FBE-40C7-992E-787DBCDB341B}" type="pres">
      <dgm:prSet presAssocID="{77F2F0F0-3959-4DCF-A84D-B5EBD7E0CBBB}" presName="tx2" presStyleLbl="revTx" presStyleIdx="1" presStyleCnt="6" custScaleX="103393" custScaleY="92728"/>
      <dgm:spPr/>
      <dgm:t>
        <a:bodyPr/>
        <a:lstStyle/>
        <a:p>
          <a:endParaRPr lang="en-US"/>
        </a:p>
      </dgm:t>
    </dgm:pt>
    <dgm:pt modelId="{C5E2F738-F334-49F4-A875-D034064E9B5B}" type="pres">
      <dgm:prSet presAssocID="{77F2F0F0-3959-4DCF-A84D-B5EBD7E0CBBB}" presName="vert2" presStyleCnt="0"/>
      <dgm:spPr/>
    </dgm:pt>
    <dgm:pt modelId="{FB371196-2500-49C0-9804-C1D0AEC0D180}" type="pres">
      <dgm:prSet presAssocID="{77F2F0F0-3959-4DCF-A84D-B5EBD7E0CBBB}" presName="thinLine2b" presStyleLbl="callout" presStyleIdx="0" presStyleCnt="3"/>
      <dgm:spPr/>
    </dgm:pt>
    <dgm:pt modelId="{34B0E430-364E-4779-BF21-D5C155B5FFFC}" type="pres">
      <dgm:prSet presAssocID="{77F2F0F0-3959-4DCF-A84D-B5EBD7E0CBBB}" presName="vertSpace2b" presStyleCnt="0"/>
      <dgm:spPr/>
    </dgm:pt>
    <dgm:pt modelId="{BB563FEF-58A9-402D-8D6A-D71CAFB7F6EA}" type="pres">
      <dgm:prSet presAssocID="{33F8DB01-4F59-4CAB-96B1-CB64023F9ED0}" presName="thickLine" presStyleLbl="alignNode1" presStyleIdx="1" presStyleCnt="3"/>
      <dgm:spPr/>
    </dgm:pt>
    <dgm:pt modelId="{AC25A42D-F404-4BD1-86A1-6E7B8F3A656C}" type="pres">
      <dgm:prSet presAssocID="{33F8DB01-4F59-4CAB-96B1-CB64023F9ED0}" presName="horz1" presStyleCnt="0"/>
      <dgm:spPr/>
    </dgm:pt>
    <dgm:pt modelId="{AB48CC56-8FD1-48A7-9104-63EDEE9D02D8}" type="pres">
      <dgm:prSet presAssocID="{33F8DB01-4F59-4CAB-96B1-CB64023F9ED0}" presName="tx1" presStyleLbl="revTx" presStyleIdx="2" presStyleCnt="6"/>
      <dgm:spPr/>
      <dgm:t>
        <a:bodyPr/>
        <a:lstStyle/>
        <a:p>
          <a:endParaRPr lang="en-US"/>
        </a:p>
      </dgm:t>
    </dgm:pt>
    <dgm:pt modelId="{BB974624-BFDB-4A81-B70C-BCC75AF791A9}" type="pres">
      <dgm:prSet presAssocID="{33F8DB01-4F59-4CAB-96B1-CB64023F9ED0}" presName="vert1" presStyleCnt="0"/>
      <dgm:spPr/>
    </dgm:pt>
    <dgm:pt modelId="{A0758F46-E424-4E95-BF5E-89E5FD526979}" type="pres">
      <dgm:prSet presAssocID="{1FFEF78E-5B55-43A2-BFD9-9DDBA560691E}" presName="vertSpace2a" presStyleCnt="0"/>
      <dgm:spPr/>
    </dgm:pt>
    <dgm:pt modelId="{228037C1-FBFD-47FA-A763-D8739F1B31AA}" type="pres">
      <dgm:prSet presAssocID="{1FFEF78E-5B55-43A2-BFD9-9DDBA560691E}" presName="horz2" presStyleCnt="0"/>
      <dgm:spPr/>
    </dgm:pt>
    <dgm:pt modelId="{794A5C2B-748B-4078-B0EF-0239906940A6}" type="pres">
      <dgm:prSet presAssocID="{1FFEF78E-5B55-43A2-BFD9-9DDBA560691E}" presName="horzSpace2" presStyleCnt="0"/>
      <dgm:spPr/>
    </dgm:pt>
    <dgm:pt modelId="{F258F98A-0BD3-4CFD-A238-AB7D41B002DD}" type="pres">
      <dgm:prSet presAssocID="{1FFEF78E-5B55-43A2-BFD9-9DDBA560691E}" presName="tx2" presStyleLbl="revTx" presStyleIdx="3" presStyleCnt="6" custScaleX="105534"/>
      <dgm:spPr/>
      <dgm:t>
        <a:bodyPr/>
        <a:lstStyle/>
        <a:p>
          <a:endParaRPr lang="en-US"/>
        </a:p>
      </dgm:t>
    </dgm:pt>
    <dgm:pt modelId="{874CF355-9482-4EE8-BC47-6B1D2FAF29BB}" type="pres">
      <dgm:prSet presAssocID="{1FFEF78E-5B55-43A2-BFD9-9DDBA560691E}" presName="vert2" presStyleCnt="0"/>
      <dgm:spPr/>
    </dgm:pt>
    <dgm:pt modelId="{22D849C5-20A5-4FEC-815A-868B0DBD8823}" type="pres">
      <dgm:prSet presAssocID="{1FFEF78E-5B55-43A2-BFD9-9DDBA560691E}" presName="thinLine2b" presStyleLbl="callout" presStyleIdx="1" presStyleCnt="3"/>
      <dgm:spPr/>
    </dgm:pt>
    <dgm:pt modelId="{73F53C9B-F540-458B-9C5B-0D27C681FD7A}" type="pres">
      <dgm:prSet presAssocID="{1FFEF78E-5B55-43A2-BFD9-9DDBA560691E}" presName="vertSpace2b" presStyleCnt="0"/>
      <dgm:spPr/>
    </dgm:pt>
    <dgm:pt modelId="{AAE5616B-8AEC-49D7-BA6D-A187A5911ED7}" type="pres">
      <dgm:prSet presAssocID="{DC053DAE-A453-4399-B321-83A7FCB45683}" presName="thickLine" presStyleLbl="alignNode1" presStyleIdx="2" presStyleCnt="3"/>
      <dgm:spPr/>
    </dgm:pt>
    <dgm:pt modelId="{1884EDC1-621B-4BBD-AE79-8C962DA20172}" type="pres">
      <dgm:prSet presAssocID="{DC053DAE-A453-4399-B321-83A7FCB45683}" presName="horz1" presStyleCnt="0"/>
      <dgm:spPr/>
    </dgm:pt>
    <dgm:pt modelId="{830BC914-56F6-4465-95A4-E20707226054}" type="pres">
      <dgm:prSet presAssocID="{DC053DAE-A453-4399-B321-83A7FCB45683}" presName="tx1" presStyleLbl="revTx" presStyleIdx="4" presStyleCnt="6"/>
      <dgm:spPr/>
      <dgm:t>
        <a:bodyPr/>
        <a:lstStyle/>
        <a:p>
          <a:endParaRPr lang="en-US"/>
        </a:p>
      </dgm:t>
    </dgm:pt>
    <dgm:pt modelId="{C5CD72DE-ECE6-4E66-833C-6FE79A72BABE}" type="pres">
      <dgm:prSet presAssocID="{DC053DAE-A453-4399-B321-83A7FCB45683}" presName="vert1" presStyleCnt="0"/>
      <dgm:spPr/>
    </dgm:pt>
    <dgm:pt modelId="{A4C9A4C4-929F-4092-AC5C-21FDA43701C9}" type="pres">
      <dgm:prSet presAssocID="{2D935731-F7F1-4EE6-A6AA-3423F97AEA34}" presName="vertSpace2a" presStyleCnt="0"/>
      <dgm:spPr/>
    </dgm:pt>
    <dgm:pt modelId="{3A3E9248-B64E-4D06-B6A3-A645D3EFBF32}" type="pres">
      <dgm:prSet presAssocID="{2D935731-F7F1-4EE6-A6AA-3423F97AEA34}" presName="horz2" presStyleCnt="0"/>
      <dgm:spPr/>
    </dgm:pt>
    <dgm:pt modelId="{449A11B1-C217-4827-AB25-1931197BAE19}" type="pres">
      <dgm:prSet presAssocID="{2D935731-F7F1-4EE6-A6AA-3423F97AEA34}" presName="horzSpace2" presStyleCnt="0"/>
      <dgm:spPr/>
    </dgm:pt>
    <dgm:pt modelId="{EFCC56F7-BCB6-4257-9B3A-1F98640DA546}" type="pres">
      <dgm:prSet presAssocID="{2D935731-F7F1-4EE6-A6AA-3423F97AEA34}" presName="tx2" presStyleLbl="revTx" presStyleIdx="5" presStyleCnt="6" custScaleX="113822"/>
      <dgm:spPr/>
      <dgm:t>
        <a:bodyPr/>
        <a:lstStyle/>
        <a:p>
          <a:endParaRPr lang="en-US"/>
        </a:p>
      </dgm:t>
    </dgm:pt>
    <dgm:pt modelId="{CBFB11B4-17FD-4DDD-91B4-5F51CE47B30E}" type="pres">
      <dgm:prSet presAssocID="{2D935731-F7F1-4EE6-A6AA-3423F97AEA34}" presName="vert2" presStyleCnt="0"/>
      <dgm:spPr/>
    </dgm:pt>
    <dgm:pt modelId="{45386090-888F-499C-A1E7-BE64F11456A0}" type="pres">
      <dgm:prSet presAssocID="{2D935731-F7F1-4EE6-A6AA-3423F97AEA34}" presName="thinLine2b" presStyleLbl="callout" presStyleIdx="2" presStyleCnt="3"/>
      <dgm:spPr/>
    </dgm:pt>
    <dgm:pt modelId="{8BD548FC-85F8-4771-BC23-DCA9D2FFD82C}" type="pres">
      <dgm:prSet presAssocID="{2D935731-F7F1-4EE6-A6AA-3423F97AEA34}" presName="vertSpace2b" presStyleCnt="0"/>
      <dgm:spPr/>
    </dgm:pt>
  </dgm:ptLst>
  <dgm:cxnLst>
    <dgm:cxn modelId="{53AB899C-D677-4BE8-BBD8-625428E8E47D}" srcId="{33F8DB01-4F59-4CAB-96B1-CB64023F9ED0}" destId="{1FFEF78E-5B55-43A2-BFD9-9DDBA560691E}" srcOrd="0" destOrd="0" parTransId="{6962E4FC-E9F8-4CFE-8A98-0D928C997228}" sibTransId="{70657C19-5AA2-4D40-8707-D03B17503C8C}"/>
    <dgm:cxn modelId="{B5DC5BD4-6FA9-4920-9927-7E0E4F53C997}" srcId="{4CA347FC-4681-4E31-AC60-B14551C25AA0}" destId="{DC053DAE-A453-4399-B321-83A7FCB45683}" srcOrd="2" destOrd="0" parTransId="{2E30422E-7925-4651-A2FD-EBD2FD93B1C1}" sibTransId="{2B899AA9-A388-4A1F-8C28-77B04F63B5F8}"/>
    <dgm:cxn modelId="{31B85A44-DDE2-43C8-B2FA-9FF6529A645C}" type="presOf" srcId="{DC053DAE-A453-4399-B321-83A7FCB45683}" destId="{830BC914-56F6-4465-95A4-E20707226054}" srcOrd="0" destOrd="0" presId="urn:microsoft.com/office/officeart/2008/layout/LinedList"/>
    <dgm:cxn modelId="{DFC2CCF4-F7E0-4720-B65D-66AD5D10A846}" type="presOf" srcId="{77F2F0F0-3959-4DCF-A84D-B5EBD7E0CBBB}" destId="{253512E0-9FBE-40C7-992E-787DBCDB341B}" srcOrd="0" destOrd="0" presId="urn:microsoft.com/office/officeart/2008/layout/LinedList"/>
    <dgm:cxn modelId="{0B55A96A-0CB2-495B-9562-484AA6553B45}" type="presOf" srcId="{3F084DDF-4574-4FC6-B344-3E69D42A3860}" destId="{6078EDA3-5217-410E-A637-9101BFCAB0A4}" srcOrd="0" destOrd="0" presId="urn:microsoft.com/office/officeart/2008/layout/LinedList"/>
    <dgm:cxn modelId="{EE590828-67CC-40B5-9D11-A0DDD8B6DE8D}" type="presOf" srcId="{2D935731-F7F1-4EE6-A6AA-3423F97AEA34}" destId="{EFCC56F7-BCB6-4257-9B3A-1F98640DA546}" srcOrd="0" destOrd="0" presId="urn:microsoft.com/office/officeart/2008/layout/LinedList"/>
    <dgm:cxn modelId="{25316E32-868D-4C15-96ED-4966E701DEDF}" type="presOf" srcId="{1FFEF78E-5B55-43A2-BFD9-9DDBA560691E}" destId="{F258F98A-0BD3-4CFD-A238-AB7D41B002DD}" srcOrd="0" destOrd="0" presId="urn:microsoft.com/office/officeart/2008/layout/LinedList"/>
    <dgm:cxn modelId="{867CBA62-EE00-4360-AB4E-8179BAF20388}" type="presOf" srcId="{4CA347FC-4681-4E31-AC60-B14551C25AA0}" destId="{0C8A3142-9E26-4B60-ADE5-CE5294ACE9E1}" srcOrd="0" destOrd="0" presId="urn:microsoft.com/office/officeart/2008/layout/LinedList"/>
    <dgm:cxn modelId="{E6717F0C-4F0F-4EBF-A8B7-4DE673F736B3}" srcId="{4CA347FC-4681-4E31-AC60-B14551C25AA0}" destId="{33F8DB01-4F59-4CAB-96B1-CB64023F9ED0}" srcOrd="1" destOrd="0" parTransId="{4C100B07-93F6-4B94-B1C0-A61EF5CCFDA4}" sibTransId="{AC41226D-1F59-4C4C-9823-AB20DF767955}"/>
    <dgm:cxn modelId="{F8A276CB-16F8-4016-A788-2616493937E6}" srcId="{3F084DDF-4574-4FC6-B344-3E69D42A3860}" destId="{77F2F0F0-3959-4DCF-A84D-B5EBD7E0CBBB}" srcOrd="0" destOrd="0" parTransId="{C35F7B17-F15B-4312-95B1-0E45BFB0C391}" sibTransId="{9F54C4E2-9765-42BC-8622-4001CC6A2DA0}"/>
    <dgm:cxn modelId="{2C3EF111-B29A-4704-97C5-D89E1FA9F677}" type="presOf" srcId="{33F8DB01-4F59-4CAB-96B1-CB64023F9ED0}" destId="{AB48CC56-8FD1-48A7-9104-63EDEE9D02D8}" srcOrd="0" destOrd="0" presId="urn:microsoft.com/office/officeart/2008/layout/LinedList"/>
    <dgm:cxn modelId="{2EE8740E-0CE7-4FAA-B34E-8C8FFA2EEA44}" srcId="{DC053DAE-A453-4399-B321-83A7FCB45683}" destId="{2D935731-F7F1-4EE6-A6AA-3423F97AEA34}" srcOrd="0" destOrd="0" parTransId="{7DF11ACE-1968-4C13-BBA1-F1AC2068087B}" sibTransId="{670ED1C4-311D-43AD-A262-A1C4BACC39D3}"/>
    <dgm:cxn modelId="{8C3931AD-0900-4550-9543-4C3F6DCA5EEB}" srcId="{4CA347FC-4681-4E31-AC60-B14551C25AA0}" destId="{3F084DDF-4574-4FC6-B344-3E69D42A3860}" srcOrd="0" destOrd="0" parTransId="{46F65BE4-D158-425D-A392-A7337E29FB2B}" sibTransId="{D32D7CC0-DCFA-4132-B2B3-5575AB7FCFF3}"/>
    <dgm:cxn modelId="{C62E54EE-A9CB-4C63-9A4E-AEE50C9306DF}" type="presParOf" srcId="{0C8A3142-9E26-4B60-ADE5-CE5294ACE9E1}" destId="{6FC7279F-C76C-4609-A3BE-AA19043ABD16}" srcOrd="0" destOrd="0" presId="urn:microsoft.com/office/officeart/2008/layout/LinedList"/>
    <dgm:cxn modelId="{93674DC6-BD6B-4697-B63F-974359B58715}" type="presParOf" srcId="{0C8A3142-9E26-4B60-ADE5-CE5294ACE9E1}" destId="{1B87A3A3-E854-41CC-B415-6B85E6C446BE}" srcOrd="1" destOrd="0" presId="urn:microsoft.com/office/officeart/2008/layout/LinedList"/>
    <dgm:cxn modelId="{F52AB966-53A0-4257-8BCC-487F7A81684E}" type="presParOf" srcId="{1B87A3A3-E854-41CC-B415-6B85E6C446BE}" destId="{6078EDA3-5217-410E-A637-9101BFCAB0A4}" srcOrd="0" destOrd="0" presId="urn:microsoft.com/office/officeart/2008/layout/LinedList"/>
    <dgm:cxn modelId="{5AAF00AA-78A8-46F7-9A4F-02C1E6B221B6}" type="presParOf" srcId="{1B87A3A3-E854-41CC-B415-6B85E6C446BE}" destId="{D2CAB06F-2885-448A-B15D-D1766C584AA2}" srcOrd="1" destOrd="0" presId="urn:microsoft.com/office/officeart/2008/layout/LinedList"/>
    <dgm:cxn modelId="{321CE458-75B4-486A-8CAA-55C4C0019D73}" type="presParOf" srcId="{D2CAB06F-2885-448A-B15D-D1766C584AA2}" destId="{38A3BE06-C860-417E-BD1F-7208110AA314}" srcOrd="0" destOrd="0" presId="urn:microsoft.com/office/officeart/2008/layout/LinedList"/>
    <dgm:cxn modelId="{8D7AE197-4176-47D6-8C24-7E3A351080A9}" type="presParOf" srcId="{D2CAB06F-2885-448A-B15D-D1766C584AA2}" destId="{6EFF2F61-1EEE-4C51-BC32-8156158B150C}" srcOrd="1" destOrd="0" presId="urn:microsoft.com/office/officeart/2008/layout/LinedList"/>
    <dgm:cxn modelId="{90FD5CB2-CEFC-4E87-874E-EA453587B2D8}" type="presParOf" srcId="{6EFF2F61-1EEE-4C51-BC32-8156158B150C}" destId="{BFD33BDD-602C-40C6-B16C-A11AF830A899}" srcOrd="0" destOrd="0" presId="urn:microsoft.com/office/officeart/2008/layout/LinedList"/>
    <dgm:cxn modelId="{2CDA4A4D-4309-42CF-9891-28A78DF92D5D}" type="presParOf" srcId="{6EFF2F61-1EEE-4C51-BC32-8156158B150C}" destId="{253512E0-9FBE-40C7-992E-787DBCDB341B}" srcOrd="1" destOrd="0" presId="urn:microsoft.com/office/officeart/2008/layout/LinedList"/>
    <dgm:cxn modelId="{CC626347-7F8D-43CB-9A21-8368D69E33C7}" type="presParOf" srcId="{6EFF2F61-1EEE-4C51-BC32-8156158B150C}" destId="{C5E2F738-F334-49F4-A875-D034064E9B5B}" srcOrd="2" destOrd="0" presId="urn:microsoft.com/office/officeart/2008/layout/LinedList"/>
    <dgm:cxn modelId="{B77C7016-AFB1-42E4-B464-520139E1C733}" type="presParOf" srcId="{D2CAB06F-2885-448A-B15D-D1766C584AA2}" destId="{FB371196-2500-49C0-9804-C1D0AEC0D180}" srcOrd="2" destOrd="0" presId="urn:microsoft.com/office/officeart/2008/layout/LinedList"/>
    <dgm:cxn modelId="{F9105DA3-A9CE-4F13-B069-089318E7AF8C}" type="presParOf" srcId="{D2CAB06F-2885-448A-B15D-D1766C584AA2}" destId="{34B0E430-364E-4779-BF21-D5C155B5FFFC}" srcOrd="3" destOrd="0" presId="urn:microsoft.com/office/officeart/2008/layout/LinedList"/>
    <dgm:cxn modelId="{69A03575-3741-4372-B9D5-84AA45163BEA}" type="presParOf" srcId="{0C8A3142-9E26-4B60-ADE5-CE5294ACE9E1}" destId="{BB563FEF-58A9-402D-8D6A-D71CAFB7F6EA}" srcOrd="2" destOrd="0" presId="urn:microsoft.com/office/officeart/2008/layout/LinedList"/>
    <dgm:cxn modelId="{87A100D3-2B47-4A56-859A-6292EF4A90E6}" type="presParOf" srcId="{0C8A3142-9E26-4B60-ADE5-CE5294ACE9E1}" destId="{AC25A42D-F404-4BD1-86A1-6E7B8F3A656C}" srcOrd="3" destOrd="0" presId="urn:microsoft.com/office/officeart/2008/layout/LinedList"/>
    <dgm:cxn modelId="{8AB604EC-32AB-4BBC-8AB5-5BC71AD882AA}" type="presParOf" srcId="{AC25A42D-F404-4BD1-86A1-6E7B8F3A656C}" destId="{AB48CC56-8FD1-48A7-9104-63EDEE9D02D8}" srcOrd="0" destOrd="0" presId="urn:microsoft.com/office/officeart/2008/layout/LinedList"/>
    <dgm:cxn modelId="{DD1F3CCF-ACB6-445E-A280-461EB4CEDC66}" type="presParOf" srcId="{AC25A42D-F404-4BD1-86A1-6E7B8F3A656C}" destId="{BB974624-BFDB-4A81-B70C-BCC75AF791A9}" srcOrd="1" destOrd="0" presId="urn:microsoft.com/office/officeart/2008/layout/LinedList"/>
    <dgm:cxn modelId="{14C515EE-4EB3-43EE-A555-01BC9AFDF411}" type="presParOf" srcId="{BB974624-BFDB-4A81-B70C-BCC75AF791A9}" destId="{A0758F46-E424-4E95-BF5E-89E5FD526979}" srcOrd="0" destOrd="0" presId="urn:microsoft.com/office/officeart/2008/layout/LinedList"/>
    <dgm:cxn modelId="{D0C590FA-B3B3-4E65-82E5-4A7CADF01E6C}" type="presParOf" srcId="{BB974624-BFDB-4A81-B70C-BCC75AF791A9}" destId="{228037C1-FBFD-47FA-A763-D8739F1B31AA}" srcOrd="1" destOrd="0" presId="urn:microsoft.com/office/officeart/2008/layout/LinedList"/>
    <dgm:cxn modelId="{4CE45F76-0585-4038-8B4D-59377E691C35}" type="presParOf" srcId="{228037C1-FBFD-47FA-A763-D8739F1B31AA}" destId="{794A5C2B-748B-4078-B0EF-0239906940A6}" srcOrd="0" destOrd="0" presId="urn:microsoft.com/office/officeart/2008/layout/LinedList"/>
    <dgm:cxn modelId="{DE2671D5-B2DF-41DC-A84D-2EC7FE82D4FC}" type="presParOf" srcId="{228037C1-FBFD-47FA-A763-D8739F1B31AA}" destId="{F258F98A-0BD3-4CFD-A238-AB7D41B002DD}" srcOrd="1" destOrd="0" presId="urn:microsoft.com/office/officeart/2008/layout/LinedList"/>
    <dgm:cxn modelId="{187B784E-C539-40B6-9D8C-5256E6A9FB5D}" type="presParOf" srcId="{228037C1-FBFD-47FA-A763-D8739F1B31AA}" destId="{874CF355-9482-4EE8-BC47-6B1D2FAF29BB}" srcOrd="2" destOrd="0" presId="urn:microsoft.com/office/officeart/2008/layout/LinedList"/>
    <dgm:cxn modelId="{B27B92BD-372E-46B6-A5F6-BEEF9A1C35D2}" type="presParOf" srcId="{BB974624-BFDB-4A81-B70C-BCC75AF791A9}" destId="{22D849C5-20A5-4FEC-815A-868B0DBD8823}" srcOrd="2" destOrd="0" presId="urn:microsoft.com/office/officeart/2008/layout/LinedList"/>
    <dgm:cxn modelId="{AD29EC61-3DBF-488E-ADD0-20538C8D82FA}" type="presParOf" srcId="{BB974624-BFDB-4A81-B70C-BCC75AF791A9}" destId="{73F53C9B-F540-458B-9C5B-0D27C681FD7A}" srcOrd="3" destOrd="0" presId="urn:microsoft.com/office/officeart/2008/layout/LinedList"/>
    <dgm:cxn modelId="{1A63E0AA-ADCA-4964-8B89-04322F6E4D70}" type="presParOf" srcId="{0C8A3142-9E26-4B60-ADE5-CE5294ACE9E1}" destId="{AAE5616B-8AEC-49D7-BA6D-A187A5911ED7}" srcOrd="4" destOrd="0" presId="urn:microsoft.com/office/officeart/2008/layout/LinedList"/>
    <dgm:cxn modelId="{EE8C58FD-A362-4A85-8BEB-361C24962A96}" type="presParOf" srcId="{0C8A3142-9E26-4B60-ADE5-CE5294ACE9E1}" destId="{1884EDC1-621B-4BBD-AE79-8C962DA20172}" srcOrd="5" destOrd="0" presId="urn:microsoft.com/office/officeart/2008/layout/LinedList"/>
    <dgm:cxn modelId="{BC5245CB-94CD-485F-A1E3-B3D588D45791}" type="presParOf" srcId="{1884EDC1-621B-4BBD-AE79-8C962DA20172}" destId="{830BC914-56F6-4465-95A4-E20707226054}" srcOrd="0" destOrd="0" presId="urn:microsoft.com/office/officeart/2008/layout/LinedList"/>
    <dgm:cxn modelId="{DAF7F56B-F246-4A5B-86C3-85DC609F9B46}" type="presParOf" srcId="{1884EDC1-621B-4BBD-AE79-8C962DA20172}" destId="{C5CD72DE-ECE6-4E66-833C-6FE79A72BABE}" srcOrd="1" destOrd="0" presId="urn:microsoft.com/office/officeart/2008/layout/LinedList"/>
    <dgm:cxn modelId="{DF286B53-FC7B-432C-9FCE-AD7F7D58B25F}" type="presParOf" srcId="{C5CD72DE-ECE6-4E66-833C-6FE79A72BABE}" destId="{A4C9A4C4-929F-4092-AC5C-21FDA43701C9}" srcOrd="0" destOrd="0" presId="urn:microsoft.com/office/officeart/2008/layout/LinedList"/>
    <dgm:cxn modelId="{64C7E3F3-5544-4ACB-86EB-A0F067A92EFC}" type="presParOf" srcId="{C5CD72DE-ECE6-4E66-833C-6FE79A72BABE}" destId="{3A3E9248-B64E-4D06-B6A3-A645D3EFBF32}" srcOrd="1" destOrd="0" presId="urn:microsoft.com/office/officeart/2008/layout/LinedList"/>
    <dgm:cxn modelId="{D6514B5F-3627-4A4E-B508-E5F80DA2A8FC}" type="presParOf" srcId="{3A3E9248-B64E-4D06-B6A3-A645D3EFBF32}" destId="{449A11B1-C217-4827-AB25-1931197BAE19}" srcOrd="0" destOrd="0" presId="urn:microsoft.com/office/officeart/2008/layout/LinedList"/>
    <dgm:cxn modelId="{0F90CB31-0C80-49BE-9EA1-B134E44A1780}" type="presParOf" srcId="{3A3E9248-B64E-4D06-B6A3-A645D3EFBF32}" destId="{EFCC56F7-BCB6-4257-9B3A-1F98640DA546}" srcOrd="1" destOrd="0" presId="urn:microsoft.com/office/officeart/2008/layout/LinedList"/>
    <dgm:cxn modelId="{85F2280D-5061-40AE-A69F-CDE15B5DCEB9}" type="presParOf" srcId="{3A3E9248-B64E-4D06-B6A3-A645D3EFBF32}" destId="{CBFB11B4-17FD-4DDD-91B4-5F51CE47B30E}" srcOrd="2" destOrd="0" presId="urn:microsoft.com/office/officeart/2008/layout/LinedList"/>
    <dgm:cxn modelId="{403B0EE7-9153-4929-9B6B-D4DB49FE86F3}" type="presParOf" srcId="{C5CD72DE-ECE6-4E66-833C-6FE79A72BABE}" destId="{45386090-888F-499C-A1E7-BE64F11456A0}" srcOrd="2" destOrd="0" presId="urn:microsoft.com/office/officeart/2008/layout/LinedList"/>
    <dgm:cxn modelId="{88E43353-C6F8-459C-905A-1D5FC9D0417F}" type="presParOf" srcId="{C5CD72DE-ECE6-4E66-833C-6FE79A72BABE}" destId="{8BD548FC-85F8-4771-BC23-DCA9D2FFD82C}" srcOrd="3" destOrd="0" presId="urn:microsoft.com/office/officeart/2008/layout/LinedList"/>
  </dgm:cxnLst>
  <dgm:bg>
    <a:solidFill>
      <a:schemeClr val="bg2">
        <a:lumMod val="40000"/>
        <a:lumOff val="60000"/>
      </a:schemeClr>
    </a:solidFill>
    <a:effectLst>
      <a:softEdge rad="31750"/>
    </a:effect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8CA989D5-D905-49E4-ABF1-066F46511CC5}" type="doc">
      <dgm:prSet loTypeId="urn:microsoft.com/office/officeart/2005/8/layout/hProcess9" loCatId="process" qsTypeId="urn:microsoft.com/office/officeart/2005/8/quickstyle/simple1" qsCatId="simple" csTypeId="urn:microsoft.com/office/officeart/2005/8/colors/accent1_2" csCatId="accent1" phldr="1"/>
      <dgm:spPr/>
    </dgm:pt>
    <dgm:pt modelId="{537091B4-2C87-4B03-8797-D7B19D075A44}">
      <dgm:prSet phldrT="[Text]"/>
      <dgm:spPr>
        <a:solidFill>
          <a:srgbClr val="00B0F0"/>
        </a:solidFill>
      </dgm:spPr>
      <dgm:t>
        <a:bodyPr/>
        <a:lstStyle/>
        <a:p>
          <a:r>
            <a:rPr lang="en-US" b="1" dirty="0" smtClean="0"/>
            <a:t>Situation</a:t>
          </a:r>
          <a:endParaRPr lang="en-US" b="1" dirty="0"/>
        </a:p>
      </dgm:t>
    </dgm:pt>
    <dgm:pt modelId="{F676EE88-5967-4CDF-812F-4A1A7151CB5A}" type="parTrans" cxnId="{C9251C14-C3E3-40E4-B7FE-08EBB25321CD}">
      <dgm:prSet/>
      <dgm:spPr/>
      <dgm:t>
        <a:bodyPr/>
        <a:lstStyle/>
        <a:p>
          <a:endParaRPr lang="en-US"/>
        </a:p>
      </dgm:t>
    </dgm:pt>
    <dgm:pt modelId="{57A4F0E3-2FF7-4E7B-A678-439E6357E6AB}" type="sibTrans" cxnId="{C9251C14-C3E3-40E4-B7FE-08EBB25321CD}">
      <dgm:prSet/>
      <dgm:spPr/>
      <dgm:t>
        <a:bodyPr/>
        <a:lstStyle/>
        <a:p>
          <a:endParaRPr lang="en-US"/>
        </a:p>
      </dgm:t>
    </dgm:pt>
    <dgm:pt modelId="{FABE4B94-7C65-4063-96CF-598530AF6DCB}">
      <dgm:prSet phldrT="[Text]"/>
      <dgm:spPr/>
      <dgm:t>
        <a:bodyPr/>
        <a:lstStyle/>
        <a:p>
          <a:r>
            <a:rPr lang="en-US" b="1" dirty="0" smtClean="0"/>
            <a:t>Behavior</a:t>
          </a:r>
          <a:endParaRPr lang="en-US" b="1" dirty="0"/>
        </a:p>
      </dgm:t>
    </dgm:pt>
    <dgm:pt modelId="{9AB7208B-5FAF-4019-94C7-0B4D39FB17CA}" type="parTrans" cxnId="{3AD7FA8F-C8B0-4701-828D-D1B51ED5987C}">
      <dgm:prSet/>
      <dgm:spPr/>
      <dgm:t>
        <a:bodyPr/>
        <a:lstStyle/>
        <a:p>
          <a:endParaRPr lang="en-US"/>
        </a:p>
      </dgm:t>
    </dgm:pt>
    <dgm:pt modelId="{F6838F21-BD65-447B-8AD7-3AC5028903BD}" type="sibTrans" cxnId="{3AD7FA8F-C8B0-4701-828D-D1B51ED5987C}">
      <dgm:prSet/>
      <dgm:spPr/>
      <dgm:t>
        <a:bodyPr/>
        <a:lstStyle/>
        <a:p>
          <a:endParaRPr lang="en-US"/>
        </a:p>
      </dgm:t>
    </dgm:pt>
    <dgm:pt modelId="{E38746CC-B829-4C26-BF6D-E13A9DFF0951}">
      <dgm:prSet phldrT="[Text]"/>
      <dgm:spPr>
        <a:solidFill>
          <a:srgbClr val="00B050"/>
        </a:solidFill>
      </dgm:spPr>
      <dgm:t>
        <a:bodyPr/>
        <a:lstStyle/>
        <a:p>
          <a:r>
            <a:rPr lang="en-US" b="1" dirty="0" smtClean="0"/>
            <a:t>Impact</a:t>
          </a:r>
          <a:endParaRPr lang="en-US" b="1" dirty="0"/>
        </a:p>
      </dgm:t>
    </dgm:pt>
    <dgm:pt modelId="{B93423EB-9355-4E22-8061-89AC4BC131CF}" type="parTrans" cxnId="{A2EE3020-D82D-49B4-BC7E-F6C0057503F4}">
      <dgm:prSet/>
      <dgm:spPr/>
      <dgm:t>
        <a:bodyPr/>
        <a:lstStyle/>
        <a:p>
          <a:endParaRPr lang="en-US"/>
        </a:p>
      </dgm:t>
    </dgm:pt>
    <dgm:pt modelId="{19CD5504-03C6-43E6-B0D6-9D1D79167ADA}" type="sibTrans" cxnId="{A2EE3020-D82D-49B4-BC7E-F6C0057503F4}">
      <dgm:prSet/>
      <dgm:spPr/>
      <dgm:t>
        <a:bodyPr/>
        <a:lstStyle/>
        <a:p>
          <a:endParaRPr lang="en-US"/>
        </a:p>
      </dgm:t>
    </dgm:pt>
    <dgm:pt modelId="{6DFD5D25-891E-47BB-888C-BD071058C44D}" type="pres">
      <dgm:prSet presAssocID="{8CA989D5-D905-49E4-ABF1-066F46511CC5}" presName="CompostProcess" presStyleCnt="0">
        <dgm:presLayoutVars>
          <dgm:dir/>
          <dgm:resizeHandles val="exact"/>
        </dgm:presLayoutVars>
      </dgm:prSet>
      <dgm:spPr/>
    </dgm:pt>
    <dgm:pt modelId="{1D2BEA27-ED05-4808-B604-FC79B5A6F5C8}" type="pres">
      <dgm:prSet presAssocID="{8CA989D5-D905-49E4-ABF1-066F46511CC5}" presName="arrow" presStyleLbl="bgShp" presStyleIdx="0" presStyleCnt="1"/>
      <dgm:spPr/>
    </dgm:pt>
    <dgm:pt modelId="{774E4B76-6C11-4E0F-AA09-16A42B668935}" type="pres">
      <dgm:prSet presAssocID="{8CA989D5-D905-49E4-ABF1-066F46511CC5}" presName="linearProcess" presStyleCnt="0"/>
      <dgm:spPr/>
    </dgm:pt>
    <dgm:pt modelId="{1AE56774-E631-43F8-8F2A-CF30EACD9908}" type="pres">
      <dgm:prSet presAssocID="{537091B4-2C87-4B03-8797-D7B19D075A44}" presName="textNode" presStyleLbl="node1" presStyleIdx="0" presStyleCnt="3">
        <dgm:presLayoutVars>
          <dgm:bulletEnabled val="1"/>
        </dgm:presLayoutVars>
      </dgm:prSet>
      <dgm:spPr/>
      <dgm:t>
        <a:bodyPr/>
        <a:lstStyle/>
        <a:p>
          <a:endParaRPr lang="en-US"/>
        </a:p>
      </dgm:t>
    </dgm:pt>
    <dgm:pt modelId="{7F64A624-41BB-46DE-B0FE-5AE43197682F}" type="pres">
      <dgm:prSet presAssocID="{57A4F0E3-2FF7-4E7B-A678-439E6357E6AB}" presName="sibTrans" presStyleCnt="0"/>
      <dgm:spPr/>
    </dgm:pt>
    <dgm:pt modelId="{800D2217-9209-48CC-B5E9-816027579A41}" type="pres">
      <dgm:prSet presAssocID="{FABE4B94-7C65-4063-96CF-598530AF6DCB}" presName="textNode" presStyleLbl="node1" presStyleIdx="1" presStyleCnt="3">
        <dgm:presLayoutVars>
          <dgm:bulletEnabled val="1"/>
        </dgm:presLayoutVars>
      </dgm:prSet>
      <dgm:spPr/>
      <dgm:t>
        <a:bodyPr/>
        <a:lstStyle/>
        <a:p>
          <a:endParaRPr lang="en-US"/>
        </a:p>
      </dgm:t>
    </dgm:pt>
    <dgm:pt modelId="{03D10040-1E99-4D43-9F63-F00AECB6C96E}" type="pres">
      <dgm:prSet presAssocID="{F6838F21-BD65-447B-8AD7-3AC5028903BD}" presName="sibTrans" presStyleCnt="0"/>
      <dgm:spPr/>
    </dgm:pt>
    <dgm:pt modelId="{42DC65B3-A84C-46BC-979C-0D1641883EFF}" type="pres">
      <dgm:prSet presAssocID="{E38746CC-B829-4C26-BF6D-E13A9DFF0951}" presName="textNode" presStyleLbl="node1" presStyleIdx="2" presStyleCnt="3">
        <dgm:presLayoutVars>
          <dgm:bulletEnabled val="1"/>
        </dgm:presLayoutVars>
      </dgm:prSet>
      <dgm:spPr/>
      <dgm:t>
        <a:bodyPr/>
        <a:lstStyle/>
        <a:p>
          <a:endParaRPr lang="en-US"/>
        </a:p>
      </dgm:t>
    </dgm:pt>
  </dgm:ptLst>
  <dgm:cxnLst>
    <dgm:cxn modelId="{3AD7FA8F-C8B0-4701-828D-D1B51ED5987C}" srcId="{8CA989D5-D905-49E4-ABF1-066F46511CC5}" destId="{FABE4B94-7C65-4063-96CF-598530AF6DCB}" srcOrd="1" destOrd="0" parTransId="{9AB7208B-5FAF-4019-94C7-0B4D39FB17CA}" sibTransId="{F6838F21-BD65-447B-8AD7-3AC5028903BD}"/>
    <dgm:cxn modelId="{C9251C14-C3E3-40E4-B7FE-08EBB25321CD}" srcId="{8CA989D5-D905-49E4-ABF1-066F46511CC5}" destId="{537091B4-2C87-4B03-8797-D7B19D075A44}" srcOrd="0" destOrd="0" parTransId="{F676EE88-5967-4CDF-812F-4A1A7151CB5A}" sibTransId="{57A4F0E3-2FF7-4E7B-A678-439E6357E6AB}"/>
    <dgm:cxn modelId="{5385F96A-7C01-4600-9AA9-269B48D3C571}" type="presOf" srcId="{FABE4B94-7C65-4063-96CF-598530AF6DCB}" destId="{800D2217-9209-48CC-B5E9-816027579A41}" srcOrd="0" destOrd="0" presId="urn:microsoft.com/office/officeart/2005/8/layout/hProcess9"/>
    <dgm:cxn modelId="{A2EE3020-D82D-49B4-BC7E-F6C0057503F4}" srcId="{8CA989D5-D905-49E4-ABF1-066F46511CC5}" destId="{E38746CC-B829-4C26-BF6D-E13A9DFF0951}" srcOrd="2" destOrd="0" parTransId="{B93423EB-9355-4E22-8061-89AC4BC131CF}" sibTransId="{19CD5504-03C6-43E6-B0D6-9D1D79167ADA}"/>
    <dgm:cxn modelId="{474F4C17-7010-4FF8-92A4-76E52F810066}" type="presOf" srcId="{537091B4-2C87-4B03-8797-D7B19D075A44}" destId="{1AE56774-E631-43F8-8F2A-CF30EACD9908}" srcOrd="0" destOrd="0" presId="urn:microsoft.com/office/officeart/2005/8/layout/hProcess9"/>
    <dgm:cxn modelId="{15DA87A4-887B-44A5-97A3-CB26BA4B2655}" type="presOf" srcId="{E38746CC-B829-4C26-BF6D-E13A9DFF0951}" destId="{42DC65B3-A84C-46BC-979C-0D1641883EFF}" srcOrd="0" destOrd="0" presId="urn:microsoft.com/office/officeart/2005/8/layout/hProcess9"/>
    <dgm:cxn modelId="{9CD6D5DB-E9E2-42BF-8A90-6F0CF7D72F06}" type="presOf" srcId="{8CA989D5-D905-49E4-ABF1-066F46511CC5}" destId="{6DFD5D25-891E-47BB-888C-BD071058C44D}" srcOrd="0" destOrd="0" presId="urn:microsoft.com/office/officeart/2005/8/layout/hProcess9"/>
    <dgm:cxn modelId="{583F4393-70CB-4F8C-B86B-E57790BCEE7C}" type="presParOf" srcId="{6DFD5D25-891E-47BB-888C-BD071058C44D}" destId="{1D2BEA27-ED05-4808-B604-FC79B5A6F5C8}" srcOrd="0" destOrd="0" presId="urn:microsoft.com/office/officeart/2005/8/layout/hProcess9"/>
    <dgm:cxn modelId="{806CE064-5FE0-4B0B-A800-EFC62A82EA56}" type="presParOf" srcId="{6DFD5D25-891E-47BB-888C-BD071058C44D}" destId="{774E4B76-6C11-4E0F-AA09-16A42B668935}" srcOrd="1" destOrd="0" presId="urn:microsoft.com/office/officeart/2005/8/layout/hProcess9"/>
    <dgm:cxn modelId="{C9E5C25D-BBC6-453B-A746-1F470BD8C20A}" type="presParOf" srcId="{774E4B76-6C11-4E0F-AA09-16A42B668935}" destId="{1AE56774-E631-43F8-8F2A-CF30EACD9908}" srcOrd="0" destOrd="0" presId="urn:microsoft.com/office/officeart/2005/8/layout/hProcess9"/>
    <dgm:cxn modelId="{90FD9A5B-27D6-43E8-B607-9E3E8712A1D8}" type="presParOf" srcId="{774E4B76-6C11-4E0F-AA09-16A42B668935}" destId="{7F64A624-41BB-46DE-B0FE-5AE43197682F}" srcOrd="1" destOrd="0" presId="urn:microsoft.com/office/officeart/2005/8/layout/hProcess9"/>
    <dgm:cxn modelId="{EFAA8283-F009-4772-8DDA-A17DA9A35D25}" type="presParOf" srcId="{774E4B76-6C11-4E0F-AA09-16A42B668935}" destId="{800D2217-9209-48CC-B5E9-816027579A41}" srcOrd="2" destOrd="0" presId="urn:microsoft.com/office/officeart/2005/8/layout/hProcess9"/>
    <dgm:cxn modelId="{1DB6E714-B099-405E-8DDF-8AE2491677D6}" type="presParOf" srcId="{774E4B76-6C11-4E0F-AA09-16A42B668935}" destId="{03D10040-1E99-4D43-9F63-F00AECB6C96E}" srcOrd="3" destOrd="0" presId="urn:microsoft.com/office/officeart/2005/8/layout/hProcess9"/>
    <dgm:cxn modelId="{5511819E-FCCA-4A23-8BED-F84DDF93B80C}" type="presParOf" srcId="{774E4B76-6C11-4E0F-AA09-16A42B668935}" destId="{42DC65B3-A84C-46BC-979C-0D1641883EFF}" srcOrd="4" destOrd="0" presId="urn:microsoft.com/office/officeart/2005/8/layout/hProcess9"/>
  </dgm:cxnLst>
  <dgm:bg>
    <a:solidFill>
      <a:srgbClr val="002060"/>
    </a:solidFill>
    <a:effectLst>
      <a:softEdge rad="127000"/>
    </a:effectLst>
  </dgm:bg>
  <dgm:whole/>
  <dgm:extLst>
    <a:ext uri="http://schemas.microsoft.com/office/drawing/2008/diagram">
      <dsp:dataModelExt xmlns:dsp="http://schemas.microsoft.com/office/drawing/2008/diagram"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3449475F-3D16-43C6-A931-E456F7196683}" type="doc">
      <dgm:prSet loTypeId="urn:microsoft.com/office/officeart/2005/8/layout/radial4" loCatId="relationship" qsTypeId="urn:microsoft.com/office/officeart/2005/8/quickstyle/simple1" qsCatId="simple" csTypeId="urn:microsoft.com/office/officeart/2005/8/colors/accent1_2" csCatId="accent1" phldr="1"/>
      <dgm:spPr/>
      <dgm:t>
        <a:bodyPr/>
        <a:lstStyle/>
        <a:p>
          <a:endParaRPr lang="en-US"/>
        </a:p>
      </dgm:t>
    </dgm:pt>
    <dgm:pt modelId="{A6CBBA67-D5AC-41D5-99A8-F6AFE1ECF94A}">
      <dgm:prSet phldrT="[Text]"/>
      <dgm:spPr>
        <a:solidFill>
          <a:srgbClr val="002060"/>
        </a:solidFill>
      </dgm:spPr>
      <dgm:t>
        <a:bodyPr/>
        <a:lstStyle/>
        <a:p>
          <a:r>
            <a:rPr lang="en-US" dirty="0" smtClean="0"/>
            <a:t>FEEDBACK</a:t>
          </a:r>
          <a:endParaRPr lang="en-US" dirty="0"/>
        </a:p>
      </dgm:t>
    </dgm:pt>
    <dgm:pt modelId="{4B94019C-1FAA-4706-96A6-674602DB36BC}" type="parTrans" cxnId="{A7441579-45D0-41D9-B4F6-F883676A2D55}">
      <dgm:prSet/>
      <dgm:spPr/>
      <dgm:t>
        <a:bodyPr/>
        <a:lstStyle/>
        <a:p>
          <a:endParaRPr lang="en-US"/>
        </a:p>
      </dgm:t>
    </dgm:pt>
    <dgm:pt modelId="{7E2E69C2-AB91-45DF-B743-0624810514DD}" type="sibTrans" cxnId="{A7441579-45D0-41D9-B4F6-F883676A2D55}">
      <dgm:prSet/>
      <dgm:spPr/>
      <dgm:t>
        <a:bodyPr/>
        <a:lstStyle/>
        <a:p>
          <a:endParaRPr lang="en-US"/>
        </a:p>
      </dgm:t>
    </dgm:pt>
    <dgm:pt modelId="{891C8953-EF3E-4620-8C78-7BA74A0FCF1A}">
      <dgm:prSet phldrT="[Text]"/>
      <dgm:spPr>
        <a:solidFill>
          <a:schemeClr val="accent5">
            <a:lumMod val="75000"/>
          </a:schemeClr>
        </a:solidFill>
      </dgm:spPr>
      <dgm:t>
        <a:bodyPr/>
        <a:lstStyle/>
        <a:p>
          <a:r>
            <a:rPr lang="en-US" dirty="0" smtClean="0"/>
            <a:t>Is my feedback </a:t>
          </a:r>
          <a:r>
            <a:rPr lang="en-US" b="1" dirty="0" smtClean="0"/>
            <a:t>intended to help</a:t>
          </a:r>
          <a:r>
            <a:rPr lang="en-US" dirty="0" smtClean="0"/>
            <a:t>, not control or manipulate?</a:t>
          </a:r>
          <a:endParaRPr lang="en-US" dirty="0"/>
        </a:p>
      </dgm:t>
    </dgm:pt>
    <dgm:pt modelId="{3E0FF4D6-38FE-40DC-A497-0B0CBAE2AC2D}" type="parTrans" cxnId="{1A6588D9-E2AE-4F3C-B8E5-D6A5F33803D3}">
      <dgm:prSet/>
      <dgm:spPr/>
      <dgm:t>
        <a:bodyPr/>
        <a:lstStyle/>
        <a:p>
          <a:endParaRPr lang="en-US"/>
        </a:p>
      </dgm:t>
    </dgm:pt>
    <dgm:pt modelId="{69F40059-F185-4174-A878-F5CEBCECAB1F}" type="sibTrans" cxnId="{1A6588D9-E2AE-4F3C-B8E5-D6A5F33803D3}">
      <dgm:prSet/>
      <dgm:spPr/>
      <dgm:t>
        <a:bodyPr/>
        <a:lstStyle/>
        <a:p>
          <a:endParaRPr lang="en-US"/>
        </a:p>
      </dgm:t>
    </dgm:pt>
    <dgm:pt modelId="{AD90323C-6BF6-4FB9-9310-6C9DC6EDFFC0}">
      <dgm:prSet phldrT="[Text]"/>
      <dgm:spPr>
        <a:solidFill>
          <a:schemeClr val="accent4">
            <a:lumMod val="75000"/>
          </a:schemeClr>
        </a:solidFill>
      </dgm:spPr>
      <dgm:t>
        <a:bodyPr/>
        <a:lstStyle/>
        <a:p>
          <a:r>
            <a:rPr lang="en-US" dirty="0" smtClean="0"/>
            <a:t>Is my feedback </a:t>
          </a:r>
          <a:r>
            <a:rPr lang="en-US" b="1" dirty="0" smtClean="0"/>
            <a:t>based on facts</a:t>
          </a:r>
          <a:r>
            <a:rPr lang="en-US" dirty="0" smtClean="0"/>
            <a:t>, not assumptions or judgments?</a:t>
          </a:r>
          <a:endParaRPr lang="en-US" dirty="0"/>
        </a:p>
      </dgm:t>
    </dgm:pt>
    <dgm:pt modelId="{9AB2FFE3-9120-4AEA-A23B-2FF24169F99E}" type="parTrans" cxnId="{70076709-508D-40D8-94D8-061EED2DBD0D}">
      <dgm:prSet/>
      <dgm:spPr/>
      <dgm:t>
        <a:bodyPr/>
        <a:lstStyle/>
        <a:p>
          <a:endParaRPr lang="en-US"/>
        </a:p>
      </dgm:t>
    </dgm:pt>
    <dgm:pt modelId="{DD684BD5-6AAD-4197-8EF1-068E85A5ECCE}" type="sibTrans" cxnId="{70076709-508D-40D8-94D8-061EED2DBD0D}">
      <dgm:prSet/>
      <dgm:spPr/>
      <dgm:t>
        <a:bodyPr/>
        <a:lstStyle/>
        <a:p>
          <a:endParaRPr lang="en-US"/>
        </a:p>
      </dgm:t>
    </dgm:pt>
    <dgm:pt modelId="{043C3CC2-759A-4137-BB15-8DB72AE47567}">
      <dgm:prSet phldrT="[Text]"/>
      <dgm:spPr>
        <a:solidFill>
          <a:schemeClr val="accent3">
            <a:lumMod val="75000"/>
          </a:schemeClr>
        </a:solidFill>
      </dgm:spPr>
      <dgm:t>
        <a:bodyPr/>
        <a:lstStyle/>
        <a:p>
          <a:r>
            <a:rPr lang="en-US" dirty="0" smtClean="0"/>
            <a:t>Am I </a:t>
          </a:r>
          <a:r>
            <a:rPr lang="en-US" b="1" dirty="0" smtClean="0"/>
            <a:t>presuming innocence </a:t>
          </a:r>
          <a:r>
            <a:rPr lang="en-US" dirty="0" smtClean="0"/>
            <a:t>rather than attributing negative motives?</a:t>
          </a:r>
          <a:endParaRPr lang="en-US" dirty="0"/>
        </a:p>
      </dgm:t>
    </dgm:pt>
    <dgm:pt modelId="{224354E1-67E3-4AC9-8934-7259841B3570}" type="parTrans" cxnId="{AE8C0DCE-0F1A-4B1D-873F-974E42092F6F}">
      <dgm:prSet/>
      <dgm:spPr/>
      <dgm:t>
        <a:bodyPr/>
        <a:lstStyle/>
        <a:p>
          <a:endParaRPr lang="en-US"/>
        </a:p>
      </dgm:t>
    </dgm:pt>
    <dgm:pt modelId="{243C6F9D-2C13-4991-BDDD-341B38005EC3}" type="sibTrans" cxnId="{AE8C0DCE-0F1A-4B1D-873F-974E42092F6F}">
      <dgm:prSet/>
      <dgm:spPr/>
      <dgm:t>
        <a:bodyPr/>
        <a:lstStyle/>
        <a:p>
          <a:endParaRPr lang="en-US"/>
        </a:p>
      </dgm:t>
    </dgm:pt>
    <dgm:pt modelId="{1AD78D6A-D22F-4942-B6D8-C27D4EC981B5}">
      <dgm:prSet phldrT="[Text]"/>
      <dgm:spPr>
        <a:solidFill>
          <a:schemeClr val="accent2">
            <a:lumMod val="75000"/>
          </a:schemeClr>
        </a:solidFill>
      </dgm:spPr>
      <dgm:t>
        <a:bodyPr/>
        <a:lstStyle/>
        <a:p>
          <a:r>
            <a:rPr lang="en-US" dirty="0" smtClean="0"/>
            <a:t>Am I </a:t>
          </a:r>
          <a:r>
            <a:rPr lang="en-US" b="1" dirty="0" smtClean="0"/>
            <a:t>authentic</a:t>
          </a:r>
          <a:r>
            <a:rPr lang="en-US" dirty="0" smtClean="0"/>
            <a:t> – candid, yet </a:t>
          </a:r>
          <a:r>
            <a:rPr lang="en-US" b="1" dirty="0" smtClean="0"/>
            <a:t>compassionate</a:t>
          </a:r>
          <a:r>
            <a:rPr lang="en-US" dirty="0" smtClean="0"/>
            <a:t>, to build </a:t>
          </a:r>
          <a:r>
            <a:rPr lang="en-US" b="1" dirty="0" smtClean="0"/>
            <a:t>trust</a:t>
          </a:r>
          <a:r>
            <a:rPr lang="en-US" dirty="0" smtClean="0"/>
            <a:t> and </a:t>
          </a:r>
          <a:r>
            <a:rPr lang="en-US" b="1" dirty="0" smtClean="0"/>
            <a:t>respect</a:t>
          </a:r>
          <a:r>
            <a:rPr lang="en-US" dirty="0" smtClean="0"/>
            <a:t>?</a:t>
          </a:r>
          <a:endParaRPr lang="en-US" dirty="0"/>
        </a:p>
      </dgm:t>
    </dgm:pt>
    <dgm:pt modelId="{C8821922-DCC4-474C-B230-F590CFEE27CA}" type="parTrans" cxnId="{162C77A5-96F9-4A4A-A9B7-75B473E9D866}">
      <dgm:prSet/>
      <dgm:spPr/>
      <dgm:t>
        <a:bodyPr/>
        <a:lstStyle/>
        <a:p>
          <a:endParaRPr lang="en-US"/>
        </a:p>
      </dgm:t>
    </dgm:pt>
    <dgm:pt modelId="{72F5D9A2-7557-422D-ACD7-4104456F1620}" type="sibTrans" cxnId="{162C77A5-96F9-4A4A-A9B7-75B473E9D866}">
      <dgm:prSet/>
      <dgm:spPr/>
      <dgm:t>
        <a:bodyPr/>
        <a:lstStyle/>
        <a:p>
          <a:endParaRPr lang="en-US"/>
        </a:p>
      </dgm:t>
    </dgm:pt>
    <dgm:pt modelId="{6B24B6DB-DC83-41B4-A0B5-DA38DFA53CEE}">
      <dgm:prSet phldrT="[Text]"/>
      <dgm:spPr>
        <a:solidFill>
          <a:schemeClr val="accent1">
            <a:lumMod val="75000"/>
          </a:schemeClr>
        </a:solidFill>
      </dgm:spPr>
      <dgm:t>
        <a:bodyPr/>
        <a:lstStyle/>
        <a:p>
          <a:r>
            <a:rPr lang="en-US" dirty="0" smtClean="0"/>
            <a:t>Do I have </a:t>
          </a:r>
          <a:r>
            <a:rPr lang="en-US" b="1" dirty="0" smtClean="0"/>
            <a:t>positive intent</a:t>
          </a:r>
          <a:r>
            <a:rPr lang="en-US" dirty="0" smtClean="0"/>
            <a:t>?</a:t>
          </a:r>
          <a:endParaRPr lang="en-US" dirty="0"/>
        </a:p>
      </dgm:t>
    </dgm:pt>
    <dgm:pt modelId="{4FD315E5-1FB4-4BBB-9859-516ACF1F2531}" type="parTrans" cxnId="{C18FBD35-57B2-48FA-8F35-BA8359C5A825}">
      <dgm:prSet/>
      <dgm:spPr/>
      <dgm:t>
        <a:bodyPr/>
        <a:lstStyle/>
        <a:p>
          <a:endParaRPr lang="en-US"/>
        </a:p>
      </dgm:t>
    </dgm:pt>
    <dgm:pt modelId="{25436855-469E-48D3-A3EB-6D68F35A56B1}" type="sibTrans" cxnId="{C18FBD35-57B2-48FA-8F35-BA8359C5A825}">
      <dgm:prSet/>
      <dgm:spPr/>
      <dgm:t>
        <a:bodyPr/>
        <a:lstStyle/>
        <a:p>
          <a:endParaRPr lang="en-US"/>
        </a:p>
      </dgm:t>
    </dgm:pt>
    <dgm:pt modelId="{C1B64EF6-47A1-41AA-AFA2-B4931FAE4267}">
      <dgm:prSet phldrT="[Text]"/>
      <dgm:spPr>
        <a:solidFill>
          <a:schemeClr val="bg2">
            <a:lumMod val="75000"/>
          </a:schemeClr>
        </a:solidFill>
      </dgm:spPr>
      <dgm:t>
        <a:bodyPr/>
        <a:lstStyle/>
        <a:p>
          <a:r>
            <a:rPr lang="en-US" dirty="0" smtClean="0"/>
            <a:t>Will my feedback stimulate </a:t>
          </a:r>
          <a:r>
            <a:rPr lang="en-US" b="1" dirty="0" smtClean="0"/>
            <a:t>mutual learning </a:t>
          </a:r>
          <a:r>
            <a:rPr lang="en-US" dirty="0" smtClean="0"/>
            <a:t>and </a:t>
          </a:r>
          <a:r>
            <a:rPr lang="en-US" b="1" dirty="0" smtClean="0"/>
            <a:t>inspired action?</a:t>
          </a:r>
          <a:endParaRPr lang="en-US" b="1" dirty="0"/>
        </a:p>
      </dgm:t>
    </dgm:pt>
    <dgm:pt modelId="{7C9C8A20-FE9F-4FA4-9695-F0C3D1F93A3E}" type="parTrans" cxnId="{3EB08BC0-7423-4BE5-9E2E-722977C4BD5B}">
      <dgm:prSet/>
      <dgm:spPr/>
      <dgm:t>
        <a:bodyPr/>
        <a:lstStyle/>
        <a:p>
          <a:endParaRPr lang="en-US"/>
        </a:p>
      </dgm:t>
    </dgm:pt>
    <dgm:pt modelId="{4605AB4E-0224-4D16-8552-8523F7673383}" type="sibTrans" cxnId="{3EB08BC0-7423-4BE5-9E2E-722977C4BD5B}">
      <dgm:prSet/>
      <dgm:spPr/>
      <dgm:t>
        <a:bodyPr/>
        <a:lstStyle/>
        <a:p>
          <a:endParaRPr lang="en-US"/>
        </a:p>
      </dgm:t>
    </dgm:pt>
    <dgm:pt modelId="{A9EF6D28-7426-4DA3-804E-6CA5B107467C}" type="pres">
      <dgm:prSet presAssocID="{3449475F-3D16-43C6-A931-E456F7196683}" presName="cycle" presStyleCnt="0">
        <dgm:presLayoutVars>
          <dgm:chMax val="1"/>
          <dgm:dir/>
          <dgm:animLvl val="ctr"/>
          <dgm:resizeHandles val="exact"/>
        </dgm:presLayoutVars>
      </dgm:prSet>
      <dgm:spPr/>
      <dgm:t>
        <a:bodyPr/>
        <a:lstStyle/>
        <a:p>
          <a:endParaRPr lang="en-US"/>
        </a:p>
      </dgm:t>
    </dgm:pt>
    <dgm:pt modelId="{E6C3583D-C7A4-4EC3-969B-7A6CC2EE856E}" type="pres">
      <dgm:prSet presAssocID="{A6CBBA67-D5AC-41D5-99A8-F6AFE1ECF94A}" presName="centerShape" presStyleLbl="node0" presStyleIdx="0" presStyleCnt="1" custScaleX="126593" custScaleY="123867"/>
      <dgm:spPr/>
      <dgm:t>
        <a:bodyPr/>
        <a:lstStyle/>
        <a:p>
          <a:endParaRPr lang="en-US"/>
        </a:p>
      </dgm:t>
    </dgm:pt>
    <dgm:pt modelId="{D76CAFE7-3D6C-4394-86A7-ED2435B8D072}" type="pres">
      <dgm:prSet presAssocID="{3E0FF4D6-38FE-40DC-A497-0B0CBAE2AC2D}" presName="parTrans" presStyleLbl="bgSibTrans2D1" presStyleIdx="0" presStyleCnt="6"/>
      <dgm:spPr/>
      <dgm:t>
        <a:bodyPr/>
        <a:lstStyle/>
        <a:p>
          <a:endParaRPr lang="en-US"/>
        </a:p>
      </dgm:t>
    </dgm:pt>
    <dgm:pt modelId="{D3805ACF-38AC-451F-8169-C6531939ACBD}" type="pres">
      <dgm:prSet presAssocID="{891C8953-EF3E-4620-8C78-7BA74A0FCF1A}" presName="node" presStyleLbl="node1" presStyleIdx="0" presStyleCnt="6">
        <dgm:presLayoutVars>
          <dgm:bulletEnabled val="1"/>
        </dgm:presLayoutVars>
      </dgm:prSet>
      <dgm:spPr/>
      <dgm:t>
        <a:bodyPr/>
        <a:lstStyle/>
        <a:p>
          <a:endParaRPr lang="en-US"/>
        </a:p>
      </dgm:t>
    </dgm:pt>
    <dgm:pt modelId="{4C708109-B6BC-4AC3-849E-2C27882C0871}" type="pres">
      <dgm:prSet presAssocID="{9AB2FFE3-9120-4AEA-A23B-2FF24169F99E}" presName="parTrans" presStyleLbl="bgSibTrans2D1" presStyleIdx="1" presStyleCnt="6"/>
      <dgm:spPr/>
      <dgm:t>
        <a:bodyPr/>
        <a:lstStyle/>
        <a:p>
          <a:endParaRPr lang="en-US"/>
        </a:p>
      </dgm:t>
    </dgm:pt>
    <dgm:pt modelId="{DA4F36D4-B3C6-4708-B199-DA3D78F8AD99}" type="pres">
      <dgm:prSet presAssocID="{AD90323C-6BF6-4FB9-9310-6C9DC6EDFFC0}" presName="node" presStyleLbl="node1" presStyleIdx="1" presStyleCnt="6">
        <dgm:presLayoutVars>
          <dgm:bulletEnabled val="1"/>
        </dgm:presLayoutVars>
      </dgm:prSet>
      <dgm:spPr/>
      <dgm:t>
        <a:bodyPr/>
        <a:lstStyle/>
        <a:p>
          <a:endParaRPr lang="en-US"/>
        </a:p>
      </dgm:t>
    </dgm:pt>
    <dgm:pt modelId="{247776F9-FC30-4436-A194-E21A5E840DAC}" type="pres">
      <dgm:prSet presAssocID="{224354E1-67E3-4AC9-8934-7259841B3570}" presName="parTrans" presStyleLbl="bgSibTrans2D1" presStyleIdx="2" presStyleCnt="6"/>
      <dgm:spPr/>
      <dgm:t>
        <a:bodyPr/>
        <a:lstStyle/>
        <a:p>
          <a:endParaRPr lang="en-US"/>
        </a:p>
      </dgm:t>
    </dgm:pt>
    <dgm:pt modelId="{62B7CE9D-F411-446B-A965-8AB147219502}" type="pres">
      <dgm:prSet presAssocID="{043C3CC2-759A-4137-BB15-8DB72AE47567}" presName="node" presStyleLbl="node1" presStyleIdx="2" presStyleCnt="6">
        <dgm:presLayoutVars>
          <dgm:bulletEnabled val="1"/>
        </dgm:presLayoutVars>
      </dgm:prSet>
      <dgm:spPr/>
      <dgm:t>
        <a:bodyPr/>
        <a:lstStyle/>
        <a:p>
          <a:endParaRPr lang="en-US"/>
        </a:p>
      </dgm:t>
    </dgm:pt>
    <dgm:pt modelId="{47271833-E4B1-4084-9265-5097C7C674FB}" type="pres">
      <dgm:prSet presAssocID="{C8821922-DCC4-474C-B230-F590CFEE27CA}" presName="parTrans" presStyleLbl="bgSibTrans2D1" presStyleIdx="3" presStyleCnt="6"/>
      <dgm:spPr/>
      <dgm:t>
        <a:bodyPr/>
        <a:lstStyle/>
        <a:p>
          <a:endParaRPr lang="en-US"/>
        </a:p>
      </dgm:t>
    </dgm:pt>
    <dgm:pt modelId="{616510C5-0C61-4D95-815E-7272FAEAE733}" type="pres">
      <dgm:prSet presAssocID="{1AD78D6A-D22F-4942-B6D8-C27D4EC981B5}" presName="node" presStyleLbl="node1" presStyleIdx="3" presStyleCnt="6">
        <dgm:presLayoutVars>
          <dgm:bulletEnabled val="1"/>
        </dgm:presLayoutVars>
      </dgm:prSet>
      <dgm:spPr/>
      <dgm:t>
        <a:bodyPr/>
        <a:lstStyle/>
        <a:p>
          <a:endParaRPr lang="en-US"/>
        </a:p>
      </dgm:t>
    </dgm:pt>
    <dgm:pt modelId="{F8C25E5D-9085-451C-80C4-79FEA524832C}" type="pres">
      <dgm:prSet presAssocID="{4FD315E5-1FB4-4BBB-9859-516ACF1F2531}" presName="parTrans" presStyleLbl="bgSibTrans2D1" presStyleIdx="4" presStyleCnt="6"/>
      <dgm:spPr/>
      <dgm:t>
        <a:bodyPr/>
        <a:lstStyle/>
        <a:p>
          <a:endParaRPr lang="en-US"/>
        </a:p>
      </dgm:t>
    </dgm:pt>
    <dgm:pt modelId="{D9641E0D-9463-4D44-A77C-BE226E96241E}" type="pres">
      <dgm:prSet presAssocID="{6B24B6DB-DC83-41B4-A0B5-DA38DFA53CEE}" presName="node" presStyleLbl="node1" presStyleIdx="4" presStyleCnt="6">
        <dgm:presLayoutVars>
          <dgm:bulletEnabled val="1"/>
        </dgm:presLayoutVars>
      </dgm:prSet>
      <dgm:spPr/>
      <dgm:t>
        <a:bodyPr/>
        <a:lstStyle/>
        <a:p>
          <a:endParaRPr lang="en-US"/>
        </a:p>
      </dgm:t>
    </dgm:pt>
    <dgm:pt modelId="{C53A3854-0E98-4891-A8A2-ECB61BD40807}" type="pres">
      <dgm:prSet presAssocID="{7C9C8A20-FE9F-4FA4-9695-F0C3D1F93A3E}" presName="parTrans" presStyleLbl="bgSibTrans2D1" presStyleIdx="5" presStyleCnt="6"/>
      <dgm:spPr/>
      <dgm:t>
        <a:bodyPr/>
        <a:lstStyle/>
        <a:p>
          <a:endParaRPr lang="en-US"/>
        </a:p>
      </dgm:t>
    </dgm:pt>
    <dgm:pt modelId="{DF7C9509-B5C6-4AAB-89B6-CE2248A6FB07}" type="pres">
      <dgm:prSet presAssocID="{C1B64EF6-47A1-41AA-AFA2-B4931FAE4267}" presName="node" presStyleLbl="node1" presStyleIdx="5" presStyleCnt="6">
        <dgm:presLayoutVars>
          <dgm:bulletEnabled val="1"/>
        </dgm:presLayoutVars>
      </dgm:prSet>
      <dgm:spPr/>
      <dgm:t>
        <a:bodyPr/>
        <a:lstStyle/>
        <a:p>
          <a:endParaRPr lang="en-US"/>
        </a:p>
      </dgm:t>
    </dgm:pt>
  </dgm:ptLst>
  <dgm:cxnLst>
    <dgm:cxn modelId="{A7441579-45D0-41D9-B4F6-F883676A2D55}" srcId="{3449475F-3D16-43C6-A931-E456F7196683}" destId="{A6CBBA67-D5AC-41D5-99A8-F6AFE1ECF94A}" srcOrd="0" destOrd="0" parTransId="{4B94019C-1FAA-4706-96A6-674602DB36BC}" sibTransId="{7E2E69C2-AB91-45DF-B743-0624810514DD}"/>
    <dgm:cxn modelId="{70076709-508D-40D8-94D8-061EED2DBD0D}" srcId="{A6CBBA67-D5AC-41D5-99A8-F6AFE1ECF94A}" destId="{AD90323C-6BF6-4FB9-9310-6C9DC6EDFFC0}" srcOrd="1" destOrd="0" parTransId="{9AB2FFE3-9120-4AEA-A23B-2FF24169F99E}" sibTransId="{DD684BD5-6AAD-4197-8EF1-068E85A5ECCE}"/>
    <dgm:cxn modelId="{1A6588D9-E2AE-4F3C-B8E5-D6A5F33803D3}" srcId="{A6CBBA67-D5AC-41D5-99A8-F6AFE1ECF94A}" destId="{891C8953-EF3E-4620-8C78-7BA74A0FCF1A}" srcOrd="0" destOrd="0" parTransId="{3E0FF4D6-38FE-40DC-A497-0B0CBAE2AC2D}" sibTransId="{69F40059-F185-4174-A878-F5CEBCECAB1F}"/>
    <dgm:cxn modelId="{17AFC30F-CEED-4ACB-B4F9-793891335A17}" type="presOf" srcId="{3449475F-3D16-43C6-A931-E456F7196683}" destId="{A9EF6D28-7426-4DA3-804E-6CA5B107467C}" srcOrd="0" destOrd="0" presId="urn:microsoft.com/office/officeart/2005/8/layout/radial4"/>
    <dgm:cxn modelId="{162C77A5-96F9-4A4A-A9B7-75B473E9D866}" srcId="{A6CBBA67-D5AC-41D5-99A8-F6AFE1ECF94A}" destId="{1AD78D6A-D22F-4942-B6D8-C27D4EC981B5}" srcOrd="3" destOrd="0" parTransId="{C8821922-DCC4-474C-B230-F590CFEE27CA}" sibTransId="{72F5D9A2-7557-422D-ACD7-4104456F1620}"/>
    <dgm:cxn modelId="{BC768CD2-801F-457B-8459-C191F0EAF5BF}" type="presOf" srcId="{9AB2FFE3-9120-4AEA-A23B-2FF24169F99E}" destId="{4C708109-B6BC-4AC3-849E-2C27882C0871}" srcOrd="0" destOrd="0" presId="urn:microsoft.com/office/officeart/2005/8/layout/radial4"/>
    <dgm:cxn modelId="{C58C2FB4-3442-45E6-A7FA-06AF4971BF47}" type="presOf" srcId="{891C8953-EF3E-4620-8C78-7BA74A0FCF1A}" destId="{D3805ACF-38AC-451F-8169-C6531939ACBD}" srcOrd="0" destOrd="0" presId="urn:microsoft.com/office/officeart/2005/8/layout/radial4"/>
    <dgm:cxn modelId="{C77C4402-9D7D-45B0-A2D9-25F9AF261055}" type="presOf" srcId="{C1B64EF6-47A1-41AA-AFA2-B4931FAE4267}" destId="{DF7C9509-B5C6-4AAB-89B6-CE2248A6FB07}" srcOrd="0" destOrd="0" presId="urn:microsoft.com/office/officeart/2005/8/layout/radial4"/>
    <dgm:cxn modelId="{BA051470-B20E-460E-937F-5ABC85365CCE}" type="presOf" srcId="{224354E1-67E3-4AC9-8934-7259841B3570}" destId="{247776F9-FC30-4436-A194-E21A5E840DAC}" srcOrd="0" destOrd="0" presId="urn:microsoft.com/office/officeart/2005/8/layout/radial4"/>
    <dgm:cxn modelId="{F8D06AE5-BC47-462E-8D21-AE3B67EA2879}" type="presOf" srcId="{6B24B6DB-DC83-41B4-A0B5-DA38DFA53CEE}" destId="{D9641E0D-9463-4D44-A77C-BE226E96241E}" srcOrd="0" destOrd="0" presId="urn:microsoft.com/office/officeart/2005/8/layout/radial4"/>
    <dgm:cxn modelId="{1EAD5401-22C8-49C8-B39C-D72945556105}" type="presOf" srcId="{C8821922-DCC4-474C-B230-F590CFEE27CA}" destId="{47271833-E4B1-4084-9265-5097C7C674FB}" srcOrd="0" destOrd="0" presId="urn:microsoft.com/office/officeart/2005/8/layout/radial4"/>
    <dgm:cxn modelId="{4B909051-594E-4FA3-8D79-BD579E5A8C6E}" type="presOf" srcId="{3E0FF4D6-38FE-40DC-A497-0B0CBAE2AC2D}" destId="{D76CAFE7-3D6C-4394-86A7-ED2435B8D072}" srcOrd="0" destOrd="0" presId="urn:microsoft.com/office/officeart/2005/8/layout/radial4"/>
    <dgm:cxn modelId="{DD619C5A-955D-48BE-89CC-2F86D5041333}" type="presOf" srcId="{AD90323C-6BF6-4FB9-9310-6C9DC6EDFFC0}" destId="{DA4F36D4-B3C6-4708-B199-DA3D78F8AD99}" srcOrd="0" destOrd="0" presId="urn:microsoft.com/office/officeart/2005/8/layout/radial4"/>
    <dgm:cxn modelId="{0B5293D7-8506-48BC-A45E-F109C4790A10}" type="presOf" srcId="{1AD78D6A-D22F-4942-B6D8-C27D4EC981B5}" destId="{616510C5-0C61-4D95-815E-7272FAEAE733}" srcOrd="0" destOrd="0" presId="urn:microsoft.com/office/officeart/2005/8/layout/radial4"/>
    <dgm:cxn modelId="{D5033D53-D998-4669-867A-E3204ADDE07B}" type="presOf" srcId="{043C3CC2-759A-4137-BB15-8DB72AE47567}" destId="{62B7CE9D-F411-446B-A965-8AB147219502}" srcOrd="0" destOrd="0" presId="urn:microsoft.com/office/officeart/2005/8/layout/radial4"/>
    <dgm:cxn modelId="{58F573CA-8D1B-4094-A07F-7535305B21BF}" type="presOf" srcId="{A6CBBA67-D5AC-41D5-99A8-F6AFE1ECF94A}" destId="{E6C3583D-C7A4-4EC3-969B-7A6CC2EE856E}" srcOrd="0" destOrd="0" presId="urn:microsoft.com/office/officeart/2005/8/layout/radial4"/>
    <dgm:cxn modelId="{3EB08BC0-7423-4BE5-9E2E-722977C4BD5B}" srcId="{A6CBBA67-D5AC-41D5-99A8-F6AFE1ECF94A}" destId="{C1B64EF6-47A1-41AA-AFA2-B4931FAE4267}" srcOrd="5" destOrd="0" parTransId="{7C9C8A20-FE9F-4FA4-9695-F0C3D1F93A3E}" sibTransId="{4605AB4E-0224-4D16-8552-8523F7673383}"/>
    <dgm:cxn modelId="{AE8C0DCE-0F1A-4B1D-873F-974E42092F6F}" srcId="{A6CBBA67-D5AC-41D5-99A8-F6AFE1ECF94A}" destId="{043C3CC2-759A-4137-BB15-8DB72AE47567}" srcOrd="2" destOrd="0" parTransId="{224354E1-67E3-4AC9-8934-7259841B3570}" sibTransId="{243C6F9D-2C13-4991-BDDD-341B38005EC3}"/>
    <dgm:cxn modelId="{C18FBD35-57B2-48FA-8F35-BA8359C5A825}" srcId="{A6CBBA67-D5AC-41D5-99A8-F6AFE1ECF94A}" destId="{6B24B6DB-DC83-41B4-A0B5-DA38DFA53CEE}" srcOrd="4" destOrd="0" parTransId="{4FD315E5-1FB4-4BBB-9859-516ACF1F2531}" sibTransId="{25436855-469E-48D3-A3EB-6D68F35A56B1}"/>
    <dgm:cxn modelId="{10E6D20C-9F64-4314-B0EB-86DFED357931}" type="presOf" srcId="{7C9C8A20-FE9F-4FA4-9695-F0C3D1F93A3E}" destId="{C53A3854-0E98-4891-A8A2-ECB61BD40807}" srcOrd="0" destOrd="0" presId="urn:microsoft.com/office/officeart/2005/8/layout/radial4"/>
    <dgm:cxn modelId="{1941D0B7-87BF-459F-902F-7275E673B22D}" type="presOf" srcId="{4FD315E5-1FB4-4BBB-9859-516ACF1F2531}" destId="{F8C25E5D-9085-451C-80C4-79FEA524832C}" srcOrd="0" destOrd="0" presId="urn:microsoft.com/office/officeart/2005/8/layout/radial4"/>
    <dgm:cxn modelId="{EB338271-19EB-4735-805D-47531AE2B7CF}" type="presParOf" srcId="{A9EF6D28-7426-4DA3-804E-6CA5B107467C}" destId="{E6C3583D-C7A4-4EC3-969B-7A6CC2EE856E}" srcOrd="0" destOrd="0" presId="urn:microsoft.com/office/officeart/2005/8/layout/radial4"/>
    <dgm:cxn modelId="{6AF39570-A976-4CB8-8E9A-19CC169CB0E5}" type="presParOf" srcId="{A9EF6D28-7426-4DA3-804E-6CA5B107467C}" destId="{D76CAFE7-3D6C-4394-86A7-ED2435B8D072}" srcOrd="1" destOrd="0" presId="urn:microsoft.com/office/officeart/2005/8/layout/radial4"/>
    <dgm:cxn modelId="{0791AB48-AC6A-4F0E-A1E4-D864C8B72262}" type="presParOf" srcId="{A9EF6D28-7426-4DA3-804E-6CA5B107467C}" destId="{D3805ACF-38AC-451F-8169-C6531939ACBD}" srcOrd="2" destOrd="0" presId="urn:microsoft.com/office/officeart/2005/8/layout/radial4"/>
    <dgm:cxn modelId="{67EAF0CA-51E2-42CA-B8E2-8C91AF40D19C}" type="presParOf" srcId="{A9EF6D28-7426-4DA3-804E-6CA5B107467C}" destId="{4C708109-B6BC-4AC3-849E-2C27882C0871}" srcOrd="3" destOrd="0" presId="urn:microsoft.com/office/officeart/2005/8/layout/radial4"/>
    <dgm:cxn modelId="{2F515228-C617-466B-942A-61656A478220}" type="presParOf" srcId="{A9EF6D28-7426-4DA3-804E-6CA5B107467C}" destId="{DA4F36D4-B3C6-4708-B199-DA3D78F8AD99}" srcOrd="4" destOrd="0" presId="urn:microsoft.com/office/officeart/2005/8/layout/radial4"/>
    <dgm:cxn modelId="{19A71F05-07B9-43E0-BB59-F00B2519CFDB}" type="presParOf" srcId="{A9EF6D28-7426-4DA3-804E-6CA5B107467C}" destId="{247776F9-FC30-4436-A194-E21A5E840DAC}" srcOrd="5" destOrd="0" presId="urn:microsoft.com/office/officeart/2005/8/layout/radial4"/>
    <dgm:cxn modelId="{0DEC6F58-0C40-49AA-B8E5-86BB0B6173BC}" type="presParOf" srcId="{A9EF6D28-7426-4DA3-804E-6CA5B107467C}" destId="{62B7CE9D-F411-446B-A965-8AB147219502}" srcOrd="6" destOrd="0" presId="urn:microsoft.com/office/officeart/2005/8/layout/radial4"/>
    <dgm:cxn modelId="{EF132A44-B5F9-4A31-9FFB-F8084BD2467B}" type="presParOf" srcId="{A9EF6D28-7426-4DA3-804E-6CA5B107467C}" destId="{47271833-E4B1-4084-9265-5097C7C674FB}" srcOrd="7" destOrd="0" presId="urn:microsoft.com/office/officeart/2005/8/layout/radial4"/>
    <dgm:cxn modelId="{5A1982A5-2AFF-47D2-BE9F-6AD74E329E5F}" type="presParOf" srcId="{A9EF6D28-7426-4DA3-804E-6CA5B107467C}" destId="{616510C5-0C61-4D95-815E-7272FAEAE733}" srcOrd="8" destOrd="0" presId="urn:microsoft.com/office/officeart/2005/8/layout/radial4"/>
    <dgm:cxn modelId="{5BF6EAEC-750F-40BC-A857-DB98AAF1C6BD}" type="presParOf" srcId="{A9EF6D28-7426-4DA3-804E-6CA5B107467C}" destId="{F8C25E5D-9085-451C-80C4-79FEA524832C}" srcOrd="9" destOrd="0" presId="urn:microsoft.com/office/officeart/2005/8/layout/radial4"/>
    <dgm:cxn modelId="{E94A2500-6D93-4C0F-BFEF-0C5AAEC3AEBF}" type="presParOf" srcId="{A9EF6D28-7426-4DA3-804E-6CA5B107467C}" destId="{D9641E0D-9463-4D44-A77C-BE226E96241E}" srcOrd="10" destOrd="0" presId="urn:microsoft.com/office/officeart/2005/8/layout/radial4"/>
    <dgm:cxn modelId="{03A2FF83-D7EA-4B59-8787-08C0325B6650}" type="presParOf" srcId="{A9EF6D28-7426-4DA3-804E-6CA5B107467C}" destId="{C53A3854-0E98-4891-A8A2-ECB61BD40807}" srcOrd="11" destOrd="0" presId="urn:microsoft.com/office/officeart/2005/8/layout/radial4"/>
    <dgm:cxn modelId="{DB2BB597-04F7-485A-B70D-CD6E8A31E4CC}" type="presParOf" srcId="{A9EF6D28-7426-4DA3-804E-6CA5B107467C}" destId="{DF7C9509-B5C6-4AAB-89B6-CE2248A6FB07}" srcOrd="12" destOrd="0" presId="urn:microsoft.com/office/officeart/2005/8/layout/radial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07F06DB-FE09-4521-8E2E-8311AD3940B4}">
      <dsp:nvSpPr>
        <dsp:cNvPr id="0" name=""/>
        <dsp:cNvSpPr/>
      </dsp:nvSpPr>
      <dsp:spPr>
        <a:xfrm>
          <a:off x="5144364" y="1377872"/>
          <a:ext cx="2664052" cy="260364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0480" tIns="30480" rIns="30480" bIns="30480" numCol="1" spcCol="1270" anchor="ctr" anchorCtr="0">
          <a:noAutofit/>
        </a:bodyPr>
        <a:lstStyle/>
        <a:p>
          <a:pPr lvl="0" algn="ctr" defTabSz="1066800">
            <a:lnSpc>
              <a:spcPct val="90000"/>
            </a:lnSpc>
            <a:spcBef>
              <a:spcPct val="0"/>
            </a:spcBef>
            <a:spcAft>
              <a:spcPct val="35000"/>
            </a:spcAft>
          </a:pPr>
          <a:r>
            <a:rPr lang="en-US" sz="2400" b="1" kern="1200" dirty="0" smtClean="0"/>
            <a:t>DoD Culture </a:t>
          </a:r>
          <a:br>
            <a:rPr lang="en-US" sz="2400" b="1" kern="1200" dirty="0" smtClean="0"/>
          </a:br>
          <a:r>
            <a:rPr lang="en-US" sz="2400" b="1" kern="1200" dirty="0" smtClean="0"/>
            <a:t>of High </a:t>
          </a:r>
          <a:br>
            <a:rPr lang="en-US" sz="2400" b="1" kern="1200" dirty="0" smtClean="0"/>
          </a:br>
          <a:r>
            <a:rPr lang="en-US" sz="2400" b="1" kern="1200" dirty="0" smtClean="0"/>
            <a:t>Performance</a:t>
          </a:r>
          <a:endParaRPr lang="en-US" sz="2400" b="1" kern="1200" dirty="0"/>
        </a:p>
      </dsp:txBody>
      <dsp:txXfrm>
        <a:off x="5144364" y="1377872"/>
        <a:ext cx="2664052" cy="2603647"/>
      </dsp:txXfrm>
    </dsp:sp>
    <dsp:sp modelId="{58C1878D-2D74-47F7-8E1F-2EAD42685717}">
      <dsp:nvSpPr>
        <dsp:cNvPr id="0" name=""/>
        <dsp:cNvSpPr/>
      </dsp:nvSpPr>
      <dsp:spPr>
        <a:xfrm>
          <a:off x="1505813" y="36563"/>
          <a:ext cx="5358569" cy="5358569"/>
        </a:xfrm>
        <a:prstGeom prst="circularArrow">
          <a:avLst>
            <a:gd name="adj1" fmla="val 9475"/>
            <a:gd name="adj2" fmla="val 684222"/>
            <a:gd name="adj3" fmla="val 8385243"/>
            <a:gd name="adj4" fmla="val 1730545"/>
            <a:gd name="adj5" fmla="val 11054"/>
          </a:avLst>
        </a:prstGeom>
        <a:solidFill>
          <a:schemeClr val="accent1">
            <a:lumMod val="75000"/>
          </a:schemeClr>
        </a:solidFill>
        <a:ln w="25400" cap="flat" cmpd="sng" algn="ctr">
          <a:solidFill>
            <a:schemeClr val="accent1"/>
          </a:solidFill>
          <a:prstDash val="solid"/>
        </a:ln>
        <a:effectLst/>
      </dsp:spPr>
      <dsp:style>
        <a:lnRef idx="2">
          <a:scrgbClr r="0" g="0" b="0"/>
        </a:lnRef>
        <a:fillRef idx="1">
          <a:scrgbClr r="0" g="0" b="0"/>
        </a:fillRef>
        <a:effectRef idx="0">
          <a:scrgbClr r="0" g="0" b="0"/>
        </a:effectRef>
        <a:fontRef idx="minor">
          <a:schemeClr val="lt1"/>
        </a:fontRef>
      </dsp:style>
    </dsp:sp>
    <dsp:sp modelId="{DC5C6F07-FBC5-419D-B386-B826EB5E1DA8}">
      <dsp:nvSpPr>
        <dsp:cNvPr id="0" name=""/>
        <dsp:cNvSpPr/>
      </dsp:nvSpPr>
      <dsp:spPr>
        <a:xfrm>
          <a:off x="622160" y="1377867"/>
          <a:ext cx="2603647" cy="260364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0480" tIns="30480" rIns="30480" bIns="30480" numCol="1" spcCol="1270" anchor="ctr" anchorCtr="0">
          <a:noAutofit/>
        </a:bodyPr>
        <a:lstStyle/>
        <a:p>
          <a:pPr lvl="0" algn="ctr" defTabSz="1066800">
            <a:lnSpc>
              <a:spcPct val="90000"/>
            </a:lnSpc>
            <a:spcBef>
              <a:spcPct val="0"/>
            </a:spcBef>
            <a:spcAft>
              <a:spcPct val="35000"/>
            </a:spcAft>
          </a:pPr>
          <a:r>
            <a:rPr lang="en-US" sz="2400" b="1" kern="1200" dirty="0" smtClean="0"/>
            <a:t>Effective Performance Management</a:t>
          </a:r>
          <a:endParaRPr lang="en-US" sz="2400" b="1" kern="1200" dirty="0"/>
        </a:p>
      </dsp:txBody>
      <dsp:txXfrm>
        <a:off x="622160" y="1377867"/>
        <a:ext cx="2603647" cy="2603647"/>
      </dsp:txXfrm>
    </dsp:sp>
    <dsp:sp modelId="{0341BF89-F626-431A-977B-EEE7679C7D31}">
      <dsp:nvSpPr>
        <dsp:cNvPr id="0" name=""/>
        <dsp:cNvSpPr/>
      </dsp:nvSpPr>
      <dsp:spPr>
        <a:xfrm>
          <a:off x="1505804" y="428"/>
          <a:ext cx="5358569" cy="5358569"/>
        </a:xfrm>
        <a:prstGeom prst="circularArrow">
          <a:avLst>
            <a:gd name="adj1" fmla="val 9475"/>
            <a:gd name="adj2" fmla="val 684222"/>
            <a:gd name="adj3" fmla="val 19198753"/>
            <a:gd name="adj4" fmla="val 12517035"/>
            <a:gd name="adj5" fmla="val 11054"/>
          </a:avLst>
        </a:prstGeom>
        <a:solidFill>
          <a:schemeClr val="accent1">
            <a:lumMod val="75000"/>
          </a:schemeClr>
        </a:solidFill>
        <a:ln w="25400" cap="flat" cmpd="sng" algn="ctr">
          <a:solidFill>
            <a:schemeClr val="accent1"/>
          </a:solidFill>
          <a:prstDash val="solid"/>
        </a:ln>
        <a:effectLst/>
      </dsp:spPr>
      <dsp:style>
        <a:lnRef idx="2">
          <a:scrgbClr r="0" g="0" b="0"/>
        </a:lnRef>
        <a:fillRef idx="1">
          <a:scrgbClr r="0" g="0" b="0"/>
        </a:fillRef>
        <a:effectRef idx="0">
          <a:scrgbClr r="0" g="0" b="0"/>
        </a:effectRef>
        <a:fontRef idx="minor">
          <a:schemeClr val="lt1"/>
        </a:fontRef>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496BC6C-C5BA-49F6-A68D-31B9126FAFA1}">
      <dsp:nvSpPr>
        <dsp:cNvPr id="0" name=""/>
        <dsp:cNvSpPr/>
      </dsp:nvSpPr>
      <dsp:spPr>
        <a:xfrm>
          <a:off x="2494" y="482875"/>
          <a:ext cx="1979197" cy="1187518"/>
        </a:xfrm>
        <a:prstGeom prst="rect">
          <a:avLst/>
        </a:prstGeom>
        <a:solidFill>
          <a:schemeClr val="accent1">
            <a:lumMod val="7500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b="1" kern="1200" dirty="0" smtClean="0">
              <a:solidFill>
                <a:schemeClr val="bg1"/>
              </a:solidFill>
            </a:rPr>
            <a:t>Engaging and Motivating</a:t>
          </a:r>
          <a:endParaRPr lang="en-US" sz="2000" b="1" kern="1200" dirty="0">
            <a:solidFill>
              <a:schemeClr val="bg1"/>
            </a:solidFill>
          </a:endParaRPr>
        </a:p>
      </dsp:txBody>
      <dsp:txXfrm>
        <a:off x="2494" y="482875"/>
        <a:ext cx="1979197" cy="1187518"/>
      </dsp:txXfrm>
    </dsp:sp>
    <dsp:sp modelId="{D020F0B2-2BE5-482A-9243-931281B1A332}">
      <dsp:nvSpPr>
        <dsp:cNvPr id="0" name=""/>
        <dsp:cNvSpPr/>
      </dsp:nvSpPr>
      <dsp:spPr>
        <a:xfrm>
          <a:off x="2179612" y="482875"/>
          <a:ext cx="1979197" cy="1187518"/>
        </a:xfrm>
        <a:prstGeom prst="rect">
          <a:avLst/>
        </a:prstGeom>
        <a:solidFill>
          <a:schemeClr val="accent1">
            <a:lumMod val="7500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b="1" kern="1200" dirty="0" smtClean="0">
              <a:solidFill>
                <a:schemeClr val="bg1"/>
              </a:solidFill>
            </a:rPr>
            <a:t>Sharing of Information</a:t>
          </a:r>
          <a:endParaRPr lang="en-US" sz="2000" b="1" kern="1200" dirty="0">
            <a:solidFill>
              <a:schemeClr val="bg1"/>
            </a:solidFill>
          </a:endParaRPr>
        </a:p>
      </dsp:txBody>
      <dsp:txXfrm>
        <a:off x="2179612" y="482875"/>
        <a:ext cx="1979197" cy="1187518"/>
      </dsp:txXfrm>
    </dsp:sp>
    <dsp:sp modelId="{F31CA8F4-7F79-4737-B75E-9470BB82436D}">
      <dsp:nvSpPr>
        <dsp:cNvPr id="0" name=""/>
        <dsp:cNvSpPr/>
      </dsp:nvSpPr>
      <dsp:spPr>
        <a:xfrm>
          <a:off x="4356729" y="482875"/>
          <a:ext cx="1979197" cy="1187518"/>
        </a:xfrm>
        <a:prstGeom prst="rect">
          <a:avLst/>
        </a:prstGeom>
        <a:solidFill>
          <a:schemeClr val="accent1">
            <a:lumMod val="7500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b="1" kern="1200" dirty="0" smtClean="0">
              <a:solidFill>
                <a:schemeClr val="bg1"/>
              </a:solidFill>
            </a:rPr>
            <a:t>Planning Work</a:t>
          </a:r>
          <a:endParaRPr lang="en-US" sz="2000" b="1" kern="1200" dirty="0">
            <a:solidFill>
              <a:schemeClr val="bg1"/>
            </a:solidFill>
          </a:endParaRPr>
        </a:p>
      </dsp:txBody>
      <dsp:txXfrm>
        <a:off x="4356729" y="482875"/>
        <a:ext cx="1979197" cy="1187518"/>
      </dsp:txXfrm>
    </dsp:sp>
    <dsp:sp modelId="{F9D38AA7-D7D8-4712-9FB3-4F409E02ABA8}">
      <dsp:nvSpPr>
        <dsp:cNvPr id="0" name=""/>
        <dsp:cNvSpPr/>
      </dsp:nvSpPr>
      <dsp:spPr>
        <a:xfrm>
          <a:off x="6533847" y="482875"/>
          <a:ext cx="1979197" cy="1187518"/>
        </a:xfrm>
        <a:prstGeom prst="rect">
          <a:avLst/>
        </a:prstGeom>
        <a:solidFill>
          <a:schemeClr val="accent1">
            <a:lumMod val="7500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b="1" kern="1200" dirty="0" smtClean="0">
              <a:solidFill>
                <a:schemeClr val="bg1"/>
              </a:solidFill>
            </a:rPr>
            <a:t>Assigning and Managing Work</a:t>
          </a:r>
          <a:endParaRPr lang="en-US" sz="2000" b="1" kern="1200" dirty="0">
            <a:solidFill>
              <a:schemeClr val="bg1"/>
            </a:solidFill>
          </a:endParaRPr>
        </a:p>
      </dsp:txBody>
      <dsp:txXfrm>
        <a:off x="6533847" y="482875"/>
        <a:ext cx="1979197" cy="1187518"/>
      </dsp:txXfrm>
    </dsp:sp>
    <dsp:sp modelId="{227FAFE0-417D-43F6-8F4A-08F10B35EFBF}">
      <dsp:nvSpPr>
        <dsp:cNvPr id="0" name=""/>
        <dsp:cNvSpPr/>
      </dsp:nvSpPr>
      <dsp:spPr>
        <a:xfrm>
          <a:off x="2494" y="1868313"/>
          <a:ext cx="1979197" cy="1187518"/>
        </a:xfrm>
        <a:prstGeom prst="rect">
          <a:avLst/>
        </a:prstGeom>
        <a:solidFill>
          <a:schemeClr val="accent1">
            <a:lumMod val="7500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b="1" kern="1200" dirty="0" smtClean="0">
              <a:solidFill>
                <a:schemeClr val="bg1"/>
              </a:solidFill>
            </a:rPr>
            <a:t>Finding Solutions and Removing Barriers</a:t>
          </a:r>
          <a:endParaRPr lang="en-US" sz="2000" b="1" kern="1200" dirty="0">
            <a:solidFill>
              <a:schemeClr val="bg1"/>
            </a:solidFill>
          </a:endParaRPr>
        </a:p>
      </dsp:txBody>
      <dsp:txXfrm>
        <a:off x="2494" y="1868313"/>
        <a:ext cx="1979197" cy="1187518"/>
      </dsp:txXfrm>
    </dsp:sp>
    <dsp:sp modelId="{95A4EBDD-47B4-48F7-B7E1-38B779631083}">
      <dsp:nvSpPr>
        <dsp:cNvPr id="0" name=""/>
        <dsp:cNvSpPr/>
      </dsp:nvSpPr>
      <dsp:spPr>
        <a:xfrm>
          <a:off x="2179612" y="1868313"/>
          <a:ext cx="1979197" cy="1187518"/>
        </a:xfrm>
        <a:prstGeom prst="rect">
          <a:avLst/>
        </a:prstGeom>
        <a:solidFill>
          <a:schemeClr val="accent1">
            <a:lumMod val="7500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b="1" kern="1200" dirty="0" smtClean="0">
              <a:solidFill>
                <a:schemeClr val="bg1"/>
              </a:solidFill>
            </a:rPr>
            <a:t>Providing Continuous Feedback</a:t>
          </a:r>
          <a:endParaRPr lang="en-US" sz="2000" b="1" kern="1200" dirty="0">
            <a:solidFill>
              <a:schemeClr val="bg1"/>
            </a:solidFill>
          </a:endParaRPr>
        </a:p>
      </dsp:txBody>
      <dsp:txXfrm>
        <a:off x="2179612" y="1868313"/>
        <a:ext cx="1979197" cy="1187518"/>
      </dsp:txXfrm>
    </dsp:sp>
    <dsp:sp modelId="{AFB4C6F3-E2BD-48DA-9C2D-93347A108F6C}">
      <dsp:nvSpPr>
        <dsp:cNvPr id="0" name=""/>
        <dsp:cNvSpPr/>
      </dsp:nvSpPr>
      <dsp:spPr>
        <a:xfrm>
          <a:off x="4356729" y="1868313"/>
          <a:ext cx="1979197" cy="1187518"/>
        </a:xfrm>
        <a:prstGeom prst="rect">
          <a:avLst/>
        </a:prstGeom>
        <a:solidFill>
          <a:schemeClr val="accent1">
            <a:lumMod val="7500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b="1" kern="1200" dirty="0" smtClean="0">
              <a:solidFill>
                <a:schemeClr val="bg1"/>
              </a:solidFill>
            </a:rPr>
            <a:t>Appraising Performance</a:t>
          </a:r>
          <a:endParaRPr lang="en-US" sz="2000" b="1" kern="1200" dirty="0">
            <a:solidFill>
              <a:schemeClr val="bg1"/>
            </a:solidFill>
          </a:endParaRPr>
        </a:p>
      </dsp:txBody>
      <dsp:txXfrm>
        <a:off x="4356729" y="1868313"/>
        <a:ext cx="1979197" cy="1187518"/>
      </dsp:txXfrm>
    </dsp:sp>
    <dsp:sp modelId="{2A51DCE9-2CD5-4917-97EE-1B78B484DB0F}">
      <dsp:nvSpPr>
        <dsp:cNvPr id="0" name=""/>
        <dsp:cNvSpPr/>
      </dsp:nvSpPr>
      <dsp:spPr>
        <a:xfrm>
          <a:off x="6536341" y="1908238"/>
          <a:ext cx="1979197" cy="1187518"/>
        </a:xfrm>
        <a:prstGeom prst="rect">
          <a:avLst/>
        </a:prstGeom>
        <a:solidFill>
          <a:schemeClr val="accent1">
            <a:lumMod val="7500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b="1" kern="1200" dirty="0" smtClean="0">
              <a:solidFill>
                <a:schemeClr val="bg1"/>
              </a:solidFill>
            </a:rPr>
            <a:t>Managing</a:t>
          </a:r>
        </a:p>
        <a:p>
          <a:pPr lvl="0" algn="ctr" defTabSz="889000">
            <a:lnSpc>
              <a:spcPct val="90000"/>
            </a:lnSpc>
            <a:spcBef>
              <a:spcPct val="0"/>
            </a:spcBef>
            <a:spcAft>
              <a:spcPct val="35000"/>
            </a:spcAft>
          </a:pPr>
          <a:r>
            <a:rPr lang="en-US" sz="2000" b="1" kern="1200" dirty="0" smtClean="0">
              <a:solidFill>
                <a:schemeClr val="bg1"/>
              </a:solidFill>
            </a:rPr>
            <a:t>Talent</a:t>
          </a:r>
          <a:endParaRPr lang="en-US" sz="2000" b="1" kern="1200" dirty="0">
            <a:solidFill>
              <a:schemeClr val="bg1"/>
            </a:solidFill>
          </a:endParaRPr>
        </a:p>
      </dsp:txBody>
      <dsp:txXfrm>
        <a:off x="6536341" y="1908238"/>
        <a:ext cx="1979197" cy="1187518"/>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C0AE36E-40BF-456C-A5B5-3E9264984689}">
      <dsp:nvSpPr>
        <dsp:cNvPr id="0" name=""/>
        <dsp:cNvSpPr/>
      </dsp:nvSpPr>
      <dsp:spPr>
        <a:xfrm>
          <a:off x="2367067" y="2361866"/>
          <a:ext cx="3759180" cy="2577809"/>
        </a:xfrm>
        <a:prstGeom prst="ellipse">
          <a:avLst/>
        </a:prstGeom>
        <a:solidFill>
          <a:schemeClr val="accent1">
            <a:lumMod val="75000"/>
          </a:schemeClr>
        </a:solidFill>
        <a:ln w="25400" cap="flat" cmpd="sng" algn="ctr">
          <a:solidFill>
            <a:schemeClr val="accent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1422400">
            <a:lnSpc>
              <a:spcPct val="90000"/>
            </a:lnSpc>
            <a:spcBef>
              <a:spcPct val="0"/>
            </a:spcBef>
            <a:spcAft>
              <a:spcPct val="35000"/>
            </a:spcAft>
          </a:pPr>
          <a:r>
            <a:rPr lang="en-US" sz="3200" b="1" kern="1200" dirty="0" smtClean="0">
              <a:solidFill>
                <a:schemeClr val="bg1"/>
              </a:solidFill>
            </a:rPr>
            <a:t>PERFORMANCE </a:t>
          </a:r>
        </a:p>
        <a:p>
          <a:pPr lvl="0" algn="ctr" defTabSz="1422400">
            <a:lnSpc>
              <a:spcPct val="90000"/>
            </a:lnSpc>
            <a:spcBef>
              <a:spcPct val="0"/>
            </a:spcBef>
            <a:spcAft>
              <a:spcPct val="35000"/>
            </a:spcAft>
          </a:pPr>
          <a:r>
            <a:rPr lang="en-US" sz="3200" b="1" kern="1200" dirty="0" smtClean="0">
              <a:solidFill>
                <a:schemeClr val="bg1"/>
              </a:solidFill>
            </a:rPr>
            <a:t>FEEDBACK</a:t>
          </a:r>
          <a:endParaRPr lang="en-US" sz="3200" b="1" kern="1200" dirty="0">
            <a:solidFill>
              <a:schemeClr val="bg1"/>
            </a:solidFill>
          </a:endParaRPr>
        </a:p>
      </dsp:txBody>
      <dsp:txXfrm>
        <a:off x="2917586" y="2739377"/>
        <a:ext cx="2658142" cy="1822787"/>
      </dsp:txXfrm>
    </dsp:sp>
    <dsp:sp modelId="{1923DC38-B8E8-4E9B-ADBA-763F3DDEE94C}">
      <dsp:nvSpPr>
        <dsp:cNvPr id="0" name=""/>
        <dsp:cNvSpPr/>
      </dsp:nvSpPr>
      <dsp:spPr>
        <a:xfrm rot="11173554">
          <a:off x="529736" y="3060306"/>
          <a:ext cx="2206671" cy="610687"/>
        </a:xfrm>
        <a:prstGeom prst="lef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70649EAE-105E-4306-864B-9319EC0B9D33}">
      <dsp:nvSpPr>
        <dsp:cNvPr id="0" name=""/>
        <dsp:cNvSpPr/>
      </dsp:nvSpPr>
      <dsp:spPr>
        <a:xfrm>
          <a:off x="0" y="2745030"/>
          <a:ext cx="1909396" cy="1093228"/>
        </a:xfrm>
        <a:prstGeom prst="roundRect">
          <a:avLst>
            <a:gd name="adj" fmla="val 10000"/>
          </a:avLst>
        </a:prstGeom>
        <a:solidFill>
          <a:srgbClr val="00206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1244600">
            <a:lnSpc>
              <a:spcPct val="90000"/>
            </a:lnSpc>
            <a:spcBef>
              <a:spcPct val="0"/>
            </a:spcBef>
            <a:spcAft>
              <a:spcPct val="35000"/>
            </a:spcAft>
          </a:pPr>
          <a:r>
            <a:rPr lang="en-US" sz="2800" kern="1200" dirty="0" smtClean="0"/>
            <a:t>Continuous</a:t>
          </a:r>
          <a:endParaRPr lang="en-US" sz="2800" kern="1200" dirty="0"/>
        </a:p>
      </dsp:txBody>
      <dsp:txXfrm>
        <a:off x="32020" y="2777050"/>
        <a:ext cx="1845356" cy="1029188"/>
      </dsp:txXfrm>
    </dsp:sp>
    <dsp:sp modelId="{F281BFE9-2F17-4349-9936-BDB0F612EC0E}">
      <dsp:nvSpPr>
        <dsp:cNvPr id="0" name=""/>
        <dsp:cNvSpPr/>
      </dsp:nvSpPr>
      <dsp:spPr>
        <a:xfrm rot="13039841">
          <a:off x="1057807" y="1828725"/>
          <a:ext cx="2400207" cy="610687"/>
        </a:xfrm>
        <a:prstGeom prst="lef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07D0E7B2-045B-48BD-B699-519AE10FA7A6}">
      <dsp:nvSpPr>
        <dsp:cNvPr id="0" name=""/>
        <dsp:cNvSpPr/>
      </dsp:nvSpPr>
      <dsp:spPr>
        <a:xfrm>
          <a:off x="584406" y="1143009"/>
          <a:ext cx="2035626" cy="982002"/>
        </a:xfrm>
        <a:prstGeom prst="roundRect">
          <a:avLst>
            <a:gd name="adj" fmla="val 10000"/>
          </a:avLst>
        </a:prstGeom>
        <a:solidFill>
          <a:srgbClr val="00206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1244600">
            <a:lnSpc>
              <a:spcPct val="90000"/>
            </a:lnSpc>
            <a:spcBef>
              <a:spcPct val="0"/>
            </a:spcBef>
            <a:spcAft>
              <a:spcPct val="35000"/>
            </a:spcAft>
          </a:pPr>
          <a:r>
            <a:rPr lang="en-US" sz="2800" kern="1200" dirty="0" smtClean="0"/>
            <a:t>Timely</a:t>
          </a:r>
          <a:endParaRPr lang="en-US" sz="2800" kern="1200" dirty="0"/>
        </a:p>
      </dsp:txBody>
      <dsp:txXfrm>
        <a:off x="613168" y="1171771"/>
        <a:ext cx="1978102" cy="924478"/>
      </dsp:txXfrm>
    </dsp:sp>
    <dsp:sp modelId="{12D33F2E-6DD6-495A-B5CE-CC70B22FA40D}">
      <dsp:nvSpPr>
        <dsp:cNvPr id="0" name=""/>
        <dsp:cNvSpPr/>
      </dsp:nvSpPr>
      <dsp:spPr>
        <a:xfrm rot="16153566">
          <a:off x="3149595" y="1341804"/>
          <a:ext cx="2139992" cy="610687"/>
        </a:xfrm>
        <a:prstGeom prst="lef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85A96265-E687-4B98-9FDE-623296DC4ABA}">
      <dsp:nvSpPr>
        <dsp:cNvPr id="0" name=""/>
        <dsp:cNvSpPr/>
      </dsp:nvSpPr>
      <dsp:spPr>
        <a:xfrm>
          <a:off x="3193130" y="535970"/>
          <a:ext cx="2035626" cy="941859"/>
        </a:xfrm>
        <a:prstGeom prst="roundRect">
          <a:avLst>
            <a:gd name="adj" fmla="val 10000"/>
          </a:avLst>
        </a:prstGeom>
        <a:solidFill>
          <a:srgbClr val="00206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1244600">
            <a:lnSpc>
              <a:spcPct val="90000"/>
            </a:lnSpc>
            <a:spcBef>
              <a:spcPct val="0"/>
            </a:spcBef>
            <a:spcAft>
              <a:spcPct val="35000"/>
            </a:spcAft>
          </a:pPr>
          <a:r>
            <a:rPr lang="en-US" sz="2800" kern="1200" dirty="0" smtClean="0"/>
            <a:t>Frequent</a:t>
          </a:r>
          <a:endParaRPr lang="en-US" sz="2800" kern="1200" dirty="0"/>
        </a:p>
      </dsp:txBody>
      <dsp:txXfrm>
        <a:off x="3220716" y="563556"/>
        <a:ext cx="1980454" cy="886687"/>
      </dsp:txXfrm>
    </dsp:sp>
    <dsp:sp modelId="{5F8CC351-7FC7-4E08-ACAE-D49101555220}">
      <dsp:nvSpPr>
        <dsp:cNvPr id="0" name=""/>
        <dsp:cNvSpPr/>
      </dsp:nvSpPr>
      <dsp:spPr>
        <a:xfrm rot="19263394">
          <a:off x="5019322" y="1811290"/>
          <a:ext cx="2251329" cy="610687"/>
        </a:xfrm>
        <a:prstGeom prst="lef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9B4FD659-4F3B-471E-BD20-71AB0E529C3A}">
      <dsp:nvSpPr>
        <dsp:cNvPr id="0" name=""/>
        <dsp:cNvSpPr/>
      </dsp:nvSpPr>
      <dsp:spPr>
        <a:xfrm>
          <a:off x="5738282" y="1144533"/>
          <a:ext cx="2035626" cy="956467"/>
        </a:xfrm>
        <a:prstGeom prst="roundRect">
          <a:avLst>
            <a:gd name="adj" fmla="val 10000"/>
          </a:avLst>
        </a:prstGeom>
        <a:solidFill>
          <a:srgbClr val="00206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1244600">
            <a:lnSpc>
              <a:spcPct val="90000"/>
            </a:lnSpc>
            <a:spcBef>
              <a:spcPct val="0"/>
            </a:spcBef>
            <a:spcAft>
              <a:spcPct val="35000"/>
            </a:spcAft>
          </a:pPr>
          <a:r>
            <a:rPr lang="en-US" sz="2800" kern="1200" dirty="0" smtClean="0"/>
            <a:t>Meaningful</a:t>
          </a:r>
          <a:endParaRPr lang="en-US" sz="2800" kern="1200" dirty="0"/>
        </a:p>
      </dsp:txBody>
      <dsp:txXfrm>
        <a:off x="5766296" y="1172547"/>
        <a:ext cx="1979598" cy="900439"/>
      </dsp:txXfrm>
    </dsp:sp>
    <dsp:sp modelId="{196EC57F-F066-4449-9E00-C03DEAEB0B34}">
      <dsp:nvSpPr>
        <dsp:cNvPr id="0" name=""/>
        <dsp:cNvSpPr/>
      </dsp:nvSpPr>
      <dsp:spPr>
        <a:xfrm rot="21134359">
          <a:off x="5698241" y="2990056"/>
          <a:ext cx="2311988" cy="610687"/>
        </a:xfrm>
        <a:prstGeom prst="lef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B44FB912-E23C-4FD4-ABE0-347378CA9357}">
      <dsp:nvSpPr>
        <dsp:cNvPr id="0" name=""/>
        <dsp:cNvSpPr/>
      </dsp:nvSpPr>
      <dsp:spPr>
        <a:xfrm>
          <a:off x="6549810" y="2722007"/>
          <a:ext cx="1977610" cy="960245"/>
        </a:xfrm>
        <a:prstGeom prst="roundRect">
          <a:avLst>
            <a:gd name="adj" fmla="val 10000"/>
          </a:avLst>
        </a:prstGeom>
        <a:solidFill>
          <a:srgbClr val="00206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1244600">
            <a:lnSpc>
              <a:spcPct val="90000"/>
            </a:lnSpc>
            <a:spcBef>
              <a:spcPct val="0"/>
            </a:spcBef>
            <a:spcAft>
              <a:spcPct val="35000"/>
            </a:spcAft>
          </a:pPr>
          <a:r>
            <a:rPr lang="en-US" sz="2800" kern="1200" dirty="0" smtClean="0"/>
            <a:t>Two-Way</a:t>
          </a:r>
          <a:endParaRPr lang="en-US" sz="2800" kern="1200" dirty="0"/>
        </a:p>
      </dsp:txBody>
      <dsp:txXfrm>
        <a:off x="6577935" y="2750132"/>
        <a:ext cx="1921360" cy="903995"/>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FC7279F-C76C-4609-A3BE-AA19043ABD16}">
      <dsp:nvSpPr>
        <dsp:cNvPr id="0" name=""/>
        <dsp:cNvSpPr/>
      </dsp:nvSpPr>
      <dsp:spPr>
        <a:xfrm>
          <a:off x="0" y="2507"/>
          <a:ext cx="8991600" cy="0"/>
        </a:xfrm>
        <a:prstGeom prst="lin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078EDA3-5217-410E-A637-9101BFCAB0A4}">
      <dsp:nvSpPr>
        <dsp:cNvPr id="0" name=""/>
        <dsp:cNvSpPr/>
      </dsp:nvSpPr>
      <dsp:spPr>
        <a:xfrm>
          <a:off x="0" y="2507"/>
          <a:ext cx="1798320" cy="171018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4300" tIns="114300" rIns="114300" bIns="114300" numCol="1" spcCol="1270" anchor="ctr" anchorCtr="0">
          <a:noAutofit/>
        </a:bodyPr>
        <a:lstStyle/>
        <a:p>
          <a:pPr lvl="0" algn="l" defTabSz="1333500">
            <a:lnSpc>
              <a:spcPct val="90000"/>
            </a:lnSpc>
            <a:spcBef>
              <a:spcPct val="0"/>
            </a:spcBef>
            <a:spcAft>
              <a:spcPct val="35000"/>
            </a:spcAft>
          </a:pPr>
          <a:r>
            <a:rPr lang="en-US" sz="3000" b="1" u="sng" kern="1200" dirty="0" smtClean="0"/>
            <a:t>Situation:</a:t>
          </a:r>
          <a:endParaRPr lang="en-US" sz="3000" b="1" u="sng" kern="1200" dirty="0"/>
        </a:p>
      </dsp:txBody>
      <dsp:txXfrm>
        <a:off x="0" y="2507"/>
        <a:ext cx="1798320" cy="1710183"/>
      </dsp:txXfrm>
    </dsp:sp>
    <dsp:sp modelId="{253512E0-9FBE-40C7-992E-787DBCDB341B}">
      <dsp:nvSpPr>
        <dsp:cNvPr id="0" name=""/>
        <dsp:cNvSpPr/>
      </dsp:nvSpPr>
      <dsp:spPr>
        <a:xfrm>
          <a:off x="1933193" y="80167"/>
          <a:ext cx="7058406" cy="155319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ctr" anchorCtr="0">
          <a:noAutofit/>
        </a:bodyPr>
        <a:lstStyle/>
        <a:p>
          <a:pPr lvl="0" algn="l" defTabSz="1244600">
            <a:lnSpc>
              <a:spcPct val="90000"/>
            </a:lnSpc>
            <a:spcBef>
              <a:spcPct val="0"/>
            </a:spcBef>
            <a:spcAft>
              <a:spcPct val="35000"/>
            </a:spcAft>
          </a:pPr>
          <a:r>
            <a:rPr lang="en-US" sz="2800" kern="1200" dirty="0" smtClean="0">
              <a:solidFill>
                <a:schemeClr val="tx1"/>
              </a:solidFill>
              <a:effectLst/>
              <a:latin typeface="+mn-lt"/>
              <a:ea typeface="+mn-ea"/>
              <a:cs typeface="+mn-cs"/>
            </a:rPr>
            <a:t>“Joe, in last week’s performance discussion, while I was sharing my accomplishments,</a:t>
          </a:r>
          <a:endParaRPr lang="en-US" sz="2800" kern="1200" dirty="0"/>
        </a:p>
      </dsp:txBody>
      <dsp:txXfrm>
        <a:off x="1933193" y="80167"/>
        <a:ext cx="7058406" cy="1553193"/>
      </dsp:txXfrm>
    </dsp:sp>
    <dsp:sp modelId="{FB371196-2500-49C0-9804-C1D0AEC0D180}">
      <dsp:nvSpPr>
        <dsp:cNvPr id="0" name=""/>
        <dsp:cNvSpPr/>
      </dsp:nvSpPr>
      <dsp:spPr>
        <a:xfrm>
          <a:off x="1798319" y="1633361"/>
          <a:ext cx="7193280"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BB563FEF-58A9-402D-8D6A-D71CAFB7F6EA}">
      <dsp:nvSpPr>
        <dsp:cNvPr id="0" name=""/>
        <dsp:cNvSpPr/>
      </dsp:nvSpPr>
      <dsp:spPr>
        <a:xfrm>
          <a:off x="0" y="1712690"/>
          <a:ext cx="8991600" cy="0"/>
        </a:xfrm>
        <a:prstGeom prst="lin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B48CC56-8FD1-48A7-9104-63EDEE9D02D8}">
      <dsp:nvSpPr>
        <dsp:cNvPr id="0" name=""/>
        <dsp:cNvSpPr/>
      </dsp:nvSpPr>
      <dsp:spPr>
        <a:xfrm>
          <a:off x="0" y="1712690"/>
          <a:ext cx="1798320" cy="171018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4300" tIns="114300" rIns="114300" bIns="114300" numCol="1" spcCol="1270" anchor="ctr" anchorCtr="0">
          <a:noAutofit/>
        </a:bodyPr>
        <a:lstStyle/>
        <a:p>
          <a:pPr lvl="0" algn="l" defTabSz="1333500">
            <a:lnSpc>
              <a:spcPct val="90000"/>
            </a:lnSpc>
            <a:spcBef>
              <a:spcPct val="0"/>
            </a:spcBef>
            <a:spcAft>
              <a:spcPct val="35000"/>
            </a:spcAft>
          </a:pPr>
          <a:r>
            <a:rPr lang="en-US" sz="3000" b="1" u="sng" kern="1200" dirty="0" smtClean="0"/>
            <a:t>Behavior:</a:t>
          </a:r>
          <a:endParaRPr lang="en-US" sz="3000" b="1" u="sng" kern="1200" dirty="0"/>
        </a:p>
      </dsp:txBody>
      <dsp:txXfrm>
        <a:off x="0" y="1712690"/>
        <a:ext cx="1798320" cy="1710183"/>
      </dsp:txXfrm>
    </dsp:sp>
    <dsp:sp modelId="{F258F98A-0BD3-4CFD-A238-AB7D41B002DD}">
      <dsp:nvSpPr>
        <dsp:cNvPr id="0" name=""/>
        <dsp:cNvSpPr/>
      </dsp:nvSpPr>
      <dsp:spPr>
        <a:xfrm>
          <a:off x="1933193" y="1790350"/>
          <a:ext cx="7058406" cy="155319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ctr" anchorCtr="0">
          <a:noAutofit/>
        </a:bodyPr>
        <a:lstStyle/>
        <a:p>
          <a:pPr lvl="0" algn="l" defTabSz="1244600">
            <a:lnSpc>
              <a:spcPct val="90000"/>
            </a:lnSpc>
            <a:spcBef>
              <a:spcPct val="0"/>
            </a:spcBef>
            <a:spcAft>
              <a:spcPct val="35000"/>
            </a:spcAft>
          </a:pPr>
          <a:r>
            <a:rPr lang="en-US" sz="2800" kern="1200" dirty="0" smtClean="0">
              <a:solidFill>
                <a:schemeClr val="tx1"/>
              </a:solidFill>
              <a:effectLst/>
              <a:latin typeface="+mn-lt"/>
              <a:ea typeface="+mn-ea"/>
              <a:cs typeface="+mn-cs"/>
            </a:rPr>
            <a:t>you picked up your phone and started texting</a:t>
          </a:r>
          <a:r>
            <a:rPr lang="en-US" sz="2800" kern="1200" dirty="0" smtClean="0"/>
            <a:t>.</a:t>
          </a:r>
          <a:endParaRPr lang="en-US" sz="2800" kern="1200" dirty="0"/>
        </a:p>
      </dsp:txBody>
      <dsp:txXfrm>
        <a:off x="1933193" y="1790350"/>
        <a:ext cx="7058406" cy="1553193"/>
      </dsp:txXfrm>
    </dsp:sp>
    <dsp:sp modelId="{22D849C5-20A5-4FEC-815A-868B0DBD8823}">
      <dsp:nvSpPr>
        <dsp:cNvPr id="0" name=""/>
        <dsp:cNvSpPr/>
      </dsp:nvSpPr>
      <dsp:spPr>
        <a:xfrm>
          <a:off x="1798319" y="3343544"/>
          <a:ext cx="7193280"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AAE5616B-8AEC-49D7-BA6D-A187A5911ED7}">
      <dsp:nvSpPr>
        <dsp:cNvPr id="0" name=""/>
        <dsp:cNvSpPr/>
      </dsp:nvSpPr>
      <dsp:spPr>
        <a:xfrm>
          <a:off x="0" y="3422874"/>
          <a:ext cx="8991600" cy="0"/>
        </a:xfrm>
        <a:prstGeom prst="lin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30BC914-56F6-4465-95A4-E20707226054}">
      <dsp:nvSpPr>
        <dsp:cNvPr id="0" name=""/>
        <dsp:cNvSpPr/>
      </dsp:nvSpPr>
      <dsp:spPr>
        <a:xfrm>
          <a:off x="0" y="3422874"/>
          <a:ext cx="1798320" cy="171018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4300" tIns="114300" rIns="114300" bIns="114300" numCol="1" spcCol="1270" anchor="ctr" anchorCtr="0">
          <a:noAutofit/>
        </a:bodyPr>
        <a:lstStyle/>
        <a:p>
          <a:pPr lvl="0" algn="l" defTabSz="1333500">
            <a:lnSpc>
              <a:spcPct val="90000"/>
            </a:lnSpc>
            <a:spcBef>
              <a:spcPct val="0"/>
            </a:spcBef>
            <a:spcAft>
              <a:spcPct val="35000"/>
            </a:spcAft>
          </a:pPr>
          <a:r>
            <a:rPr lang="en-US" sz="3000" b="1" u="sng" kern="1200" dirty="0" smtClean="0"/>
            <a:t>Impact:</a:t>
          </a:r>
          <a:endParaRPr lang="en-US" sz="3000" b="1" u="sng" kern="1200" dirty="0"/>
        </a:p>
      </dsp:txBody>
      <dsp:txXfrm>
        <a:off x="0" y="3422874"/>
        <a:ext cx="1798320" cy="1710183"/>
      </dsp:txXfrm>
    </dsp:sp>
    <dsp:sp modelId="{EFCC56F7-BCB6-4257-9B3A-1F98640DA546}">
      <dsp:nvSpPr>
        <dsp:cNvPr id="0" name=""/>
        <dsp:cNvSpPr/>
      </dsp:nvSpPr>
      <dsp:spPr>
        <a:xfrm>
          <a:off x="1933193" y="3500533"/>
          <a:ext cx="7058406" cy="155319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ctr" anchorCtr="0">
          <a:noAutofit/>
        </a:bodyPr>
        <a:lstStyle/>
        <a:p>
          <a:pPr lvl="0" algn="l" defTabSz="1244600">
            <a:lnSpc>
              <a:spcPct val="90000"/>
            </a:lnSpc>
            <a:spcBef>
              <a:spcPct val="0"/>
            </a:spcBef>
            <a:spcAft>
              <a:spcPct val="35000"/>
            </a:spcAft>
          </a:pPr>
          <a:r>
            <a:rPr lang="en-US" sz="2800" kern="1200" dirty="0" smtClean="0">
              <a:solidFill>
                <a:schemeClr val="tx1"/>
              </a:solidFill>
              <a:effectLst/>
              <a:latin typeface="+mn-lt"/>
              <a:ea typeface="+mn-ea"/>
              <a:cs typeface="+mn-cs"/>
            </a:rPr>
            <a:t>I felt like our discussion was not important enough for you to give me your full attention.”</a:t>
          </a:r>
          <a:endParaRPr lang="en-US" sz="2800" kern="1200" dirty="0"/>
        </a:p>
      </dsp:txBody>
      <dsp:txXfrm>
        <a:off x="1933193" y="3500533"/>
        <a:ext cx="7058406" cy="1553193"/>
      </dsp:txXfrm>
    </dsp:sp>
    <dsp:sp modelId="{45386090-888F-499C-A1E7-BE64F11456A0}">
      <dsp:nvSpPr>
        <dsp:cNvPr id="0" name=""/>
        <dsp:cNvSpPr/>
      </dsp:nvSpPr>
      <dsp:spPr>
        <a:xfrm>
          <a:off x="1798319" y="5053727"/>
          <a:ext cx="7193280"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FC7279F-C76C-4609-A3BE-AA19043ABD16}">
      <dsp:nvSpPr>
        <dsp:cNvPr id="0" name=""/>
        <dsp:cNvSpPr/>
      </dsp:nvSpPr>
      <dsp:spPr>
        <a:xfrm>
          <a:off x="0" y="2507"/>
          <a:ext cx="9067800" cy="0"/>
        </a:xfrm>
        <a:prstGeom prst="lin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078EDA3-5217-410E-A637-9101BFCAB0A4}">
      <dsp:nvSpPr>
        <dsp:cNvPr id="0" name=""/>
        <dsp:cNvSpPr/>
      </dsp:nvSpPr>
      <dsp:spPr>
        <a:xfrm>
          <a:off x="0" y="2507"/>
          <a:ext cx="1765741" cy="171018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0490" tIns="110490" rIns="110490" bIns="110490" numCol="1" spcCol="1270" anchor="ctr" anchorCtr="0">
          <a:noAutofit/>
        </a:bodyPr>
        <a:lstStyle/>
        <a:p>
          <a:pPr lvl="0" algn="l" defTabSz="1289050">
            <a:lnSpc>
              <a:spcPct val="90000"/>
            </a:lnSpc>
            <a:spcBef>
              <a:spcPct val="0"/>
            </a:spcBef>
            <a:spcAft>
              <a:spcPct val="35000"/>
            </a:spcAft>
          </a:pPr>
          <a:r>
            <a:rPr lang="en-US" sz="2900" b="1" u="sng" kern="1200" dirty="0" smtClean="0"/>
            <a:t>Situation:</a:t>
          </a:r>
          <a:endParaRPr lang="en-US" sz="2900" b="1" u="sng" kern="1200" dirty="0"/>
        </a:p>
      </dsp:txBody>
      <dsp:txXfrm>
        <a:off x="0" y="2507"/>
        <a:ext cx="1765741" cy="1710183"/>
      </dsp:txXfrm>
    </dsp:sp>
    <dsp:sp modelId="{253512E0-9FBE-40C7-992E-787DBCDB341B}">
      <dsp:nvSpPr>
        <dsp:cNvPr id="0" name=""/>
        <dsp:cNvSpPr/>
      </dsp:nvSpPr>
      <dsp:spPr>
        <a:xfrm>
          <a:off x="1898172" y="85678"/>
          <a:ext cx="7165688" cy="154245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ctr" anchorCtr="0">
          <a:noAutofit/>
        </a:bodyPr>
        <a:lstStyle/>
        <a:p>
          <a:pPr lvl="0" algn="l" defTabSz="1244600">
            <a:lnSpc>
              <a:spcPct val="90000"/>
            </a:lnSpc>
            <a:spcBef>
              <a:spcPct val="0"/>
            </a:spcBef>
            <a:spcAft>
              <a:spcPct val="35000"/>
            </a:spcAft>
          </a:pPr>
          <a:r>
            <a:rPr lang="en-US" sz="2800" kern="1200" dirty="0" smtClean="0">
              <a:solidFill>
                <a:schemeClr val="tx1"/>
              </a:solidFill>
              <a:effectLst/>
              <a:latin typeface="+mn-lt"/>
              <a:ea typeface="+mn-ea"/>
              <a:cs typeface="+mn-cs"/>
            </a:rPr>
            <a:t>“Carmen, at Monday’s budget meeting, </a:t>
          </a:r>
          <a:endParaRPr lang="en-US" sz="2800" kern="1200" dirty="0"/>
        </a:p>
      </dsp:txBody>
      <dsp:txXfrm>
        <a:off x="1898172" y="85678"/>
        <a:ext cx="7165688" cy="1542456"/>
      </dsp:txXfrm>
    </dsp:sp>
    <dsp:sp modelId="{FB371196-2500-49C0-9804-C1D0AEC0D180}">
      <dsp:nvSpPr>
        <dsp:cNvPr id="0" name=""/>
        <dsp:cNvSpPr/>
      </dsp:nvSpPr>
      <dsp:spPr>
        <a:xfrm>
          <a:off x="1765741" y="1628135"/>
          <a:ext cx="7062966"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BB563FEF-58A9-402D-8D6A-D71CAFB7F6EA}">
      <dsp:nvSpPr>
        <dsp:cNvPr id="0" name=""/>
        <dsp:cNvSpPr/>
      </dsp:nvSpPr>
      <dsp:spPr>
        <a:xfrm>
          <a:off x="0" y="1712690"/>
          <a:ext cx="9067800" cy="0"/>
        </a:xfrm>
        <a:prstGeom prst="lin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B48CC56-8FD1-48A7-9104-63EDEE9D02D8}">
      <dsp:nvSpPr>
        <dsp:cNvPr id="0" name=""/>
        <dsp:cNvSpPr/>
      </dsp:nvSpPr>
      <dsp:spPr>
        <a:xfrm>
          <a:off x="0" y="1712690"/>
          <a:ext cx="1737404" cy="171018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0490" tIns="110490" rIns="110490" bIns="110490" numCol="1" spcCol="1270" anchor="ctr" anchorCtr="0">
          <a:noAutofit/>
        </a:bodyPr>
        <a:lstStyle/>
        <a:p>
          <a:pPr lvl="0" algn="l" defTabSz="1289050">
            <a:lnSpc>
              <a:spcPct val="90000"/>
            </a:lnSpc>
            <a:spcBef>
              <a:spcPct val="0"/>
            </a:spcBef>
            <a:spcAft>
              <a:spcPct val="35000"/>
            </a:spcAft>
          </a:pPr>
          <a:r>
            <a:rPr lang="en-US" sz="2900" b="1" u="sng" kern="1200" dirty="0" smtClean="0"/>
            <a:t>Behavior:</a:t>
          </a:r>
          <a:endParaRPr lang="en-US" sz="2900" b="1" u="sng" kern="1200" dirty="0"/>
        </a:p>
      </dsp:txBody>
      <dsp:txXfrm>
        <a:off x="0" y="1712690"/>
        <a:ext cx="1737404" cy="1710183"/>
      </dsp:txXfrm>
    </dsp:sp>
    <dsp:sp modelId="{F258F98A-0BD3-4CFD-A238-AB7D41B002DD}">
      <dsp:nvSpPr>
        <dsp:cNvPr id="0" name=""/>
        <dsp:cNvSpPr/>
      </dsp:nvSpPr>
      <dsp:spPr>
        <a:xfrm>
          <a:off x="1867709" y="1790350"/>
          <a:ext cx="7196694" cy="155319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ctr" anchorCtr="0">
          <a:noAutofit/>
        </a:bodyPr>
        <a:lstStyle/>
        <a:p>
          <a:pPr lvl="0" algn="l" defTabSz="1244600">
            <a:lnSpc>
              <a:spcPct val="90000"/>
            </a:lnSpc>
            <a:spcBef>
              <a:spcPct val="0"/>
            </a:spcBef>
            <a:spcAft>
              <a:spcPct val="35000"/>
            </a:spcAft>
          </a:pPr>
          <a:r>
            <a:rPr lang="en-US" sz="2800" kern="1200" dirty="0" smtClean="0"/>
            <a:t>you ensured that the meeting started on-time and that everyone had the correct handouts in advance.</a:t>
          </a:r>
          <a:endParaRPr lang="en-US" sz="2800" kern="1200" dirty="0"/>
        </a:p>
      </dsp:txBody>
      <dsp:txXfrm>
        <a:off x="1867709" y="1790350"/>
        <a:ext cx="7196694" cy="1553193"/>
      </dsp:txXfrm>
    </dsp:sp>
    <dsp:sp modelId="{22D849C5-20A5-4FEC-815A-868B0DBD8823}">
      <dsp:nvSpPr>
        <dsp:cNvPr id="0" name=""/>
        <dsp:cNvSpPr/>
      </dsp:nvSpPr>
      <dsp:spPr>
        <a:xfrm>
          <a:off x="1737404" y="3343544"/>
          <a:ext cx="6949618"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AAE5616B-8AEC-49D7-BA6D-A187A5911ED7}">
      <dsp:nvSpPr>
        <dsp:cNvPr id="0" name=""/>
        <dsp:cNvSpPr/>
      </dsp:nvSpPr>
      <dsp:spPr>
        <a:xfrm>
          <a:off x="0" y="3422874"/>
          <a:ext cx="9067800" cy="0"/>
        </a:xfrm>
        <a:prstGeom prst="lin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30BC914-56F6-4465-95A4-E20707226054}">
      <dsp:nvSpPr>
        <dsp:cNvPr id="0" name=""/>
        <dsp:cNvSpPr/>
      </dsp:nvSpPr>
      <dsp:spPr>
        <a:xfrm>
          <a:off x="0" y="3422874"/>
          <a:ext cx="1634683" cy="171018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0490" tIns="110490" rIns="110490" bIns="110490" numCol="1" spcCol="1270" anchor="ctr" anchorCtr="0">
          <a:noAutofit/>
        </a:bodyPr>
        <a:lstStyle/>
        <a:p>
          <a:pPr lvl="0" algn="l" defTabSz="1289050">
            <a:lnSpc>
              <a:spcPct val="90000"/>
            </a:lnSpc>
            <a:spcBef>
              <a:spcPct val="0"/>
            </a:spcBef>
            <a:spcAft>
              <a:spcPct val="35000"/>
            </a:spcAft>
          </a:pPr>
          <a:r>
            <a:rPr lang="en-US" sz="2900" b="1" u="sng" kern="1200" dirty="0" smtClean="0"/>
            <a:t>Impact:</a:t>
          </a:r>
          <a:endParaRPr lang="en-US" sz="2900" b="1" u="sng" kern="1200" dirty="0"/>
        </a:p>
      </dsp:txBody>
      <dsp:txXfrm>
        <a:off x="0" y="3422874"/>
        <a:ext cx="1634683" cy="1710183"/>
      </dsp:txXfrm>
    </dsp:sp>
    <dsp:sp modelId="{EFCC56F7-BCB6-4257-9B3A-1F98640DA546}">
      <dsp:nvSpPr>
        <dsp:cNvPr id="0" name=""/>
        <dsp:cNvSpPr/>
      </dsp:nvSpPr>
      <dsp:spPr>
        <a:xfrm>
          <a:off x="1757284" y="3500533"/>
          <a:ext cx="7302970" cy="155319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ctr" anchorCtr="0">
          <a:noAutofit/>
        </a:bodyPr>
        <a:lstStyle/>
        <a:p>
          <a:pPr lvl="0" algn="l" defTabSz="1066800">
            <a:lnSpc>
              <a:spcPct val="90000"/>
            </a:lnSpc>
            <a:spcBef>
              <a:spcPct val="0"/>
            </a:spcBef>
            <a:spcAft>
              <a:spcPct val="35000"/>
            </a:spcAft>
          </a:pPr>
          <a:r>
            <a:rPr lang="en-US" sz="2400" kern="1200" dirty="0" smtClean="0">
              <a:solidFill>
                <a:schemeClr val="tx1"/>
              </a:solidFill>
              <a:effectLst/>
              <a:latin typeface="+mn-lt"/>
              <a:ea typeface="+mn-ea"/>
              <a:cs typeface="+mn-cs"/>
            </a:rPr>
            <a:t> </a:t>
          </a:r>
          <a:r>
            <a:rPr lang="en-US" sz="2800" kern="1200" dirty="0" smtClean="0"/>
            <a:t>All of your</a:t>
          </a:r>
          <a:r>
            <a:rPr lang="en-US" sz="2800" kern="1200" baseline="0" dirty="0" smtClean="0"/>
            <a:t> research was correct, and all meeting member questions were correctly answered.  You did an excellent job and made us all look really good.  Thanks for all of your hard work!” </a:t>
          </a:r>
          <a:endParaRPr lang="en-US" sz="2800" kern="1200" dirty="0"/>
        </a:p>
      </dsp:txBody>
      <dsp:txXfrm>
        <a:off x="1757284" y="3500533"/>
        <a:ext cx="7302970" cy="1553193"/>
      </dsp:txXfrm>
    </dsp:sp>
    <dsp:sp modelId="{45386090-888F-499C-A1E7-BE64F11456A0}">
      <dsp:nvSpPr>
        <dsp:cNvPr id="0" name=""/>
        <dsp:cNvSpPr/>
      </dsp:nvSpPr>
      <dsp:spPr>
        <a:xfrm>
          <a:off x="1634683" y="5053727"/>
          <a:ext cx="6538733"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D2BEA27-ED05-4808-B604-FC79B5A6F5C8}">
      <dsp:nvSpPr>
        <dsp:cNvPr id="0" name=""/>
        <dsp:cNvSpPr/>
      </dsp:nvSpPr>
      <dsp:spPr>
        <a:xfrm>
          <a:off x="611504" y="0"/>
          <a:ext cx="6930390" cy="3124200"/>
        </a:xfrm>
        <a:prstGeom prst="rightArrow">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AE56774-E631-43F8-8F2A-CF30EACD9908}">
      <dsp:nvSpPr>
        <dsp:cNvPr id="0" name=""/>
        <dsp:cNvSpPr/>
      </dsp:nvSpPr>
      <dsp:spPr>
        <a:xfrm>
          <a:off x="2886" y="937260"/>
          <a:ext cx="2537785" cy="1249680"/>
        </a:xfrm>
        <a:prstGeom prst="roundRect">
          <a:avLst/>
        </a:prstGeom>
        <a:solidFill>
          <a:srgbClr val="00B0F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3830" tIns="163830" rIns="163830" bIns="163830" numCol="1" spcCol="1270" anchor="ctr" anchorCtr="0">
          <a:noAutofit/>
        </a:bodyPr>
        <a:lstStyle/>
        <a:p>
          <a:pPr lvl="0" algn="ctr" defTabSz="1911350">
            <a:lnSpc>
              <a:spcPct val="90000"/>
            </a:lnSpc>
            <a:spcBef>
              <a:spcPct val="0"/>
            </a:spcBef>
            <a:spcAft>
              <a:spcPct val="35000"/>
            </a:spcAft>
          </a:pPr>
          <a:r>
            <a:rPr lang="en-US" sz="4300" b="1" kern="1200" dirty="0" smtClean="0"/>
            <a:t>Situation</a:t>
          </a:r>
          <a:endParaRPr lang="en-US" sz="4300" b="1" kern="1200" dirty="0"/>
        </a:p>
      </dsp:txBody>
      <dsp:txXfrm>
        <a:off x="63890" y="998264"/>
        <a:ext cx="2415777" cy="1127672"/>
      </dsp:txXfrm>
    </dsp:sp>
    <dsp:sp modelId="{800D2217-9209-48CC-B5E9-816027579A41}">
      <dsp:nvSpPr>
        <dsp:cNvPr id="0" name=""/>
        <dsp:cNvSpPr/>
      </dsp:nvSpPr>
      <dsp:spPr>
        <a:xfrm>
          <a:off x="2807807" y="937260"/>
          <a:ext cx="2537785" cy="124968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3830" tIns="163830" rIns="163830" bIns="163830" numCol="1" spcCol="1270" anchor="ctr" anchorCtr="0">
          <a:noAutofit/>
        </a:bodyPr>
        <a:lstStyle/>
        <a:p>
          <a:pPr lvl="0" algn="ctr" defTabSz="1911350">
            <a:lnSpc>
              <a:spcPct val="90000"/>
            </a:lnSpc>
            <a:spcBef>
              <a:spcPct val="0"/>
            </a:spcBef>
            <a:spcAft>
              <a:spcPct val="35000"/>
            </a:spcAft>
          </a:pPr>
          <a:r>
            <a:rPr lang="en-US" sz="4300" b="1" kern="1200" dirty="0" smtClean="0"/>
            <a:t>Behavior</a:t>
          </a:r>
          <a:endParaRPr lang="en-US" sz="4300" b="1" kern="1200" dirty="0"/>
        </a:p>
      </dsp:txBody>
      <dsp:txXfrm>
        <a:off x="2868811" y="998264"/>
        <a:ext cx="2415777" cy="1127672"/>
      </dsp:txXfrm>
    </dsp:sp>
    <dsp:sp modelId="{42DC65B3-A84C-46BC-979C-0D1641883EFF}">
      <dsp:nvSpPr>
        <dsp:cNvPr id="0" name=""/>
        <dsp:cNvSpPr/>
      </dsp:nvSpPr>
      <dsp:spPr>
        <a:xfrm>
          <a:off x="5612728" y="937260"/>
          <a:ext cx="2537785" cy="1249680"/>
        </a:xfrm>
        <a:prstGeom prst="roundRect">
          <a:avLst/>
        </a:prstGeom>
        <a:solidFill>
          <a:srgbClr val="00B05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3830" tIns="163830" rIns="163830" bIns="163830" numCol="1" spcCol="1270" anchor="ctr" anchorCtr="0">
          <a:noAutofit/>
        </a:bodyPr>
        <a:lstStyle/>
        <a:p>
          <a:pPr lvl="0" algn="ctr" defTabSz="1911350">
            <a:lnSpc>
              <a:spcPct val="90000"/>
            </a:lnSpc>
            <a:spcBef>
              <a:spcPct val="0"/>
            </a:spcBef>
            <a:spcAft>
              <a:spcPct val="35000"/>
            </a:spcAft>
          </a:pPr>
          <a:r>
            <a:rPr lang="en-US" sz="4300" b="1" kern="1200" dirty="0" smtClean="0"/>
            <a:t>Impact</a:t>
          </a:r>
          <a:endParaRPr lang="en-US" sz="4300" b="1" kern="1200" dirty="0"/>
        </a:p>
      </dsp:txBody>
      <dsp:txXfrm>
        <a:off x="5673732" y="998264"/>
        <a:ext cx="2415777" cy="1127672"/>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6C3583D-C7A4-4EC3-969B-7A6CC2EE856E}">
      <dsp:nvSpPr>
        <dsp:cNvPr id="0" name=""/>
        <dsp:cNvSpPr/>
      </dsp:nvSpPr>
      <dsp:spPr>
        <a:xfrm>
          <a:off x="2845699" y="2343361"/>
          <a:ext cx="2843001" cy="2781781"/>
        </a:xfrm>
        <a:prstGeom prst="ellipse">
          <a:avLst/>
        </a:prstGeom>
        <a:solidFill>
          <a:srgbClr val="00206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lvl="0" algn="ctr" defTabSz="1600200">
            <a:lnSpc>
              <a:spcPct val="90000"/>
            </a:lnSpc>
            <a:spcBef>
              <a:spcPct val="0"/>
            </a:spcBef>
            <a:spcAft>
              <a:spcPct val="35000"/>
            </a:spcAft>
          </a:pPr>
          <a:r>
            <a:rPr lang="en-US" sz="3600" kern="1200" dirty="0" smtClean="0"/>
            <a:t>FEEDBACK</a:t>
          </a:r>
          <a:endParaRPr lang="en-US" sz="3600" kern="1200" dirty="0"/>
        </a:p>
      </dsp:txBody>
      <dsp:txXfrm>
        <a:off x="3262047" y="2750743"/>
        <a:ext cx="2010305" cy="1967017"/>
      </dsp:txXfrm>
    </dsp:sp>
    <dsp:sp modelId="{D76CAFE7-3D6C-4394-86A7-ED2435B8D072}">
      <dsp:nvSpPr>
        <dsp:cNvPr id="0" name=""/>
        <dsp:cNvSpPr/>
      </dsp:nvSpPr>
      <dsp:spPr>
        <a:xfrm rot="10800000">
          <a:off x="862452" y="3414228"/>
          <a:ext cx="1874168" cy="640047"/>
        </a:xfrm>
        <a:prstGeom prst="lef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D3805ACF-38AC-451F-8169-C6531939ACBD}">
      <dsp:nvSpPr>
        <dsp:cNvPr id="0" name=""/>
        <dsp:cNvSpPr/>
      </dsp:nvSpPr>
      <dsp:spPr>
        <a:xfrm>
          <a:off x="76428" y="3105433"/>
          <a:ext cx="1572046" cy="1257637"/>
        </a:xfrm>
        <a:prstGeom prst="roundRect">
          <a:avLst>
            <a:gd name="adj" fmla="val 10000"/>
          </a:avLst>
        </a:prstGeom>
        <a:solidFill>
          <a:schemeClr val="accent5">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lvl="0" algn="ctr" defTabSz="711200">
            <a:lnSpc>
              <a:spcPct val="90000"/>
            </a:lnSpc>
            <a:spcBef>
              <a:spcPct val="0"/>
            </a:spcBef>
            <a:spcAft>
              <a:spcPct val="35000"/>
            </a:spcAft>
          </a:pPr>
          <a:r>
            <a:rPr lang="en-US" sz="1600" kern="1200" dirty="0" smtClean="0"/>
            <a:t>Is my feedback </a:t>
          </a:r>
          <a:r>
            <a:rPr lang="en-US" sz="1600" b="1" kern="1200" dirty="0" smtClean="0"/>
            <a:t>intended to help</a:t>
          </a:r>
          <a:r>
            <a:rPr lang="en-US" sz="1600" kern="1200" dirty="0" smtClean="0"/>
            <a:t>, not control or manipulate?</a:t>
          </a:r>
          <a:endParaRPr lang="en-US" sz="1600" kern="1200" dirty="0"/>
        </a:p>
      </dsp:txBody>
      <dsp:txXfrm>
        <a:off x="113263" y="3142268"/>
        <a:ext cx="1498376" cy="1183967"/>
      </dsp:txXfrm>
    </dsp:sp>
    <dsp:sp modelId="{4C708109-B6BC-4AC3-849E-2C27882C0871}">
      <dsp:nvSpPr>
        <dsp:cNvPr id="0" name=""/>
        <dsp:cNvSpPr/>
      </dsp:nvSpPr>
      <dsp:spPr>
        <a:xfrm rot="12960000">
          <a:off x="1332759" y="1966772"/>
          <a:ext cx="1884377" cy="640047"/>
        </a:xfrm>
        <a:prstGeom prst="lef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DA4F36D4-B3C6-4708-B199-DA3D78F8AD99}">
      <dsp:nvSpPr>
        <dsp:cNvPr id="0" name=""/>
        <dsp:cNvSpPr/>
      </dsp:nvSpPr>
      <dsp:spPr>
        <a:xfrm>
          <a:off x="726677" y="1104172"/>
          <a:ext cx="1572046" cy="1257637"/>
        </a:xfrm>
        <a:prstGeom prst="roundRect">
          <a:avLst>
            <a:gd name="adj" fmla="val 10000"/>
          </a:avLst>
        </a:prstGeom>
        <a:solidFill>
          <a:schemeClr val="accent4">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lvl="0" algn="ctr" defTabSz="711200">
            <a:lnSpc>
              <a:spcPct val="90000"/>
            </a:lnSpc>
            <a:spcBef>
              <a:spcPct val="0"/>
            </a:spcBef>
            <a:spcAft>
              <a:spcPct val="35000"/>
            </a:spcAft>
          </a:pPr>
          <a:r>
            <a:rPr lang="en-US" sz="1600" kern="1200" dirty="0" smtClean="0"/>
            <a:t>Is my feedback </a:t>
          </a:r>
          <a:r>
            <a:rPr lang="en-US" sz="1600" b="1" kern="1200" dirty="0" smtClean="0"/>
            <a:t>based on facts</a:t>
          </a:r>
          <a:r>
            <a:rPr lang="en-US" sz="1600" kern="1200" dirty="0" smtClean="0"/>
            <a:t>, not assumptions or judgments?</a:t>
          </a:r>
          <a:endParaRPr lang="en-US" sz="1600" kern="1200" dirty="0"/>
        </a:p>
      </dsp:txBody>
      <dsp:txXfrm>
        <a:off x="763512" y="1141007"/>
        <a:ext cx="1498376" cy="1183967"/>
      </dsp:txXfrm>
    </dsp:sp>
    <dsp:sp modelId="{247776F9-FC30-4436-A194-E21A5E840DAC}">
      <dsp:nvSpPr>
        <dsp:cNvPr id="0" name=""/>
        <dsp:cNvSpPr/>
      </dsp:nvSpPr>
      <dsp:spPr>
        <a:xfrm rot="15120000">
          <a:off x="2558498" y="1079820"/>
          <a:ext cx="1900413" cy="640047"/>
        </a:xfrm>
        <a:prstGeom prst="lef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62B7CE9D-F411-446B-A965-8AB147219502}">
      <dsp:nvSpPr>
        <dsp:cNvPr id="0" name=""/>
        <dsp:cNvSpPr/>
      </dsp:nvSpPr>
      <dsp:spPr>
        <a:xfrm>
          <a:off x="2429051" y="-132674"/>
          <a:ext cx="1572046" cy="1257637"/>
        </a:xfrm>
        <a:prstGeom prst="roundRect">
          <a:avLst>
            <a:gd name="adj" fmla="val 10000"/>
          </a:avLst>
        </a:prstGeom>
        <a:solidFill>
          <a:schemeClr val="accent3">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lvl="0" algn="ctr" defTabSz="711200">
            <a:lnSpc>
              <a:spcPct val="90000"/>
            </a:lnSpc>
            <a:spcBef>
              <a:spcPct val="0"/>
            </a:spcBef>
            <a:spcAft>
              <a:spcPct val="35000"/>
            </a:spcAft>
          </a:pPr>
          <a:r>
            <a:rPr lang="en-US" sz="1600" kern="1200" dirty="0" smtClean="0"/>
            <a:t>Am I </a:t>
          </a:r>
          <a:r>
            <a:rPr lang="en-US" sz="1600" b="1" kern="1200" dirty="0" smtClean="0"/>
            <a:t>presuming innocence </a:t>
          </a:r>
          <a:r>
            <a:rPr lang="en-US" sz="1600" kern="1200" dirty="0" smtClean="0"/>
            <a:t>rather than attributing negative motives?</a:t>
          </a:r>
          <a:endParaRPr lang="en-US" sz="1600" kern="1200" dirty="0"/>
        </a:p>
      </dsp:txBody>
      <dsp:txXfrm>
        <a:off x="2465886" y="-95839"/>
        <a:ext cx="1498376" cy="1183967"/>
      </dsp:txXfrm>
    </dsp:sp>
    <dsp:sp modelId="{47271833-E4B1-4084-9265-5097C7C674FB}">
      <dsp:nvSpPr>
        <dsp:cNvPr id="0" name=""/>
        <dsp:cNvSpPr/>
      </dsp:nvSpPr>
      <dsp:spPr>
        <a:xfrm rot="17280000">
          <a:off x="4075488" y="1079820"/>
          <a:ext cx="1900413" cy="640047"/>
        </a:xfrm>
        <a:prstGeom prst="lef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616510C5-0C61-4D95-815E-7272FAEAE733}">
      <dsp:nvSpPr>
        <dsp:cNvPr id="0" name=""/>
        <dsp:cNvSpPr/>
      </dsp:nvSpPr>
      <dsp:spPr>
        <a:xfrm>
          <a:off x="4533301" y="-132674"/>
          <a:ext cx="1572046" cy="1257637"/>
        </a:xfrm>
        <a:prstGeom prst="roundRect">
          <a:avLst>
            <a:gd name="adj" fmla="val 10000"/>
          </a:avLst>
        </a:prstGeom>
        <a:solidFill>
          <a:schemeClr val="accent2">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lvl="0" algn="ctr" defTabSz="711200">
            <a:lnSpc>
              <a:spcPct val="90000"/>
            </a:lnSpc>
            <a:spcBef>
              <a:spcPct val="0"/>
            </a:spcBef>
            <a:spcAft>
              <a:spcPct val="35000"/>
            </a:spcAft>
          </a:pPr>
          <a:r>
            <a:rPr lang="en-US" sz="1600" kern="1200" dirty="0" smtClean="0"/>
            <a:t>Am I </a:t>
          </a:r>
          <a:r>
            <a:rPr lang="en-US" sz="1600" b="1" kern="1200" dirty="0" smtClean="0"/>
            <a:t>authentic</a:t>
          </a:r>
          <a:r>
            <a:rPr lang="en-US" sz="1600" kern="1200" dirty="0" smtClean="0"/>
            <a:t> – candid, yet </a:t>
          </a:r>
          <a:r>
            <a:rPr lang="en-US" sz="1600" b="1" kern="1200" dirty="0" smtClean="0"/>
            <a:t>compassionate</a:t>
          </a:r>
          <a:r>
            <a:rPr lang="en-US" sz="1600" kern="1200" dirty="0" smtClean="0"/>
            <a:t>, to build </a:t>
          </a:r>
          <a:r>
            <a:rPr lang="en-US" sz="1600" b="1" kern="1200" dirty="0" smtClean="0"/>
            <a:t>trust</a:t>
          </a:r>
          <a:r>
            <a:rPr lang="en-US" sz="1600" kern="1200" dirty="0" smtClean="0"/>
            <a:t> and </a:t>
          </a:r>
          <a:r>
            <a:rPr lang="en-US" sz="1600" b="1" kern="1200" dirty="0" smtClean="0"/>
            <a:t>respect</a:t>
          </a:r>
          <a:r>
            <a:rPr lang="en-US" sz="1600" kern="1200" dirty="0" smtClean="0"/>
            <a:t>?</a:t>
          </a:r>
          <a:endParaRPr lang="en-US" sz="1600" kern="1200" dirty="0"/>
        </a:p>
      </dsp:txBody>
      <dsp:txXfrm>
        <a:off x="4570136" y="-95839"/>
        <a:ext cx="1498376" cy="1183967"/>
      </dsp:txXfrm>
    </dsp:sp>
    <dsp:sp modelId="{F8C25E5D-9085-451C-80C4-79FEA524832C}">
      <dsp:nvSpPr>
        <dsp:cNvPr id="0" name=""/>
        <dsp:cNvSpPr/>
      </dsp:nvSpPr>
      <dsp:spPr>
        <a:xfrm rot="19440000">
          <a:off x="5317263" y="1966772"/>
          <a:ext cx="1884377" cy="640047"/>
        </a:xfrm>
        <a:prstGeom prst="lef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D9641E0D-9463-4D44-A77C-BE226E96241E}">
      <dsp:nvSpPr>
        <dsp:cNvPr id="0" name=""/>
        <dsp:cNvSpPr/>
      </dsp:nvSpPr>
      <dsp:spPr>
        <a:xfrm>
          <a:off x="6235675" y="1104172"/>
          <a:ext cx="1572046" cy="1257637"/>
        </a:xfrm>
        <a:prstGeom prst="roundRect">
          <a:avLst>
            <a:gd name="adj" fmla="val 10000"/>
          </a:avLst>
        </a:prstGeom>
        <a:solidFill>
          <a:schemeClr val="accent1">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lvl="0" algn="ctr" defTabSz="711200">
            <a:lnSpc>
              <a:spcPct val="90000"/>
            </a:lnSpc>
            <a:spcBef>
              <a:spcPct val="0"/>
            </a:spcBef>
            <a:spcAft>
              <a:spcPct val="35000"/>
            </a:spcAft>
          </a:pPr>
          <a:r>
            <a:rPr lang="en-US" sz="1600" kern="1200" dirty="0" smtClean="0"/>
            <a:t>Do I have </a:t>
          </a:r>
          <a:r>
            <a:rPr lang="en-US" sz="1600" b="1" kern="1200" dirty="0" smtClean="0"/>
            <a:t>positive intent</a:t>
          </a:r>
          <a:r>
            <a:rPr lang="en-US" sz="1600" kern="1200" dirty="0" smtClean="0"/>
            <a:t>?</a:t>
          </a:r>
          <a:endParaRPr lang="en-US" sz="1600" kern="1200" dirty="0"/>
        </a:p>
      </dsp:txBody>
      <dsp:txXfrm>
        <a:off x="6272510" y="1141007"/>
        <a:ext cx="1498376" cy="1183967"/>
      </dsp:txXfrm>
    </dsp:sp>
    <dsp:sp modelId="{C53A3854-0E98-4891-A8A2-ECB61BD40807}">
      <dsp:nvSpPr>
        <dsp:cNvPr id="0" name=""/>
        <dsp:cNvSpPr/>
      </dsp:nvSpPr>
      <dsp:spPr>
        <a:xfrm>
          <a:off x="5797779" y="3414228"/>
          <a:ext cx="1874168" cy="640047"/>
        </a:xfrm>
        <a:prstGeom prst="lef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DF7C9509-B5C6-4AAB-89B6-CE2248A6FB07}">
      <dsp:nvSpPr>
        <dsp:cNvPr id="0" name=""/>
        <dsp:cNvSpPr/>
      </dsp:nvSpPr>
      <dsp:spPr>
        <a:xfrm>
          <a:off x="6885924" y="3105433"/>
          <a:ext cx="1572046" cy="1257637"/>
        </a:xfrm>
        <a:prstGeom prst="roundRect">
          <a:avLst>
            <a:gd name="adj" fmla="val 10000"/>
          </a:avLst>
        </a:prstGeom>
        <a:solidFill>
          <a:schemeClr val="bg2">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lvl="0" algn="ctr" defTabSz="711200">
            <a:lnSpc>
              <a:spcPct val="90000"/>
            </a:lnSpc>
            <a:spcBef>
              <a:spcPct val="0"/>
            </a:spcBef>
            <a:spcAft>
              <a:spcPct val="35000"/>
            </a:spcAft>
          </a:pPr>
          <a:r>
            <a:rPr lang="en-US" sz="1600" kern="1200" dirty="0" smtClean="0"/>
            <a:t>Will my feedback stimulate </a:t>
          </a:r>
          <a:r>
            <a:rPr lang="en-US" sz="1600" b="1" kern="1200" dirty="0" smtClean="0"/>
            <a:t>mutual learning </a:t>
          </a:r>
          <a:r>
            <a:rPr lang="en-US" sz="1600" kern="1200" dirty="0" smtClean="0"/>
            <a:t>and </a:t>
          </a:r>
          <a:r>
            <a:rPr lang="en-US" sz="1600" b="1" kern="1200" dirty="0" smtClean="0"/>
            <a:t>inspired action?</a:t>
          </a:r>
          <a:endParaRPr lang="en-US" sz="1600" b="1" kern="1200" dirty="0"/>
        </a:p>
      </dsp:txBody>
      <dsp:txXfrm>
        <a:off x="6922759" y="3142268"/>
        <a:ext cx="1498376" cy="1183967"/>
      </dsp:txXfrm>
    </dsp:sp>
  </dsp:spTree>
</dsp:drawing>
</file>

<file path=ppt/diagrams/layout1.xml><?xml version="1.0" encoding="utf-8"?>
<dgm:layoutDef xmlns:dgm="http://schemas.openxmlformats.org/drawingml/2006/diagram" xmlns:a="http://schemas.openxmlformats.org/drawingml/2006/main" uniqueId="urn:microsoft.com/office/officeart/2005/8/layout/cycle1">
  <dgm:title val=""/>
  <dgm:desc val=""/>
  <dgm:catLst>
    <dgm:cat type="cycle" pri="2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alg type="cycle">
          <dgm:param type="stAng" val="0"/>
          <dgm:param type="spanAng" val="360"/>
        </dgm:alg>
      </dgm:if>
      <dgm:else name="Name2">
        <dgm:alg type="cycle">
          <dgm:param type="stAng" val="0"/>
          <dgm:param type="spanAng" val="-360"/>
        </dgm:alg>
      </dgm:else>
    </dgm:choose>
    <dgm:shape xmlns:r="http://schemas.openxmlformats.org/officeDocument/2006/relationships" r:blip="">
      <dgm:adjLst/>
    </dgm:shape>
    <dgm:presOf/>
    <dgm:choose name="Name3">
      <dgm:if name="Name4" func="var" arg="dir" op="equ" val="norm">
        <dgm:constrLst>
          <dgm:constr type="diam" val="1"/>
          <dgm:constr type="w" for="ch" forName="node" refType="w"/>
          <dgm:constr type="w" for="ch" ptType="sibTrans" refType="w" refFor="ch" refForName="node" fact="0.5"/>
          <dgm:constr type="h" for="ch" ptType="sibTrans" op="equ"/>
          <dgm:constr type="diam" for="ch" ptType="sibTrans" refType="diam" op="equ"/>
          <dgm:constr type="sibSp" refType="w" refFor="ch" refForName="node" fact="0.15"/>
          <dgm:constr type="w" for="ch" forName="dummy" refType="sibSp" fact="2.8"/>
          <dgm:constr type="primFontSz" for="ch" forName="node" op="equ" val="65"/>
        </dgm:constrLst>
      </dgm:if>
      <dgm:else name="Name5">
        <dgm:constrLst>
          <dgm:constr type="diam" val="1"/>
          <dgm:constr type="w" for="ch" forName="node" refType="w"/>
          <dgm:constr type="w" for="ch" ptType="sibTrans" refType="w" refFor="ch" refForName="node" fact="0.5"/>
          <dgm:constr type="h" for="ch" ptType="sibTrans" op="equ"/>
          <dgm:constr type="diam" for="ch" ptType="sibTrans" refType="diam" op="equ" fact="-1"/>
          <dgm:constr type="sibSp" refType="w" refFor="ch" refForName="node" fact="0.15"/>
          <dgm:constr type="w" for="ch" forName="dummy" refType="sibSp" fact="2.8"/>
          <dgm:constr type="primFontSz" for="ch" forName="node" op="equ" val="65"/>
        </dgm:constrLst>
      </dgm:else>
    </dgm:choose>
    <dgm:ruleLst>
      <dgm:rule type="diam" val="INF" fact="NaN" max="NaN"/>
    </dgm:ruleLst>
    <dgm:forEach name="nodesForEach" axis="ch" ptType="node">
      <dgm:choose name="Name6">
        <dgm:if name="Name7" axis="par ch" ptType="doc node" func="cnt" op="gt" val="1">
          <dgm:layoutNode name="dummy">
            <dgm:alg type="sp"/>
            <dgm:shape xmlns:r="http://schemas.openxmlformats.org/officeDocument/2006/relationships" r:blip="">
              <dgm:adjLst/>
            </dgm:shape>
            <dgm:presOf/>
            <dgm:constrLst>
              <dgm:constr type="h" refType="w"/>
            </dgm:constrLst>
            <dgm:ruleLst/>
          </dgm:layoutNode>
        </dgm:if>
        <dgm:else name="Name8"/>
      </dgm:choose>
      <dgm:layoutNode name="node" styleLbl="revTx">
        <dgm:varLst>
          <dgm:bulletEnabled val="1"/>
        </dgm:varLst>
        <dgm:alg type="tx">
          <dgm:param type="txAnchorVertCh" val="mid"/>
        </dgm:alg>
        <dgm:shape xmlns:r="http://schemas.openxmlformats.org/officeDocument/2006/relationships" type="rect"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Name11" axis="followSib" ptType="sibTrans" hideLastTrans="0" cnt="1">
            <dgm:layoutNode name="sibTrans" styleLbl="node1">
              <dgm:alg type="conn">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begPad"/>
                <dgm:constr type="endPad"/>
              </dgm:constrLst>
              <dgm:ruleLst/>
            </dgm:layoutNode>
          </dgm:forEach>
        </dgm:if>
        <dgm:else name="Name12"/>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radial4">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hProcess4">
  <dgm:title val=""/>
  <dgm:desc val=""/>
  <dgm:catLst>
    <dgm:cat type="process"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composite"/>
    <dgm:shape xmlns:r="http://schemas.openxmlformats.org/officeDocument/2006/relationships" r:blip="">
      <dgm:adjLst/>
    </dgm:shape>
    <dgm:presOf/>
    <dgm:constrLst>
      <dgm:constr type="w" for="ch" forName="tSp" refType="w"/>
      <dgm:constr type="h" for="ch" forName="tSp" refType="h" fact="0.15"/>
      <dgm:constr type="l" for="ch" forName="tSp"/>
      <dgm:constr type="t" for="ch" forName="tSp"/>
      <dgm:constr type="w" for="ch" forName="bSp" refType="w"/>
      <dgm:constr type="h" for="ch" forName="bSp" refType="h" fact="0.15"/>
      <dgm:constr type="l" for="ch" forName="bSp"/>
      <dgm:constr type="t" for="ch" forName="bSp" refType="h" fact="0.85"/>
      <dgm:constr type="w" for="ch" forName="process" refType="w"/>
      <dgm:constr type="h" for="ch" forName="process" refType="h" fact="0.7"/>
      <dgm:constr type="l" for="ch" forName="process"/>
      <dgm:constr type="t" for="ch" forName="process" refType="h" fact="0.15"/>
    </dgm:constrLst>
    <dgm:ruleLst/>
    <dgm:layoutNode name="tSp">
      <dgm:alg type="sp"/>
      <dgm:shape xmlns:r="http://schemas.openxmlformats.org/officeDocument/2006/relationships" r:blip="">
        <dgm:adjLst/>
      </dgm:shape>
      <dgm:presOf/>
      <dgm:constrLst/>
      <dgm:ruleLst/>
    </dgm:layoutNode>
    <dgm:layoutNode name="bSp">
      <dgm:alg type="sp"/>
      <dgm:shape xmlns:r="http://schemas.openxmlformats.org/officeDocument/2006/relationships" r:blip="">
        <dgm:adjLst/>
      </dgm:shape>
      <dgm:presOf/>
      <dgm:constrLst/>
      <dgm:ruleLst/>
    </dgm:layoutNode>
    <dgm:layoutNode name="process">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composite1" refType="w"/>
        <dgm:constr type="w" for="ch" forName="composite2" refType="w" refFor="ch" refForName="composite1" op="equ"/>
        <dgm:constr type="h" for="ch" forName="composite1" refType="h"/>
        <dgm:constr type="h" for="ch" forName="composite2" refType="h" refFor="ch" refForName="composite1" op="equ"/>
        <dgm:constr type="primFontSz" for="des" forName="parentNode1" val="65"/>
        <dgm:constr type="primFontSz" for="des" forName="parentNode2" refType="primFontSz" refFor="des" refForName="parentNode1" op="equ"/>
        <dgm:constr type="secFontSz" for="des" forName="childNode1tx" val="65"/>
        <dgm:constr type="secFontSz" for="des" forName="childNode2tx" refType="secFontSz" refFor="des" refForName="childNode1tx" op="equ"/>
        <dgm:constr type="w" for="des" ptType="sibTrans" refType="w" refFor="ch" refForName="composite1" op="equ" fact="0.05"/>
      </dgm:constrLst>
      <dgm:ruleLst/>
      <dgm:forEach name="Name4" axis="ch" ptType="node" step="2">
        <dgm:layoutNode name="composite1">
          <dgm:alg type="composite">
            <dgm:param type="ar" val="0.943"/>
          </dgm:alg>
          <dgm:shape xmlns:r="http://schemas.openxmlformats.org/officeDocument/2006/relationships" r:blip="">
            <dgm:adjLst/>
          </dgm:shape>
          <dgm:presOf/>
          <dgm:choose name="Name5">
            <dgm:if name="Name6" func="var" arg="dir" op="equ" val="norm">
              <dgm:constrLst>
                <dgm:constr type="h" refType="w" fact="1.06"/>
                <dgm:constr type="w" for="ch" forName="dummyNode1" refType="w"/>
                <dgm:constr type="h" for="ch" forName="dummyNode1" refType="h"/>
                <dgm:constr type="t" for="ch" forName="dummyNode1"/>
                <dgm:constr type="l" for="ch" forName="dummyNode1"/>
                <dgm:constr type="w" for="ch" forName="childNode1" refType="w" fact="0.9"/>
                <dgm:constr type="h" for="ch" forName="childNode1" refType="h" fact="0.7"/>
                <dgm:constr type="t" for="ch" forName="childNode1" refType="h" fact="0.15"/>
                <dgm:constr type="l" for="ch" forName="childNode1"/>
                <dgm:constr type="w" for="ch" forName="childNode1tx" refType="w" fact="0.9"/>
                <dgm:constr type="h" for="ch" forName="childNode1tx" refType="h" fact="0.55"/>
                <dgm:constr type="t" for="ch" forName="childNode1tx" refType="h" fact="0.15"/>
                <dgm:constr type="l" for="ch" forName="childNode1tx"/>
                <dgm:constr type="w" for="ch" forName="parentNode1" refType="w" fact="0.8"/>
                <dgm:constr type="h" for="ch" forName="parentNode1" refType="h" fact="0.3"/>
                <dgm:constr type="t" for="ch" forName="parentNode1" refType="h" fact="0.7"/>
                <dgm:constr type="l" for="ch" forName="parentNode1" refType="w" fact="0.2"/>
                <dgm:constr type="w" for="ch" forName="connSite1" refType="w" fact="0.01"/>
                <dgm:constr type="h" for="ch" forName="connSite1" refType="h" fact="0.01"/>
                <dgm:constr type="t" for="ch" forName="connSite1"/>
                <dgm:constr type="l" for="ch" forName="connSite1" refType="w" fact="0.35"/>
              </dgm:constrLst>
            </dgm:if>
            <dgm:else name="Name7">
              <dgm:constrLst>
                <dgm:constr type="h" refType="w" fact="1.06"/>
                <dgm:constr type="w" for="ch" forName="dummyNode1" refType="w"/>
                <dgm:constr type="h" for="ch" forName="dummyNode1" refType="h"/>
                <dgm:constr type="t" for="ch" forName="dummyNode1"/>
                <dgm:constr type="l" for="ch" forName="dummyNode1"/>
                <dgm:constr type="w" for="ch" forName="childNode1" refType="w" fact="0.9"/>
                <dgm:constr type="h" for="ch" forName="childNode1" refType="h" fact="0.7"/>
                <dgm:constr type="t" for="ch" forName="childNode1" refType="h" fact="0.15"/>
                <dgm:constr type="l" for="ch" forName="childNode1" refType="w" fact="0.1"/>
                <dgm:constr type="w" for="ch" forName="childNode1tx" refType="w" fact="0.9"/>
                <dgm:constr type="h" for="ch" forName="childNode1tx" refType="h" fact="0.55"/>
                <dgm:constr type="t" for="ch" forName="childNode1tx" refType="h" fact="0.15"/>
                <dgm:constr type="l" for="ch" forName="childNode1tx" refType="w" fact="0.1"/>
                <dgm:constr type="w" for="ch" forName="parentNode1" refType="w" fact="0.8"/>
                <dgm:constr type="h" for="ch" forName="parentNode1" refType="h" fact="0.3"/>
                <dgm:constr type="t" for="ch" forName="parentNode1" refType="h" fact="0.7"/>
                <dgm:constr type="l" for="ch" forName="parentNode1"/>
                <dgm:constr type="w" for="ch" forName="connSite1" refType="w" fact="0.01"/>
                <dgm:constr type="h" for="ch" forName="connSite1" refType="h" fact="0.01"/>
                <dgm:constr type="t" for="ch" forName="connSite1"/>
                <dgm:constr type="l" for="ch" forName="connSite1" refType="w" fact="0.65"/>
              </dgm:constrLst>
            </dgm:else>
          </dgm:choose>
          <dgm:ruleLst/>
          <dgm:layoutNode name="dummyNode1">
            <dgm:alg type="sp"/>
            <dgm:shape xmlns:r="http://schemas.openxmlformats.org/officeDocument/2006/relationships" type="rect" r:blip="" hideGeom="1">
              <dgm:adjLst/>
            </dgm:shape>
            <dgm:presOf/>
            <dgm:constrLst/>
            <dgm:ruleLst/>
          </dgm:layoutNode>
          <dgm:layoutNode name="childNode1" styleLbl="bgAcc1">
            <dgm:varLst>
              <dgm:bulletEnabled val="1"/>
            </dgm:varLst>
            <dgm:alg type="sp"/>
            <dgm:shape xmlns:r="http://schemas.openxmlformats.org/officeDocument/2006/relationships" type="roundRect" r:blip="">
              <dgm:adjLst>
                <dgm:adj idx="1" val="0.1"/>
              </dgm:adjLst>
            </dgm:shape>
            <dgm:presOf axis="des" ptType="node"/>
            <dgm:constrLst/>
            <dgm:ruleLst/>
          </dgm:layoutNode>
          <dgm:layoutNode name="childNode1tx" styleLbl="bgAcc1">
            <dgm:varLst>
              <dgm:bulletEnabled val="1"/>
            </dgm:varLst>
            <dgm:alg type="tx">
              <dgm:param type="stBulletLvl" val="1"/>
            </dgm:alg>
            <dgm:shape xmlns:r="http://schemas.openxmlformats.org/officeDocument/2006/relationships" type="roundRect" r:blip="" hideGeom="1">
              <dgm:adjLst>
                <dgm:adj idx="1" val="0.1"/>
              </dgm:adjLst>
            </dgm:shape>
            <dgm:presOf axis="des" ptType="node"/>
            <dgm:constrLst>
              <dgm:constr type="secFontSz" val="65"/>
              <dgm:constr type="primFontSz" refType="secFontSz"/>
              <dgm:constr type="tMarg" refType="secFontSz" fact="0.15"/>
              <dgm:constr type="bMarg" refType="secFontSz" fact="0.15"/>
              <dgm:constr type="lMarg" refType="secFontSz" fact="0.15"/>
              <dgm:constr type="rMarg" refType="secFontSz" fact="0.15"/>
            </dgm:constrLst>
            <dgm:ruleLst>
              <dgm:rule type="secFontSz" val="5" fact="NaN" max="NaN"/>
            </dgm:ruleLst>
          </dgm:layoutNode>
          <dgm:layoutNode name="parentNode1" styleLbl="node1">
            <dgm:varLst>
              <dgm:chMax val="1"/>
              <dgm:bulletEnabled val="1"/>
            </dgm:varLst>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connSite1" moveWith="childNode1">
            <dgm:alg type="sp"/>
            <dgm:shape xmlns:r="http://schemas.openxmlformats.org/officeDocument/2006/relationships" r:blip="">
              <dgm:adjLst/>
            </dgm:shape>
            <dgm:presOf/>
            <dgm:constrLst/>
            <dgm:ruleLst/>
          </dgm:layoutNode>
        </dgm:layoutNode>
        <dgm:forEach name="Name8" axis="followSib" ptType="sibTrans" cnt="1">
          <dgm:layoutNode name="Name9">
            <dgm:alg type="conn">
              <dgm:param type="connRout" val="curve"/>
              <dgm:param type="srcNode" val="parentNode1"/>
              <dgm:param type="dstNode" val="connSite2"/>
              <dgm:param type="begPts" val="bCtr"/>
              <dgm:param type="endPts" val="bCtr"/>
            </dgm:alg>
            <dgm:shape xmlns:r="http://schemas.openxmlformats.org/officeDocument/2006/relationships" type="conn" r:blip="" zOrderOff="-2">
              <dgm:adjLst/>
            </dgm:shape>
            <dgm:presOf axis="self"/>
            <dgm:choose name="Name10">
              <dgm:if name="Name11" func="var" arg="dir" op="equ" val="norm">
                <dgm:constrLst>
                  <dgm:constr type="h" refType="w" fact="0.35"/>
                  <dgm:constr type="wArH" refType="h"/>
                  <dgm:constr type="hArH" refType="h"/>
                  <dgm:constr type="connDist"/>
                  <dgm:constr type="diam" refType="connDist" fact="-1.15"/>
                  <dgm:constr type="begPad"/>
                  <dgm:constr type="endPad"/>
                </dgm:constrLst>
              </dgm:if>
              <dgm:else name="Name12">
                <dgm:constrLst>
                  <dgm:constr type="h" refType="w" fact="0.35"/>
                  <dgm:constr type="wArH" refType="h"/>
                  <dgm:constr type="hArH" refType="h"/>
                  <dgm:constr type="connDist"/>
                  <dgm:constr type="diam" refType="connDist" fact="1.15"/>
                  <dgm:constr type="begPad"/>
                  <dgm:constr type="endPad"/>
                </dgm:constrLst>
              </dgm:else>
            </dgm:choose>
            <dgm:ruleLst/>
          </dgm:layoutNode>
        </dgm:forEach>
        <dgm:forEach name="Name13" axis="followSib" ptType="node" cnt="1">
          <dgm:layoutNode name="composite2">
            <dgm:alg type="composite">
              <dgm:param type="ar" val="0.943"/>
            </dgm:alg>
            <dgm:shape xmlns:r="http://schemas.openxmlformats.org/officeDocument/2006/relationships" r:blip="">
              <dgm:adjLst/>
            </dgm:shape>
            <dgm:presOf/>
            <dgm:choose name="Name14">
              <dgm:if name="Name15" func="var" arg="dir" op="equ" val="norm">
                <dgm:constrLst>
                  <dgm:constr type="h" refType="w" fact="1.06"/>
                  <dgm:constr type="w" for="ch" forName="dummyNode2" refType="w"/>
                  <dgm:constr type="h" for="ch" forName="dummyNode2" refType="h"/>
                  <dgm:constr type="t" for="ch" forName="dummyNode2"/>
                  <dgm:constr type="l" for="ch" forName="dummyNode2"/>
                  <dgm:constr type="w" for="ch" forName="childNode2" refType="w" fact="0.9"/>
                  <dgm:constr type="h" for="ch" forName="childNode2" refType="h" fact="0.7"/>
                  <dgm:constr type="t" for="ch" forName="childNode2" refType="h" fact="0.15"/>
                  <dgm:constr type="l" for="ch" forName="childNode2"/>
                  <dgm:constr type="w" for="ch" forName="childNode2tx" refType="w" fact="0.9"/>
                  <dgm:constr type="h" for="ch" forName="childNode2tx" refType="h" fact="0.55"/>
                  <dgm:constr type="t" for="ch" forName="childNode2tx" refType="h" fact="0.3"/>
                  <dgm:constr type="l" for="ch" forName="childNode2tx"/>
                  <dgm:constr type="w" for="ch" forName="parentNode2" refType="w" fact="0.8"/>
                  <dgm:constr type="h" for="ch" forName="parentNode2" refType="h" fact="0.3"/>
                  <dgm:constr type="t" for="ch" forName="parentNode2"/>
                  <dgm:constr type="l" for="ch" forName="parentNode2" refType="w" fact="0.2"/>
                  <dgm:constr type="w" for="ch" forName="connSite2" refType="w" fact="0.01"/>
                  <dgm:constr type="h" for="ch" forName="connSite2" refType="h" fact="0.01"/>
                  <dgm:constr type="t" for="ch" forName="connSite2" refType="h" fact="0.99"/>
                  <dgm:constr type="l" for="ch" forName="connSite2" refType="w" fact="0.25"/>
                </dgm:constrLst>
              </dgm:if>
              <dgm:else name="Name16">
                <dgm:constrLst>
                  <dgm:constr type="h" refType="w" fact="1.06"/>
                  <dgm:constr type="w" for="ch" forName="dummyNode2" refType="w"/>
                  <dgm:constr type="h" for="ch" forName="dummyNode2" refType="h"/>
                  <dgm:constr type="t" for="ch" forName="dummyNode2"/>
                  <dgm:constr type="l" for="ch" forName="dummyNode2"/>
                  <dgm:constr type="w" for="ch" forName="childNode2" refType="w" fact="0.9"/>
                  <dgm:constr type="h" for="ch" forName="childNode2" refType="h" fact="0.7"/>
                  <dgm:constr type="t" for="ch" forName="childNode2" refType="h" fact="0.15"/>
                  <dgm:constr type="l" for="ch" forName="childNode2" refType="w" fact="0.1"/>
                  <dgm:constr type="w" for="ch" forName="childNode2tx" refType="w" fact="0.9"/>
                  <dgm:constr type="h" for="ch" forName="childNode2tx" refType="h" fact="0.55"/>
                  <dgm:constr type="t" for="ch" forName="childNode2tx" refType="h" fact="0.3"/>
                  <dgm:constr type="l" for="ch" forName="childNode2tx" refType="w" fact="0.1"/>
                  <dgm:constr type="w" for="ch" forName="parentNode2" refType="w" fact="0.8"/>
                  <dgm:constr type="h" for="ch" forName="parentNode2" refType="h" fact="0.3"/>
                  <dgm:constr type="t" for="ch" forName="parentNode2"/>
                  <dgm:constr type="l" for="ch" forName="parentNode2"/>
                  <dgm:constr type="w" for="ch" forName="connSite2" refType="w" fact="0.01"/>
                  <dgm:constr type="h" for="ch" forName="connSite2" refType="h" fact="0.01"/>
                  <dgm:constr type="t" for="ch" forName="connSite2" refType="h" fact="0.99"/>
                  <dgm:constr type="l" for="ch" forName="connSite2" refType="w" fact="0.85"/>
                </dgm:constrLst>
              </dgm:else>
            </dgm:choose>
            <dgm:ruleLst/>
            <dgm:layoutNode name="dummyNode2">
              <dgm:alg type="sp"/>
              <dgm:shape xmlns:r="http://schemas.openxmlformats.org/officeDocument/2006/relationships" type="rect" r:blip="" hideGeom="1">
                <dgm:adjLst/>
              </dgm:shape>
              <dgm:presOf/>
              <dgm:constrLst/>
              <dgm:ruleLst/>
            </dgm:layoutNode>
            <dgm:layoutNode name="childNode2" styleLbl="bgAcc1">
              <dgm:varLst>
                <dgm:bulletEnabled val="1"/>
              </dgm:varLst>
              <dgm:alg type="sp"/>
              <dgm:shape xmlns:r="http://schemas.openxmlformats.org/officeDocument/2006/relationships" type="roundRect" r:blip="">
                <dgm:adjLst>
                  <dgm:adj idx="1" val="0.1"/>
                </dgm:adjLst>
              </dgm:shape>
              <dgm:presOf axis="des" ptType="node"/>
              <dgm:constrLst/>
              <dgm:ruleLst/>
            </dgm:layoutNode>
            <dgm:layoutNode name="childNode2tx" styleLbl="bgAcc1">
              <dgm:varLst>
                <dgm:bulletEnabled val="1"/>
              </dgm:varLst>
              <dgm:alg type="tx">
                <dgm:param type="stBulletLvl" val="1"/>
              </dgm:alg>
              <dgm:shape xmlns:r="http://schemas.openxmlformats.org/officeDocument/2006/relationships" type="roundRect" r:blip="" hideGeom="1">
                <dgm:adjLst>
                  <dgm:adj idx="1" val="0.1"/>
                </dgm:adjLst>
              </dgm:shape>
              <dgm:presOf axis="des" ptType="node"/>
              <dgm:constrLst>
                <dgm:constr type="secFontSz" val="65"/>
                <dgm:constr type="primFontSz" refType="secFontSz"/>
                <dgm:constr type="tMarg" refType="secFontSz" fact="0.15"/>
                <dgm:constr type="bMarg" refType="secFontSz" fact="0.15"/>
                <dgm:constr type="lMarg" refType="secFontSz" fact="0.15"/>
                <dgm:constr type="rMarg" refType="secFontSz" fact="0.15"/>
              </dgm:constrLst>
              <dgm:ruleLst>
                <dgm:rule type="secFontSz" val="5" fact="NaN" max="NaN"/>
              </dgm:ruleLst>
            </dgm:layoutNode>
            <dgm:layoutNode name="parentNode2" styleLbl="node1">
              <dgm:varLst>
                <dgm:chMax val="0"/>
                <dgm:bulletEnabled val="1"/>
              </dgm:varLst>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connSite2" moveWith="childNode2">
              <dgm:alg type="sp"/>
              <dgm:shape xmlns:r="http://schemas.openxmlformats.org/officeDocument/2006/relationships" r:blip="">
                <dgm:adjLst/>
              </dgm:shape>
              <dgm:presOf/>
              <dgm:constrLst/>
              <dgm:ruleLst/>
            </dgm:layoutNode>
          </dgm:layoutNode>
          <dgm:forEach name="Name17" axis="followSib" ptType="sibTrans" cnt="1">
            <dgm:layoutNode name="Name18">
              <dgm:alg type="conn">
                <dgm:param type="connRout" val="curve"/>
                <dgm:param type="srcNode" val="parentNode2"/>
                <dgm:param type="dstNode" val="connSite1"/>
                <dgm:param type="begPts" val="tCtr"/>
                <dgm:param type="endPts" val="tCtr"/>
              </dgm:alg>
              <dgm:shape xmlns:r="http://schemas.openxmlformats.org/officeDocument/2006/relationships" type="conn" r:blip="" zOrderOff="-2">
                <dgm:adjLst/>
              </dgm:shape>
              <dgm:presOf axis="self"/>
              <dgm:choose name="Name19">
                <dgm:if name="Name20" func="var" arg="dir" op="equ" val="norm">
                  <dgm:constrLst>
                    <dgm:constr type="h" refType="w" fact="0.35"/>
                    <dgm:constr type="wArH" refType="h"/>
                    <dgm:constr type="hArH" refType="h"/>
                    <dgm:constr type="connDist"/>
                    <dgm:constr type="diam" refType="connDist" fact="1.15"/>
                    <dgm:constr type="begPad"/>
                    <dgm:constr type="endPad"/>
                  </dgm:constrLst>
                </dgm:if>
                <dgm:else name="Name21">
                  <dgm:constrLst>
                    <dgm:constr type="h" refType="w" fact="0.35"/>
                    <dgm:constr type="wArH" refType="h"/>
                    <dgm:constr type="hArH" refType="h"/>
                    <dgm:constr type="connDist"/>
                    <dgm:constr type="diam" refType="connDist" fact="-1.15"/>
                    <dgm:constr type="begPad"/>
                    <dgm:constr type="endPad"/>
                  </dgm:constrLst>
                </dgm:else>
              </dgm:choose>
              <dgm:ruleLst/>
            </dgm:layoutNode>
          </dgm:forEach>
        </dgm:forEach>
      </dgm:forEach>
    </dgm:layoutNode>
  </dgm:layoutNode>
</dgm:layoutDef>
</file>

<file path=ppt/diagrams/layout6.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7.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8.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9.xml><?xml version="1.0" encoding="utf-8"?>
<dgm:layoutDef xmlns:dgm="http://schemas.openxmlformats.org/drawingml/2006/diagram" xmlns:a="http://schemas.openxmlformats.org/drawingml/2006/main" uniqueId="urn:microsoft.com/office/officeart/2005/8/layout/radial4">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D3CC6EA-4D0F-44AE-A92B-280DEAD81985}" type="datetimeFigureOut">
              <a:rPr lang="en-US" smtClean="0"/>
              <a:t>3/20/2017</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37968E0-BF81-4846-9FED-257B292615BB}" type="slidenum">
              <a:rPr lang="en-US" smtClean="0"/>
              <a:t>‹#›</a:t>
            </a:fld>
            <a:endParaRPr lang="en-US" dirty="0"/>
          </a:p>
        </p:txBody>
      </p:sp>
    </p:spTree>
    <p:extLst>
      <p:ext uri="{BB962C8B-B14F-4D97-AF65-F5344CB8AC3E}">
        <p14:creationId xmlns:p14="http://schemas.microsoft.com/office/powerpoint/2010/main" val="315513292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pPr defTabSz="901324">
              <a:defRPr/>
            </a:pPr>
            <a:r>
              <a:rPr lang="en-US" b="1" dirty="0" smtClean="0"/>
              <a:t>Transition Message: </a:t>
            </a:r>
            <a:r>
              <a:rPr lang="en-US" b="0" dirty="0" smtClean="0"/>
              <a:t>Welcome back.</a:t>
            </a:r>
            <a:r>
              <a:rPr lang="en-US" b="0" baseline="0" dirty="0" smtClean="0"/>
              <a:t> Now we’re going to spend a little time talking about a very important element of our new Performance Management Program: continuous feedback.</a:t>
            </a:r>
            <a:endParaRPr lang="en-US" b="0" dirty="0" smtClean="0"/>
          </a:p>
          <a:p>
            <a:pPr defTabSz="901324">
              <a:defRPr/>
            </a:pPr>
            <a:endParaRPr lang="en-US" b="1" baseline="0" dirty="0" smtClean="0"/>
          </a:p>
          <a:p>
            <a:pPr defTabSz="901324">
              <a:defRPr/>
            </a:pPr>
            <a:r>
              <a:rPr lang="en-US" b="1" baseline="0" dirty="0" smtClean="0"/>
              <a:t>Instruction: </a:t>
            </a:r>
            <a:r>
              <a:rPr lang="en-US" dirty="0"/>
              <a:t>This is the start of Lesson </a:t>
            </a:r>
            <a:r>
              <a:rPr lang="en-US" dirty="0" smtClean="0"/>
              <a:t>4: </a:t>
            </a:r>
            <a:r>
              <a:rPr lang="en-US" dirty="0"/>
              <a:t>Continuous Feedback. </a:t>
            </a:r>
          </a:p>
          <a:p>
            <a:endParaRPr lang="en-US" dirty="0"/>
          </a:p>
          <a:p>
            <a:endParaRPr lang="en-US" dirty="0"/>
          </a:p>
          <a:p>
            <a:r>
              <a:rPr lang="en-US" dirty="0"/>
              <a:t>	</a:t>
            </a:r>
          </a:p>
          <a:p>
            <a:endParaRPr lang="en-US" dirty="0"/>
          </a:p>
        </p:txBody>
      </p:sp>
      <p:sp>
        <p:nvSpPr>
          <p:cNvPr id="4" name="Slide Number Placeholder 3"/>
          <p:cNvSpPr>
            <a:spLocks noGrp="1"/>
          </p:cNvSpPr>
          <p:nvPr>
            <p:ph type="sldNum" sz="quarter" idx="10"/>
          </p:nvPr>
        </p:nvSpPr>
        <p:spPr/>
        <p:txBody>
          <a:bodyPr/>
          <a:lstStyle/>
          <a:p>
            <a:fld id="{C4CCA52A-74E6-4CF6-8337-7AA5D8C950A4}" type="slidenum">
              <a:rPr lang="en-US" smtClean="0">
                <a:solidFill>
                  <a:prstClr val="black"/>
                </a:solidFill>
              </a:rPr>
              <a:pPr/>
              <a:t>1</a:t>
            </a:fld>
            <a:endParaRPr lang="en-US" dirty="0">
              <a:solidFill>
                <a:prstClr val="black"/>
              </a:solidFill>
            </a:endParaRPr>
          </a:p>
        </p:txBody>
      </p:sp>
    </p:spTree>
    <p:extLst>
      <p:ext uri="{BB962C8B-B14F-4D97-AF65-F5344CB8AC3E}">
        <p14:creationId xmlns:p14="http://schemas.microsoft.com/office/powerpoint/2010/main" val="49934909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fontScale="92500" lnSpcReduction="20000"/>
          </a:bodyPr>
          <a:lstStyle/>
          <a:p>
            <a:r>
              <a:rPr lang="en-US" b="1" dirty="0" smtClean="0"/>
              <a:t>Transition Message:  </a:t>
            </a:r>
            <a:r>
              <a:rPr lang="en-US" b="0" dirty="0" smtClean="0"/>
              <a:t>We now know that</a:t>
            </a:r>
            <a:r>
              <a:rPr lang="en-US" b="0" baseline="0" dirty="0" smtClean="0"/>
              <a:t> continuous feedback is an essential element of a successful performance management program.  </a:t>
            </a:r>
            <a:r>
              <a:rPr lang="en-US" b="0" dirty="0" smtClean="0"/>
              <a:t>One</a:t>
            </a:r>
            <a:r>
              <a:rPr lang="en-US" b="0" baseline="0" dirty="0" smtClean="0"/>
              <a:t> good way to address the challenges of giving feedback is to use a tool to help you focus your feedback. The Center for Creative Leadership (CCL) has created one such tool called the Situation-Behavior-Impact (SBI) model.</a:t>
            </a:r>
            <a:endParaRPr lang="en-US" b="0" dirty="0" smtClean="0"/>
          </a:p>
          <a:p>
            <a:endParaRPr lang="en-US" b="0" dirty="0" smtClean="0"/>
          </a:p>
          <a:p>
            <a:r>
              <a:rPr lang="en-US" b="1" dirty="0" smtClean="0"/>
              <a:t>Instruction: </a:t>
            </a:r>
            <a:r>
              <a:rPr lang="en-US" dirty="0" smtClean="0"/>
              <a:t>Effective feedback can help the receiver understand exactly what he or she did and what impact it had on you and others. When the information is specific but without interpretation or evaluation, there is a better chance that the person getting the feedback will be motivated to begin, continue, or stop behaviors that affect performance. The</a:t>
            </a:r>
            <a:r>
              <a:rPr lang="en-US" baseline="0" dirty="0" smtClean="0"/>
              <a:t> CCL has developed the SBI model as a simple way to help the receiver understand the impact his or her actions had on you or others.</a:t>
            </a:r>
          </a:p>
          <a:p>
            <a:endParaRPr lang="en-US" baseline="0" dirty="0" smtClean="0"/>
          </a:p>
          <a:p>
            <a:r>
              <a:rPr lang="en-US" baseline="0" dirty="0" smtClean="0"/>
              <a:t>The SBI Model contains </a:t>
            </a:r>
            <a:r>
              <a:rPr lang="en-US" b="1" baseline="0" dirty="0" smtClean="0"/>
              <a:t>THREE </a:t>
            </a:r>
            <a:r>
              <a:rPr lang="en-US" baseline="0" dirty="0" smtClean="0"/>
              <a:t>key elements:</a:t>
            </a:r>
            <a:endParaRPr lang="en-US" dirty="0" smtClean="0"/>
          </a:p>
          <a:p>
            <a:endParaRPr lang="en-US" dirty="0" smtClean="0"/>
          </a:p>
          <a:p>
            <a:pPr marL="168998" indent="-168998">
              <a:buFont typeface="Arial" panose="020B0604020202020204" pitchFamily="34" charset="0"/>
              <a:buChar char="•"/>
            </a:pPr>
            <a:r>
              <a:rPr lang="en-US" dirty="0" smtClean="0"/>
              <a:t>Situation = The setting and circumstances (when and where).</a:t>
            </a:r>
            <a:r>
              <a:rPr lang="en-US" baseline="0" dirty="0" smtClean="0"/>
              <a:t> It </a:t>
            </a:r>
            <a:r>
              <a:rPr lang="en-US" dirty="0" smtClean="0"/>
              <a:t>anchors feedback in time, place, and circumstance and helps the receiver remember and/or understand the context. </a:t>
            </a:r>
          </a:p>
          <a:p>
            <a:pPr marL="168998" indent="-168998">
              <a:buFont typeface="Arial" panose="020B0604020202020204" pitchFamily="34" charset="0"/>
              <a:buChar char="•"/>
            </a:pPr>
            <a:r>
              <a:rPr lang="en-US" dirty="0" smtClean="0"/>
              <a:t>Behavior = Observable actions of the person you’re giving the feedback to (what the person did that you observed). Telling what you observed</a:t>
            </a:r>
            <a:r>
              <a:rPr lang="en-US" baseline="0" dirty="0" smtClean="0"/>
              <a:t> </a:t>
            </a:r>
            <a:r>
              <a:rPr lang="en-US" dirty="0" smtClean="0"/>
              <a:t>allows the feedback receiver to know exactly what he or she did that had impact. </a:t>
            </a:r>
          </a:p>
          <a:p>
            <a:pPr marL="168998" indent="-168998">
              <a:buFont typeface="Arial" panose="020B0604020202020204" pitchFamily="34" charset="0"/>
              <a:buChar char="•"/>
            </a:pPr>
            <a:r>
              <a:rPr lang="en-US" dirty="0" smtClean="0"/>
              <a:t>Impact = Emotions and feelings you have as a result of the behavior (what the behavior causes). When you share your</a:t>
            </a:r>
            <a:r>
              <a:rPr lang="en-US" baseline="0" dirty="0" smtClean="0"/>
              <a:t> f</a:t>
            </a:r>
            <a:r>
              <a:rPr lang="en-US" dirty="0" smtClean="0"/>
              <a:t>eelings and thoughts, and how you or others behaved as a result of the feedback receiver’s behavior,</a:t>
            </a:r>
            <a:r>
              <a:rPr lang="en-US" baseline="0" dirty="0" smtClean="0"/>
              <a:t> you are explaining the consequences of the behavior that the receiver may not have considered.</a:t>
            </a:r>
            <a:r>
              <a:rPr lang="en-US" dirty="0" smtClean="0"/>
              <a:t> </a:t>
            </a:r>
          </a:p>
          <a:p>
            <a:endParaRPr lang="en-US" dirty="0" smtClean="0"/>
          </a:p>
          <a:p>
            <a:r>
              <a:rPr lang="en-US" dirty="0" smtClean="0"/>
              <a:t>Note that, when it’s a supervisor talking to an employee,</a:t>
            </a:r>
            <a:r>
              <a:rPr lang="en-US" baseline="0" dirty="0" smtClean="0"/>
              <a:t> this might be a good place to ask the employee what he or she thinks their behavior causes, rather than telling them. This creates more of a coaching conversation/learning point for the employee. This model takes emotion and assumptions out of the conversation and focuses on observable facts. </a:t>
            </a:r>
            <a:endParaRPr lang="en-US" b="0" baseline="0" dirty="0" smtClean="0"/>
          </a:p>
        </p:txBody>
      </p:sp>
      <p:sp>
        <p:nvSpPr>
          <p:cNvPr id="4" name="Slide Number Placeholder 3"/>
          <p:cNvSpPr>
            <a:spLocks noGrp="1"/>
          </p:cNvSpPr>
          <p:nvPr>
            <p:ph type="sldNum" sz="quarter" idx="10"/>
          </p:nvPr>
        </p:nvSpPr>
        <p:spPr/>
        <p:txBody>
          <a:bodyPr/>
          <a:lstStyle/>
          <a:p>
            <a:fld id="{01D1165C-3CD5-4E11-9AD1-B7154BF18E3A}" type="slidenum">
              <a:rPr lang="en-US" smtClean="0">
                <a:solidFill>
                  <a:prstClr val="black"/>
                </a:solidFill>
              </a:rPr>
              <a:pPr/>
              <a:t>10</a:t>
            </a:fld>
            <a:endParaRPr lang="en-US" dirty="0">
              <a:solidFill>
                <a:prstClr val="black"/>
              </a:solidFill>
            </a:endParaRPr>
          </a:p>
        </p:txBody>
      </p:sp>
    </p:spTree>
    <p:extLst>
      <p:ext uri="{BB962C8B-B14F-4D97-AF65-F5344CB8AC3E}">
        <p14:creationId xmlns:p14="http://schemas.microsoft.com/office/powerpoint/2010/main" val="405650509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US" b="1" dirty="0" smtClean="0"/>
              <a:t>Transition Message: </a:t>
            </a:r>
            <a:r>
              <a:rPr lang="en-US" b="1" baseline="0" dirty="0" smtClean="0"/>
              <a:t> </a:t>
            </a:r>
            <a:r>
              <a:rPr lang="en-US" b="0" baseline="0" dirty="0" smtClean="0"/>
              <a:t>We have a couple of examples of the SBI Model in action.  Let’s take a look at example #1.</a:t>
            </a:r>
            <a:endParaRPr lang="en-US" b="0" dirty="0" smtClean="0"/>
          </a:p>
          <a:p>
            <a:endParaRPr lang="en-US" b="0" dirty="0" smtClean="0"/>
          </a:p>
          <a:p>
            <a:pPr defTabSz="901324">
              <a:defRPr/>
            </a:pPr>
            <a:r>
              <a:rPr lang="en-US" b="1" dirty="0" smtClean="0"/>
              <a:t>Instruction: </a:t>
            </a:r>
            <a:r>
              <a:rPr lang="en-US" b="0" dirty="0" smtClean="0"/>
              <a:t>Example #1 reads as “</a:t>
            </a:r>
            <a:r>
              <a:rPr lang="en-US" dirty="0"/>
              <a:t>In last week’s performance discussion, while I was sharing my accomplishments (situation), you picked up your phone and started texting (behavior). I felt like our discussion was not important enough for you to give me your full attention (impact).”</a:t>
            </a:r>
          </a:p>
          <a:p>
            <a:endParaRPr lang="en-US" b="0" baseline="0" dirty="0" smtClean="0"/>
          </a:p>
          <a:p>
            <a:r>
              <a:rPr lang="en-US" b="1" baseline="0" dirty="0" smtClean="0"/>
              <a:t>Instructor Notes: </a:t>
            </a:r>
            <a:r>
              <a:rPr lang="en-US" dirty="0"/>
              <a:t>Review the slide with the participants, ask open-ended questions to get responses and when complete, advance to example #2.</a:t>
            </a:r>
            <a:endParaRPr lang="en-US" b="1" dirty="0" smtClean="0"/>
          </a:p>
          <a:p>
            <a:endParaRPr lang="en-US" dirty="0"/>
          </a:p>
        </p:txBody>
      </p:sp>
      <p:sp>
        <p:nvSpPr>
          <p:cNvPr id="4" name="Slide Number Placeholder 3"/>
          <p:cNvSpPr>
            <a:spLocks noGrp="1"/>
          </p:cNvSpPr>
          <p:nvPr>
            <p:ph type="sldNum" sz="quarter" idx="10"/>
          </p:nvPr>
        </p:nvSpPr>
        <p:spPr/>
        <p:txBody>
          <a:bodyPr/>
          <a:lstStyle/>
          <a:p>
            <a:fld id="{01D1165C-3CD5-4E11-9AD1-B7154BF18E3A}" type="slidenum">
              <a:rPr lang="en-US" smtClean="0">
                <a:solidFill>
                  <a:prstClr val="black"/>
                </a:solidFill>
              </a:rPr>
              <a:pPr/>
              <a:t>11</a:t>
            </a:fld>
            <a:endParaRPr lang="en-US" dirty="0">
              <a:solidFill>
                <a:prstClr val="black"/>
              </a:solidFill>
            </a:endParaRPr>
          </a:p>
        </p:txBody>
      </p:sp>
    </p:spTree>
    <p:extLst>
      <p:ext uri="{BB962C8B-B14F-4D97-AF65-F5344CB8AC3E}">
        <p14:creationId xmlns:p14="http://schemas.microsoft.com/office/powerpoint/2010/main" val="147762246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US" b="1" dirty="0" smtClean="0"/>
              <a:t>Transition Message:  </a:t>
            </a:r>
            <a:r>
              <a:rPr lang="en-US" b="0" dirty="0" smtClean="0"/>
              <a:t>So lets move</a:t>
            </a:r>
            <a:r>
              <a:rPr lang="en-US" b="0" baseline="0" dirty="0" smtClean="0"/>
              <a:t> on to example #2.</a:t>
            </a:r>
            <a:endParaRPr lang="en-US" b="0" dirty="0" smtClean="0"/>
          </a:p>
          <a:p>
            <a:endParaRPr lang="en-US" b="0" dirty="0" smtClean="0"/>
          </a:p>
          <a:p>
            <a:pPr defTabSz="901324">
              <a:defRPr/>
            </a:pPr>
            <a:r>
              <a:rPr lang="en-US" b="1" dirty="0" smtClean="0"/>
              <a:t>Instruction: Example #2 reads</a:t>
            </a:r>
            <a:r>
              <a:rPr lang="en-US" b="1" baseline="0" dirty="0" smtClean="0"/>
              <a:t> as </a:t>
            </a:r>
            <a:r>
              <a:rPr lang="en-US" dirty="0" smtClean="0">
                <a:solidFill>
                  <a:schemeClr val="tx1"/>
                </a:solidFill>
                <a:effectLst/>
                <a:latin typeface="+mn-lt"/>
                <a:ea typeface="+mn-ea"/>
                <a:cs typeface="+mn-cs"/>
              </a:rPr>
              <a:t>“Carmen, at Monday’s budget meeting</a:t>
            </a:r>
            <a:r>
              <a:rPr lang="en-US" dirty="0"/>
              <a:t>(situation), </a:t>
            </a:r>
            <a:r>
              <a:rPr lang="en-US" dirty="0" smtClean="0"/>
              <a:t>you ensured that the meeting started on time and that everyone had the correct handouts in advance </a:t>
            </a:r>
            <a:r>
              <a:rPr lang="en-US" dirty="0"/>
              <a:t>(behavior)</a:t>
            </a:r>
            <a:r>
              <a:rPr lang="en-US" dirty="0" smtClean="0"/>
              <a:t>.  All of your</a:t>
            </a:r>
            <a:r>
              <a:rPr lang="en-US" baseline="0" dirty="0" smtClean="0"/>
              <a:t> research was correct, and all meeting member questions were correctly answered.  You did an excellent job and made us all look really good.  Thanks for all of your hard work (impact).</a:t>
            </a:r>
            <a:endParaRPr lang="en-US" dirty="0" smtClean="0"/>
          </a:p>
          <a:p>
            <a:endParaRPr lang="en-US" b="0" baseline="0" dirty="0" smtClean="0"/>
          </a:p>
          <a:p>
            <a:r>
              <a:rPr lang="en-US" b="1" baseline="0" dirty="0" smtClean="0"/>
              <a:t>Instructor Notes: </a:t>
            </a:r>
            <a:r>
              <a:rPr lang="en-US" dirty="0"/>
              <a:t>Review the slide with the </a:t>
            </a:r>
            <a:r>
              <a:rPr lang="en-US" dirty="0" smtClean="0"/>
              <a:t>participants, foster discussion </a:t>
            </a:r>
          </a:p>
          <a:p>
            <a:endParaRPr lang="en-US" dirty="0" smtClean="0"/>
          </a:p>
          <a:p>
            <a:r>
              <a:rPr lang="en-US" sz="1200" b="1" kern="1200" dirty="0" smtClean="0">
                <a:solidFill>
                  <a:schemeClr val="tx1"/>
                </a:solidFill>
                <a:effectLst/>
                <a:latin typeface="+mn-lt"/>
                <a:ea typeface="+mn-ea"/>
                <a:cs typeface="+mn-cs"/>
              </a:rPr>
              <a:t>ASK:</a:t>
            </a:r>
            <a:r>
              <a:rPr lang="en-US" sz="1200" kern="1200" dirty="0" smtClean="0">
                <a:solidFill>
                  <a:schemeClr val="tx1"/>
                </a:solidFill>
                <a:effectLst/>
                <a:latin typeface="+mn-lt"/>
                <a:ea typeface="+mn-ea"/>
                <a:cs typeface="+mn-cs"/>
              </a:rPr>
              <a:t>  Is this a positive situation or negative situation?  Any other questions?</a:t>
            </a:r>
            <a:endParaRPr lang="en-US" dirty="0" smtClean="0"/>
          </a:p>
          <a:p>
            <a:endParaRPr lang="en-US" dirty="0"/>
          </a:p>
        </p:txBody>
      </p:sp>
      <p:sp>
        <p:nvSpPr>
          <p:cNvPr id="4" name="Slide Number Placeholder 3"/>
          <p:cNvSpPr>
            <a:spLocks noGrp="1"/>
          </p:cNvSpPr>
          <p:nvPr>
            <p:ph type="sldNum" sz="quarter" idx="10"/>
          </p:nvPr>
        </p:nvSpPr>
        <p:spPr/>
        <p:txBody>
          <a:bodyPr/>
          <a:lstStyle/>
          <a:p>
            <a:fld id="{01D1165C-3CD5-4E11-9AD1-B7154BF18E3A}" type="slidenum">
              <a:rPr lang="en-US" smtClean="0">
                <a:solidFill>
                  <a:prstClr val="black"/>
                </a:solidFill>
              </a:rPr>
              <a:pPr/>
              <a:t>12</a:t>
            </a:fld>
            <a:endParaRPr lang="en-US" dirty="0">
              <a:solidFill>
                <a:prstClr val="black"/>
              </a:solidFill>
            </a:endParaRPr>
          </a:p>
        </p:txBody>
      </p:sp>
    </p:spTree>
    <p:extLst>
      <p:ext uri="{BB962C8B-B14F-4D97-AF65-F5344CB8AC3E}">
        <p14:creationId xmlns:p14="http://schemas.microsoft.com/office/powerpoint/2010/main" val="147762246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pPr defTabSz="901324">
              <a:defRPr/>
            </a:pPr>
            <a:r>
              <a:rPr lang="en-US" b="1" dirty="0" smtClean="0"/>
              <a:t>Transition Message: </a:t>
            </a:r>
            <a:r>
              <a:rPr lang="en-US" b="0" dirty="0" smtClean="0"/>
              <a:t>Before</a:t>
            </a:r>
            <a:r>
              <a:rPr lang="en-US" b="0" baseline="0" dirty="0" smtClean="0"/>
              <a:t> we practice using the SBI Model, </a:t>
            </a:r>
            <a:r>
              <a:rPr lang="en-US" b="0" i="1" baseline="0" dirty="0" smtClean="0"/>
              <a:t>Ask:</a:t>
            </a:r>
            <a:r>
              <a:rPr lang="en-US" b="0" baseline="0" dirty="0" smtClean="0"/>
              <a:t> Has anyone had a good experience using this model they would like to share? If so, get the participants to share their experience.  </a:t>
            </a:r>
          </a:p>
          <a:p>
            <a:pPr defTabSz="901324">
              <a:defRPr/>
            </a:pPr>
            <a:endParaRPr lang="en-US" b="0" baseline="0" dirty="0" smtClean="0"/>
          </a:p>
          <a:p>
            <a:r>
              <a:rPr lang="en-US" b="0" dirty="0" smtClean="0"/>
              <a:t>Ok,</a:t>
            </a:r>
            <a:r>
              <a:rPr lang="en-US" b="0" baseline="0" dirty="0" smtClean="0"/>
              <a:t> so lets practice.</a:t>
            </a:r>
            <a:endParaRPr lang="en-US" b="0" dirty="0" smtClean="0"/>
          </a:p>
          <a:p>
            <a:endParaRPr lang="en-US" b="0" baseline="0" dirty="0" smtClean="0"/>
          </a:p>
          <a:p>
            <a:r>
              <a:rPr lang="en-US" b="1" baseline="0" dirty="0" smtClean="0"/>
              <a:t>Exercise Objective: </a:t>
            </a:r>
            <a:r>
              <a:rPr lang="en-US" b="0" baseline="0" dirty="0" smtClean="0"/>
              <a:t>Practice creating a SBI statement in a small group.</a:t>
            </a:r>
          </a:p>
          <a:p>
            <a:endParaRPr lang="en-US" b="1" baseline="0" dirty="0" smtClean="0"/>
          </a:p>
          <a:p>
            <a:pPr defTabSz="901324">
              <a:defRPr/>
            </a:pPr>
            <a:r>
              <a:rPr lang="en-US" b="1" baseline="0" dirty="0" smtClean="0"/>
              <a:t>Instructions: </a:t>
            </a:r>
            <a:r>
              <a:rPr lang="en-US" b="0" baseline="0" dirty="0" smtClean="0"/>
              <a:t>The SBI Model handout lays out two situations.  </a:t>
            </a:r>
            <a:r>
              <a:rPr lang="en-US" dirty="0" smtClean="0"/>
              <a:t>Using the SBI Model handout, have participants form small groups, then write an example of effective feedback that you could give based on the situation in the SBI Model handout.</a:t>
            </a:r>
          </a:p>
          <a:p>
            <a:pPr defTabSz="901324">
              <a:defRPr/>
            </a:pPr>
            <a:endParaRPr lang="en-US" dirty="0" smtClean="0"/>
          </a:p>
          <a:p>
            <a:pPr defTabSz="901324">
              <a:defRPr/>
            </a:pPr>
            <a:r>
              <a:rPr lang="en-US" b="0" baseline="0" dirty="0" smtClean="0"/>
              <a:t>At the conclusion of the exercise, ask if someone from each group would be willing to share their SBI statements.  Compare differences between groups, to foster group discussion, then share possible responses from SBI Model handout.</a:t>
            </a:r>
          </a:p>
          <a:p>
            <a:endParaRPr lang="en-US" b="0" baseline="0" dirty="0" smtClean="0"/>
          </a:p>
          <a:p>
            <a:r>
              <a:rPr lang="en-US" b="1" baseline="0" dirty="0" smtClean="0"/>
              <a:t>Required Materials: </a:t>
            </a:r>
            <a:r>
              <a:rPr lang="en-US" b="0" i="1" baseline="0" dirty="0" smtClean="0"/>
              <a:t>L3 SBI Model Handout.docx</a:t>
            </a:r>
            <a:endParaRPr lang="en-US" b="1" i="1" dirty="0" smtClean="0"/>
          </a:p>
          <a:p>
            <a:endParaRPr lang="en-US" dirty="0"/>
          </a:p>
        </p:txBody>
      </p:sp>
      <p:sp>
        <p:nvSpPr>
          <p:cNvPr id="4" name="Slide Number Placeholder 3"/>
          <p:cNvSpPr>
            <a:spLocks noGrp="1"/>
          </p:cNvSpPr>
          <p:nvPr>
            <p:ph type="sldNum" sz="quarter" idx="10"/>
          </p:nvPr>
        </p:nvSpPr>
        <p:spPr/>
        <p:txBody>
          <a:bodyPr/>
          <a:lstStyle/>
          <a:p>
            <a:fld id="{C4CCA52A-74E6-4CF6-8337-7AA5D8C950A4}" type="slidenum">
              <a:rPr lang="en-US" smtClean="0">
                <a:solidFill>
                  <a:prstClr val="black"/>
                </a:solidFill>
              </a:rPr>
              <a:pPr/>
              <a:t>13</a:t>
            </a:fld>
            <a:endParaRPr lang="en-US" dirty="0">
              <a:solidFill>
                <a:prstClr val="black"/>
              </a:solidFill>
            </a:endParaRPr>
          </a:p>
        </p:txBody>
      </p:sp>
    </p:spTree>
    <p:extLst>
      <p:ext uri="{BB962C8B-B14F-4D97-AF65-F5344CB8AC3E}">
        <p14:creationId xmlns:p14="http://schemas.microsoft.com/office/powerpoint/2010/main" val="15997600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fontScale="77500" lnSpcReduction="20000"/>
          </a:bodyPr>
          <a:lstStyle/>
          <a:p>
            <a:pPr marL="0" marR="0" indent="0" algn="l" defTabSz="901324" rtl="0" eaLnBrk="1" fontAlgn="auto" latinLnBrk="0" hangingPunct="1">
              <a:lnSpc>
                <a:spcPct val="100000"/>
              </a:lnSpc>
              <a:spcBef>
                <a:spcPts val="0"/>
              </a:spcBef>
              <a:spcAft>
                <a:spcPts val="0"/>
              </a:spcAft>
              <a:buClrTx/>
              <a:buSzTx/>
              <a:buFontTx/>
              <a:buNone/>
              <a:tabLst/>
              <a:defRPr/>
            </a:pPr>
            <a:r>
              <a:rPr lang="en-US" b="1" dirty="0" smtClean="0"/>
              <a:t>Transition Message: </a:t>
            </a:r>
            <a:r>
              <a:rPr lang="en-US" sz="1200" kern="1200" dirty="0" smtClean="0">
                <a:solidFill>
                  <a:schemeClr val="tx1"/>
                </a:solidFill>
                <a:effectLst/>
                <a:latin typeface="+mn-lt"/>
                <a:ea typeface="+mn-ea"/>
                <a:cs typeface="+mn-cs"/>
              </a:rPr>
              <a:t>Now that we know about the SBI model, let’s looks at get back to giving and receiving feedback and some questions we might ask ourselves.</a:t>
            </a:r>
          </a:p>
          <a:p>
            <a:pPr defTabSz="901324">
              <a:defRPr/>
            </a:pPr>
            <a:endParaRPr lang="en-US" b="1" dirty="0" smtClean="0"/>
          </a:p>
          <a:p>
            <a:pPr lvl="0"/>
            <a:r>
              <a:rPr lang="en-US" b="1" baseline="0" dirty="0" smtClean="0"/>
              <a:t>Interactivity:  </a:t>
            </a:r>
            <a:r>
              <a:rPr lang="en-US" b="0" baseline="0" dirty="0" smtClean="0"/>
              <a:t>Ask the following questions to foster group discussion.  </a:t>
            </a:r>
          </a:p>
          <a:p>
            <a:pPr lvl="0"/>
            <a:endParaRPr lang="en-US" b="0" baseline="0" dirty="0" smtClean="0"/>
          </a:p>
          <a:p>
            <a:pPr lvl="0"/>
            <a:r>
              <a:rPr lang="en-US" sz="1200" b="1" dirty="0" smtClean="0">
                <a:solidFill>
                  <a:schemeClr val="bg1"/>
                </a:solidFill>
              </a:rPr>
              <a:t>Ask:</a:t>
            </a:r>
            <a:r>
              <a:rPr lang="en-US" sz="1200" b="1" baseline="0" dirty="0" smtClean="0">
                <a:solidFill>
                  <a:schemeClr val="bg1"/>
                </a:solidFill>
              </a:rPr>
              <a:t> </a:t>
            </a:r>
            <a:r>
              <a:rPr lang="en-US" sz="1200" b="0" dirty="0" smtClean="0">
                <a:solidFill>
                  <a:schemeClr val="bg1"/>
                </a:solidFill>
              </a:rPr>
              <a:t>What are</a:t>
            </a:r>
            <a:r>
              <a:rPr lang="en-US" sz="1200" b="0" baseline="0" dirty="0" smtClean="0">
                <a:solidFill>
                  <a:schemeClr val="bg1"/>
                </a:solidFill>
              </a:rPr>
              <a:t> some difficulties in giving </a:t>
            </a:r>
            <a:r>
              <a:rPr lang="en-US" sz="1200" b="0" dirty="0" smtClean="0">
                <a:solidFill>
                  <a:schemeClr val="bg1"/>
                </a:solidFill>
              </a:rPr>
              <a:t>feedback to employees on their performance?  What’s difficult about receiving feedback? </a:t>
            </a:r>
          </a:p>
          <a:p>
            <a:pPr lvl="0"/>
            <a:endParaRPr lang="en-US" sz="1200" b="0" dirty="0" smtClean="0">
              <a:solidFill>
                <a:schemeClr val="bg1"/>
              </a:solidFill>
            </a:endParaRPr>
          </a:p>
          <a:p>
            <a:pPr lvl="0"/>
            <a:r>
              <a:rPr lang="en-US" sz="1200" b="1" dirty="0" smtClean="0">
                <a:solidFill>
                  <a:schemeClr val="bg1"/>
                </a:solidFill>
              </a:rPr>
              <a:t>Possible responses:</a:t>
            </a:r>
          </a:p>
          <a:p>
            <a:pPr lvl="0"/>
            <a:r>
              <a:rPr lang="en-US" sz="1200" b="1" dirty="0" smtClean="0">
                <a:solidFill>
                  <a:schemeClr val="bg1"/>
                </a:solidFill>
              </a:rPr>
              <a:t> </a:t>
            </a:r>
          </a:p>
          <a:p>
            <a:pPr lvl="0"/>
            <a:r>
              <a:rPr lang="en-US" sz="1200" b="0" dirty="0" smtClean="0">
                <a:solidFill>
                  <a:schemeClr val="bg1"/>
                </a:solidFill>
              </a:rPr>
              <a:t>Making time</a:t>
            </a:r>
          </a:p>
          <a:p>
            <a:pPr lvl="0"/>
            <a:r>
              <a:rPr lang="en-US" sz="1200" b="0" dirty="0" smtClean="0">
                <a:solidFill>
                  <a:schemeClr val="bg1"/>
                </a:solidFill>
              </a:rPr>
              <a:t>Giving/receiving negative feedback</a:t>
            </a:r>
          </a:p>
          <a:p>
            <a:pPr marL="0" lvl="0" indent="0">
              <a:buFontTx/>
              <a:buNone/>
            </a:pPr>
            <a:r>
              <a:rPr lang="en-US" sz="1200" b="0" dirty="0" smtClean="0">
                <a:solidFill>
                  <a:schemeClr val="bg1"/>
                </a:solidFill>
              </a:rPr>
              <a:t>Preparing for difficult conversations</a:t>
            </a:r>
            <a:endParaRPr lang="en-US" b="0" dirty="0" smtClean="0"/>
          </a:p>
          <a:p>
            <a:pPr marL="0" indent="0">
              <a:buFont typeface="Arial" panose="020B0604020202020204" pitchFamily="34" charset="0"/>
              <a:buNone/>
            </a:pPr>
            <a:endParaRPr lang="en-US" sz="1000" dirty="0"/>
          </a:p>
          <a:p>
            <a:pPr lvl="0"/>
            <a:r>
              <a:rPr lang="en-US" sz="1200" b="1" dirty="0" smtClean="0">
                <a:solidFill>
                  <a:schemeClr val="bg1"/>
                </a:solidFill>
              </a:rPr>
              <a:t>Ask:</a:t>
            </a:r>
            <a:r>
              <a:rPr lang="en-US" sz="1200" b="0" dirty="0" smtClean="0">
                <a:solidFill>
                  <a:schemeClr val="bg1"/>
                </a:solidFill>
              </a:rPr>
              <a:t>  What is the most important part of giving performance feedback? Why is it important to get feedback?</a:t>
            </a:r>
          </a:p>
          <a:p>
            <a:pPr lvl="0"/>
            <a:endParaRPr lang="en-US" sz="1200" b="0" dirty="0" smtClean="0">
              <a:solidFill>
                <a:schemeClr val="bg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smtClean="0">
                <a:solidFill>
                  <a:schemeClr val="bg1"/>
                </a:solidFill>
              </a:rPr>
              <a:t>Possible responses: </a:t>
            </a:r>
          </a:p>
          <a:p>
            <a:pPr lvl="0"/>
            <a:r>
              <a:rPr lang="en-US" sz="1200" b="0" dirty="0" smtClean="0">
                <a:solidFill>
                  <a:schemeClr val="bg1"/>
                </a:solidFill>
              </a:rPr>
              <a:t>Honesty</a:t>
            </a:r>
          </a:p>
          <a:p>
            <a:pPr lvl="0"/>
            <a:r>
              <a:rPr lang="en-US" sz="1200" b="0" dirty="0" smtClean="0">
                <a:solidFill>
                  <a:schemeClr val="bg1"/>
                </a:solidFill>
              </a:rPr>
              <a:t>Accountability</a:t>
            </a:r>
          </a:p>
          <a:p>
            <a:pPr lvl="0"/>
            <a:r>
              <a:rPr lang="en-US" sz="1200" b="0" dirty="0" smtClean="0">
                <a:solidFill>
                  <a:schemeClr val="bg1"/>
                </a:solidFill>
              </a:rPr>
              <a:t>Expectations</a:t>
            </a:r>
          </a:p>
          <a:p>
            <a:pPr lvl="0"/>
            <a:r>
              <a:rPr lang="en-US" sz="1200" b="0" dirty="0" smtClean="0">
                <a:solidFill>
                  <a:schemeClr val="bg1"/>
                </a:solidFill>
              </a:rPr>
              <a:t>Two-way communication</a:t>
            </a:r>
          </a:p>
          <a:p>
            <a:pPr lvl="0"/>
            <a:r>
              <a:rPr lang="en-US" sz="1200" b="0" dirty="0" smtClean="0">
                <a:solidFill>
                  <a:schemeClr val="bg1"/>
                </a:solidFill>
              </a:rPr>
              <a:t>Caring</a:t>
            </a:r>
          </a:p>
          <a:p>
            <a:pPr lvl="0"/>
            <a:r>
              <a:rPr lang="en-US" sz="1200" b="0" dirty="0" smtClean="0">
                <a:solidFill>
                  <a:schemeClr val="bg1"/>
                </a:solidFill>
              </a:rPr>
              <a:t>Reduces EEO complaints or grievances</a:t>
            </a:r>
          </a:p>
          <a:p>
            <a:pPr marL="0" lvl="0" indent="0">
              <a:buFont typeface="Wingdings" panose="05000000000000000000" pitchFamily="2" charset="2"/>
              <a:buNone/>
            </a:pPr>
            <a:endParaRPr lang="en-US" sz="1200" b="0" kern="1200" dirty="0" smtClean="0">
              <a:solidFill>
                <a:schemeClr val="tx1"/>
              </a:solidFill>
              <a:effectLst/>
              <a:latin typeface="+mn-lt"/>
              <a:ea typeface="+mn-ea"/>
              <a:cs typeface="+mn-cs"/>
            </a:endParaRPr>
          </a:p>
          <a:p>
            <a:r>
              <a:rPr lang="en-US" b="1" i="1" baseline="0" dirty="0" smtClean="0"/>
              <a:t>Ask:</a:t>
            </a:r>
            <a:r>
              <a:rPr lang="en-US" b="1" baseline="0" dirty="0" smtClean="0"/>
              <a:t> </a:t>
            </a:r>
            <a:r>
              <a:rPr lang="en-US" baseline="0" dirty="0" smtClean="0"/>
              <a:t>So what are some ideas for overcoming the challenges of giving/receiving feedback?</a:t>
            </a:r>
            <a:endParaRPr lang="en-US" b="0" baseline="0" dirty="0" smtClean="0"/>
          </a:p>
          <a:p>
            <a:endParaRPr lang="en-US" b="0" baseline="0" dirty="0" smtClean="0"/>
          </a:p>
          <a:p>
            <a:r>
              <a:rPr lang="en-US" b="1" baseline="0" dirty="0" smtClean="0"/>
              <a:t>Interactivity: </a:t>
            </a:r>
            <a:r>
              <a:rPr lang="en-US" b="0" baseline="0" dirty="0" smtClean="0"/>
              <a:t>On chart paper or white board, record key answers to the questions on the slide. </a:t>
            </a:r>
            <a:endParaRPr lang="en-US" sz="1200" b="0" kern="1200" dirty="0" smtClean="0">
              <a:solidFill>
                <a:schemeClr val="tx1"/>
              </a:solidFill>
              <a:effectLst/>
              <a:latin typeface="+mn-lt"/>
              <a:ea typeface="+mn-ea"/>
              <a:cs typeface="+mn-cs"/>
            </a:endParaRPr>
          </a:p>
          <a:p>
            <a:pPr lvl="0"/>
            <a:endParaRPr lang="en-US" dirty="0" smtClean="0"/>
          </a:p>
          <a:p>
            <a:pPr lvl="0"/>
            <a:r>
              <a:rPr lang="en-US" dirty="0" smtClean="0"/>
              <a:t>Take </a:t>
            </a:r>
            <a:r>
              <a:rPr lang="en-US" dirty="0"/>
              <a:t>a moment to wrap-up the </a:t>
            </a:r>
            <a:r>
              <a:rPr lang="en-US" dirty="0" smtClean="0"/>
              <a:t>discussion and </a:t>
            </a:r>
            <a:r>
              <a:rPr lang="en-US" dirty="0"/>
              <a:t>share what you know about providing “good” feedback as the group has defined it. </a:t>
            </a:r>
          </a:p>
          <a:p>
            <a:pPr lvl="0"/>
            <a:endParaRPr lang="en-US" dirty="0"/>
          </a:p>
          <a:p>
            <a:pPr lvl="0"/>
            <a:r>
              <a:rPr lang="en-US" b="1" dirty="0" smtClean="0"/>
              <a:t>Instruction:</a:t>
            </a:r>
            <a:r>
              <a:rPr lang="en-US" baseline="0" dirty="0" smtClean="0"/>
              <a:t>  </a:t>
            </a:r>
            <a:r>
              <a:rPr lang="en-US" dirty="0" smtClean="0"/>
              <a:t>Regarding </a:t>
            </a:r>
            <a:r>
              <a:rPr lang="en-US" dirty="0"/>
              <a:t>ongoing feedback: Not all employees will like it immediately, and some may become</a:t>
            </a:r>
            <a:r>
              <a:rPr lang="en-US" sz="1100" dirty="0"/>
              <a:t> </a:t>
            </a:r>
            <a:r>
              <a:rPr lang="en-US" dirty="0"/>
              <a:t>suspicious. But supervisors who have implemented more feedback sessions have experienced increased productivity from their teams. Supervisors who prepare and practice become much more comfortable with the process of giving good feedback. </a:t>
            </a:r>
          </a:p>
          <a:p>
            <a:endParaRPr lang="en-US" b="0" baseline="0" dirty="0" smtClean="0"/>
          </a:p>
          <a:p>
            <a:endParaRPr lang="en-US" dirty="0"/>
          </a:p>
        </p:txBody>
      </p:sp>
      <p:sp>
        <p:nvSpPr>
          <p:cNvPr id="4" name="Slide Number Placeholder 3"/>
          <p:cNvSpPr>
            <a:spLocks noGrp="1"/>
          </p:cNvSpPr>
          <p:nvPr>
            <p:ph type="sldNum" sz="quarter" idx="10"/>
          </p:nvPr>
        </p:nvSpPr>
        <p:spPr/>
        <p:txBody>
          <a:bodyPr/>
          <a:lstStyle/>
          <a:p>
            <a:fld id="{C4CCA52A-74E6-4CF6-8337-7AA5D8C950A4}" type="slidenum">
              <a:rPr lang="en-US" smtClean="0">
                <a:solidFill>
                  <a:prstClr val="black"/>
                </a:solidFill>
              </a:rPr>
              <a:pPr/>
              <a:t>14</a:t>
            </a:fld>
            <a:endParaRPr lang="en-US" dirty="0">
              <a:solidFill>
                <a:prstClr val="black"/>
              </a:solidFill>
            </a:endParaRPr>
          </a:p>
        </p:txBody>
      </p:sp>
    </p:spTree>
    <p:extLst>
      <p:ext uri="{BB962C8B-B14F-4D97-AF65-F5344CB8AC3E}">
        <p14:creationId xmlns:p14="http://schemas.microsoft.com/office/powerpoint/2010/main" val="216480501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US" b="1" dirty="0" smtClean="0"/>
              <a:t>Transition Message:  </a:t>
            </a:r>
            <a:r>
              <a:rPr lang="en-US" b="0" dirty="0" smtClean="0"/>
              <a:t>Lets now discuss your approach</a:t>
            </a:r>
            <a:r>
              <a:rPr lang="en-US" b="0" baseline="0" dirty="0" smtClean="0"/>
              <a:t> to feedback and how it may alter the  effectiveness of it.</a:t>
            </a:r>
            <a:endParaRPr lang="en-US" b="0" dirty="0" smtClean="0"/>
          </a:p>
          <a:p>
            <a:endParaRPr lang="en-US" b="0" dirty="0" smtClean="0"/>
          </a:p>
          <a:p>
            <a:r>
              <a:rPr lang="en-US" b="1" dirty="0" smtClean="0"/>
              <a:t>Instruction: </a:t>
            </a:r>
            <a:r>
              <a:rPr lang="en-US" dirty="0" smtClean="0"/>
              <a:t>This is a critical part of feedback</a:t>
            </a:r>
            <a:r>
              <a:rPr lang="en-US" dirty="0" smtClean="0">
                <a:latin typeface="Myriad Pro" panose="020B0503030403020204" pitchFamily="34" charset="0"/>
              </a:rPr>
              <a:t>—</a:t>
            </a:r>
            <a:r>
              <a:rPr lang="en-US" baseline="0" dirty="0" smtClean="0"/>
              <a:t>your mindset plays a critical role in how it is delivered and received. </a:t>
            </a:r>
            <a:r>
              <a:rPr lang="en-US" dirty="0" smtClean="0"/>
              <a:t>If you don’t have the right mindset when giving the feedback, it won’t go well. So take time to prepare to give the feedback.</a:t>
            </a:r>
            <a:r>
              <a:rPr lang="en-US" baseline="0" dirty="0" smtClean="0"/>
              <a:t> Do some self-reflection to make sure you have the right motives when providing the feedback. </a:t>
            </a:r>
          </a:p>
          <a:p>
            <a:endParaRPr lang="en-US" baseline="0" dirty="0" smtClean="0"/>
          </a:p>
          <a:p>
            <a:r>
              <a:rPr lang="en-US" baseline="0" dirty="0" smtClean="0"/>
              <a:t>Here are some important questions to ask yourselves before you give the feedback. If you can answer yes to all of the questions, you’re ready to give the feedback.</a:t>
            </a:r>
          </a:p>
          <a:p>
            <a:endParaRPr lang="en-US" b="0" baseline="0" dirty="0" smtClean="0"/>
          </a:p>
          <a:p>
            <a:r>
              <a:rPr lang="en-US" b="1" i="1" baseline="0" dirty="0" smtClean="0"/>
              <a:t>Ask:</a:t>
            </a:r>
            <a:r>
              <a:rPr lang="en-US" b="0" i="1" baseline="0" dirty="0" smtClean="0"/>
              <a:t> </a:t>
            </a:r>
          </a:p>
          <a:p>
            <a:endParaRPr lang="en-US" b="0" i="1" baseline="0" dirty="0" smtClean="0"/>
          </a:p>
          <a:p>
            <a:r>
              <a:rPr lang="en-US" b="0" baseline="0" dirty="0" smtClean="0"/>
              <a:t>Are there any questions?</a:t>
            </a:r>
            <a:endParaRPr lang="en-US" b="1" dirty="0" smtClean="0"/>
          </a:p>
          <a:p>
            <a:endParaRPr lang="en-US" baseline="0" dirty="0" smtClean="0"/>
          </a:p>
          <a:p>
            <a:endParaRPr lang="en-US" baseline="0" dirty="0" smtClean="0"/>
          </a:p>
          <a:p>
            <a:endParaRPr lang="en-US" dirty="0"/>
          </a:p>
        </p:txBody>
      </p:sp>
      <p:sp>
        <p:nvSpPr>
          <p:cNvPr id="4" name="Slide Number Placeholder 3"/>
          <p:cNvSpPr>
            <a:spLocks noGrp="1"/>
          </p:cNvSpPr>
          <p:nvPr>
            <p:ph type="sldNum" sz="quarter" idx="10"/>
          </p:nvPr>
        </p:nvSpPr>
        <p:spPr/>
        <p:txBody>
          <a:bodyPr/>
          <a:lstStyle/>
          <a:p>
            <a:pPr>
              <a:defRPr/>
            </a:pPr>
            <a:fld id="{074D0E61-2007-4BA5-BE6A-76222FA1CBD7}" type="slidenum">
              <a:rPr lang="en-US" smtClean="0">
                <a:solidFill>
                  <a:prstClr val="black"/>
                </a:solidFill>
              </a:rPr>
              <a:pPr>
                <a:defRPr/>
              </a:pPr>
              <a:t>15</a:t>
            </a:fld>
            <a:endParaRPr lang="en-US" dirty="0">
              <a:solidFill>
                <a:prstClr val="black"/>
              </a:solidFill>
            </a:endParaRPr>
          </a:p>
        </p:txBody>
      </p:sp>
    </p:spTree>
    <p:extLst>
      <p:ext uri="{BB962C8B-B14F-4D97-AF65-F5344CB8AC3E}">
        <p14:creationId xmlns:p14="http://schemas.microsoft.com/office/powerpoint/2010/main" val="98094402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pPr defTabSz="901324">
              <a:defRPr/>
            </a:pPr>
            <a:r>
              <a:rPr lang="en-US" b="1" dirty="0" smtClean="0"/>
              <a:t>Transition Message: </a:t>
            </a:r>
            <a:r>
              <a:rPr lang="en-US" b="0" dirty="0" smtClean="0"/>
              <a:t>Giving feedback can</a:t>
            </a:r>
            <a:r>
              <a:rPr lang="en-US" b="0" baseline="0" dirty="0" smtClean="0"/>
              <a:t> be very challenging but will get better over time.  </a:t>
            </a:r>
          </a:p>
          <a:p>
            <a:pPr defTabSz="901324">
              <a:defRPr/>
            </a:pPr>
            <a:endParaRPr lang="en-US" b="0" baseline="0" dirty="0" smtClean="0"/>
          </a:p>
          <a:p>
            <a:pPr defTabSz="901324">
              <a:defRPr/>
            </a:pPr>
            <a:r>
              <a:rPr lang="en-US" b="1" baseline="0" dirty="0" smtClean="0"/>
              <a:t>Instruction:</a:t>
            </a:r>
            <a:r>
              <a:rPr lang="en-US" b="0" baseline="0" dirty="0" smtClean="0"/>
              <a:t> </a:t>
            </a:r>
            <a:r>
              <a:rPr lang="en-US" b="0" dirty="0" smtClean="0"/>
              <a:t>Here are a few guidelines</a:t>
            </a:r>
            <a:r>
              <a:rPr lang="en-US" b="0" baseline="0" dirty="0" smtClean="0"/>
              <a:t> for the giver of feedback.</a:t>
            </a:r>
            <a:endParaRPr lang="en-US" b="0" dirty="0" smtClean="0"/>
          </a:p>
          <a:p>
            <a:endParaRPr lang="en-US" b="0" baseline="0" dirty="0" smtClean="0"/>
          </a:p>
          <a:p>
            <a:r>
              <a:rPr lang="en-US" b="1" baseline="0" dirty="0" smtClean="0"/>
              <a:t>Interactivity: </a:t>
            </a:r>
            <a:r>
              <a:rPr lang="en-US" b="0" baseline="0" dirty="0" smtClean="0"/>
              <a:t>Give the participants a chance to review the bullets. Then ask if anyone has any questions about these guidelines. </a:t>
            </a:r>
          </a:p>
          <a:p>
            <a:endParaRPr lang="en-US" b="0" baseline="0" dirty="0" smtClean="0"/>
          </a:p>
          <a:p>
            <a:endParaRPr lang="en-US" baseline="0" dirty="0" smtClean="0"/>
          </a:p>
        </p:txBody>
      </p:sp>
      <p:sp>
        <p:nvSpPr>
          <p:cNvPr id="4" name="Slide Number Placeholder 3"/>
          <p:cNvSpPr>
            <a:spLocks noGrp="1"/>
          </p:cNvSpPr>
          <p:nvPr>
            <p:ph type="sldNum" sz="quarter" idx="10"/>
          </p:nvPr>
        </p:nvSpPr>
        <p:spPr/>
        <p:txBody>
          <a:bodyPr/>
          <a:lstStyle/>
          <a:p>
            <a:fld id="{01D1165C-3CD5-4E11-9AD1-B7154BF18E3A}" type="slidenum">
              <a:rPr lang="en-US" smtClean="0">
                <a:solidFill>
                  <a:prstClr val="black"/>
                </a:solidFill>
              </a:rPr>
              <a:pPr/>
              <a:t>16</a:t>
            </a:fld>
            <a:endParaRPr lang="en-US" dirty="0">
              <a:solidFill>
                <a:prstClr val="black"/>
              </a:solidFill>
            </a:endParaRPr>
          </a:p>
        </p:txBody>
      </p:sp>
    </p:spTree>
    <p:extLst>
      <p:ext uri="{BB962C8B-B14F-4D97-AF65-F5344CB8AC3E}">
        <p14:creationId xmlns:p14="http://schemas.microsoft.com/office/powerpoint/2010/main" val="197988531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US" b="1" dirty="0" smtClean="0"/>
              <a:t>Transition Message: </a:t>
            </a:r>
            <a:r>
              <a:rPr lang="en-US" b="0" dirty="0" smtClean="0"/>
              <a:t>And here are some guidelines</a:t>
            </a:r>
            <a:r>
              <a:rPr lang="en-US" b="0" baseline="0" dirty="0" smtClean="0"/>
              <a:t> for the person receiving  the feedback?</a:t>
            </a:r>
            <a:endParaRPr lang="en-US" b="0" dirty="0" smtClean="0"/>
          </a:p>
          <a:p>
            <a:endParaRPr lang="en-US" b="0" dirty="0" smtClean="0"/>
          </a:p>
          <a:p>
            <a:pPr defTabSz="901324">
              <a:defRPr/>
            </a:pPr>
            <a:r>
              <a:rPr lang="en-US" b="1" dirty="0" smtClean="0"/>
              <a:t>Instruction: </a:t>
            </a:r>
          </a:p>
          <a:p>
            <a:pPr defTabSz="901324">
              <a:defRPr/>
            </a:pPr>
            <a:endParaRPr lang="en-US" b="1" dirty="0" smtClean="0"/>
          </a:p>
          <a:p>
            <a:pPr defTabSz="901324">
              <a:defRPr/>
            </a:pPr>
            <a:r>
              <a:rPr lang="en-US" b="0" dirty="0" smtClean="0"/>
              <a:t>Receiving</a:t>
            </a:r>
            <a:r>
              <a:rPr lang="en-US" b="0" baseline="0" dirty="0" smtClean="0"/>
              <a:t> feedback can be difficult.  But here are some guidelines to consider:</a:t>
            </a:r>
          </a:p>
          <a:p>
            <a:pPr defTabSz="901324">
              <a:defRPr/>
            </a:pPr>
            <a:endParaRPr lang="en-US" b="1" baseline="0" dirty="0" smtClean="0"/>
          </a:p>
          <a:p>
            <a:pPr marL="171450" indent="-171450" defTabSz="901324">
              <a:buFont typeface="Arial" panose="020B0604020202020204" pitchFamily="34" charset="0"/>
              <a:buChar char="•"/>
              <a:defRPr/>
            </a:pPr>
            <a:r>
              <a:rPr lang="en-US" baseline="0" dirty="0" smtClean="0"/>
              <a:t>Just listen</a:t>
            </a:r>
          </a:p>
          <a:p>
            <a:pPr marL="171450" indent="-171450" defTabSz="901324">
              <a:buFont typeface="Arial" panose="020B0604020202020204" pitchFamily="34" charset="0"/>
              <a:buChar char="•"/>
              <a:defRPr/>
            </a:pPr>
            <a:r>
              <a:rPr lang="en-US" baseline="0" dirty="0" smtClean="0"/>
              <a:t>Don’t interrupt </a:t>
            </a:r>
          </a:p>
          <a:p>
            <a:pPr marL="171450" indent="-171450">
              <a:buFont typeface="Arial" panose="020B0604020202020204" pitchFamily="34" charset="0"/>
              <a:buChar char="•"/>
            </a:pPr>
            <a:r>
              <a:rPr lang="en-US" baseline="0" dirty="0" smtClean="0"/>
              <a:t>Don’t  get defensive.  </a:t>
            </a:r>
          </a:p>
          <a:p>
            <a:pPr marL="171450" indent="-171450">
              <a:buFont typeface="Arial" panose="020B0604020202020204" pitchFamily="34" charset="0"/>
              <a:buChar char="•"/>
            </a:pPr>
            <a:r>
              <a:rPr lang="en-US" sz="1200" kern="1200" dirty="0" smtClean="0">
                <a:solidFill>
                  <a:schemeClr val="tx1"/>
                </a:solidFill>
                <a:effectLst/>
                <a:latin typeface="+mn-lt"/>
                <a:ea typeface="+mn-ea"/>
                <a:cs typeface="+mn-cs"/>
              </a:rPr>
              <a:t>If things get emotional or awkward, ask for a break, and be sure to  re-connect with person giving feedback.</a:t>
            </a:r>
            <a:endParaRPr lang="en-US" sz="1200" dirty="0" smtClean="0"/>
          </a:p>
          <a:p>
            <a:pPr defTabSz="901324">
              <a:defRPr/>
            </a:pPr>
            <a:endParaRPr lang="en-US" baseline="0" dirty="0" smtClean="0"/>
          </a:p>
          <a:p>
            <a:pPr defTabSz="901324">
              <a:defRPr/>
            </a:pPr>
            <a:endParaRPr lang="en-US" b="0" baseline="0" dirty="0" smtClean="0"/>
          </a:p>
        </p:txBody>
      </p:sp>
      <p:sp>
        <p:nvSpPr>
          <p:cNvPr id="4" name="Slide Number Placeholder 3"/>
          <p:cNvSpPr>
            <a:spLocks noGrp="1"/>
          </p:cNvSpPr>
          <p:nvPr>
            <p:ph type="sldNum" sz="quarter" idx="10"/>
          </p:nvPr>
        </p:nvSpPr>
        <p:spPr/>
        <p:txBody>
          <a:bodyPr/>
          <a:lstStyle/>
          <a:p>
            <a:fld id="{01D1165C-3CD5-4E11-9AD1-B7154BF18E3A}" type="slidenum">
              <a:rPr lang="en-US" smtClean="0">
                <a:solidFill>
                  <a:prstClr val="black"/>
                </a:solidFill>
              </a:rPr>
              <a:pPr/>
              <a:t>17</a:t>
            </a:fld>
            <a:endParaRPr lang="en-US" dirty="0">
              <a:solidFill>
                <a:prstClr val="black"/>
              </a:solidFill>
            </a:endParaRPr>
          </a:p>
        </p:txBody>
      </p:sp>
    </p:spTree>
    <p:extLst>
      <p:ext uri="{BB962C8B-B14F-4D97-AF65-F5344CB8AC3E}">
        <p14:creationId xmlns:p14="http://schemas.microsoft.com/office/powerpoint/2010/main" val="246122261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1" dirty="0" smtClean="0"/>
              <a:t>Transition Message:  </a:t>
            </a:r>
            <a:r>
              <a:rPr lang="en-US" b="1" baseline="0" dirty="0" smtClean="0"/>
              <a:t>REMEMBER</a:t>
            </a:r>
            <a:r>
              <a:rPr lang="en-US" b="0" baseline="0" dirty="0" smtClean="0"/>
              <a:t>, the goal is a </a:t>
            </a:r>
            <a:r>
              <a:rPr lang="en-US" b="1" baseline="0" dirty="0" smtClean="0"/>
              <a:t>MUTUAL</a:t>
            </a:r>
            <a:r>
              <a:rPr lang="en-US" b="0" baseline="0" dirty="0" smtClean="0"/>
              <a:t> understanding of how to move forward.  So</a:t>
            </a:r>
            <a:r>
              <a:rPr lang="en-US" b="0" dirty="0" smtClean="0"/>
              <a:t> lets put all of this to</a:t>
            </a:r>
            <a:r>
              <a:rPr lang="en-US" b="0" baseline="0" dirty="0" smtClean="0"/>
              <a:t> work and practice feedback.</a:t>
            </a:r>
          </a:p>
          <a:p>
            <a:endParaRPr lang="en-US" b="0" baseline="0" dirty="0" smtClean="0"/>
          </a:p>
          <a:p>
            <a:r>
              <a:rPr lang="en-US" b="1" baseline="0" dirty="0" smtClean="0"/>
              <a:t>Exercise Objective: </a:t>
            </a:r>
            <a:r>
              <a:rPr lang="en-US" b="0" baseline="0" dirty="0" smtClean="0"/>
              <a:t>Using SBI-based feedback, practice giving feedback in a face-to-face situation.</a:t>
            </a:r>
            <a:endParaRPr lang="en-US" b="0" dirty="0" smtClean="0"/>
          </a:p>
          <a:p>
            <a:endParaRPr lang="en-US" b="0" baseline="0" dirty="0" smtClean="0"/>
          </a:p>
          <a:p>
            <a:pPr defTabSz="901324">
              <a:defRPr/>
            </a:pPr>
            <a:r>
              <a:rPr lang="en-US" b="1" baseline="0" dirty="0" smtClean="0"/>
              <a:t>Instructions: </a:t>
            </a:r>
          </a:p>
          <a:p>
            <a:pPr defTabSz="901324">
              <a:defRPr/>
            </a:pPr>
            <a:endParaRPr lang="en-US" b="1" baseline="0" dirty="0" smtClean="0"/>
          </a:p>
          <a:p>
            <a:pPr defTabSz="901324">
              <a:defRPr/>
            </a:pPr>
            <a:r>
              <a:rPr lang="en-US" b="0" baseline="0" dirty="0" smtClean="0"/>
              <a:t>Have the participants p</a:t>
            </a:r>
            <a:r>
              <a:rPr lang="en-US" b="0" dirty="0" smtClean="0"/>
              <a:t>artner </a:t>
            </a:r>
            <a:r>
              <a:rPr lang="en-US" dirty="0" smtClean="0"/>
              <a:t>with someone on the team. </a:t>
            </a:r>
            <a:r>
              <a:rPr lang="en-US" b="1" dirty="0" smtClean="0"/>
              <a:t>If</a:t>
            </a:r>
            <a:r>
              <a:rPr lang="en-US" b="1" baseline="0" dirty="0" smtClean="0"/>
              <a:t> there are enough people, consider a third party observer that can provide additional input. </a:t>
            </a:r>
            <a:r>
              <a:rPr lang="en-US" baseline="0" dirty="0" smtClean="0"/>
              <a:t> </a:t>
            </a:r>
            <a:r>
              <a:rPr lang="en-US" dirty="0" smtClean="0"/>
              <a:t>They will</a:t>
            </a:r>
            <a:r>
              <a:rPr lang="en-US" baseline="0" dirty="0" smtClean="0"/>
              <a:t> practice </a:t>
            </a:r>
            <a:r>
              <a:rPr lang="en-US" dirty="0" smtClean="0"/>
              <a:t>offering positive, SBI-based feedback based on an experience they had with their partner earlier today. Go over instructions with the class. </a:t>
            </a:r>
          </a:p>
          <a:p>
            <a:pPr defTabSz="901324">
              <a:defRPr/>
            </a:pPr>
            <a:endParaRPr lang="en-US" dirty="0" smtClean="0"/>
          </a:p>
          <a:p>
            <a:r>
              <a:rPr lang="en-US" sz="1200" b="1" kern="1200" dirty="0" smtClean="0">
                <a:solidFill>
                  <a:schemeClr val="tx1"/>
                </a:solidFill>
                <a:effectLst/>
                <a:latin typeface="+mn-lt"/>
                <a:ea typeface="+mn-ea"/>
                <a:cs typeface="+mn-cs"/>
              </a:rPr>
              <a:t>ASK:</a:t>
            </a:r>
            <a:r>
              <a:rPr lang="en-US" sz="1200" kern="1200" dirty="0" smtClean="0">
                <a:solidFill>
                  <a:schemeClr val="tx1"/>
                </a:solidFill>
                <a:effectLst/>
                <a:latin typeface="+mn-lt"/>
                <a:ea typeface="+mn-ea"/>
                <a:cs typeface="+mn-cs"/>
              </a:rPr>
              <a:t>  When all groups have concluded, ask random class members the following:</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What did you find challenging? </a:t>
            </a:r>
          </a:p>
          <a:p>
            <a:r>
              <a:rPr lang="en-US" sz="1200" kern="1200" dirty="0" smtClean="0">
                <a:solidFill>
                  <a:schemeClr val="tx1"/>
                </a:solidFill>
                <a:effectLst/>
                <a:latin typeface="+mn-lt"/>
                <a:ea typeface="+mn-ea"/>
                <a:cs typeface="+mn-cs"/>
              </a:rPr>
              <a:t>What was easy? </a:t>
            </a:r>
          </a:p>
          <a:p>
            <a:r>
              <a:rPr lang="en-US" sz="1200" kern="1200" dirty="0" smtClean="0">
                <a:solidFill>
                  <a:schemeClr val="tx1"/>
                </a:solidFill>
                <a:effectLst/>
                <a:latin typeface="+mn-lt"/>
                <a:ea typeface="+mn-ea"/>
                <a:cs typeface="+mn-cs"/>
              </a:rPr>
              <a:t>What did you learn?</a:t>
            </a:r>
          </a:p>
          <a:p>
            <a:endParaRPr lang="en-US" b="0" baseline="0" dirty="0" smtClean="0"/>
          </a:p>
          <a:p>
            <a:endParaRPr lang="en-US" dirty="0"/>
          </a:p>
        </p:txBody>
      </p:sp>
      <p:sp>
        <p:nvSpPr>
          <p:cNvPr id="4" name="Slide Number Placeholder 3"/>
          <p:cNvSpPr>
            <a:spLocks noGrp="1"/>
          </p:cNvSpPr>
          <p:nvPr>
            <p:ph type="sldNum" sz="quarter" idx="10"/>
          </p:nvPr>
        </p:nvSpPr>
        <p:spPr/>
        <p:txBody>
          <a:bodyPr/>
          <a:lstStyle/>
          <a:p>
            <a:fld id="{01D1165C-3CD5-4E11-9AD1-B7154BF18E3A}" type="slidenum">
              <a:rPr lang="en-US" smtClean="0">
                <a:solidFill>
                  <a:prstClr val="black"/>
                </a:solidFill>
              </a:rPr>
              <a:pPr/>
              <a:t>18</a:t>
            </a:fld>
            <a:endParaRPr lang="en-US" dirty="0">
              <a:solidFill>
                <a:prstClr val="black"/>
              </a:solidFill>
            </a:endParaRPr>
          </a:p>
        </p:txBody>
      </p:sp>
    </p:spTree>
    <p:extLst>
      <p:ext uri="{BB962C8B-B14F-4D97-AF65-F5344CB8AC3E}">
        <p14:creationId xmlns:p14="http://schemas.microsoft.com/office/powerpoint/2010/main" val="21407904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r>
              <a:rPr lang="en-US" b="1" dirty="0" smtClean="0"/>
              <a:t>Transition Message:</a:t>
            </a:r>
            <a:r>
              <a:rPr lang="en-US" b="1" baseline="0" dirty="0" smtClean="0"/>
              <a:t> </a:t>
            </a:r>
          </a:p>
          <a:p>
            <a:r>
              <a:rPr lang="en-US" b="0" baseline="0" dirty="0" smtClean="0"/>
              <a:t>That was a lot of information but hopefully you now realize the importance of feedback in an effective performance management program..  Let’s sum up what we just covered</a:t>
            </a:r>
            <a:r>
              <a:rPr lang="en-US" b="0" dirty="0" smtClean="0"/>
              <a:t>.</a:t>
            </a:r>
          </a:p>
          <a:p>
            <a:endParaRPr lang="en-US" b="0" dirty="0" smtClean="0"/>
          </a:p>
        </p:txBody>
      </p:sp>
      <p:sp>
        <p:nvSpPr>
          <p:cNvPr id="4" name="Slide Number Placeholder 3"/>
          <p:cNvSpPr>
            <a:spLocks noGrp="1"/>
          </p:cNvSpPr>
          <p:nvPr>
            <p:ph type="sldNum" sz="quarter" idx="10"/>
          </p:nvPr>
        </p:nvSpPr>
        <p:spPr/>
        <p:txBody>
          <a:bodyPr/>
          <a:lstStyle/>
          <a:p>
            <a:fld id="{C4CCA52A-74E6-4CF6-8337-7AA5D8C950A4}" type="slidenum">
              <a:rPr lang="en-US" smtClean="0">
                <a:solidFill>
                  <a:prstClr val="black"/>
                </a:solidFill>
              </a:rPr>
              <a:pPr/>
              <a:t>19</a:t>
            </a:fld>
            <a:endParaRPr lang="en-US" dirty="0">
              <a:solidFill>
                <a:prstClr val="black"/>
              </a:solidFill>
            </a:endParaRPr>
          </a:p>
        </p:txBody>
      </p:sp>
    </p:spTree>
    <p:extLst>
      <p:ext uri="{BB962C8B-B14F-4D97-AF65-F5344CB8AC3E}">
        <p14:creationId xmlns:p14="http://schemas.microsoft.com/office/powerpoint/2010/main" val="28361565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pPr defTabSz="901324">
              <a:defRPr/>
            </a:pPr>
            <a:r>
              <a:rPr lang="en-US" b="1" baseline="0" dirty="0" smtClean="0"/>
              <a:t>Instructor Notes: </a:t>
            </a:r>
            <a:r>
              <a:rPr lang="en-US" dirty="0"/>
              <a:t>These words represent the key messages that embody what is most important about New Beginnings: performance, mission, communication, excellence, etc. </a:t>
            </a:r>
          </a:p>
          <a:p>
            <a:pPr defTabSz="901324">
              <a:defRPr/>
            </a:pPr>
            <a:endParaRPr lang="en-US" dirty="0"/>
          </a:p>
          <a:p>
            <a:r>
              <a:rPr lang="en-US" dirty="0"/>
              <a:t>Display the New Beginnings slide at the beginning of each instructional day and during breaks.</a:t>
            </a:r>
          </a:p>
          <a:p>
            <a:endParaRPr lang="en-US" dirty="0"/>
          </a:p>
        </p:txBody>
      </p:sp>
      <p:sp>
        <p:nvSpPr>
          <p:cNvPr id="4" name="Slide Number Placeholder 3"/>
          <p:cNvSpPr>
            <a:spLocks noGrp="1"/>
          </p:cNvSpPr>
          <p:nvPr>
            <p:ph type="sldNum" sz="quarter" idx="10"/>
          </p:nvPr>
        </p:nvSpPr>
        <p:spPr/>
        <p:txBody>
          <a:bodyPr/>
          <a:lstStyle/>
          <a:p>
            <a:fld id="{C4CCA52A-74E6-4CF6-8337-7AA5D8C950A4}" type="slidenum">
              <a:rPr lang="en-US" smtClean="0">
                <a:solidFill>
                  <a:prstClr val="black"/>
                </a:solidFill>
              </a:rPr>
              <a:pPr/>
              <a:t>2</a:t>
            </a:fld>
            <a:endParaRPr lang="en-US" dirty="0">
              <a:solidFill>
                <a:prstClr val="black"/>
              </a:solidFill>
            </a:endParaRPr>
          </a:p>
        </p:txBody>
      </p:sp>
    </p:spTree>
    <p:extLst>
      <p:ext uri="{BB962C8B-B14F-4D97-AF65-F5344CB8AC3E}">
        <p14:creationId xmlns:p14="http://schemas.microsoft.com/office/powerpoint/2010/main" val="138891785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US" b="1" dirty="0" smtClean="0"/>
              <a:t>Transition Message: </a:t>
            </a:r>
            <a:r>
              <a:rPr lang="en-US" b="0" dirty="0" smtClean="0"/>
              <a:t>Before</a:t>
            </a:r>
            <a:r>
              <a:rPr lang="en-US" b="0" baseline="0" dirty="0" smtClean="0"/>
              <a:t> we break, are there any questions? </a:t>
            </a:r>
            <a:endParaRPr lang="en-US" b="0" dirty="0" smtClean="0"/>
          </a:p>
          <a:p>
            <a:endParaRPr lang="en-US" b="0" baseline="0" dirty="0" smtClean="0"/>
          </a:p>
          <a:p>
            <a:pPr defTabSz="901324">
              <a:defRPr/>
            </a:pPr>
            <a:r>
              <a:rPr lang="en-US" b="1" baseline="0" dirty="0" smtClean="0"/>
              <a:t>Instructor Notes: </a:t>
            </a:r>
            <a:r>
              <a:rPr lang="en-US" b="0" baseline="0" dirty="0" smtClean="0"/>
              <a:t>Collect any Parking Lot questions. </a:t>
            </a:r>
            <a:r>
              <a:rPr lang="en-US" dirty="0"/>
              <a:t>You are ready for Lesson 4. 	</a:t>
            </a:r>
          </a:p>
          <a:p>
            <a:endParaRPr lang="en-US" b="0" baseline="0" dirty="0" smtClean="0"/>
          </a:p>
        </p:txBody>
      </p:sp>
      <p:sp>
        <p:nvSpPr>
          <p:cNvPr id="4" name="Slide Number Placeholder 3"/>
          <p:cNvSpPr>
            <a:spLocks noGrp="1"/>
          </p:cNvSpPr>
          <p:nvPr>
            <p:ph type="sldNum" sz="quarter" idx="10"/>
          </p:nvPr>
        </p:nvSpPr>
        <p:spPr/>
        <p:txBody>
          <a:bodyPr/>
          <a:lstStyle/>
          <a:p>
            <a:fld id="{C4CCA52A-74E6-4CF6-8337-7AA5D8C950A4}" type="slidenum">
              <a:rPr lang="en-US" smtClean="0">
                <a:solidFill>
                  <a:prstClr val="black"/>
                </a:solidFill>
              </a:rPr>
              <a:pPr/>
              <a:t>20</a:t>
            </a:fld>
            <a:endParaRPr lang="en-US" dirty="0">
              <a:solidFill>
                <a:prstClr val="black"/>
              </a:solidFill>
            </a:endParaRPr>
          </a:p>
        </p:txBody>
      </p:sp>
    </p:spTree>
    <p:extLst>
      <p:ext uri="{BB962C8B-B14F-4D97-AF65-F5344CB8AC3E}">
        <p14:creationId xmlns:p14="http://schemas.microsoft.com/office/powerpoint/2010/main" val="59064795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pPr defTabSz="901324">
              <a:defRPr/>
            </a:pPr>
            <a:r>
              <a:rPr lang="en-US" b="1" dirty="0" smtClean="0"/>
              <a:t>Transition Message: </a:t>
            </a:r>
            <a:r>
              <a:rPr lang="en-US" b="0" dirty="0" smtClean="0"/>
              <a:t>Here</a:t>
            </a:r>
            <a:r>
              <a:rPr lang="en-US" b="0" baseline="0" dirty="0" smtClean="0"/>
              <a:t> are some a</a:t>
            </a:r>
            <a:r>
              <a:rPr lang="en-US" dirty="0"/>
              <a:t>dditional resources and learning tools.</a:t>
            </a:r>
            <a:endParaRPr lang="en-US" b="1" dirty="0" smtClean="0"/>
          </a:p>
          <a:p>
            <a:endParaRPr lang="en-US" b="0" dirty="0" smtClean="0"/>
          </a:p>
          <a:p>
            <a:pPr defTabSz="901324">
              <a:defRPr/>
            </a:pPr>
            <a:r>
              <a:rPr lang="en-US" b="1" dirty="0" smtClean="0"/>
              <a:t>Instructor</a:t>
            </a:r>
            <a:r>
              <a:rPr lang="en-US" b="1" baseline="0" dirty="0" smtClean="0"/>
              <a:t> Notes</a:t>
            </a:r>
            <a:r>
              <a:rPr lang="en-US" b="1" dirty="0" smtClean="0"/>
              <a:t>: </a:t>
            </a:r>
            <a:r>
              <a:rPr lang="en-US" b="0" dirty="0" smtClean="0"/>
              <a:t>These resources are also found</a:t>
            </a:r>
            <a:r>
              <a:rPr lang="en-US" b="0" baseline="0" dirty="0" smtClean="0"/>
              <a:t> in the Instructor Guide and the Participant Guide. Give participants a chance to look over the list of resources.</a:t>
            </a:r>
            <a:endParaRPr lang="en-US" dirty="0"/>
          </a:p>
        </p:txBody>
      </p:sp>
      <p:sp>
        <p:nvSpPr>
          <p:cNvPr id="4" name="Slide Number Placeholder 3"/>
          <p:cNvSpPr>
            <a:spLocks noGrp="1"/>
          </p:cNvSpPr>
          <p:nvPr>
            <p:ph type="sldNum" sz="quarter" idx="10"/>
          </p:nvPr>
        </p:nvSpPr>
        <p:spPr/>
        <p:txBody>
          <a:bodyPr/>
          <a:lstStyle/>
          <a:p>
            <a:fld id="{C4CCA52A-74E6-4CF6-8337-7AA5D8C950A4}" type="slidenum">
              <a:rPr lang="en-US" smtClean="0">
                <a:solidFill>
                  <a:prstClr val="black"/>
                </a:solidFill>
              </a:rPr>
              <a:pPr/>
              <a:t>21</a:t>
            </a:fld>
            <a:endParaRPr lang="en-US" dirty="0">
              <a:solidFill>
                <a:prstClr val="black"/>
              </a:solidFill>
            </a:endParaRPr>
          </a:p>
        </p:txBody>
      </p:sp>
    </p:spTree>
    <p:extLst>
      <p:ext uri="{BB962C8B-B14F-4D97-AF65-F5344CB8AC3E}">
        <p14:creationId xmlns:p14="http://schemas.microsoft.com/office/powerpoint/2010/main" val="111990233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US" b="1" dirty="0" smtClean="0"/>
              <a:t>Transition Message: </a:t>
            </a:r>
            <a:r>
              <a:rPr lang="en-US" b="0" dirty="0" smtClean="0"/>
              <a:t>Before we</a:t>
            </a:r>
            <a:r>
              <a:rPr lang="en-US" b="0" baseline="0" dirty="0" smtClean="0"/>
              <a:t> begin, let’s review the learning objectives for this lesson. </a:t>
            </a:r>
          </a:p>
          <a:p>
            <a:endParaRPr lang="en-US" b="0" dirty="0" smtClean="0"/>
          </a:p>
          <a:p>
            <a:r>
              <a:rPr lang="en-US" b="1" dirty="0" smtClean="0"/>
              <a:t>Instruction: </a:t>
            </a:r>
            <a:r>
              <a:rPr lang="en-US" dirty="0" smtClean="0">
                <a:effectLst/>
              </a:rPr>
              <a:t>Upon completion of this lesson,</a:t>
            </a:r>
            <a:r>
              <a:rPr lang="en-US" baseline="0" dirty="0" smtClean="0">
                <a:effectLst/>
              </a:rPr>
              <a:t> you will be able to accomplish the learning objectives listed here. Take a minute to read through the material. </a:t>
            </a:r>
          </a:p>
          <a:p>
            <a:endParaRPr lang="en-US" b="1" baseline="0" dirty="0" smtClean="0">
              <a:effectLst/>
            </a:endParaRPr>
          </a:p>
          <a:p>
            <a:r>
              <a:rPr lang="en-US" b="1" baseline="0" dirty="0" smtClean="0"/>
              <a:t>Instructor Notes: </a:t>
            </a:r>
            <a:r>
              <a:rPr lang="en-US" dirty="0"/>
              <a:t>Leave this slide up while you discuss the concepts that will be covered in this lesson. It is not necessary to read the learning objectives verbatim</a:t>
            </a:r>
            <a:r>
              <a:rPr lang="en-US" dirty="0">
                <a:latin typeface="Myriad Pro" panose="020B0503030403020204" pitchFamily="34" charset="0"/>
              </a:rPr>
              <a:t>—</a:t>
            </a:r>
            <a:r>
              <a:rPr lang="en-US" dirty="0"/>
              <a:t>participants can do that while the slide is up. </a:t>
            </a:r>
          </a:p>
          <a:p>
            <a:endParaRPr lang="en-US" dirty="0"/>
          </a:p>
          <a:p>
            <a:pPr defTabSz="901324">
              <a:defRPr/>
            </a:pPr>
            <a:r>
              <a:rPr lang="en-US" b="0" baseline="0" dirty="0" smtClean="0"/>
              <a:t>If the lesson is being presented as a stand-alone lesson, show all slides.  If not, then consider hiding slides as appropriate.</a:t>
            </a:r>
          </a:p>
        </p:txBody>
      </p:sp>
      <p:sp>
        <p:nvSpPr>
          <p:cNvPr id="4" name="Slide Number Placeholder 3"/>
          <p:cNvSpPr>
            <a:spLocks noGrp="1"/>
          </p:cNvSpPr>
          <p:nvPr>
            <p:ph type="sldNum" sz="quarter" idx="10"/>
          </p:nvPr>
        </p:nvSpPr>
        <p:spPr/>
        <p:txBody>
          <a:bodyPr/>
          <a:lstStyle/>
          <a:p>
            <a:fld id="{C4CCA52A-74E6-4CF6-8337-7AA5D8C950A4}" type="slidenum">
              <a:rPr lang="en-US" smtClean="0">
                <a:solidFill>
                  <a:prstClr val="black"/>
                </a:solidFill>
              </a:rPr>
              <a:pPr/>
              <a:t>3</a:t>
            </a:fld>
            <a:endParaRPr lang="en-US" dirty="0">
              <a:solidFill>
                <a:prstClr val="black"/>
              </a:solidFill>
            </a:endParaRPr>
          </a:p>
        </p:txBody>
      </p:sp>
    </p:spTree>
    <p:extLst>
      <p:ext uri="{BB962C8B-B14F-4D97-AF65-F5344CB8AC3E}">
        <p14:creationId xmlns:p14="http://schemas.microsoft.com/office/powerpoint/2010/main" val="349799564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fontScale="55000" lnSpcReduction="20000"/>
          </a:bodyPr>
          <a:lstStyle/>
          <a:p>
            <a:r>
              <a:rPr lang="en-US" b="1" dirty="0" smtClean="0"/>
              <a:t>Transition Message: </a:t>
            </a:r>
            <a:r>
              <a:rPr lang="en-US" b="0" dirty="0" smtClean="0"/>
              <a:t>First up, let’s unpack two concepts: effective performance management and the</a:t>
            </a:r>
            <a:r>
              <a:rPr lang="en-US" b="0" baseline="0" dirty="0" smtClean="0"/>
              <a:t> DoD culture of high performance.</a:t>
            </a:r>
            <a:endParaRPr lang="en-US" b="0" dirty="0" smtClean="0"/>
          </a:p>
          <a:p>
            <a:endParaRPr lang="en-US" b="0" dirty="0" smtClean="0"/>
          </a:p>
          <a:p>
            <a:r>
              <a:rPr lang="en-US" b="1" dirty="0" smtClean="0"/>
              <a:t>Instruction: </a:t>
            </a:r>
            <a:r>
              <a:rPr lang="en-US" dirty="0" smtClean="0"/>
              <a:t>Effective performance management does three things:</a:t>
            </a:r>
          </a:p>
          <a:p>
            <a:pPr marL="225331" indent="-225331">
              <a:buFont typeface="+mj-lt"/>
              <a:buAutoNum type="arabicPeriod"/>
            </a:pPr>
            <a:endParaRPr lang="en-US" dirty="0" smtClean="0"/>
          </a:p>
          <a:p>
            <a:pPr marL="225331" indent="-225331">
              <a:buFont typeface="+mj-lt"/>
              <a:buAutoNum type="arabicPeriod"/>
            </a:pPr>
            <a:r>
              <a:rPr lang="en-US" dirty="0" smtClean="0"/>
              <a:t>Increases employee commitment, engagement, and individual performance</a:t>
            </a:r>
          </a:p>
          <a:p>
            <a:pPr marL="225331" indent="-225331">
              <a:buFont typeface="+mj-lt"/>
              <a:buAutoNum type="arabicPeriod"/>
            </a:pPr>
            <a:r>
              <a:rPr lang="en-US" dirty="0" smtClean="0"/>
              <a:t>Aligns the efforts of supervisors and employees with organizational goals</a:t>
            </a:r>
          </a:p>
          <a:p>
            <a:pPr marL="225331" indent="-225331" defTabSz="901324">
              <a:buFont typeface="+mj-lt"/>
              <a:buAutoNum type="arabicPeriod"/>
              <a:defRPr/>
            </a:pPr>
            <a:r>
              <a:rPr lang="en-US" dirty="0" smtClean="0"/>
              <a:t>As</a:t>
            </a:r>
            <a:r>
              <a:rPr lang="en-US" baseline="0" dirty="0" smtClean="0"/>
              <a:t> a result of these two things, e</a:t>
            </a:r>
            <a:r>
              <a:rPr lang="en-US" dirty="0" smtClean="0"/>
              <a:t>ffective performance management significantly improves organizational performance</a:t>
            </a:r>
            <a:r>
              <a:rPr lang="en-US" dirty="0" smtClean="0">
                <a:latin typeface="Myriad Pro" panose="020B0503030403020204" pitchFamily="34" charset="0"/>
              </a:rPr>
              <a:t>—</a:t>
            </a:r>
            <a:r>
              <a:rPr lang="en-US" dirty="0" smtClean="0"/>
              <a:t>if individuals</a:t>
            </a:r>
            <a:r>
              <a:rPr lang="en-US" baseline="0" dirty="0" smtClean="0"/>
              <a:t> are performing, the organization will too</a:t>
            </a:r>
            <a:endParaRPr lang="en-US" dirty="0" smtClean="0"/>
          </a:p>
          <a:p>
            <a:endParaRPr lang="en-US" b="0" baseline="0" dirty="0" smtClean="0"/>
          </a:p>
          <a:p>
            <a:pPr defTabSz="901324">
              <a:defRPr/>
            </a:pPr>
            <a:r>
              <a:rPr lang="en-US" b="0" baseline="0" dirty="0" smtClean="0"/>
              <a:t>With the Performance Management Program, </a:t>
            </a:r>
            <a:r>
              <a:rPr lang="en-US" dirty="0"/>
              <a:t>DoD is committing to building a culture of high performance that focuses on employee engagement, development, high performance, and accountability. </a:t>
            </a:r>
            <a:r>
              <a:rPr lang="en-US" b="0" baseline="0" dirty="0" smtClean="0"/>
              <a:t>Remember, in Lesson 1 we said </a:t>
            </a:r>
            <a:r>
              <a:rPr lang="en-US" dirty="0"/>
              <a:t>culture was “the way things get done around here.” It is the workplace’s basic attitude and is deeply rooted in every aspect of everyday operations. Culture impacts how seriously an organization takes performance management. You may have experienced an organization that checked the box on performance management, and as a result never realized the full potential of effective performance management. These two concepts support each other in a virtuous cycle. </a:t>
            </a:r>
          </a:p>
          <a:p>
            <a:endParaRPr lang="en-US" b="0" baseline="0" dirty="0" smtClean="0"/>
          </a:p>
          <a:p>
            <a:pPr defTabSz="901324">
              <a:defRPr/>
            </a:pPr>
            <a:r>
              <a:rPr lang="en-US" dirty="0"/>
              <a:t>Effective performance management fosters a culture of high performance that emphasizes the importance of employee engagement, the critical role of supervisors, and accountability and integrity at all levels. This culture in turn reinforces effective performance management practices that align the efforts of supervisors and employees with organizational goals, promote consistency in performance review, and motivate employees to perform at their best.</a:t>
            </a:r>
            <a:r>
              <a:rPr lang="en-US" b="0" baseline="0" dirty="0" smtClean="0"/>
              <a:t> </a:t>
            </a:r>
            <a:endParaRPr lang="en-US" dirty="0"/>
          </a:p>
          <a:p>
            <a:pPr defTabSz="901324">
              <a:defRPr/>
            </a:pPr>
            <a:endParaRPr lang="en-US" dirty="0"/>
          </a:p>
          <a:p>
            <a:pPr defTabSz="901324">
              <a:defRPr/>
            </a:pPr>
            <a:r>
              <a:rPr lang="en-US" dirty="0"/>
              <a:t>Both of these concepts support the DoD core values, which form the foundation of the DoD culture of high performance. </a:t>
            </a:r>
          </a:p>
          <a:p>
            <a:pPr defTabSz="901324">
              <a:defRPr/>
            </a:pPr>
            <a:endParaRPr lang="en-US" b="1" dirty="0"/>
          </a:p>
          <a:p>
            <a:pPr defTabSz="901324">
              <a:defRPr/>
            </a:pPr>
            <a:r>
              <a:rPr lang="en-US" i="1" dirty="0"/>
              <a:t>Ask:</a:t>
            </a:r>
            <a:r>
              <a:rPr lang="en-US" dirty="0"/>
              <a:t> Do you remember the core values? </a:t>
            </a:r>
          </a:p>
          <a:p>
            <a:pPr defTabSz="901324">
              <a:defRPr/>
            </a:pPr>
            <a:endParaRPr lang="en-US" b="0" baseline="0" dirty="0" smtClean="0"/>
          </a:p>
          <a:p>
            <a:pPr defTabSz="901324">
              <a:defRPr/>
            </a:pPr>
            <a:r>
              <a:rPr lang="en-US" b="0" baseline="0" dirty="0" smtClean="0"/>
              <a:t>The DoD core values are: </a:t>
            </a:r>
            <a:r>
              <a:rPr lang="en-US" b="1" dirty="0"/>
              <a:t>Leadership, professionalism, and technical knowledge through dedication to duty, integrity, ethics, honor, courage, and loyalty.</a:t>
            </a:r>
            <a:r>
              <a:rPr lang="en-US" dirty="0"/>
              <a:t> Can you see how these values influence both performance management and a culture that emphasizes high performance?</a:t>
            </a:r>
          </a:p>
          <a:p>
            <a:pPr defTabSz="901324">
              <a:defRPr/>
            </a:pPr>
            <a:endParaRPr lang="en-US" dirty="0"/>
          </a:p>
          <a:p>
            <a:pPr defTabSz="901324">
              <a:defRPr/>
            </a:pPr>
            <a:r>
              <a:rPr lang="en-US" dirty="0"/>
              <a:t>I want you to t</a:t>
            </a:r>
            <a:r>
              <a:rPr lang="en-US" b="0" baseline="0" dirty="0" smtClean="0"/>
              <a:t>hink now about your work experience. </a:t>
            </a:r>
            <a:endParaRPr lang="en-US" dirty="0"/>
          </a:p>
          <a:p>
            <a:pPr defTabSz="901324">
              <a:defRPr/>
            </a:pPr>
            <a:endParaRPr lang="en-US" b="0" baseline="0" dirty="0" smtClean="0"/>
          </a:p>
          <a:p>
            <a:r>
              <a:rPr lang="en-US" b="1" baseline="0" dirty="0" smtClean="0"/>
              <a:t>Interactivity: </a:t>
            </a:r>
            <a:r>
              <a:rPr lang="en-US" b="0" i="1" baseline="0" dirty="0" smtClean="0"/>
              <a:t>Ask: </a:t>
            </a:r>
            <a:r>
              <a:rPr lang="en-US" b="0" baseline="0" dirty="0" smtClean="0"/>
              <a:t>Where have you seen examples of effective performance management? This would be a place where the supervisors took an interest in engaging and encouraging the employees; where employers addressed poor performance; where the performance discussion was not just lip service; where people were recognized for their hard work; and where you felt motivated to do your best. </a:t>
            </a:r>
          </a:p>
          <a:p>
            <a:endParaRPr lang="en-US" b="0" baseline="0" dirty="0" smtClean="0"/>
          </a:p>
          <a:p>
            <a:r>
              <a:rPr lang="en-US" b="0" i="1" baseline="0" dirty="0" smtClean="0"/>
              <a:t>Ask: </a:t>
            </a:r>
            <a:r>
              <a:rPr lang="en-US" b="0" baseline="0" dirty="0" smtClean="0"/>
              <a:t>What was the culture like there? Would anyone like to share their experience with a high performance culture?</a:t>
            </a:r>
          </a:p>
          <a:p>
            <a:endParaRPr lang="en-US" b="0" baseline="0" dirty="0" smtClean="0"/>
          </a:p>
          <a:p>
            <a:pPr defTabSz="901324">
              <a:defRPr/>
            </a:pPr>
            <a:r>
              <a:rPr lang="en-US" b="1" baseline="0" dirty="0" smtClean="0"/>
              <a:t>Instructor Notes:</a:t>
            </a:r>
            <a:r>
              <a:rPr lang="en-US" b="0" baseline="0" dirty="0" smtClean="0"/>
              <a:t> The point to make with the shared experiences is how the culture affected the weight the organization gave to performance management. You are looking for an example where </a:t>
            </a:r>
            <a:r>
              <a:rPr lang="en-US" b="1" baseline="0" dirty="0" smtClean="0"/>
              <a:t>p</a:t>
            </a:r>
            <a:r>
              <a:rPr lang="en-US" b="1" dirty="0" smtClean="0"/>
              <a:t>erformance management was a continual process and not just an event at the end of the performance appraisal cycle</a:t>
            </a:r>
            <a:r>
              <a:rPr lang="en-US" dirty="0" smtClean="0"/>
              <a:t>. Make this explicit if you don’t get an example from the</a:t>
            </a:r>
            <a:r>
              <a:rPr lang="en-US" baseline="0" dirty="0" smtClean="0"/>
              <a:t> participants.</a:t>
            </a:r>
            <a:endParaRPr lang="en-US" b="0" baseline="0" dirty="0" smtClean="0"/>
          </a:p>
          <a:p>
            <a:endParaRPr lang="en-US" b="0" baseline="0" dirty="0" smtClean="0"/>
          </a:p>
        </p:txBody>
      </p:sp>
      <p:sp>
        <p:nvSpPr>
          <p:cNvPr id="4" name="Slide Number Placeholder 3"/>
          <p:cNvSpPr>
            <a:spLocks noGrp="1"/>
          </p:cNvSpPr>
          <p:nvPr>
            <p:ph type="sldNum" sz="quarter" idx="10"/>
          </p:nvPr>
        </p:nvSpPr>
        <p:spPr/>
        <p:txBody>
          <a:bodyPr/>
          <a:lstStyle/>
          <a:p>
            <a:fld id="{C4CCA52A-74E6-4CF6-8337-7AA5D8C950A4}" type="slidenum">
              <a:rPr lang="en-US" smtClean="0">
                <a:solidFill>
                  <a:prstClr val="black"/>
                </a:solidFill>
              </a:rPr>
              <a:pPr/>
              <a:t>4</a:t>
            </a:fld>
            <a:endParaRPr lang="en-US" dirty="0">
              <a:solidFill>
                <a:prstClr val="black"/>
              </a:solidFill>
            </a:endParaRPr>
          </a:p>
        </p:txBody>
      </p:sp>
    </p:spTree>
    <p:extLst>
      <p:ext uri="{BB962C8B-B14F-4D97-AF65-F5344CB8AC3E}">
        <p14:creationId xmlns:p14="http://schemas.microsoft.com/office/powerpoint/2010/main" val="357591756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fontScale="92500"/>
          </a:bodyPr>
          <a:lstStyle/>
          <a:p>
            <a:r>
              <a:rPr lang="en-US" b="1" dirty="0" smtClean="0"/>
              <a:t>Transition Message: </a:t>
            </a:r>
            <a:r>
              <a:rPr lang="en-US" dirty="0"/>
              <a:t>One aspect of both a culture of high performance and effective organizational performance management is the level of trust between supervisors and employees.</a:t>
            </a:r>
          </a:p>
          <a:p>
            <a:endParaRPr lang="en-US" b="0" dirty="0" smtClean="0"/>
          </a:p>
          <a:p>
            <a:pPr marL="0" marR="0" indent="0" algn="l" defTabSz="901324" rtl="0" eaLnBrk="1" fontAlgn="auto" latinLnBrk="0" hangingPunct="1">
              <a:lnSpc>
                <a:spcPct val="100000"/>
              </a:lnSpc>
              <a:spcBef>
                <a:spcPts val="0"/>
              </a:spcBef>
              <a:spcAft>
                <a:spcPts val="0"/>
              </a:spcAft>
              <a:buClrTx/>
              <a:buSzTx/>
              <a:buFontTx/>
              <a:buNone/>
              <a:tabLst/>
              <a:defRPr/>
            </a:pPr>
            <a:r>
              <a:rPr lang="en-US" b="1" dirty="0" smtClean="0"/>
              <a:t>Instruction: </a:t>
            </a:r>
            <a:r>
              <a:rPr lang="en-US" dirty="0"/>
              <a:t>Trust between supervisor and employees is essential in high-performing organizations and a key part of effective performance management.  </a:t>
            </a:r>
            <a:r>
              <a:rPr lang="en-US" b="0" baseline="0" dirty="0" smtClean="0"/>
              <a:t>Ongoing discussion about these behaviors leads to consistent application, which helps to create a culture of high performance. </a:t>
            </a:r>
            <a:r>
              <a:rPr lang="en-US" sz="1200" kern="1200" dirty="0" smtClean="0">
                <a:solidFill>
                  <a:schemeClr val="tx1"/>
                </a:solidFill>
                <a:effectLst/>
                <a:latin typeface="+mn-lt"/>
                <a:ea typeface="+mn-ea"/>
                <a:cs typeface="+mn-cs"/>
              </a:rPr>
              <a:t>Whether you are an employee or a supervisor, utilizing effective trust behaviors is a critical element of performance feedback. </a:t>
            </a:r>
          </a:p>
          <a:p>
            <a:pPr defTabSz="901324">
              <a:defRPr/>
            </a:pPr>
            <a:endParaRPr lang="en-US" b="0" baseline="0" dirty="0" smtClean="0"/>
          </a:p>
          <a:p>
            <a:pPr defTabSz="901324">
              <a:defRPr/>
            </a:pPr>
            <a:endParaRPr lang="en-US" b="0" baseline="0" dirty="0" smtClean="0"/>
          </a:p>
          <a:p>
            <a:r>
              <a:rPr lang="en-US" sz="1200" kern="1200" dirty="0" smtClean="0">
                <a:solidFill>
                  <a:schemeClr val="tx1"/>
                </a:solidFill>
                <a:effectLst/>
                <a:latin typeface="+mn-lt"/>
                <a:ea typeface="+mn-ea"/>
                <a:cs typeface="+mn-cs"/>
              </a:rPr>
              <a:t>Here are some trust behaviors to consider:</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Engaging and Motivating</a:t>
            </a:r>
          </a:p>
          <a:p>
            <a:r>
              <a:rPr lang="en-US" sz="1200" kern="1200" dirty="0" smtClean="0">
                <a:solidFill>
                  <a:schemeClr val="tx1"/>
                </a:solidFill>
                <a:effectLst/>
                <a:latin typeface="+mn-lt"/>
                <a:ea typeface="+mn-ea"/>
                <a:cs typeface="+mn-cs"/>
              </a:rPr>
              <a:t>Sharing of Information</a:t>
            </a:r>
          </a:p>
          <a:p>
            <a:r>
              <a:rPr lang="en-US" sz="1200" kern="1200" dirty="0" smtClean="0">
                <a:solidFill>
                  <a:schemeClr val="tx1"/>
                </a:solidFill>
                <a:effectLst/>
                <a:latin typeface="+mn-lt"/>
                <a:ea typeface="+mn-ea"/>
                <a:cs typeface="+mn-cs"/>
              </a:rPr>
              <a:t>Planning Work</a:t>
            </a:r>
          </a:p>
          <a:p>
            <a:r>
              <a:rPr lang="en-US" sz="1200" kern="1200" dirty="0" smtClean="0">
                <a:solidFill>
                  <a:schemeClr val="tx1"/>
                </a:solidFill>
                <a:effectLst/>
                <a:latin typeface="+mn-lt"/>
                <a:ea typeface="+mn-ea"/>
                <a:cs typeface="+mn-cs"/>
              </a:rPr>
              <a:t>Assigning and Managing Work</a:t>
            </a:r>
          </a:p>
          <a:p>
            <a:r>
              <a:rPr lang="en-US" sz="1200" kern="1200" dirty="0" smtClean="0">
                <a:solidFill>
                  <a:schemeClr val="tx1"/>
                </a:solidFill>
                <a:effectLst/>
                <a:latin typeface="+mn-lt"/>
                <a:ea typeface="+mn-ea"/>
                <a:cs typeface="+mn-cs"/>
              </a:rPr>
              <a:t>Finding Solutions and Removing Barriers</a:t>
            </a:r>
          </a:p>
          <a:p>
            <a:r>
              <a:rPr lang="en-US" sz="1200" kern="1200" dirty="0" smtClean="0">
                <a:solidFill>
                  <a:schemeClr val="tx1"/>
                </a:solidFill>
                <a:effectLst/>
                <a:latin typeface="+mn-lt"/>
                <a:ea typeface="+mn-ea"/>
                <a:cs typeface="+mn-cs"/>
              </a:rPr>
              <a:t>Providing Continuous Feedback</a:t>
            </a:r>
          </a:p>
          <a:p>
            <a:r>
              <a:rPr lang="en-US" sz="1200" kern="1200" dirty="0" smtClean="0">
                <a:solidFill>
                  <a:schemeClr val="tx1"/>
                </a:solidFill>
                <a:effectLst/>
                <a:latin typeface="+mn-lt"/>
                <a:ea typeface="+mn-ea"/>
                <a:cs typeface="+mn-cs"/>
              </a:rPr>
              <a:t>Appraising Performance</a:t>
            </a:r>
          </a:p>
          <a:p>
            <a:r>
              <a:rPr lang="en-US" sz="1200" kern="1200" dirty="0" smtClean="0">
                <a:solidFill>
                  <a:schemeClr val="tx1"/>
                </a:solidFill>
                <a:effectLst/>
                <a:latin typeface="+mn-lt"/>
                <a:ea typeface="+mn-ea"/>
                <a:cs typeface="+mn-cs"/>
              </a:rPr>
              <a:t>Managing Talent</a:t>
            </a:r>
          </a:p>
          <a:p>
            <a:pPr defTabSz="901324">
              <a:defRPr/>
            </a:pPr>
            <a:endParaRPr lang="en-US" b="0" baseline="0" dirty="0" smtClean="0"/>
          </a:p>
          <a:p>
            <a:r>
              <a:rPr lang="en-US" sz="1200" b="1" kern="1200" dirty="0" smtClean="0">
                <a:solidFill>
                  <a:schemeClr val="tx1"/>
                </a:solidFill>
                <a:effectLst/>
                <a:latin typeface="+mn-lt"/>
                <a:ea typeface="+mn-ea"/>
                <a:cs typeface="+mn-cs"/>
              </a:rPr>
              <a:t>Instructor Notes:</a:t>
            </a:r>
            <a:r>
              <a:rPr lang="en-US" sz="1200" kern="1200" dirty="0" smtClean="0">
                <a:solidFill>
                  <a:schemeClr val="tx1"/>
                </a:solidFill>
                <a:effectLst/>
                <a:latin typeface="+mn-lt"/>
                <a:ea typeface="+mn-ea"/>
                <a:cs typeface="+mn-cs"/>
              </a:rPr>
              <a:t>  Read each trust behavior listed and solicit  input from participants regarding why these trust behaviors are important in performance management and DPMAP.</a:t>
            </a:r>
            <a:endParaRPr lang="en-US" dirty="0"/>
          </a:p>
        </p:txBody>
      </p:sp>
      <p:sp>
        <p:nvSpPr>
          <p:cNvPr id="4" name="Slide Number Placeholder 3"/>
          <p:cNvSpPr>
            <a:spLocks noGrp="1"/>
          </p:cNvSpPr>
          <p:nvPr>
            <p:ph type="sldNum" sz="quarter" idx="10"/>
          </p:nvPr>
        </p:nvSpPr>
        <p:spPr/>
        <p:txBody>
          <a:bodyPr/>
          <a:lstStyle/>
          <a:p>
            <a:fld id="{C4CCA52A-74E6-4CF6-8337-7AA5D8C950A4}" type="slidenum">
              <a:rPr lang="en-US" smtClean="0">
                <a:solidFill>
                  <a:prstClr val="black"/>
                </a:solidFill>
              </a:rPr>
              <a:pPr/>
              <a:t>5</a:t>
            </a:fld>
            <a:endParaRPr lang="en-US" dirty="0">
              <a:solidFill>
                <a:prstClr val="black"/>
              </a:solidFill>
            </a:endParaRPr>
          </a:p>
        </p:txBody>
      </p:sp>
    </p:spTree>
    <p:extLst>
      <p:ext uri="{BB962C8B-B14F-4D97-AF65-F5344CB8AC3E}">
        <p14:creationId xmlns:p14="http://schemas.microsoft.com/office/powerpoint/2010/main" val="139344486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pPr defTabSz="901324">
              <a:defRPr/>
            </a:pPr>
            <a:r>
              <a:rPr lang="en-US" b="1" dirty="0" smtClean="0"/>
              <a:t>Transition Message: </a:t>
            </a:r>
            <a:r>
              <a:rPr lang="en-US" b="0" dirty="0" smtClean="0"/>
              <a:t>As we’ve discussed, performance</a:t>
            </a:r>
            <a:r>
              <a:rPr lang="en-US" b="0" baseline="0" dirty="0" smtClean="0"/>
              <a:t> feedback is a critical part of DPMAP but what exactly is it, in terms of performance management?</a:t>
            </a:r>
            <a:r>
              <a:rPr lang="en-US" b="1" baseline="0" dirty="0" smtClean="0"/>
              <a:t> </a:t>
            </a:r>
            <a:endParaRPr lang="en-US" sz="1000" dirty="0"/>
          </a:p>
          <a:p>
            <a:endParaRPr lang="en-US" b="0" dirty="0" smtClean="0"/>
          </a:p>
          <a:p>
            <a:pPr defTabSz="901324">
              <a:defRPr/>
            </a:pPr>
            <a:r>
              <a:rPr lang="en-US" b="1" dirty="0" smtClean="0"/>
              <a:t>Instruction: </a:t>
            </a:r>
            <a:r>
              <a:rPr lang="en-US" b="0" baseline="0" dirty="0" smtClean="0"/>
              <a:t>One of the guiding principles of performance management is to create a culture of engagement by fostering ongoing feedback. </a:t>
            </a:r>
            <a:r>
              <a:rPr lang="en-US" dirty="0" smtClean="0"/>
              <a:t>Performance </a:t>
            </a:r>
            <a:r>
              <a:rPr lang="en-US" dirty="0"/>
              <a:t>feedback is continuous and meaningful, and should always be two-way.</a:t>
            </a:r>
          </a:p>
          <a:p>
            <a:pPr defTabSz="901324">
              <a:defRPr/>
            </a:pPr>
            <a:endParaRPr lang="en-US" b="0" baseline="0" dirty="0" smtClean="0"/>
          </a:p>
          <a:p>
            <a:pPr defTabSz="901324">
              <a:defRPr/>
            </a:pPr>
            <a:r>
              <a:rPr lang="en-US" dirty="0"/>
              <a:t>In a high-performing organization, supervisors continually monitor assignments and projects consistently to measure performance and provide ongoing feedback to employees and work groups on progress toward reaching their goals. In addition to providing feedback whenever exceptional or ineffective performance is observed, supervisors should provide periodic feedback about day-to-day accomplishments and contributions, as this is very valuable. Feedback is essential because timely feedback allows employees the opportunity to adjust accordingly.</a:t>
            </a:r>
            <a:endParaRPr lang="en-US" b="0" dirty="0" smtClean="0"/>
          </a:p>
          <a:p>
            <a:pPr lvl="0"/>
            <a:endParaRPr lang="en-US" dirty="0"/>
          </a:p>
          <a:p>
            <a:pPr lvl="0"/>
            <a:endParaRPr lang="en-US" dirty="0"/>
          </a:p>
        </p:txBody>
      </p:sp>
      <p:sp>
        <p:nvSpPr>
          <p:cNvPr id="4" name="Slide Number Placeholder 3"/>
          <p:cNvSpPr>
            <a:spLocks noGrp="1"/>
          </p:cNvSpPr>
          <p:nvPr>
            <p:ph type="sldNum" sz="quarter" idx="10"/>
          </p:nvPr>
        </p:nvSpPr>
        <p:spPr/>
        <p:txBody>
          <a:bodyPr/>
          <a:lstStyle/>
          <a:p>
            <a:fld id="{C4CCA52A-74E6-4CF6-8337-7AA5D8C950A4}" type="slidenum">
              <a:rPr lang="en-US" smtClean="0">
                <a:solidFill>
                  <a:prstClr val="black"/>
                </a:solidFill>
              </a:rPr>
              <a:pPr/>
              <a:t>6</a:t>
            </a:fld>
            <a:endParaRPr lang="en-US" dirty="0">
              <a:solidFill>
                <a:prstClr val="black"/>
              </a:solidFill>
            </a:endParaRPr>
          </a:p>
        </p:txBody>
      </p:sp>
    </p:spTree>
    <p:extLst>
      <p:ext uri="{BB962C8B-B14F-4D97-AF65-F5344CB8AC3E}">
        <p14:creationId xmlns:p14="http://schemas.microsoft.com/office/powerpoint/2010/main" val="109687859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r>
              <a:rPr lang="en-US" b="1" dirty="0" smtClean="0"/>
              <a:t>Transition Message: </a:t>
            </a:r>
            <a:r>
              <a:rPr lang="en-US" b="0" dirty="0" smtClean="0"/>
              <a:t>As we</a:t>
            </a:r>
            <a:r>
              <a:rPr lang="en-US" b="0" baseline="0" dirty="0" smtClean="0"/>
              <a:t> now realize by now, f</a:t>
            </a:r>
            <a:r>
              <a:rPr lang="en-US" b="0" dirty="0" smtClean="0"/>
              <a:t>eedback</a:t>
            </a:r>
            <a:r>
              <a:rPr lang="en-US" b="0" baseline="0" dirty="0" smtClean="0"/>
              <a:t> </a:t>
            </a:r>
            <a:r>
              <a:rPr lang="en-US" baseline="0" dirty="0" smtClean="0"/>
              <a:t>is an important part of DPMAP.</a:t>
            </a:r>
            <a:endParaRPr lang="en-US" b="0" dirty="0" smtClean="0"/>
          </a:p>
          <a:p>
            <a:endParaRPr lang="en-US" b="0" dirty="0" smtClean="0"/>
          </a:p>
          <a:p>
            <a:pPr defTabSz="901324">
              <a:defRPr/>
            </a:pPr>
            <a:r>
              <a:rPr lang="en-US" b="1" dirty="0" smtClean="0"/>
              <a:t>Instruction: </a:t>
            </a:r>
            <a:r>
              <a:rPr lang="en-US" b="0" dirty="0" smtClean="0"/>
              <a:t>A</a:t>
            </a:r>
            <a:r>
              <a:rPr lang="en-US" dirty="0"/>
              <a:t>n effective feedback session is not a one-way dialogue; rather, it is an opportunity for </a:t>
            </a:r>
            <a:r>
              <a:rPr lang="en-US" dirty="0" smtClean="0"/>
              <a:t>two-way, meaningful </a:t>
            </a:r>
            <a:r>
              <a:rPr lang="en-US" dirty="0"/>
              <a:t>communication between a supervisor and an employee. Employees are encouraged to proactively engage with their supervisor, participate in meaningful performance discussions to foster positive and beneficial outcomes, and ask clarifying questions about expectations. Another important aspect of two-way communication is active listening. Both supervisor and employee should focus on what is said. Don't interrupt or get defensive; both parties should take time to consider the feedback and response. </a:t>
            </a:r>
          </a:p>
          <a:p>
            <a:endParaRPr lang="en-US" dirty="0"/>
          </a:p>
          <a:p>
            <a:pPr defTabSz="901324">
              <a:defRPr/>
            </a:pPr>
            <a:r>
              <a:rPr lang="en-US" dirty="0" smtClean="0">
                <a:effectLst/>
              </a:rPr>
              <a:t>This collaborative engagement by employees has the potential to increase the effectiveness of the supervisor and the productivity of the work unit. Open, honest and/or direct feedback is very</a:t>
            </a:r>
            <a:r>
              <a:rPr lang="en-US" baseline="0" dirty="0" smtClean="0">
                <a:effectLst/>
              </a:rPr>
              <a:t> important because it </a:t>
            </a:r>
            <a:r>
              <a:rPr lang="en-US" dirty="0" smtClean="0">
                <a:effectLst/>
              </a:rPr>
              <a:t>builds trust between employees and supervisors. Supervisors who encourage and engage in open feedback and discuss with employees how they plan to use this feedback can increase engagement and team productivity because employees will feel a sense of ownership in the organization when they see that their input is valued and included in decision-making.</a:t>
            </a:r>
            <a:endParaRPr lang="en-US" b="1" dirty="0" smtClean="0"/>
          </a:p>
          <a:p>
            <a:endParaRPr lang="en-US" baseline="0" dirty="0" smtClean="0"/>
          </a:p>
        </p:txBody>
      </p:sp>
      <p:sp>
        <p:nvSpPr>
          <p:cNvPr id="4" name="Slide Number Placeholder 3"/>
          <p:cNvSpPr>
            <a:spLocks noGrp="1"/>
          </p:cNvSpPr>
          <p:nvPr>
            <p:ph type="sldNum" sz="quarter" idx="10"/>
          </p:nvPr>
        </p:nvSpPr>
        <p:spPr/>
        <p:txBody>
          <a:bodyPr/>
          <a:lstStyle/>
          <a:p>
            <a:fld id="{01D1165C-3CD5-4E11-9AD1-B7154BF18E3A}" type="slidenum">
              <a:rPr lang="en-US" smtClean="0">
                <a:solidFill>
                  <a:prstClr val="black"/>
                </a:solidFill>
              </a:rPr>
              <a:pPr/>
              <a:t>7</a:t>
            </a:fld>
            <a:endParaRPr lang="en-US" dirty="0">
              <a:solidFill>
                <a:prstClr val="black"/>
              </a:solidFill>
            </a:endParaRPr>
          </a:p>
        </p:txBody>
      </p:sp>
    </p:spTree>
    <p:extLst>
      <p:ext uri="{BB962C8B-B14F-4D97-AF65-F5344CB8AC3E}">
        <p14:creationId xmlns:p14="http://schemas.microsoft.com/office/powerpoint/2010/main" val="165910698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fontScale="70000" lnSpcReduction="20000"/>
          </a:bodyPr>
          <a:lstStyle/>
          <a:p>
            <a:r>
              <a:rPr lang="en-US" b="1" dirty="0" smtClean="0"/>
              <a:t>Transition Message: </a:t>
            </a:r>
            <a:r>
              <a:rPr lang="en-US" b="0" dirty="0" smtClean="0"/>
              <a:t>But w</a:t>
            </a:r>
            <a:r>
              <a:rPr lang="en-US" b="0" baseline="0" dirty="0" smtClean="0"/>
              <a:t>hy is feedback so important?</a:t>
            </a:r>
            <a:endParaRPr lang="en-US" b="0" dirty="0" smtClean="0"/>
          </a:p>
          <a:p>
            <a:endParaRPr lang="en-US" b="0" dirty="0" smtClean="0"/>
          </a:p>
          <a:p>
            <a:r>
              <a:rPr lang="en-US" b="1" dirty="0" smtClean="0"/>
              <a:t>Instruction: </a:t>
            </a:r>
            <a:r>
              <a:rPr lang="en-US" b="0" dirty="0" smtClean="0"/>
              <a:t>As part of a package of effective performance management practices, meeting regularly to review progress and provide</a:t>
            </a:r>
            <a:r>
              <a:rPr lang="en-US" b="0" baseline="0" dirty="0" smtClean="0"/>
              <a:t> feedback is a key factor in employee engagement. </a:t>
            </a:r>
          </a:p>
          <a:p>
            <a:endParaRPr lang="en-US" b="0" baseline="0" dirty="0" smtClean="0"/>
          </a:p>
          <a:p>
            <a:r>
              <a:rPr lang="en-US" b="0" baseline="0" dirty="0" smtClean="0"/>
              <a:t>As we just discussed, there are numerous studies that show quantifiable performance benefits from meeting often with employees to share fair, accurate, helpful, and specific feedback. This simple, yet powerful, supervisor behavior has been shown to boost commitment to the organization. </a:t>
            </a:r>
          </a:p>
          <a:p>
            <a:endParaRPr lang="en-US" b="1" baseline="0" dirty="0" smtClean="0"/>
          </a:p>
          <a:p>
            <a:pPr defTabSz="901324">
              <a:defRPr/>
            </a:pPr>
            <a:r>
              <a:rPr lang="en-US" b="0" dirty="0" smtClean="0"/>
              <a:t>Feedback is important for both </a:t>
            </a:r>
            <a:r>
              <a:rPr lang="en-US" b="0" baseline="0" dirty="0" smtClean="0"/>
              <a:t>the supervisor and the employee.  </a:t>
            </a:r>
          </a:p>
          <a:p>
            <a:pPr defTabSz="901324">
              <a:defRPr/>
            </a:pPr>
            <a:endParaRPr lang="en-US" b="0" baseline="0" dirty="0" smtClean="0"/>
          </a:p>
          <a:p>
            <a:pPr defTabSz="901324">
              <a:defRPr/>
            </a:pPr>
            <a:r>
              <a:rPr lang="en-US" b="0" baseline="0" dirty="0" smtClean="0"/>
              <a:t>For the employee, i</a:t>
            </a:r>
            <a:r>
              <a:rPr lang="en-US" b="0" dirty="0" smtClean="0"/>
              <a:t>t give</a:t>
            </a:r>
            <a:r>
              <a:rPr lang="en-US" b="0" baseline="0" dirty="0" smtClean="0"/>
              <a:t>s him or her a voice. We should not underestimate the positive influence this has on an employee’s engagement level. When employees feel like their opinions are valued, they are much more likely to increase their performance levels. </a:t>
            </a:r>
          </a:p>
          <a:p>
            <a:r>
              <a:rPr lang="en-US" b="0" baseline="0" dirty="0" smtClean="0"/>
              <a:t>For supervisors, they can ask employees for their feedback and discuss how the feedback will be used. This open communication, in addition to increasing </a:t>
            </a:r>
            <a:r>
              <a:rPr lang="en-US" dirty="0"/>
              <a:t>supervisory effectiveness, has the added benefit of building employee engagement because employees feel a sense of ownership in the organization when they see that their input is valued. Regardless of the specific method used, it is most effective if there is a trusting supervisor-employee relationship in place. </a:t>
            </a:r>
          </a:p>
          <a:p>
            <a:endParaRPr lang="en-US" b="0"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0" baseline="0" dirty="0" smtClean="0"/>
              <a:t>Feedback benefits go far in helping supervisors and employee, depending on the context or environment.  </a:t>
            </a:r>
          </a:p>
          <a:p>
            <a:pPr marL="0" marR="0" indent="0" algn="l" defTabSz="914400" rtl="0" eaLnBrk="1" fontAlgn="auto" latinLnBrk="0" hangingPunct="1">
              <a:lnSpc>
                <a:spcPct val="100000"/>
              </a:lnSpc>
              <a:spcBef>
                <a:spcPts val="0"/>
              </a:spcBef>
              <a:spcAft>
                <a:spcPts val="0"/>
              </a:spcAft>
              <a:buClrTx/>
              <a:buSzTx/>
              <a:buFontTx/>
              <a:buNone/>
              <a:tabLst/>
              <a:defRPr/>
            </a:pPr>
            <a:endParaRPr lang="en-US" b="0"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0" baseline="0" dirty="0" smtClean="0"/>
              <a:t>T</a:t>
            </a:r>
            <a:r>
              <a:rPr lang="en-US" b="0" dirty="0" smtClean="0"/>
              <a:t>he three contexts</a:t>
            </a:r>
            <a:r>
              <a:rPr lang="en-US" b="0" baseline="0" dirty="0" smtClean="0"/>
              <a:t> for understanding the importance of feedback to employees.  They are:</a:t>
            </a:r>
          </a:p>
          <a:p>
            <a:endParaRPr lang="en-US" b="0" baseline="0" dirty="0" smtClean="0"/>
          </a:p>
          <a:p>
            <a:pPr marL="168998" indent="-168998">
              <a:buFont typeface="Arial" panose="020B0604020202020204" pitchFamily="34" charset="0"/>
              <a:buChar char="•"/>
            </a:pPr>
            <a:r>
              <a:rPr lang="en-US" b="0" baseline="0" dirty="0" smtClean="0"/>
              <a:t>The </a:t>
            </a:r>
            <a:r>
              <a:rPr lang="en-US" b="1" baseline="0" dirty="0" smtClean="0"/>
              <a:t>performance context </a:t>
            </a:r>
            <a:r>
              <a:rPr lang="en-US" b="0" baseline="0" dirty="0" smtClean="0"/>
              <a:t>relates to our individual performance in the workplace. It’s the ruler we use to measure our impact on the overall organization.</a:t>
            </a:r>
          </a:p>
          <a:p>
            <a:pPr marL="168998" indent="-168998">
              <a:buFont typeface="Arial" panose="020B0604020202020204" pitchFamily="34" charset="0"/>
              <a:buChar char="•"/>
            </a:pPr>
            <a:endParaRPr lang="en-US" b="0" baseline="0" dirty="0" smtClean="0"/>
          </a:p>
          <a:p>
            <a:pPr marL="168998" indent="-168998">
              <a:buFont typeface="Arial" panose="020B0604020202020204" pitchFamily="34" charset="0"/>
              <a:buChar char="•"/>
            </a:pPr>
            <a:r>
              <a:rPr lang="en-US" b="0" baseline="0" dirty="0" smtClean="0"/>
              <a:t>The </a:t>
            </a:r>
            <a:r>
              <a:rPr lang="en-US" b="1" baseline="0" dirty="0" smtClean="0"/>
              <a:t>developmental context </a:t>
            </a:r>
            <a:r>
              <a:rPr lang="en-US" b="0" baseline="0" dirty="0" smtClean="0"/>
              <a:t>informs us about how well the work is getting done. Are we as efficient or effective as we could be? Without feedback we would never know if we can improve. </a:t>
            </a:r>
          </a:p>
          <a:p>
            <a:pPr marL="168998" indent="-168998">
              <a:buFont typeface="Arial" panose="020B0604020202020204" pitchFamily="34" charset="0"/>
              <a:buChar char="•"/>
            </a:pPr>
            <a:endParaRPr lang="en-US" b="0" baseline="0" dirty="0" smtClean="0"/>
          </a:p>
          <a:p>
            <a:pPr marL="168998" indent="-168998">
              <a:buFont typeface="Arial" panose="020B0604020202020204" pitchFamily="34" charset="0"/>
              <a:buChar char="•"/>
            </a:pPr>
            <a:r>
              <a:rPr lang="en-US" b="0" baseline="0" dirty="0" smtClean="0"/>
              <a:t>The </a:t>
            </a:r>
            <a:r>
              <a:rPr lang="en-US" b="1" baseline="0" dirty="0" smtClean="0"/>
              <a:t>personal context </a:t>
            </a:r>
            <a:r>
              <a:rPr lang="en-US" b="0" baseline="0" dirty="0" smtClean="0"/>
              <a:t>tells us how others perceive us. Personal feedback is important to keeping our relationships healthy and functioning.</a:t>
            </a:r>
            <a:endParaRPr lang="en-US" b="1" baseline="0" dirty="0" smtClean="0"/>
          </a:p>
          <a:p>
            <a:endParaRPr lang="en-US" b="1" baseline="0" dirty="0" smtClean="0"/>
          </a:p>
          <a:p>
            <a:r>
              <a:rPr lang="en-US" dirty="0" smtClean="0"/>
              <a:t>To</a:t>
            </a:r>
            <a:r>
              <a:rPr lang="en-US" baseline="0" dirty="0" smtClean="0"/>
              <a:t> recap, feedback IS </a:t>
            </a:r>
            <a:r>
              <a:rPr lang="en-US" dirty="0" smtClean="0"/>
              <a:t>important because</a:t>
            </a:r>
            <a:r>
              <a:rPr lang="en-US" baseline="0" dirty="0" smtClean="0"/>
              <a:t> it:</a:t>
            </a:r>
          </a:p>
          <a:p>
            <a:endParaRPr lang="en-US" dirty="0"/>
          </a:p>
          <a:p>
            <a:pPr marL="168998" indent="-168998">
              <a:buFont typeface="Arial" panose="020B0604020202020204" pitchFamily="34" charset="0"/>
              <a:buChar char="•"/>
            </a:pPr>
            <a:r>
              <a:rPr lang="en-US" dirty="0"/>
              <a:t>Promotes an understanding of the issue/topic/concern</a:t>
            </a:r>
          </a:p>
          <a:p>
            <a:pPr marL="168998" indent="-168998">
              <a:buFont typeface="Arial" panose="020B0604020202020204" pitchFamily="34" charset="0"/>
              <a:buChar char="•"/>
            </a:pPr>
            <a:r>
              <a:rPr lang="en-US" dirty="0"/>
              <a:t>Makes the other person aware of one’s perspective</a:t>
            </a:r>
          </a:p>
          <a:p>
            <a:pPr marL="168998" indent="-168998">
              <a:buFont typeface="Arial" panose="020B0604020202020204" pitchFamily="34" charset="0"/>
              <a:buChar char="•"/>
            </a:pPr>
            <a:r>
              <a:rPr lang="en-US" dirty="0"/>
              <a:t>In a performance context, feedback provides the supervisor’s perspective of what’s working (or not)</a:t>
            </a:r>
          </a:p>
          <a:p>
            <a:pPr marL="168998" indent="-168998">
              <a:buFont typeface="Arial" panose="020B0604020202020204" pitchFamily="34" charset="0"/>
              <a:buChar char="•"/>
            </a:pPr>
            <a:r>
              <a:rPr lang="en-US" dirty="0"/>
              <a:t>In a developmental context, feedback provides opportunities to improve competence, to learn, and to progress in careers</a:t>
            </a:r>
          </a:p>
          <a:p>
            <a:pPr marL="168998" indent="-168998">
              <a:buFont typeface="Arial" panose="020B0604020202020204" pitchFamily="34" charset="0"/>
              <a:buChar char="•"/>
            </a:pPr>
            <a:r>
              <a:rPr lang="en-US" dirty="0"/>
              <a:t>In a personal context, feedback can (hopefully) improve the quality of relationships</a:t>
            </a:r>
            <a:endParaRPr lang="en-US" b="1" dirty="0" smtClean="0"/>
          </a:p>
          <a:p>
            <a:endParaRPr lang="en-US" dirty="0"/>
          </a:p>
        </p:txBody>
      </p:sp>
      <p:sp>
        <p:nvSpPr>
          <p:cNvPr id="4" name="Slide Number Placeholder 3"/>
          <p:cNvSpPr>
            <a:spLocks noGrp="1"/>
          </p:cNvSpPr>
          <p:nvPr>
            <p:ph type="sldNum" sz="quarter" idx="10"/>
          </p:nvPr>
        </p:nvSpPr>
        <p:spPr/>
        <p:txBody>
          <a:bodyPr/>
          <a:lstStyle/>
          <a:p>
            <a:fld id="{C4CCA52A-74E6-4CF6-8337-7AA5D8C950A4}" type="slidenum">
              <a:rPr lang="en-US" smtClean="0">
                <a:solidFill>
                  <a:prstClr val="black"/>
                </a:solidFill>
              </a:rPr>
              <a:pPr/>
              <a:t>8</a:t>
            </a:fld>
            <a:endParaRPr lang="en-US" dirty="0">
              <a:solidFill>
                <a:prstClr val="black"/>
              </a:solidFill>
            </a:endParaRPr>
          </a:p>
        </p:txBody>
      </p:sp>
    </p:spTree>
    <p:extLst>
      <p:ext uri="{BB962C8B-B14F-4D97-AF65-F5344CB8AC3E}">
        <p14:creationId xmlns:p14="http://schemas.microsoft.com/office/powerpoint/2010/main" val="189947935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pPr defTabSz="926928">
              <a:defRPr/>
            </a:pPr>
            <a:r>
              <a:rPr lang="en-US" b="1" dirty="0" smtClean="0"/>
              <a:t>Transition Message: </a:t>
            </a:r>
            <a:r>
              <a:rPr lang="en-US" b="0" dirty="0" smtClean="0"/>
              <a:t>This table provides example</a:t>
            </a:r>
            <a:r>
              <a:rPr lang="en-US" b="0" baseline="0" dirty="0" smtClean="0"/>
              <a:t>s of effective feedback techniques that should be used during performance discussions to ensure that both employees and supervisors are communicating in the best possible way.</a:t>
            </a:r>
          </a:p>
          <a:p>
            <a:pPr defTabSz="926928">
              <a:defRPr/>
            </a:pPr>
            <a:endParaRPr lang="en-US" b="0" baseline="0" dirty="0" smtClean="0"/>
          </a:p>
          <a:p>
            <a:pPr defTabSz="926928">
              <a:defRPr/>
            </a:pPr>
            <a:r>
              <a:rPr lang="en-US" b="1" baseline="0" dirty="0" smtClean="0"/>
              <a:t>Instruction:</a:t>
            </a:r>
            <a:r>
              <a:rPr lang="en-US" b="0" baseline="0" dirty="0" smtClean="0"/>
              <a:t> If you notice, we have left the example column blank.  Let’s see if we can come up with some good examples.</a:t>
            </a:r>
          </a:p>
          <a:p>
            <a:pPr defTabSz="926928">
              <a:defRPr/>
            </a:pPr>
            <a:endParaRPr lang="en-US" b="0" baseline="0" dirty="0" smtClean="0"/>
          </a:p>
          <a:p>
            <a:pPr defTabSz="926928">
              <a:defRPr/>
            </a:pPr>
            <a:endParaRPr lang="en-US" b="0" baseline="0" dirty="0" smtClean="0"/>
          </a:p>
          <a:p>
            <a:pPr defTabSz="926928">
              <a:defRPr/>
            </a:pPr>
            <a:r>
              <a:rPr lang="en-US" b="1" baseline="0" dirty="0" smtClean="0"/>
              <a:t>Interactivity: </a:t>
            </a:r>
            <a:r>
              <a:rPr lang="en-US" b="0" baseline="0" dirty="0" smtClean="0"/>
              <a:t>Have multiple volunteers read the each type and explanation, then get class to participate in providing responses.  </a:t>
            </a:r>
          </a:p>
          <a:p>
            <a:pPr defTabSz="926928">
              <a:defRPr/>
            </a:pPr>
            <a:endParaRPr lang="en-US" b="0" baseline="0" dirty="0" smtClean="0"/>
          </a:p>
          <a:p>
            <a:pPr defTabSz="926928">
              <a:defRPr/>
            </a:pPr>
            <a:r>
              <a:rPr lang="en-US" b="1" baseline="0" dirty="0" smtClean="0"/>
              <a:t>Instructor Notes:  </a:t>
            </a:r>
            <a:r>
              <a:rPr lang="en-US" b="0" baseline="0" dirty="0" smtClean="0"/>
              <a:t>Examples of feedback techniques if participants have difficulties coming up with their own:</a:t>
            </a:r>
          </a:p>
          <a:p>
            <a:pPr defTabSz="926928">
              <a:defRPr/>
            </a:pPr>
            <a:endParaRPr lang="en-US" b="0" baseline="0" dirty="0" smtClean="0"/>
          </a:p>
          <a:p>
            <a:pPr rtl="0" eaLnBrk="1" fontAlgn="t" latinLnBrk="0" hangingPunct="1"/>
            <a:r>
              <a:rPr lang="en-US" sz="1200" b="0" i="0" u="none" strike="noStrike" kern="1200" dirty="0" smtClean="0">
                <a:solidFill>
                  <a:schemeClr val="tx1"/>
                </a:solidFill>
                <a:effectLst/>
                <a:latin typeface="+mn-lt"/>
                <a:ea typeface="+mn-ea"/>
                <a:cs typeface="+mn-cs"/>
              </a:rPr>
              <a:t>- When you do not attend staff meetings like you did today and last week …</a:t>
            </a:r>
          </a:p>
          <a:p>
            <a:pPr rtl="0" eaLnBrk="1" fontAlgn="t" latinLnBrk="0" hangingPunct="1"/>
            <a:r>
              <a:rPr lang="en-US" sz="1200" b="0" i="0" u="none" strike="noStrike" kern="1200" dirty="0" smtClean="0">
                <a:solidFill>
                  <a:schemeClr val="tx1"/>
                </a:solidFill>
                <a:effectLst/>
                <a:latin typeface="+mn-lt"/>
                <a:ea typeface="+mn-ea"/>
                <a:cs typeface="+mn-cs"/>
              </a:rPr>
              <a:t>- I get concerned …</a:t>
            </a:r>
          </a:p>
          <a:p>
            <a:pPr rtl="0" eaLnBrk="1" fontAlgn="t" latinLnBrk="0" hangingPunct="1"/>
            <a:r>
              <a:rPr lang="en-US" sz="1200" b="0" i="0" u="none" strike="noStrike" kern="1200" dirty="0" smtClean="0">
                <a:solidFill>
                  <a:schemeClr val="tx1"/>
                </a:solidFill>
                <a:effectLst/>
                <a:latin typeface="+mn-lt"/>
                <a:ea typeface="+mn-ea"/>
                <a:cs typeface="+mn-cs"/>
              </a:rPr>
              <a:t>- Because I value your contributions.</a:t>
            </a:r>
          </a:p>
          <a:p>
            <a:pPr rtl="0" eaLnBrk="1" fontAlgn="t" latinLnBrk="0" hangingPunct="1"/>
            <a:r>
              <a:rPr lang="en-US" sz="1200" b="0" i="0" u="none" strike="noStrike" kern="1200" dirty="0" smtClean="0">
                <a:solidFill>
                  <a:schemeClr val="tx1"/>
                </a:solidFill>
                <a:effectLst/>
                <a:latin typeface="+mn-lt"/>
                <a:ea typeface="+mn-ea"/>
                <a:cs typeface="+mn-cs"/>
              </a:rPr>
              <a:t>- You play an important role in this office accomplishing its goals.</a:t>
            </a:r>
          </a:p>
          <a:p>
            <a:pPr rtl="0" eaLnBrk="1" fontAlgn="t" latinLnBrk="0" hangingPunct="1"/>
            <a:r>
              <a:rPr lang="en-US" sz="1200" b="0" i="0" u="none" strike="noStrike" kern="1200" dirty="0" smtClean="0">
                <a:solidFill>
                  <a:schemeClr val="tx1"/>
                </a:solidFill>
                <a:effectLst/>
                <a:latin typeface="+mn-lt"/>
                <a:ea typeface="+mn-ea"/>
                <a:cs typeface="+mn-cs"/>
              </a:rPr>
              <a:t>- Do</a:t>
            </a:r>
            <a:r>
              <a:rPr lang="en-US" sz="1200" b="0" i="0" u="none" strike="noStrike" kern="1200" baseline="0" dirty="0" smtClean="0">
                <a:solidFill>
                  <a:schemeClr val="tx1"/>
                </a:solidFill>
                <a:effectLst/>
                <a:latin typeface="+mn-lt"/>
                <a:ea typeface="+mn-ea"/>
                <a:cs typeface="+mn-cs"/>
              </a:rPr>
              <a:t> you have any ideas regarding the design of our new project?</a:t>
            </a:r>
            <a:endParaRPr lang="en-US" sz="1200" b="0" i="0" u="none" strike="noStrike" kern="1200" dirty="0" smtClean="0">
              <a:solidFill>
                <a:schemeClr val="tx1"/>
              </a:solidFill>
              <a:effectLst/>
              <a:latin typeface="+mn-lt"/>
              <a:ea typeface="+mn-ea"/>
              <a:cs typeface="+mn-cs"/>
            </a:endParaRPr>
          </a:p>
          <a:p>
            <a:pPr rtl="0" eaLnBrk="1" fontAlgn="t" latinLnBrk="0" hangingPunct="1"/>
            <a:r>
              <a:rPr lang="en-US" sz="1200" b="0" i="0" u="none" strike="noStrike" kern="1200" baseline="0" dirty="0" smtClean="0">
                <a:solidFill>
                  <a:schemeClr val="tx1"/>
                </a:solidFill>
                <a:effectLst/>
                <a:latin typeface="+mn-lt"/>
                <a:ea typeface="+mn-ea"/>
                <a:cs typeface="+mn-cs"/>
              </a:rPr>
              <a:t>  (pause and give ample time for response)</a:t>
            </a:r>
            <a:endParaRPr lang="en-US" sz="1200" b="0" i="0" u="none" strike="noStrike" kern="1200" dirty="0" smtClean="0">
              <a:solidFill>
                <a:schemeClr val="tx1"/>
              </a:solidFill>
              <a:effectLst/>
              <a:latin typeface="+mn-lt"/>
              <a:ea typeface="+mn-ea"/>
              <a:cs typeface="+mn-cs"/>
            </a:endParaRPr>
          </a:p>
          <a:p>
            <a:pPr rtl="0" eaLnBrk="1" fontAlgn="t" latinLnBrk="0" hangingPunct="1"/>
            <a:r>
              <a:rPr lang="en-US" sz="1200" b="0" i="0" u="none" strike="noStrike" kern="1200" dirty="0" smtClean="0">
                <a:solidFill>
                  <a:schemeClr val="tx1"/>
                </a:solidFill>
                <a:effectLst/>
                <a:latin typeface="+mn-lt"/>
                <a:ea typeface="+mn-ea"/>
                <a:cs typeface="+mn-cs"/>
              </a:rPr>
              <a:t>- I would like you to consider planning your schedule so that you can attend meetings or call in in advance if there is an important reason for the meeting to be rescheduled.</a:t>
            </a:r>
          </a:p>
          <a:p>
            <a:pPr rtl="0" eaLnBrk="1" fontAlgn="t" latinLnBrk="0" hangingPunct="1"/>
            <a:r>
              <a:rPr lang="en-US" sz="1200" b="0" i="0" u="none" strike="noStrike" kern="1200" dirty="0" smtClean="0">
                <a:solidFill>
                  <a:schemeClr val="tx1"/>
                </a:solidFill>
                <a:effectLst/>
                <a:latin typeface="+mn-lt"/>
                <a:ea typeface="+mn-ea"/>
                <a:cs typeface="+mn-cs"/>
              </a:rPr>
              <a:t>- Because you are a valuable member of our team and we miss your input when you are not here.</a:t>
            </a:r>
          </a:p>
          <a:p>
            <a:pPr rtl="0" eaLnBrk="1" fontAlgn="t" latinLnBrk="0" hangingPunct="1"/>
            <a:r>
              <a:rPr lang="en-US" sz="1200" b="0" i="0" u="none" strike="noStrike" kern="1200" dirty="0" smtClean="0">
                <a:solidFill>
                  <a:schemeClr val="tx1"/>
                </a:solidFill>
                <a:effectLst/>
                <a:latin typeface="+mn-lt"/>
                <a:ea typeface="+mn-ea"/>
                <a:cs typeface="+mn-cs"/>
              </a:rPr>
              <a:t>- One way to ensure that both our needs are met is to ..</a:t>
            </a:r>
          </a:p>
          <a:p>
            <a:pPr defTabSz="926928">
              <a:defRPr/>
            </a:pPr>
            <a:endParaRPr lang="en-US" b="1" dirty="0"/>
          </a:p>
        </p:txBody>
      </p:sp>
      <p:sp>
        <p:nvSpPr>
          <p:cNvPr id="4" name="Slide Number Placeholder 3"/>
          <p:cNvSpPr>
            <a:spLocks noGrp="1"/>
          </p:cNvSpPr>
          <p:nvPr>
            <p:ph type="sldNum" sz="quarter" idx="10"/>
          </p:nvPr>
        </p:nvSpPr>
        <p:spPr/>
        <p:txBody>
          <a:bodyPr/>
          <a:lstStyle/>
          <a:p>
            <a:fld id="{C4CCA52A-74E6-4CF6-8337-7AA5D8C950A4}" type="slidenum">
              <a:rPr lang="en-US" smtClean="0">
                <a:solidFill>
                  <a:prstClr val="black"/>
                </a:solidFill>
              </a:rPr>
              <a:pPr/>
              <a:t>9</a:t>
            </a:fld>
            <a:endParaRPr lang="en-US" dirty="0">
              <a:solidFill>
                <a:prstClr val="black"/>
              </a:solidFill>
            </a:endParaRPr>
          </a:p>
        </p:txBody>
      </p:sp>
    </p:spTree>
    <p:extLst>
      <p:ext uri="{BB962C8B-B14F-4D97-AF65-F5344CB8AC3E}">
        <p14:creationId xmlns:p14="http://schemas.microsoft.com/office/powerpoint/2010/main" val="393227080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01 Title Slide">
    <p:spTree>
      <p:nvGrpSpPr>
        <p:cNvPr id="1" name=""/>
        <p:cNvGrpSpPr/>
        <p:nvPr/>
      </p:nvGrpSpPr>
      <p:grpSpPr>
        <a:xfrm>
          <a:off x="0" y="0"/>
          <a:ext cx="0" cy="0"/>
          <a:chOff x="0" y="0"/>
          <a:chExt cx="0" cy="0"/>
        </a:xfrm>
      </p:grpSpPr>
      <p:sp>
        <p:nvSpPr>
          <p:cNvPr id="8" name="Flowchart: Data 7"/>
          <p:cNvSpPr/>
          <p:nvPr userDrawn="1"/>
        </p:nvSpPr>
        <p:spPr>
          <a:xfrm flipH="1">
            <a:off x="381000" y="0"/>
            <a:ext cx="1828800" cy="6858000"/>
          </a:xfrm>
          <a:prstGeom prst="flowChartInputOutput">
            <a:avLst/>
          </a:prstGeom>
          <a:blipFill dpi="0" rotWithShape="0">
            <a:blip r:embed="rId2" cstate="print"/>
            <a:srcRect/>
            <a:stretch>
              <a:fillRect/>
            </a:stretch>
          </a:blipFill>
          <a:ln>
            <a:noFill/>
          </a:ln>
          <a:effectLst>
            <a:outerShdw blurRad="50800" dist="25400" sx="101000" sy="1010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cxnSp>
        <p:nvCxnSpPr>
          <p:cNvPr id="9" name="Straight Connector 8"/>
          <p:cNvCxnSpPr/>
          <p:nvPr userDrawn="1"/>
        </p:nvCxnSpPr>
        <p:spPr>
          <a:xfrm rot="16200000" flipH="1">
            <a:off x="-1335089" y="3236912"/>
            <a:ext cx="6870706" cy="371475"/>
          </a:xfrm>
          <a:prstGeom prst="line">
            <a:avLst/>
          </a:prstGeom>
          <a:ln w="57150">
            <a:solidFill>
              <a:schemeClr val="accent1"/>
            </a:solidFill>
          </a:ln>
          <a:effectLst>
            <a:outerShdw blurRad="50800" dist="25400" sx="101000" sy="101000" algn="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userDrawn="1"/>
        </p:nvCxnSpPr>
        <p:spPr>
          <a:xfrm rot="16200000" flipH="1">
            <a:off x="-2959102" y="3232152"/>
            <a:ext cx="6870702" cy="380999"/>
          </a:xfrm>
          <a:prstGeom prst="line">
            <a:avLst/>
          </a:prstGeom>
          <a:ln w="57150">
            <a:solidFill>
              <a:schemeClr val="bg2"/>
            </a:solidFill>
          </a:ln>
          <a:effectLst>
            <a:outerShdw blurRad="50800" dist="25400" sx="101000" sy="101000" algn="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ctrTitle" hasCustomPrompt="1"/>
          </p:nvPr>
        </p:nvSpPr>
        <p:spPr>
          <a:xfrm>
            <a:off x="3369734" y="3441897"/>
            <a:ext cx="4842935" cy="772060"/>
          </a:xfrm>
        </p:spPr>
        <p:txBody>
          <a:bodyPr wrap="square" lIns="0" tIns="0" rIns="0" bIns="0" anchor="t">
            <a:noAutofit/>
          </a:bodyPr>
          <a:lstStyle>
            <a:lvl1pPr>
              <a:defRPr sz="2800" b="1"/>
            </a:lvl1pPr>
          </a:lstStyle>
          <a:p>
            <a:r>
              <a:rPr lang="en-US" noProof="0" dirty="0" smtClean="0"/>
              <a:t>Presentation Title</a:t>
            </a:r>
            <a:br>
              <a:rPr lang="en-US" noProof="0" dirty="0" smtClean="0"/>
            </a:br>
            <a:r>
              <a:rPr lang="en-US" noProof="0" dirty="0" smtClean="0"/>
              <a:t>(Calibri Bold, Font Size 20-36)</a:t>
            </a:r>
            <a:endParaRPr lang="en-US" noProof="0" dirty="0"/>
          </a:p>
        </p:txBody>
      </p:sp>
      <p:sp>
        <p:nvSpPr>
          <p:cNvPr id="3" name="Subtitle 2"/>
          <p:cNvSpPr>
            <a:spLocks noGrp="1"/>
          </p:cNvSpPr>
          <p:nvPr>
            <p:ph type="subTitle" idx="1" hasCustomPrompt="1"/>
          </p:nvPr>
        </p:nvSpPr>
        <p:spPr>
          <a:xfrm>
            <a:off x="3369734" y="4679165"/>
            <a:ext cx="5476655" cy="747204"/>
          </a:xfrm>
        </p:spPr>
        <p:txBody>
          <a:bodyPr wrap="square" lIns="0" tIns="0" rIns="0" bIns="0" anchor="t" anchorCtr="0">
            <a:noAutofit/>
          </a:bodyPr>
          <a:lstStyle>
            <a:lvl1pPr marL="0" indent="0" algn="l">
              <a:spcBef>
                <a:spcPts val="0"/>
              </a:spcBef>
              <a:buNone/>
              <a:defRPr sz="2000" b="1">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noProof="0" dirty="0" smtClean="0"/>
              <a:t>Presenter’s Name (Calibri Bold, Font Size 18-32)</a:t>
            </a:r>
          </a:p>
        </p:txBody>
      </p:sp>
      <p:sp>
        <p:nvSpPr>
          <p:cNvPr id="13" name="Date Placeholder 24"/>
          <p:cNvSpPr>
            <a:spLocks noGrp="1"/>
          </p:cNvSpPr>
          <p:nvPr>
            <p:ph type="dt" sz="half" idx="2"/>
          </p:nvPr>
        </p:nvSpPr>
        <p:spPr>
          <a:xfrm>
            <a:off x="7315201" y="6191821"/>
            <a:ext cx="1762812" cy="589979"/>
          </a:xfrm>
          <a:prstGeom prst="rect">
            <a:avLst/>
          </a:prstGeom>
        </p:spPr>
        <p:txBody>
          <a:bodyPr vert="horz" lIns="0" tIns="0" rIns="91440" bIns="0" rtlCol="0" anchor="ctr"/>
          <a:lstStyle>
            <a:lvl1pPr algn="r">
              <a:defRPr sz="1400">
                <a:solidFill>
                  <a:schemeClr val="bg2"/>
                </a:solidFill>
              </a:defRPr>
            </a:lvl1pPr>
          </a:lstStyle>
          <a:p>
            <a:r>
              <a:rPr lang="en-US" smtClean="0">
                <a:solidFill>
                  <a:srgbClr val="BFBFBF"/>
                </a:solidFill>
              </a:rPr>
              <a:t>DPMAP Rev.2 July 2016</a:t>
            </a:r>
            <a:endParaRPr lang="en-US" dirty="0">
              <a:solidFill>
                <a:srgbClr val="BFBFBF"/>
              </a:solidFill>
            </a:endParaRPr>
          </a:p>
        </p:txBody>
      </p:sp>
      <p:pic>
        <p:nvPicPr>
          <p:cNvPr id="4" name="Picture 3"/>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295651" y="944452"/>
            <a:ext cx="4381500" cy="2141220"/>
          </a:xfrm>
          <a:prstGeom prst="rect">
            <a:avLst/>
          </a:prstGeom>
        </p:spPr>
      </p:pic>
    </p:spTree>
    <p:extLst>
      <p:ext uri="{BB962C8B-B14F-4D97-AF65-F5344CB8AC3E}">
        <p14:creationId xmlns:p14="http://schemas.microsoft.com/office/powerpoint/2010/main" val="36266399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02 Bottom Line Up Front">
    <p:spTree>
      <p:nvGrpSpPr>
        <p:cNvPr id="1" name=""/>
        <p:cNvGrpSpPr/>
        <p:nvPr/>
      </p:nvGrpSpPr>
      <p:grpSpPr>
        <a:xfrm>
          <a:off x="0" y="0"/>
          <a:ext cx="0" cy="0"/>
          <a:chOff x="0" y="0"/>
          <a:chExt cx="0" cy="0"/>
        </a:xfrm>
      </p:grpSpPr>
      <p:pic>
        <p:nvPicPr>
          <p:cNvPr id="13" name="Picture 12" descr="footer-CPP-DCPAS.jpg"/>
          <p:cNvPicPr>
            <a:picLocks/>
          </p:cNvPicPr>
          <p:nvPr userDrawn="1"/>
        </p:nvPicPr>
        <p:blipFill>
          <a:blip r:embed="rId2" cstate="print"/>
          <a:stretch>
            <a:fillRect/>
          </a:stretch>
        </p:blipFill>
        <p:spPr>
          <a:xfrm>
            <a:off x="0" y="6191822"/>
            <a:ext cx="9144000" cy="666179"/>
          </a:xfrm>
          <a:prstGeom prst="rect">
            <a:avLst/>
          </a:prstGeom>
        </p:spPr>
      </p:pic>
      <p:sp>
        <p:nvSpPr>
          <p:cNvPr id="9" name="Text Placeholder 8"/>
          <p:cNvSpPr>
            <a:spLocks noGrp="1"/>
          </p:cNvSpPr>
          <p:nvPr>
            <p:ph type="body" sz="quarter" idx="13" hasCustomPrompt="1"/>
          </p:nvPr>
        </p:nvSpPr>
        <p:spPr>
          <a:xfrm>
            <a:off x="457200" y="1219200"/>
            <a:ext cx="8229600" cy="4876800"/>
          </a:xfrm>
        </p:spPr>
        <p:txBody>
          <a:bodyPr/>
          <a:lstStyle>
            <a:lvl1pPr>
              <a:defRPr/>
            </a:lvl1pPr>
          </a:lstStyle>
          <a:p>
            <a:pPr lvl="0"/>
            <a:r>
              <a:rPr lang="en-US" noProof="0" dirty="0" smtClean="0"/>
              <a:t>Bottom Line Up Front (Calibri, Font Size 24)</a:t>
            </a:r>
          </a:p>
          <a:p>
            <a:pPr lvl="1"/>
            <a:r>
              <a:rPr lang="en-US" noProof="0" dirty="0" smtClean="0"/>
              <a:t>(Calibri, Font Size 20)</a:t>
            </a:r>
          </a:p>
          <a:p>
            <a:pPr lvl="1"/>
            <a:r>
              <a:rPr lang="en-US" noProof="0" dirty="0" smtClean="0"/>
              <a:t>(Calibri, Font Size 20)</a:t>
            </a:r>
          </a:p>
          <a:p>
            <a:pPr lvl="1"/>
            <a:r>
              <a:rPr lang="en-US" noProof="0" dirty="0" smtClean="0"/>
              <a:t>(Calibri, Font Size 20)</a:t>
            </a:r>
          </a:p>
        </p:txBody>
      </p:sp>
      <p:sp>
        <p:nvSpPr>
          <p:cNvPr id="6" name="Slide Number Placeholder 5"/>
          <p:cNvSpPr>
            <a:spLocks noGrp="1"/>
          </p:cNvSpPr>
          <p:nvPr>
            <p:ph type="sldNum" sz="quarter" idx="12"/>
          </p:nvPr>
        </p:nvSpPr>
        <p:spPr>
          <a:xfrm>
            <a:off x="8446459" y="6471104"/>
            <a:ext cx="640080" cy="365125"/>
          </a:xfrm>
          <a:prstGeom prst="rect">
            <a:avLst/>
          </a:prstGeom>
        </p:spPr>
        <p:txBody>
          <a:bodyPr/>
          <a:lstStyle>
            <a:lvl1pPr>
              <a:defRPr>
                <a:solidFill>
                  <a:schemeClr val="bg2"/>
                </a:solidFill>
              </a:defRPr>
            </a:lvl1pPr>
          </a:lstStyle>
          <a:p>
            <a:r>
              <a:rPr lang="en-US" dirty="0" smtClean="0">
                <a:solidFill>
                  <a:srgbClr val="BFBFBF"/>
                </a:solidFill>
              </a:rPr>
              <a:t>(</a:t>
            </a:r>
            <a:fld id="{07BB5704-CA4F-4330-932E-E70E78F78858}" type="slidenum">
              <a:rPr lang="en-US" smtClean="0">
                <a:solidFill>
                  <a:srgbClr val="BFBFBF"/>
                </a:solidFill>
              </a:rPr>
              <a:pPr/>
              <a:t>‹#›</a:t>
            </a:fld>
            <a:r>
              <a:rPr lang="en-US" dirty="0" smtClean="0">
                <a:solidFill>
                  <a:srgbClr val="BFBFBF"/>
                </a:solidFill>
              </a:rPr>
              <a:t>)</a:t>
            </a:r>
            <a:endParaRPr lang="en-US" dirty="0">
              <a:solidFill>
                <a:srgbClr val="BFBFBF"/>
              </a:solidFill>
            </a:endParaRPr>
          </a:p>
        </p:txBody>
      </p:sp>
      <p:sp>
        <p:nvSpPr>
          <p:cNvPr id="11" name="Date Placeholder 24"/>
          <p:cNvSpPr>
            <a:spLocks noGrp="1"/>
          </p:cNvSpPr>
          <p:nvPr>
            <p:ph type="dt" sz="half" idx="2"/>
          </p:nvPr>
        </p:nvSpPr>
        <p:spPr>
          <a:xfrm>
            <a:off x="7315200" y="6191821"/>
            <a:ext cx="1762813" cy="365125"/>
          </a:xfrm>
          <a:prstGeom prst="rect">
            <a:avLst/>
          </a:prstGeom>
        </p:spPr>
        <p:txBody>
          <a:bodyPr vert="horz" lIns="0" tIns="0" rIns="91440" bIns="0" rtlCol="0" anchor="ctr"/>
          <a:lstStyle>
            <a:lvl1pPr algn="r">
              <a:defRPr sz="1400">
                <a:solidFill>
                  <a:schemeClr val="bg2"/>
                </a:solidFill>
              </a:defRPr>
            </a:lvl1pPr>
          </a:lstStyle>
          <a:p>
            <a:r>
              <a:rPr lang="en-US" smtClean="0">
                <a:solidFill>
                  <a:srgbClr val="BFBFBF"/>
                </a:solidFill>
              </a:rPr>
              <a:t>DPMAP Rev.2 July 2016</a:t>
            </a:r>
            <a:endParaRPr lang="en-US" dirty="0">
              <a:solidFill>
                <a:srgbClr val="BFBFBF"/>
              </a:solidFill>
            </a:endParaRPr>
          </a:p>
        </p:txBody>
      </p:sp>
      <p:pic>
        <p:nvPicPr>
          <p:cNvPr id="18" name="Picture 1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90501" y="148590"/>
            <a:ext cx="1584375" cy="774277"/>
          </a:xfrm>
          <a:prstGeom prst="rect">
            <a:avLst/>
          </a:prstGeom>
        </p:spPr>
      </p:pic>
      <p:sp>
        <p:nvSpPr>
          <p:cNvPr id="19" name="Title Placeholder 1"/>
          <p:cNvSpPr>
            <a:spLocks noGrp="1"/>
          </p:cNvSpPr>
          <p:nvPr>
            <p:ph type="title"/>
          </p:nvPr>
        </p:nvSpPr>
        <p:spPr>
          <a:xfrm>
            <a:off x="1910721" y="228600"/>
            <a:ext cx="7010400" cy="609600"/>
          </a:xfrm>
          <a:prstGeom prst="rect">
            <a:avLst/>
          </a:prstGeom>
        </p:spPr>
        <p:txBody>
          <a:bodyPr vert="horz" lIns="91440" tIns="45720" rIns="91440" bIns="45720" rtlCol="0" anchor="ctr">
            <a:normAutofit/>
          </a:bodyPr>
          <a:lstStyle/>
          <a:p>
            <a:r>
              <a:rPr lang="en-US" noProof="0" smtClean="0"/>
              <a:t>Click to edit Master title style</a:t>
            </a:r>
            <a:endParaRPr lang="en-US" noProof="0" dirty="0"/>
          </a:p>
        </p:txBody>
      </p:sp>
      <p:cxnSp>
        <p:nvCxnSpPr>
          <p:cNvPr id="20" name="Straight Connector 19"/>
          <p:cNvCxnSpPr/>
          <p:nvPr userDrawn="1"/>
        </p:nvCxnSpPr>
        <p:spPr>
          <a:xfrm>
            <a:off x="2025650" y="838200"/>
            <a:ext cx="6649929" cy="0"/>
          </a:xfrm>
          <a:prstGeom prst="line">
            <a:avLst/>
          </a:prstGeom>
          <a:ln w="38100">
            <a:solidFill>
              <a:srgbClr val="722A28"/>
            </a:solidFill>
          </a:ln>
          <a:effectLst>
            <a:outerShdw blurRad="50800" dist="25400" dir="54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460353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03 Title and 3 Bullets or Less">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noProof="0" dirty="0" smtClean="0"/>
              <a:t>Slide Title (One Line, Calibri Bold, Font Size 20-36)</a:t>
            </a:r>
            <a:endParaRPr lang="en-US" noProof="0" dirty="0"/>
          </a:p>
        </p:txBody>
      </p:sp>
      <p:sp>
        <p:nvSpPr>
          <p:cNvPr id="3" name="Content Placeholder 2"/>
          <p:cNvSpPr>
            <a:spLocks noGrp="1"/>
          </p:cNvSpPr>
          <p:nvPr>
            <p:ph idx="1" hasCustomPrompt="1"/>
          </p:nvPr>
        </p:nvSpPr>
        <p:spPr/>
        <p:txBody>
          <a:bodyPr/>
          <a:lstStyle>
            <a:lvl1pPr>
              <a:defRPr/>
            </a:lvl1pPr>
            <a:lvl2pPr>
              <a:defRPr/>
            </a:lvl2pPr>
            <a:lvl5pPr>
              <a:defRPr/>
            </a:lvl5pPr>
          </a:lstStyle>
          <a:p>
            <a:pPr lvl="0"/>
            <a:r>
              <a:rPr lang="en-US" noProof="0" dirty="0" smtClean="0"/>
              <a:t>Content (Calibri, Font Size 24 if 3 bullets or less)</a:t>
            </a:r>
          </a:p>
          <a:p>
            <a:pPr lvl="1"/>
            <a:r>
              <a:rPr lang="en-US" noProof="0" dirty="0" smtClean="0"/>
              <a:t>(Calibri, Font Size 20)</a:t>
            </a:r>
          </a:p>
          <a:p>
            <a:pPr lvl="1"/>
            <a:r>
              <a:rPr lang="en-US" noProof="0" dirty="0" smtClean="0"/>
              <a:t>(Calibri, Font Size 20)</a:t>
            </a:r>
          </a:p>
          <a:p>
            <a:pPr lvl="2"/>
            <a:r>
              <a:rPr lang="en-US" noProof="0" dirty="0" smtClean="0"/>
              <a:t>(Calibri, Font Size 20)</a:t>
            </a:r>
          </a:p>
          <a:p>
            <a:pPr lvl="3"/>
            <a:r>
              <a:rPr lang="en-US" noProof="0" dirty="0" smtClean="0"/>
              <a:t>(Calibri, Font Size 20)</a:t>
            </a:r>
          </a:p>
          <a:p>
            <a:pPr lvl="4"/>
            <a:r>
              <a:rPr lang="en-US" noProof="0" dirty="0" smtClean="0"/>
              <a:t>(Calibri, Font Size 20)</a:t>
            </a:r>
          </a:p>
        </p:txBody>
      </p:sp>
      <p:sp>
        <p:nvSpPr>
          <p:cNvPr id="6" name="Slide Number Placeholder 5"/>
          <p:cNvSpPr>
            <a:spLocks noGrp="1"/>
          </p:cNvSpPr>
          <p:nvPr>
            <p:ph type="sldNum" sz="quarter" idx="12"/>
          </p:nvPr>
        </p:nvSpPr>
        <p:spPr>
          <a:xfrm>
            <a:off x="8444953" y="6471104"/>
            <a:ext cx="640080" cy="365125"/>
          </a:xfrm>
          <a:prstGeom prst="rect">
            <a:avLst/>
          </a:prstGeom>
        </p:spPr>
        <p:txBody>
          <a:bodyPr/>
          <a:lstStyle>
            <a:lvl1pPr>
              <a:defRPr>
                <a:solidFill>
                  <a:schemeClr val="bg2"/>
                </a:solidFill>
              </a:defRPr>
            </a:lvl1pPr>
          </a:lstStyle>
          <a:p>
            <a:r>
              <a:rPr lang="en-US" dirty="0" smtClean="0">
                <a:solidFill>
                  <a:srgbClr val="BFBFBF"/>
                </a:solidFill>
              </a:rPr>
              <a:t>(</a:t>
            </a:r>
            <a:fld id="{07BB5704-CA4F-4330-932E-E70E78F78858}" type="slidenum">
              <a:rPr lang="en-US" smtClean="0">
                <a:solidFill>
                  <a:srgbClr val="BFBFBF"/>
                </a:solidFill>
              </a:rPr>
              <a:pPr/>
              <a:t>‹#›</a:t>
            </a:fld>
            <a:r>
              <a:rPr lang="en-US" dirty="0" smtClean="0">
                <a:solidFill>
                  <a:srgbClr val="BFBFBF"/>
                </a:solidFill>
              </a:rPr>
              <a:t>)</a:t>
            </a:r>
            <a:endParaRPr lang="en-US" dirty="0">
              <a:solidFill>
                <a:srgbClr val="BFBFBF"/>
              </a:solidFill>
            </a:endParaRPr>
          </a:p>
        </p:txBody>
      </p:sp>
      <p:sp>
        <p:nvSpPr>
          <p:cNvPr id="9" name="Date Placeholder 24"/>
          <p:cNvSpPr>
            <a:spLocks noGrp="1"/>
          </p:cNvSpPr>
          <p:nvPr>
            <p:ph type="dt" sz="half" idx="2"/>
          </p:nvPr>
        </p:nvSpPr>
        <p:spPr>
          <a:xfrm>
            <a:off x="7965649" y="6191821"/>
            <a:ext cx="1112363" cy="365125"/>
          </a:xfrm>
          <a:prstGeom prst="rect">
            <a:avLst/>
          </a:prstGeom>
        </p:spPr>
        <p:txBody>
          <a:bodyPr vert="horz" lIns="0" tIns="0" rIns="91440" bIns="0" rtlCol="0" anchor="ctr"/>
          <a:lstStyle>
            <a:lvl1pPr algn="r">
              <a:defRPr sz="1400">
                <a:solidFill>
                  <a:schemeClr val="bg2"/>
                </a:solidFill>
              </a:defRPr>
            </a:lvl1pPr>
          </a:lstStyle>
          <a:p>
            <a:r>
              <a:rPr lang="en-US" smtClean="0">
                <a:solidFill>
                  <a:srgbClr val="BFBFBF"/>
                </a:solidFill>
              </a:rPr>
              <a:t>DPMAP Rev.2 July 2016</a:t>
            </a:r>
            <a:endParaRPr lang="en-US" dirty="0">
              <a:solidFill>
                <a:srgbClr val="BFBFBF"/>
              </a:solidFill>
            </a:endParaRPr>
          </a:p>
        </p:txBody>
      </p:sp>
      <p:sp>
        <p:nvSpPr>
          <p:cNvPr id="8" name="Footer Placeholder 3"/>
          <p:cNvSpPr>
            <a:spLocks noGrp="1"/>
          </p:cNvSpPr>
          <p:nvPr>
            <p:ph type="ftr" sz="quarter" idx="3"/>
          </p:nvPr>
        </p:nvSpPr>
        <p:spPr>
          <a:xfrm>
            <a:off x="1677970" y="6263812"/>
            <a:ext cx="6287679" cy="365125"/>
          </a:xfrm>
          <a:prstGeom prst="rect">
            <a:avLst/>
          </a:prstGeom>
        </p:spPr>
        <p:txBody>
          <a:bodyPr/>
          <a:lstStyle>
            <a:lvl1pPr algn="ctr">
              <a:defRPr>
                <a:solidFill>
                  <a:schemeClr val="bg1"/>
                </a:solidFill>
              </a:defRPr>
            </a:lvl1pPr>
          </a:lstStyle>
          <a:p>
            <a:endParaRPr lang="en-US" dirty="0">
              <a:solidFill>
                <a:prstClr val="white"/>
              </a:solidFill>
            </a:endParaRPr>
          </a:p>
        </p:txBody>
      </p:sp>
    </p:spTree>
    <p:extLst>
      <p:ext uri="{BB962C8B-B14F-4D97-AF65-F5344CB8AC3E}">
        <p14:creationId xmlns:p14="http://schemas.microsoft.com/office/powerpoint/2010/main" val="190890161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04 Title and Over 3 Bullets">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noProof="0" smtClean="0"/>
              <a:t>Slide Title (One Line, Calibri Bold, Font Size 20-36)</a:t>
            </a:r>
            <a:endParaRPr lang="en-US" noProof="0"/>
          </a:p>
        </p:txBody>
      </p:sp>
      <p:sp>
        <p:nvSpPr>
          <p:cNvPr id="3" name="Content Placeholder 2"/>
          <p:cNvSpPr>
            <a:spLocks noGrp="1"/>
          </p:cNvSpPr>
          <p:nvPr>
            <p:ph idx="1" hasCustomPrompt="1"/>
          </p:nvPr>
        </p:nvSpPr>
        <p:spPr/>
        <p:txBody>
          <a:bodyPr/>
          <a:lstStyle>
            <a:lvl1pPr>
              <a:defRPr sz="1600"/>
            </a:lvl1pPr>
            <a:lvl2pPr>
              <a:defRPr sz="1400"/>
            </a:lvl2pPr>
            <a:lvl3pPr>
              <a:defRPr sz="1400"/>
            </a:lvl3pPr>
            <a:lvl4pPr>
              <a:defRPr sz="1400"/>
            </a:lvl4pPr>
            <a:lvl5pPr>
              <a:defRPr sz="1400"/>
            </a:lvl5pPr>
          </a:lstStyle>
          <a:p>
            <a:pPr lvl="0"/>
            <a:r>
              <a:rPr lang="en-US" noProof="0" dirty="0" smtClean="0"/>
              <a:t>Content (Calibri, Font Size 16 if more than 3 bullets)</a:t>
            </a:r>
          </a:p>
          <a:p>
            <a:pPr lvl="1"/>
            <a:r>
              <a:rPr lang="en-US" noProof="0" dirty="0" smtClean="0"/>
              <a:t>(Calibri, Font Size 14)</a:t>
            </a:r>
          </a:p>
          <a:p>
            <a:pPr lvl="1"/>
            <a:r>
              <a:rPr lang="en-US" noProof="0" dirty="0" smtClean="0"/>
              <a:t>(Calibri, Font Size 14)</a:t>
            </a:r>
          </a:p>
          <a:p>
            <a:pPr lvl="2"/>
            <a:r>
              <a:rPr lang="en-US" noProof="0" dirty="0" smtClean="0"/>
              <a:t>(Calibri, Font Size 14)</a:t>
            </a:r>
          </a:p>
          <a:p>
            <a:pPr lvl="3"/>
            <a:r>
              <a:rPr lang="en-US" noProof="0" dirty="0" smtClean="0"/>
              <a:t>(Calibri, Font Size 14)</a:t>
            </a:r>
          </a:p>
          <a:p>
            <a:pPr lvl="4"/>
            <a:r>
              <a:rPr lang="en-US" noProof="0" dirty="0" smtClean="0"/>
              <a:t>(Calibri, Font Size 14)</a:t>
            </a:r>
          </a:p>
        </p:txBody>
      </p:sp>
      <p:sp>
        <p:nvSpPr>
          <p:cNvPr id="6" name="Slide Number Placeholder 5"/>
          <p:cNvSpPr>
            <a:spLocks noGrp="1"/>
          </p:cNvSpPr>
          <p:nvPr>
            <p:ph type="sldNum" sz="quarter" idx="12"/>
          </p:nvPr>
        </p:nvSpPr>
        <p:spPr>
          <a:xfrm>
            <a:off x="8444953" y="6471104"/>
            <a:ext cx="640080" cy="365125"/>
          </a:xfrm>
          <a:prstGeom prst="rect">
            <a:avLst/>
          </a:prstGeom>
        </p:spPr>
        <p:txBody>
          <a:bodyPr/>
          <a:lstStyle>
            <a:lvl1pPr>
              <a:defRPr>
                <a:solidFill>
                  <a:schemeClr val="bg2"/>
                </a:solidFill>
              </a:defRPr>
            </a:lvl1pPr>
          </a:lstStyle>
          <a:p>
            <a:r>
              <a:rPr lang="en-US" dirty="0" smtClean="0">
                <a:solidFill>
                  <a:srgbClr val="BFBFBF"/>
                </a:solidFill>
              </a:rPr>
              <a:t>(</a:t>
            </a:r>
            <a:fld id="{07BB5704-CA4F-4330-932E-E70E78F78858}" type="slidenum">
              <a:rPr lang="en-US" smtClean="0">
                <a:solidFill>
                  <a:srgbClr val="BFBFBF"/>
                </a:solidFill>
              </a:rPr>
              <a:pPr/>
              <a:t>‹#›</a:t>
            </a:fld>
            <a:r>
              <a:rPr lang="en-US" dirty="0" smtClean="0">
                <a:solidFill>
                  <a:srgbClr val="BFBFBF"/>
                </a:solidFill>
              </a:rPr>
              <a:t>)</a:t>
            </a:r>
            <a:endParaRPr lang="en-US" dirty="0">
              <a:solidFill>
                <a:srgbClr val="BFBFBF"/>
              </a:solidFill>
            </a:endParaRPr>
          </a:p>
        </p:txBody>
      </p:sp>
      <p:sp>
        <p:nvSpPr>
          <p:cNvPr id="9" name="Date Placeholder 24"/>
          <p:cNvSpPr>
            <a:spLocks noGrp="1"/>
          </p:cNvSpPr>
          <p:nvPr>
            <p:ph type="dt" sz="half" idx="2"/>
          </p:nvPr>
        </p:nvSpPr>
        <p:spPr>
          <a:xfrm>
            <a:off x="7965649" y="6191821"/>
            <a:ext cx="1112363" cy="365125"/>
          </a:xfrm>
          <a:prstGeom prst="rect">
            <a:avLst/>
          </a:prstGeom>
        </p:spPr>
        <p:txBody>
          <a:bodyPr vert="horz" lIns="0" tIns="0" rIns="91440" bIns="0" rtlCol="0" anchor="ctr"/>
          <a:lstStyle>
            <a:lvl1pPr algn="r">
              <a:defRPr sz="1400">
                <a:solidFill>
                  <a:schemeClr val="bg2"/>
                </a:solidFill>
              </a:defRPr>
            </a:lvl1pPr>
          </a:lstStyle>
          <a:p>
            <a:r>
              <a:rPr lang="en-US" smtClean="0">
                <a:solidFill>
                  <a:srgbClr val="BFBFBF"/>
                </a:solidFill>
              </a:rPr>
              <a:t>DPMAP Rev.2 July 2016</a:t>
            </a:r>
            <a:endParaRPr lang="en-US" dirty="0">
              <a:solidFill>
                <a:srgbClr val="BFBFBF"/>
              </a:solidFill>
            </a:endParaRPr>
          </a:p>
        </p:txBody>
      </p:sp>
      <p:sp>
        <p:nvSpPr>
          <p:cNvPr id="8" name="Footer Placeholder 3"/>
          <p:cNvSpPr>
            <a:spLocks noGrp="1"/>
          </p:cNvSpPr>
          <p:nvPr>
            <p:ph type="ftr" sz="quarter" idx="3"/>
          </p:nvPr>
        </p:nvSpPr>
        <p:spPr>
          <a:xfrm>
            <a:off x="1677970" y="6263812"/>
            <a:ext cx="6287679" cy="365125"/>
          </a:xfrm>
          <a:prstGeom prst="rect">
            <a:avLst/>
          </a:prstGeom>
        </p:spPr>
        <p:txBody>
          <a:bodyPr/>
          <a:lstStyle>
            <a:lvl1pPr algn="ctr">
              <a:defRPr>
                <a:solidFill>
                  <a:schemeClr val="bg1"/>
                </a:solidFill>
              </a:defRPr>
            </a:lvl1pPr>
          </a:lstStyle>
          <a:p>
            <a:endParaRPr lang="en-US" dirty="0">
              <a:solidFill>
                <a:prstClr val="white"/>
              </a:solidFill>
            </a:endParaRPr>
          </a:p>
        </p:txBody>
      </p:sp>
    </p:spTree>
    <p:extLst>
      <p:ext uri="{BB962C8B-B14F-4D97-AF65-F5344CB8AC3E}">
        <p14:creationId xmlns:p14="http://schemas.microsoft.com/office/powerpoint/2010/main" val="35367607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05 Title and Two Column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noProof="0" smtClean="0"/>
              <a:t>Slide Title (One Line, Calibri Bold, Font Size 20-36)</a:t>
            </a:r>
            <a:endParaRPr lang="en-US" noProof="0"/>
          </a:p>
        </p:txBody>
      </p:sp>
      <p:sp>
        <p:nvSpPr>
          <p:cNvPr id="3" name="Content Placeholder 2"/>
          <p:cNvSpPr>
            <a:spLocks noGrp="1"/>
          </p:cNvSpPr>
          <p:nvPr>
            <p:ph sz="half" idx="1" hasCustomPrompt="1"/>
          </p:nvPr>
        </p:nvSpPr>
        <p:spPr>
          <a:xfrm>
            <a:off x="457200" y="1219201"/>
            <a:ext cx="4038600" cy="4906963"/>
          </a:xfrm>
        </p:spPr>
        <p:txBody>
          <a:bodyPr/>
          <a:lstStyle>
            <a:lvl1pPr>
              <a:defRPr sz="1600"/>
            </a:lvl1pPr>
            <a:lvl2pPr>
              <a:defRPr sz="1400"/>
            </a:lvl2pPr>
            <a:lvl3pPr>
              <a:defRPr sz="1400"/>
            </a:lvl3pPr>
            <a:lvl4pPr>
              <a:defRPr sz="1400"/>
            </a:lvl4pPr>
            <a:lvl5pPr>
              <a:defRPr sz="1400"/>
            </a:lvl5pPr>
            <a:lvl6pPr>
              <a:defRPr sz="1800"/>
            </a:lvl6pPr>
            <a:lvl7pPr>
              <a:defRPr sz="1800"/>
            </a:lvl7pPr>
            <a:lvl8pPr>
              <a:defRPr sz="1800"/>
            </a:lvl8pPr>
            <a:lvl9pPr>
              <a:defRPr sz="1800"/>
            </a:lvl9pPr>
          </a:lstStyle>
          <a:p>
            <a:pPr lvl="0"/>
            <a:r>
              <a:rPr lang="en-US" noProof="0" dirty="0" smtClean="0"/>
              <a:t>Content (Calibri, Font Size 16)</a:t>
            </a:r>
          </a:p>
          <a:p>
            <a:pPr lvl="1"/>
            <a:r>
              <a:rPr lang="en-US" noProof="0" dirty="0" smtClean="0"/>
              <a:t>(Calibri, Font Size 14)</a:t>
            </a:r>
          </a:p>
          <a:p>
            <a:pPr lvl="1"/>
            <a:r>
              <a:rPr lang="en-US" noProof="0" dirty="0" smtClean="0"/>
              <a:t>(Calibri, Font Size 14)</a:t>
            </a:r>
          </a:p>
          <a:p>
            <a:pPr lvl="2"/>
            <a:r>
              <a:rPr lang="en-US" noProof="0" dirty="0" smtClean="0"/>
              <a:t>(Calibri, Font Size 14)</a:t>
            </a:r>
          </a:p>
          <a:p>
            <a:pPr lvl="3"/>
            <a:r>
              <a:rPr lang="en-US" noProof="0" dirty="0" smtClean="0"/>
              <a:t>(Calibri, Font Size 14)</a:t>
            </a:r>
          </a:p>
          <a:p>
            <a:pPr lvl="4"/>
            <a:r>
              <a:rPr lang="en-US" noProof="0" dirty="0" smtClean="0"/>
              <a:t>(Calibri, Font Size 14)</a:t>
            </a:r>
          </a:p>
        </p:txBody>
      </p:sp>
      <p:sp>
        <p:nvSpPr>
          <p:cNvPr id="4" name="Content Placeholder 3"/>
          <p:cNvSpPr>
            <a:spLocks noGrp="1"/>
          </p:cNvSpPr>
          <p:nvPr>
            <p:ph sz="half" idx="2" hasCustomPrompt="1"/>
          </p:nvPr>
        </p:nvSpPr>
        <p:spPr>
          <a:xfrm>
            <a:off x="4648200" y="1219201"/>
            <a:ext cx="4038600" cy="4906963"/>
          </a:xfrm>
        </p:spPr>
        <p:txBody>
          <a:bodyPr/>
          <a:lstStyle>
            <a:lvl1pPr>
              <a:defRPr sz="1600"/>
            </a:lvl1pPr>
            <a:lvl2pPr>
              <a:defRPr sz="1400"/>
            </a:lvl2pPr>
            <a:lvl3pPr>
              <a:defRPr sz="1400"/>
            </a:lvl3pPr>
            <a:lvl4pPr>
              <a:defRPr sz="1400"/>
            </a:lvl4pPr>
            <a:lvl5pPr>
              <a:defRPr sz="1400"/>
            </a:lvl5pPr>
            <a:lvl6pPr>
              <a:defRPr sz="1800"/>
            </a:lvl6pPr>
            <a:lvl7pPr>
              <a:defRPr sz="1800"/>
            </a:lvl7pPr>
            <a:lvl8pPr>
              <a:defRPr sz="1800"/>
            </a:lvl8pPr>
            <a:lvl9pPr>
              <a:defRPr sz="1800"/>
            </a:lvl9pPr>
          </a:lstStyle>
          <a:p>
            <a:pPr lvl="0"/>
            <a:r>
              <a:rPr lang="en-US" noProof="0" dirty="0" smtClean="0"/>
              <a:t>Content (Calibri, Font Size 16)</a:t>
            </a:r>
          </a:p>
          <a:p>
            <a:pPr lvl="1"/>
            <a:r>
              <a:rPr lang="en-US" noProof="0" dirty="0" smtClean="0"/>
              <a:t>(Calibri, Font Size 14)</a:t>
            </a:r>
          </a:p>
          <a:p>
            <a:pPr lvl="1"/>
            <a:r>
              <a:rPr lang="en-US" noProof="0" dirty="0" smtClean="0"/>
              <a:t>(Calibri, Font Size 14)</a:t>
            </a:r>
          </a:p>
          <a:p>
            <a:pPr lvl="2"/>
            <a:r>
              <a:rPr lang="en-US" noProof="0" dirty="0" smtClean="0"/>
              <a:t>(Calibri, Font Size 14)</a:t>
            </a:r>
          </a:p>
          <a:p>
            <a:pPr lvl="3"/>
            <a:r>
              <a:rPr lang="en-US" noProof="0" dirty="0" smtClean="0"/>
              <a:t>(Calibri, Font Size 14)</a:t>
            </a:r>
          </a:p>
          <a:p>
            <a:pPr lvl="4"/>
            <a:r>
              <a:rPr lang="en-US" noProof="0" dirty="0" smtClean="0"/>
              <a:t>(Calibri, Font Size 14)</a:t>
            </a:r>
          </a:p>
        </p:txBody>
      </p:sp>
      <p:sp>
        <p:nvSpPr>
          <p:cNvPr id="7" name="Slide Number Placeholder 6"/>
          <p:cNvSpPr>
            <a:spLocks noGrp="1"/>
          </p:cNvSpPr>
          <p:nvPr>
            <p:ph type="sldNum" sz="quarter" idx="12"/>
          </p:nvPr>
        </p:nvSpPr>
        <p:spPr>
          <a:xfrm>
            <a:off x="8444953" y="6471104"/>
            <a:ext cx="640080" cy="365125"/>
          </a:xfrm>
          <a:prstGeom prst="rect">
            <a:avLst/>
          </a:prstGeom>
        </p:spPr>
        <p:txBody>
          <a:bodyPr/>
          <a:lstStyle>
            <a:lvl1pPr>
              <a:defRPr>
                <a:solidFill>
                  <a:schemeClr val="bg2"/>
                </a:solidFill>
              </a:defRPr>
            </a:lvl1pPr>
          </a:lstStyle>
          <a:p>
            <a:r>
              <a:rPr lang="en-US" dirty="0" smtClean="0">
                <a:solidFill>
                  <a:srgbClr val="BFBFBF"/>
                </a:solidFill>
              </a:rPr>
              <a:t>(</a:t>
            </a:r>
            <a:fld id="{07BB5704-CA4F-4330-932E-E70E78F78858}" type="slidenum">
              <a:rPr lang="en-US" smtClean="0">
                <a:solidFill>
                  <a:srgbClr val="BFBFBF"/>
                </a:solidFill>
              </a:rPr>
              <a:pPr/>
              <a:t>‹#›</a:t>
            </a:fld>
            <a:r>
              <a:rPr lang="en-US" dirty="0" smtClean="0">
                <a:solidFill>
                  <a:srgbClr val="BFBFBF"/>
                </a:solidFill>
              </a:rPr>
              <a:t>)</a:t>
            </a:r>
            <a:endParaRPr lang="en-US" dirty="0">
              <a:solidFill>
                <a:srgbClr val="BFBFBF"/>
              </a:solidFill>
            </a:endParaRPr>
          </a:p>
        </p:txBody>
      </p:sp>
      <p:sp>
        <p:nvSpPr>
          <p:cNvPr id="10" name="Date Placeholder 24"/>
          <p:cNvSpPr>
            <a:spLocks noGrp="1"/>
          </p:cNvSpPr>
          <p:nvPr>
            <p:ph type="dt" sz="half" idx="13"/>
          </p:nvPr>
        </p:nvSpPr>
        <p:spPr>
          <a:xfrm>
            <a:off x="7965649" y="6191821"/>
            <a:ext cx="1112363" cy="365125"/>
          </a:xfrm>
          <a:prstGeom prst="rect">
            <a:avLst/>
          </a:prstGeom>
        </p:spPr>
        <p:txBody>
          <a:bodyPr vert="horz" lIns="0" tIns="0" rIns="91440" bIns="0" rtlCol="0" anchor="ctr"/>
          <a:lstStyle>
            <a:lvl1pPr algn="r">
              <a:defRPr sz="1400">
                <a:solidFill>
                  <a:schemeClr val="bg2"/>
                </a:solidFill>
              </a:defRPr>
            </a:lvl1pPr>
          </a:lstStyle>
          <a:p>
            <a:r>
              <a:rPr lang="en-US" smtClean="0">
                <a:solidFill>
                  <a:srgbClr val="BFBFBF"/>
                </a:solidFill>
              </a:rPr>
              <a:t>DPMAP Rev.2 July 2016</a:t>
            </a:r>
            <a:endParaRPr lang="en-US" dirty="0">
              <a:solidFill>
                <a:srgbClr val="BFBFBF"/>
              </a:solidFill>
            </a:endParaRPr>
          </a:p>
        </p:txBody>
      </p:sp>
      <p:sp>
        <p:nvSpPr>
          <p:cNvPr id="9" name="Footer Placeholder 3"/>
          <p:cNvSpPr>
            <a:spLocks noGrp="1"/>
          </p:cNvSpPr>
          <p:nvPr>
            <p:ph type="ftr" sz="quarter" idx="3"/>
          </p:nvPr>
        </p:nvSpPr>
        <p:spPr>
          <a:xfrm>
            <a:off x="1677970" y="6263812"/>
            <a:ext cx="6287679" cy="365125"/>
          </a:xfrm>
          <a:prstGeom prst="rect">
            <a:avLst/>
          </a:prstGeom>
        </p:spPr>
        <p:txBody>
          <a:bodyPr/>
          <a:lstStyle>
            <a:lvl1pPr algn="ctr">
              <a:defRPr>
                <a:solidFill>
                  <a:schemeClr val="bg1"/>
                </a:solidFill>
              </a:defRPr>
            </a:lvl1pPr>
          </a:lstStyle>
          <a:p>
            <a:endParaRPr lang="en-US" dirty="0">
              <a:solidFill>
                <a:prstClr val="white"/>
              </a:solidFill>
            </a:endParaRPr>
          </a:p>
        </p:txBody>
      </p:sp>
    </p:spTree>
    <p:extLst>
      <p:ext uri="{BB962C8B-B14F-4D97-AF65-F5344CB8AC3E}">
        <p14:creationId xmlns:p14="http://schemas.microsoft.com/office/powerpoint/2010/main" val="8899084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06 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noProof="0" smtClean="0"/>
              <a:t>Slide Title (One Line, Calibri Bold, Font Size 20-36)</a:t>
            </a:r>
            <a:endParaRPr lang="en-US" noProof="0"/>
          </a:p>
        </p:txBody>
      </p:sp>
      <p:sp>
        <p:nvSpPr>
          <p:cNvPr id="5" name="Slide Number Placeholder 4"/>
          <p:cNvSpPr>
            <a:spLocks noGrp="1"/>
          </p:cNvSpPr>
          <p:nvPr>
            <p:ph type="sldNum" sz="quarter" idx="12"/>
          </p:nvPr>
        </p:nvSpPr>
        <p:spPr>
          <a:xfrm>
            <a:off x="8444953" y="6471104"/>
            <a:ext cx="640080" cy="365125"/>
          </a:xfrm>
          <a:prstGeom prst="rect">
            <a:avLst/>
          </a:prstGeom>
        </p:spPr>
        <p:txBody>
          <a:bodyPr/>
          <a:lstStyle>
            <a:lvl1pPr>
              <a:defRPr>
                <a:solidFill>
                  <a:schemeClr val="bg2"/>
                </a:solidFill>
              </a:defRPr>
            </a:lvl1pPr>
          </a:lstStyle>
          <a:p>
            <a:r>
              <a:rPr lang="en-US" dirty="0" smtClean="0">
                <a:solidFill>
                  <a:srgbClr val="BFBFBF"/>
                </a:solidFill>
              </a:rPr>
              <a:t>(</a:t>
            </a:r>
            <a:fld id="{07BB5704-CA4F-4330-932E-E70E78F78858}" type="slidenum">
              <a:rPr lang="en-US" smtClean="0">
                <a:solidFill>
                  <a:srgbClr val="BFBFBF"/>
                </a:solidFill>
              </a:rPr>
              <a:pPr/>
              <a:t>‹#›</a:t>
            </a:fld>
            <a:r>
              <a:rPr lang="en-US" dirty="0" smtClean="0">
                <a:solidFill>
                  <a:srgbClr val="BFBFBF"/>
                </a:solidFill>
              </a:rPr>
              <a:t>)</a:t>
            </a:r>
            <a:endParaRPr lang="en-US" dirty="0">
              <a:solidFill>
                <a:srgbClr val="BFBFBF"/>
              </a:solidFill>
            </a:endParaRPr>
          </a:p>
        </p:txBody>
      </p:sp>
      <p:sp>
        <p:nvSpPr>
          <p:cNvPr id="8" name="Date Placeholder 24"/>
          <p:cNvSpPr>
            <a:spLocks noGrp="1"/>
          </p:cNvSpPr>
          <p:nvPr>
            <p:ph type="dt" sz="half" idx="2"/>
          </p:nvPr>
        </p:nvSpPr>
        <p:spPr>
          <a:xfrm>
            <a:off x="7965649" y="6191821"/>
            <a:ext cx="1112363" cy="365125"/>
          </a:xfrm>
          <a:prstGeom prst="rect">
            <a:avLst/>
          </a:prstGeom>
        </p:spPr>
        <p:txBody>
          <a:bodyPr vert="horz" lIns="0" tIns="0" rIns="91440" bIns="0" rtlCol="0" anchor="ctr"/>
          <a:lstStyle>
            <a:lvl1pPr algn="r">
              <a:defRPr sz="1400">
                <a:solidFill>
                  <a:schemeClr val="bg2"/>
                </a:solidFill>
              </a:defRPr>
            </a:lvl1pPr>
          </a:lstStyle>
          <a:p>
            <a:r>
              <a:rPr lang="en-US" smtClean="0">
                <a:solidFill>
                  <a:srgbClr val="BFBFBF"/>
                </a:solidFill>
              </a:rPr>
              <a:t>DPMAP Rev.2 July 2016</a:t>
            </a:r>
            <a:endParaRPr lang="en-US" dirty="0">
              <a:solidFill>
                <a:srgbClr val="BFBFBF"/>
              </a:solidFill>
            </a:endParaRPr>
          </a:p>
        </p:txBody>
      </p:sp>
      <p:sp>
        <p:nvSpPr>
          <p:cNvPr id="7" name="Footer Placeholder 3"/>
          <p:cNvSpPr>
            <a:spLocks noGrp="1"/>
          </p:cNvSpPr>
          <p:nvPr>
            <p:ph type="ftr" sz="quarter" idx="3"/>
          </p:nvPr>
        </p:nvSpPr>
        <p:spPr>
          <a:xfrm>
            <a:off x="1677970" y="6263812"/>
            <a:ext cx="6287679" cy="365125"/>
          </a:xfrm>
          <a:prstGeom prst="rect">
            <a:avLst/>
          </a:prstGeom>
        </p:spPr>
        <p:txBody>
          <a:bodyPr/>
          <a:lstStyle>
            <a:lvl1pPr algn="ctr">
              <a:defRPr>
                <a:solidFill>
                  <a:schemeClr val="bg1"/>
                </a:solidFill>
              </a:defRPr>
            </a:lvl1pPr>
          </a:lstStyle>
          <a:p>
            <a:endParaRPr lang="en-US" dirty="0">
              <a:solidFill>
                <a:prstClr val="white"/>
              </a:solidFill>
            </a:endParaRPr>
          </a:p>
        </p:txBody>
      </p:sp>
    </p:spTree>
    <p:extLst>
      <p:ext uri="{BB962C8B-B14F-4D97-AF65-F5344CB8AC3E}">
        <p14:creationId xmlns:p14="http://schemas.microsoft.com/office/powerpoint/2010/main" val="43516619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07 Blank">
    <p:spTree>
      <p:nvGrpSpPr>
        <p:cNvPr id="1" name=""/>
        <p:cNvGrpSpPr/>
        <p:nvPr/>
      </p:nvGrpSpPr>
      <p:grpSpPr>
        <a:xfrm>
          <a:off x="0" y="0"/>
          <a:ext cx="0" cy="0"/>
          <a:chOff x="0" y="0"/>
          <a:chExt cx="0" cy="0"/>
        </a:xfrm>
      </p:grpSpPr>
      <p:pic>
        <p:nvPicPr>
          <p:cNvPr id="6" name="Picture 5" descr="footer-CPP-DCPAS.jpg"/>
          <p:cNvPicPr>
            <a:picLocks/>
          </p:cNvPicPr>
          <p:nvPr userDrawn="1"/>
        </p:nvPicPr>
        <p:blipFill>
          <a:blip r:embed="rId2" cstate="print"/>
          <a:stretch>
            <a:fillRect/>
          </a:stretch>
        </p:blipFill>
        <p:spPr>
          <a:xfrm>
            <a:off x="0" y="6191822"/>
            <a:ext cx="9144000" cy="666179"/>
          </a:xfrm>
          <a:prstGeom prst="rect">
            <a:avLst/>
          </a:prstGeom>
        </p:spPr>
      </p:pic>
      <p:sp>
        <p:nvSpPr>
          <p:cNvPr id="4" name="Slide Number Placeholder 3"/>
          <p:cNvSpPr>
            <a:spLocks noGrp="1"/>
          </p:cNvSpPr>
          <p:nvPr>
            <p:ph type="sldNum" sz="quarter" idx="12"/>
          </p:nvPr>
        </p:nvSpPr>
        <p:spPr>
          <a:xfrm>
            <a:off x="8444953" y="6471104"/>
            <a:ext cx="640080" cy="365125"/>
          </a:xfrm>
          <a:prstGeom prst="rect">
            <a:avLst/>
          </a:prstGeom>
        </p:spPr>
        <p:txBody>
          <a:bodyPr/>
          <a:lstStyle>
            <a:lvl1pPr>
              <a:defRPr>
                <a:solidFill>
                  <a:schemeClr val="bg2"/>
                </a:solidFill>
              </a:defRPr>
            </a:lvl1pPr>
          </a:lstStyle>
          <a:p>
            <a:r>
              <a:rPr lang="en-US" dirty="0" smtClean="0">
                <a:solidFill>
                  <a:srgbClr val="BFBFBF"/>
                </a:solidFill>
              </a:rPr>
              <a:t>(</a:t>
            </a:r>
            <a:fld id="{07BB5704-CA4F-4330-932E-E70E78F78858}" type="slidenum">
              <a:rPr lang="en-US" smtClean="0">
                <a:solidFill>
                  <a:srgbClr val="BFBFBF"/>
                </a:solidFill>
              </a:rPr>
              <a:pPr/>
              <a:t>‹#›</a:t>
            </a:fld>
            <a:r>
              <a:rPr lang="en-US" dirty="0" smtClean="0">
                <a:solidFill>
                  <a:srgbClr val="BFBFBF"/>
                </a:solidFill>
              </a:rPr>
              <a:t>)</a:t>
            </a:r>
            <a:endParaRPr lang="en-US" dirty="0">
              <a:solidFill>
                <a:srgbClr val="BFBFBF"/>
              </a:solidFill>
            </a:endParaRPr>
          </a:p>
        </p:txBody>
      </p:sp>
      <p:sp>
        <p:nvSpPr>
          <p:cNvPr id="9" name="Date Placeholder 24"/>
          <p:cNvSpPr>
            <a:spLocks noGrp="1"/>
          </p:cNvSpPr>
          <p:nvPr>
            <p:ph type="dt" sz="half" idx="2"/>
          </p:nvPr>
        </p:nvSpPr>
        <p:spPr>
          <a:xfrm>
            <a:off x="7965649" y="6191821"/>
            <a:ext cx="1112363" cy="365125"/>
          </a:xfrm>
          <a:prstGeom prst="rect">
            <a:avLst/>
          </a:prstGeom>
        </p:spPr>
        <p:txBody>
          <a:bodyPr vert="horz" lIns="0" tIns="0" rIns="91440" bIns="0" rtlCol="0" anchor="ctr"/>
          <a:lstStyle>
            <a:lvl1pPr algn="r">
              <a:defRPr sz="1400">
                <a:solidFill>
                  <a:schemeClr val="bg2"/>
                </a:solidFill>
              </a:defRPr>
            </a:lvl1pPr>
          </a:lstStyle>
          <a:p>
            <a:r>
              <a:rPr lang="en-US" smtClean="0">
                <a:solidFill>
                  <a:srgbClr val="BFBFBF"/>
                </a:solidFill>
              </a:rPr>
              <a:t>DPMAP Rev.2 July 2016</a:t>
            </a:r>
            <a:endParaRPr lang="en-US" dirty="0">
              <a:solidFill>
                <a:srgbClr val="BFBFBF"/>
              </a:solidFill>
            </a:endParaRPr>
          </a:p>
        </p:txBody>
      </p:sp>
      <p:sp>
        <p:nvSpPr>
          <p:cNvPr id="8" name="Footer Placeholder 3"/>
          <p:cNvSpPr>
            <a:spLocks noGrp="1"/>
          </p:cNvSpPr>
          <p:nvPr>
            <p:ph type="ftr" sz="quarter" idx="3"/>
          </p:nvPr>
        </p:nvSpPr>
        <p:spPr>
          <a:xfrm>
            <a:off x="1677970" y="6263812"/>
            <a:ext cx="6287679" cy="365125"/>
          </a:xfrm>
          <a:prstGeom prst="rect">
            <a:avLst/>
          </a:prstGeom>
        </p:spPr>
        <p:txBody>
          <a:bodyPr/>
          <a:lstStyle>
            <a:lvl1pPr algn="ctr">
              <a:defRPr>
                <a:solidFill>
                  <a:schemeClr val="bg1"/>
                </a:solidFill>
              </a:defRPr>
            </a:lvl1pPr>
          </a:lstStyle>
          <a:p>
            <a:endParaRPr lang="en-US" dirty="0">
              <a:solidFill>
                <a:prstClr val="white"/>
              </a:solidFill>
            </a:endParaRPr>
          </a:p>
        </p:txBody>
      </p:sp>
    </p:spTree>
    <p:extLst>
      <p:ext uri="{BB962C8B-B14F-4D97-AF65-F5344CB8AC3E}">
        <p14:creationId xmlns:p14="http://schemas.microsoft.com/office/powerpoint/2010/main" val="169111459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userDrawn="1">
  <p:cSld name="Bottom Line Up Front">
    <p:spTree>
      <p:nvGrpSpPr>
        <p:cNvPr id="1" name=""/>
        <p:cNvGrpSpPr/>
        <p:nvPr/>
      </p:nvGrpSpPr>
      <p:grpSpPr>
        <a:xfrm>
          <a:off x="0" y="0"/>
          <a:ext cx="0" cy="0"/>
          <a:chOff x="0" y="0"/>
          <a:chExt cx="0" cy="0"/>
        </a:xfrm>
      </p:grpSpPr>
      <p:pic>
        <p:nvPicPr>
          <p:cNvPr id="13" name="Picture 12" descr="footer-CPP-DCPAS.jpg"/>
          <p:cNvPicPr>
            <a:picLocks/>
          </p:cNvPicPr>
          <p:nvPr userDrawn="1"/>
        </p:nvPicPr>
        <p:blipFill>
          <a:blip r:embed="rId2" cstate="print"/>
          <a:stretch>
            <a:fillRect/>
          </a:stretch>
        </p:blipFill>
        <p:spPr>
          <a:xfrm>
            <a:off x="0" y="6191822"/>
            <a:ext cx="9144000" cy="666179"/>
          </a:xfrm>
          <a:prstGeom prst="rect">
            <a:avLst/>
          </a:prstGeom>
        </p:spPr>
      </p:pic>
      <p:sp>
        <p:nvSpPr>
          <p:cNvPr id="9" name="Text Placeholder 8"/>
          <p:cNvSpPr>
            <a:spLocks noGrp="1"/>
          </p:cNvSpPr>
          <p:nvPr>
            <p:ph type="body" sz="quarter" idx="13" hasCustomPrompt="1"/>
          </p:nvPr>
        </p:nvSpPr>
        <p:spPr>
          <a:xfrm>
            <a:off x="457200" y="1219200"/>
            <a:ext cx="8229600" cy="4876800"/>
          </a:xfrm>
        </p:spPr>
        <p:txBody>
          <a:bodyPr/>
          <a:lstStyle>
            <a:lvl1pPr>
              <a:defRPr/>
            </a:lvl1pPr>
          </a:lstStyle>
          <a:p>
            <a:pPr lvl="0"/>
            <a:r>
              <a:rPr lang="en-US" noProof="0" dirty="0" smtClean="0"/>
              <a:t>Bottom Line Up Front (Calibri, Font Size 24)</a:t>
            </a:r>
          </a:p>
          <a:p>
            <a:pPr lvl="1"/>
            <a:r>
              <a:rPr lang="en-US" noProof="0" dirty="0" smtClean="0"/>
              <a:t>(Calibri, Font Size 20)</a:t>
            </a:r>
          </a:p>
          <a:p>
            <a:pPr lvl="1"/>
            <a:r>
              <a:rPr lang="en-US" noProof="0" dirty="0" smtClean="0"/>
              <a:t>(Calibri, Font Size 20)</a:t>
            </a:r>
          </a:p>
          <a:p>
            <a:pPr lvl="1"/>
            <a:r>
              <a:rPr lang="en-US" noProof="0" dirty="0" smtClean="0"/>
              <a:t>(Calibri, Font Size 20)</a:t>
            </a:r>
          </a:p>
        </p:txBody>
      </p:sp>
      <p:sp>
        <p:nvSpPr>
          <p:cNvPr id="6" name="Slide Number Placeholder 5"/>
          <p:cNvSpPr>
            <a:spLocks noGrp="1"/>
          </p:cNvSpPr>
          <p:nvPr>
            <p:ph type="sldNum" sz="quarter" idx="12"/>
          </p:nvPr>
        </p:nvSpPr>
        <p:spPr>
          <a:xfrm>
            <a:off x="8444955" y="6471104"/>
            <a:ext cx="640080" cy="365125"/>
          </a:xfrm>
          <a:prstGeom prst="rect">
            <a:avLst/>
          </a:prstGeom>
        </p:spPr>
        <p:txBody>
          <a:bodyPr/>
          <a:lstStyle>
            <a:lvl1pPr>
              <a:defRPr>
                <a:solidFill>
                  <a:schemeClr val="bg2"/>
                </a:solidFill>
              </a:defRPr>
            </a:lvl1pPr>
          </a:lstStyle>
          <a:p>
            <a:r>
              <a:rPr lang="en-US" dirty="0" smtClean="0">
                <a:solidFill>
                  <a:srgbClr val="BFBFBF"/>
                </a:solidFill>
              </a:rPr>
              <a:t>(</a:t>
            </a:r>
            <a:fld id="{07BB5704-CA4F-4330-932E-E70E78F78858}" type="slidenum">
              <a:rPr lang="en-US" smtClean="0">
                <a:solidFill>
                  <a:srgbClr val="BFBFBF"/>
                </a:solidFill>
              </a:rPr>
              <a:pPr/>
              <a:t>‹#›</a:t>
            </a:fld>
            <a:r>
              <a:rPr lang="en-US" dirty="0" smtClean="0">
                <a:solidFill>
                  <a:srgbClr val="BFBFBF"/>
                </a:solidFill>
              </a:rPr>
              <a:t>)</a:t>
            </a:r>
            <a:endParaRPr lang="en-US" dirty="0">
              <a:solidFill>
                <a:srgbClr val="BFBFBF"/>
              </a:solidFill>
            </a:endParaRPr>
          </a:p>
        </p:txBody>
      </p:sp>
      <p:sp>
        <p:nvSpPr>
          <p:cNvPr id="11" name="Date Placeholder 24"/>
          <p:cNvSpPr>
            <a:spLocks noGrp="1"/>
          </p:cNvSpPr>
          <p:nvPr>
            <p:ph type="dt" sz="half" idx="2"/>
          </p:nvPr>
        </p:nvSpPr>
        <p:spPr>
          <a:xfrm>
            <a:off x="7965649" y="6191821"/>
            <a:ext cx="1112363" cy="365125"/>
          </a:xfrm>
          <a:prstGeom prst="rect">
            <a:avLst/>
          </a:prstGeom>
        </p:spPr>
        <p:txBody>
          <a:bodyPr vert="horz" lIns="0" tIns="0" rIns="91440" bIns="0" rtlCol="0" anchor="ctr"/>
          <a:lstStyle>
            <a:lvl1pPr algn="r">
              <a:defRPr sz="1400">
                <a:solidFill>
                  <a:schemeClr val="bg2"/>
                </a:solidFill>
              </a:defRPr>
            </a:lvl1pPr>
          </a:lstStyle>
          <a:p>
            <a:r>
              <a:rPr lang="en-US" smtClean="0">
                <a:solidFill>
                  <a:srgbClr val="BFBFBF"/>
                </a:solidFill>
              </a:rPr>
              <a:t>DPMAP Rev.2 July 2016</a:t>
            </a:r>
            <a:endParaRPr lang="en-US" dirty="0">
              <a:solidFill>
                <a:srgbClr val="BFBFBF"/>
              </a:solidFill>
            </a:endParaRPr>
          </a:p>
        </p:txBody>
      </p:sp>
      <p:pic>
        <p:nvPicPr>
          <p:cNvPr id="18" name="Picture 1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90501" y="148590"/>
            <a:ext cx="1584375" cy="774277"/>
          </a:xfrm>
          <a:prstGeom prst="rect">
            <a:avLst/>
          </a:prstGeom>
        </p:spPr>
      </p:pic>
      <p:sp>
        <p:nvSpPr>
          <p:cNvPr id="19" name="Title Placeholder 1"/>
          <p:cNvSpPr>
            <a:spLocks noGrp="1"/>
          </p:cNvSpPr>
          <p:nvPr>
            <p:ph type="title"/>
          </p:nvPr>
        </p:nvSpPr>
        <p:spPr>
          <a:xfrm>
            <a:off x="1910721" y="228600"/>
            <a:ext cx="7010400" cy="609600"/>
          </a:xfrm>
          <a:prstGeom prst="rect">
            <a:avLst/>
          </a:prstGeom>
        </p:spPr>
        <p:txBody>
          <a:bodyPr vert="horz" lIns="91440" tIns="45720" rIns="91440" bIns="45720" rtlCol="0" anchor="ctr">
            <a:normAutofit/>
          </a:bodyPr>
          <a:lstStyle/>
          <a:p>
            <a:r>
              <a:rPr lang="en-US" noProof="0" smtClean="0"/>
              <a:t>Click to edit Master title style</a:t>
            </a:r>
            <a:endParaRPr lang="en-US" noProof="0" dirty="0"/>
          </a:p>
        </p:txBody>
      </p:sp>
      <p:cxnSp>
        <p:nvCxnSpPr>
          <p:cNvPr id="20" name="Straight Connector 19"/>
          <p:cNvCxnSpPr/>
          <p:nvPr userDrawn="1"/>
        </p:nvCxnSpPr>
        <p:spPr>
          <a:xfrm>
            <a:off x="2025650" y="838200"/>
            <a:ext cx="6649929" cy="0"/>
          </a:xfrm>
          <a:prstGeom prst="line">
            <a:avLst/>
          </a:prstGeom>
          <a:ln w="38100">
            <a:solidFill>
              <a:srgbClr val="722A28"/>
            </a:solidFill>
          </a:ln>
          <a:effectLst>
            <a:outerShdw blurRad="50800" dist="25400" dir="54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3323311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Title and Two Column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noProof="0" smtClean="0"/>
              <a:t>Slide Title (One Line, Calibri Bold, Font Size 20-36)</a:t>
            </a:r>
            <a:endParaRPr lang="en-US" noProof="0"/>
          </a:p>
        </p:txBody>
      </p:sp>
      <p:sp>
        <p:nvSpPr>
          <p:cNvPr id="3" name="Content Placeholder 2"/>
          <p:cNvSpPr>
            <a:spLocks noGrp="1"/>
          </p:cNvSpPr>
          <p:nvPr>
            <p:ph sz="half" idx="1" hasCustomPrompt="1"/>
          </p:nvPr>
        </p:nvSpPr>
        <p:spPr>
          <a:xfrm>
            <a:off x="457200" y="1219201"/>
            <a:ext cx="4038600" cy="4906963"/>
          </a:xfrm>
        </p:spPr>
        <p:txBody>
          <a:bodyPr/>
          <a:lstStyle>
            <a:lvl1pPr>
              <a:defRPr sz="1600"/>
            </a:lvl1pPr>
            <a:lvl2pPr>
              <a:defRPr sz="1400"/>
            </a:lvl2pPr>
            <a:lvl3pPr>
              <a:defRPr sz="1400"/>
            </a:lvl3pPr>
            <a:lvl4pPr>
              <a:defRPr sz="1400"/>
            </a:lvl4pPr>
            <a:lvl5pPr>
              <a:defRPr sz="1400"/>
            </a:lvl5pPr>
            <a:lvl6pPr>
              <a:defRPr sz="1800"/>
            </a:lvl6pPr>
            <a:lvl7pPr>
              <a:defRPr sz="1800"/>
            </a:lvl7pPr>
            <a:lvl8pPr>
              <a:defRPr sz="1800"/>
            </a:lvl8pPr>
            <a:lvl9pPr>
              <a:defRPr sz="1800"/>
            </a:lvl9pPr>
          </a:lstStyle>
          <a:p>
            <a:pPr lvl="0"/>
            <a:r>
              <a:rPr lang="en-US" noProof="0" dirty="0" smtClean="0"/>
              <a:t>Content (Calibri, Font Size 16)</a:t>
            </a:r>
          </a:p>
          <a:p>
            <a:pPr lvl="1"/>
            <a:r>
              <a:rPr lang="en-US" noProof="0" dirty="0" smtClean="0"/>
              <a:t>(Calibri, Font Size 14)</a:t>
            </a:r>
          </a:p>
          <a:p>
            <a:pPr lvl="1"/>
            <a:r>
              <a:rPr lang="en-US" noProof="0" dirty="0" smtClean="0"/>
              <a:t>(Calibri, Font Size 14)</a:t>
            </a:r>
          </a:p>
          <a:p>
            <a:pPr lvl="2"/>
            <a:r>
              <a:rPr lang="en-US" noProof="0" dirty="0" smtClean="0"/>
              <a:t>(Calibri, Font Size 14)</a:t>
            </a:r>
          </a:p>
          <a:p>
            <a:pPr lvl="3"/>
            <a:r>
              <a:rPr lang="en-US" noProof="0" dirty="0" smtClean="0"/>
              <a:t>(Calibri, Font Size 14)</a:t>
            </a:r>
          </a:p>
          <a:p>
            <a:pPr lvl="4"/>
            <a:r>
              <a:rPr lang="en-US" noProof="0" dirty="0" smtClean="0"/>
              <a:t>(Calibri, Font Size 14)</a:t>
            </a:r>
          </a:p>
        </p:txBody>
      </p:sp>
      <p:sp>
        <p:nvSpPr>
          <p:cNvPr id="4" name="Content Placeholder 3"/>
          <p:cNvSpPr>
            <a:spLocks noGrp="1"/>
          </p:cNvSpPr>
          <p:nvPr>
            <p:ph sz="half" idx="2" hasCustomPrompt="1"/>
          </p:nvPr>
        </p:nvSpPr>
        <p:spPr>
          <a:xfrm>
            <a:off x="4648200" y="1219201"/>
            <a:ext cx="4038600" cy="4906963"/>
          </a:xfrm>
        </p:spPr>
        <p:txBody>
          <a:bodyPr/>
          <a:lstStyle>
            <a:lvl1pPr>
              <a:defRPr sz="1600"/>
            </a:lvl1pPr>
            <a:lvl2pPr>
              <a:defRPr sz="1400"/>
            </a:lvl2pPr>
            <a:lvl3pPr>
              <a:defRPr sz="1400"/>
            </a:lvl3pPr>
            <a:lvl4pPr>
              <a:defRPr sz="1400"/>
            </a:lvl4pPr>
            <a:lvl5pPr>
              <a:defRPr sz="1400"/>
            </a:lvl5pPr>
            <a:lvl6pPr>
              <a:defRPr sz="1800"/>
            </a:lvl6pPr>
            <a:lvl7pPr>
              <a:defRPr sz="1800"/>
            </a:lvl7pPr>
            <a:lvl8pPr>
              <a:defRPr sz="1800"/>
            </a:lvl8pPr>
            <a:lvl9pPr>
              <a:defRPr sz="1800"/>
            </a:lvl9pPr>
          </a:lstStyle>
          <a:p>
            <a:pPr lvl="0"/>
            <a:r>
              <a:rPr lang="en-US" noProof="0" dirty="0" smtClean="0"/>
              <a:t>Content (Calibri, Font Size 16)</a:t>
            </a:r>
          </a:p>
          <a:p>
            <a:pPr lvl="1"/>
            <a:r>
              <a:rPr lang="en-US" noProof="0" dirty="0" smtClean="0"/>
              <a:t>(Calibri, Font Size 14)</a:t>
            </a:r>
          </a:p>
          <a:p>
            <a:pPr lvl="1"/>
            <a:r>
              <a:rPr lang="en-US" noProof="0" dirty="0" smtClean="0"/>
              <a:t>(Calibri, Font Size 14)</a:t>
            </a:r>
          </a:p>
          <a:p>
            <a:pPr lvl="2"/>
            <a:r>
              <a:rPr lang="en-US" noProof="0" dirty="0" smtClean="0"/>
              <a:t>(Calibri, Font Size 14)</a:t>
            </a:r>
          </a:p>
          <a:p>
            <a:pPr lvl="3"/>
            <a:r>
              <a:rPr lang="en-US" noProof="0" dirty="0" smtClean="0"/>
              <a:t>(Calibri, Font Size 14)</a:t>
            </a:r>
          </a:p>
          <a:p>
            <a:pPr lvl="4"/>
            <a:r>
              <a:rPr lang="en-US" noProof="0" dirty="0" smtClean="0"/>
              <a:t>(Calibri, Font Size 14)</a:t>
            </a:r>
          </a:p>
        </p:txBody>
      </p:sp>
      <p:sp>
        <p:nvSpPr>
          <p:cNvPr id="7" name="Slide Number Placeholder 6"/>
          <p:cNvSpPr>
            <a:spLocks noGrp="1"/>
          </p:cNvSpPr>
          <p:nvPr>
            <p:ph type="sldNum" sz="quarter" idx="12"/>
          </p:nvPr>
        </p:nvSpPr>
        <p:spPr>
          <a:xfrm>
            <a:off x="8532044" y="6492876"/>
            <a:ext cx="545969" cy="365125"/>
          </a:xfrm>
          <a:prstGeom prst="rect">
            <a:avLst/>
          </a:prstGeom>
        </p:spPr>
        <p:txBody>
          <a:bodyPr/>
          <a:lstStyle/>
          <a:p>
            <a:r>
              <a:rPr lang="en-US" dirty="0">
                <a:solidFill>
                  <a:srgbClr val="000000"/>
                </a:solidFill>
              </a:rPr>
              <a:t>(</a:t>
            </a:r>
            <a:fld id="{07BB5704-CA4F-4330-932E-E70E78F78858}" type="slidenum">
              <a:rPr lang="en-US">
                <a:solidFill>
                  <a:srgbClr val="000000"/>
                </a:solidFill>
              </a:rPr>
              <a:pPr/>
              <a:t>‹#›</a:t>
            </a:fld>
            <a:r>
              <a:rPr lang="en-US" dirty="0">
                <a:solidFill>
                  <a:srgbClr val="000000"/>
                </a:solidFill>
              </a:rPr>
              <a:t>)</a:t>
            </a:r>
          </a:p>
        </p:txBody>
      </p:sp>
      <p:sp>
        <p:nvSpPr>
          <p:cNvPr id="10" name="Date Placeholder 24"/>
          <p:cNvSpPr>
            <a:spLocks noGrp="1"/>
          </p:cNvSpPr>
          <p:nvPr>
            <p:ph type="dt" sz="half" idx="13"/>
          </p:nvPr>
        </p:nvSpPr>
        <p:spPr>
          <a:xfrm>
            <a:off x="7965649" y="6191821"/>
            <a:ext cx="1112363" cy="365125"/>
          </a:xfrm>
          <a:prstGeom prst="rect">
            <a:avLst/>
          </a:prstGeom>
        </p:spPr>
        <p:txBody>
          <a:bodyPr vert="horz" lIns="0" tIns="0" rIns="91440" bIns="0" rtlCol="0" anchor="ctr"/>
          <a:lstStyle>
            <a:lvl1pPr algn="r">
              <a:defRPr sz="1400">
                <a:solidFill>
                  <a:schemeClr val="bg2"/>
                </a:solidFill>
              </a:defRPr>
            </a:lvl1pPr>
          </a:lstStyle>
          <a:p>
            <a:r>
              <a:rPr lang="en-US" smtClean="0">
                <a:solidFill>
                  <a:srgbClr val="BFBFBF"/>
                </a:solidFill>
              </a:rPr>
              <a:t>DPMAP Rev.2 July 2016</a:t>
            </a:r>
            <a:endParaRPr lang="en-US" dirty="0">
              <a:solidFill>
                <a:srgbClr val="BFBFBF"/>
              </a:solidFill>
            </a:endParaRPr>
          </a:p>
        </p:txBody>
      </p:sp>
      <p:sp>
        <p:nvSpPr>
          <p:cNvPr id="9" name="Footer Placeholder 3"/>
          <p:cNvSpPr>
            <a:spLocks noGrp="1"/>
          </p:cNvSpPr>
          <p:nvPr>
            <p:ph type="ftr" sz="quarter" idx="3"/>
          </p:nvPr>
        </p:nvSpPr>
        <p:spPr>
          <a:xfrm>
            <a:off x="1677970" y="6263812"/>
            <a:ext cx="6287679" cy="365125"/>
          </a:xfrm>
          <a:prstGeom prst="rect">
            <a:avLst/>
          </a:prstGeom>
        </p:spPr>
        <p:txBody>
          <a:bodyPr/>
          <a:lstStyle>
            <a:lvl1pPr algn="ctr">
              <a:defRPr>
                <a:solidFill>
                  <a:schemeClr val="bg1"/>
                </a:solidFill>
              </a:defRPr>
            </a:lvl1pPr>
          </a:lstStyle>
          <a:p>
            <a:endParaRPr lang="en-US" dirty="0">
              <a:solidFill>
                <a:prstClr val="white"/>
              </a:solidFill>
            </a:endParaRPr>
          </a:p>
        </p:txBody>
      </p:sp>
    </p:spTree>
    <p:extLst>
      <p:ext uri="{BB962C8B-B14F-4D97-AF65-F5344CB8AC3E}">
        <p14:creationId xmlns:p14="http://schemas.microsoft.com/office/powerpoint/2010/main" val="178739463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2.jpe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jpe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2" name="Picture 11" descr="footer-CPP-DCPAS.jpg"/>
          <p:cNvPicPr>
            <a:picLocks/>
          </p:cNvPicPr>
          <p:nvPr userDrawn="1"/>
        </p:nvPicPr>
        <p:blipFill>
          <a:blip r:embed="rId11" cstate="print"/>
          <a:stretch>
            <a:fillRect/>
          </a:stretch>
        </p:blipFill>
        <p:spPr>
          <a:xfrm>
            <a:off x="0" y="6191822"/>
            <a:ext cx="9144000" cy="666179"/>
          </a:xfrm>
          <a:prstGeom prst="rect">
            <a:avLst/>
          </a:prstGeom>
        </p:spPr>
      </p:pic>
      <p:sp>
        <p:nvSpPr>
          <p:cNvPr id="2" name="Title Placeholder 1"/>
          <p:cNvSpPr>
            <a:spLocks noGrp="1"/>
          </p:cNvSpPr>
          <p:nvPr>
            <p:ph type="title"/>
          </p:nvPr>
        </p:nvSpPr>
        <p:spPr>
          <a:xfrm>
            <a:off x="1910721" y="228600"/>
            <a:ext cx="7010400" cy="609600"/>
          </a:xfrm>
          <a:prstGeom prst="rect">
            <a:avLst/>
          </a:prstGeom>
        </p:spPr>
        <p:txBody>
          <a:bodyPr vert="horz" lIns="91440" tIns="45720" rIns="91440" bIns="45720" rtlCol="0" anchor="ctr">
            <a:normAutofit/>
          </a:bodyPr>
          <a:lstStyle/>
          <a:p>
            <a:r>
              <a:rPr lang="en-US" noProof="0" dirty="0" smtClean="0"/>
              <a:t>Slide Title (One Line, Calibri Bold, Font Size 20-36)</a:t>
            </a:r>
            <a:endParaRPr lang="en-US" noProof="0" dirty="0"/>
          </a:p>
        </p:txBody>
      </p:sp>
      <p:sp>
        <p:nvSpPr>
          <p:cNvPr id="3" name="Text Placeholder 2"/>
          <p:cNvSpPr>
            <a:spLocks noGrp="1"/>
          </p:cNvSpPr>
          <p:nvPr>
            <p:ph type="body" idx="1"/>
          </p:nvPr>
        </p:nvSpPr>
        <p:spPr>
          <a:xfrm>
            <a:off x="457200" y="1219201"/>
            <a:ext cx="8229600" cy="4906963"/>
          </a:xfrm>
          <a:prstGeom prst="rect">
            <a:avLst/>
          </a:prstGeom>
        </p:spPr>
        <p:txBody>
          <a:bodyPr vert="horz" lIns="91440" tIns="45720" rIns="91440" bIns="45720" rtlCol="0">
            <a:normAutofit/>
          </a:bodyPr>
          <a:lstStyle/>
          <a:p>
            <a:pPr lvl="0"/>
            <a:r>
              <a:rPr lang="en-US" noProof="0" dirty="0" smtClean="0"/>
              <a:t>Content (One Line, Calibri, Font Size 24 if less than 3 bullets).</a:t>
            </a:r>
          </a:p>
          <a:p>
            <a:pPr lvl="1"/>
            <a:r>
              <a:rPr lang="en-US" noProof="0" dirty="0" smtClean="0"/>
              <a:t>One line long (Calibri, Font Size 20).</a:t>
            </a:r>
          </a:p>
          <a:p>
            <a:pPr lvl="1"/>
            <a:r>
              <a:rPr lang="en-US" noProof="0" dirty="0" smtClean="0"/>
              <a:t>No more than two sub bullets.</a:t>
            </a:r>
          </a:p>
          <a:p>
            <a:pPr lvl="2"/>
            <a:r>
              <a:rPr lang="en-US" noProof="0" dirty="0" smtClean="0"/>
              <a:t>Third level.</a:t>
            </a:r>
          </a:p>
          <a:p>
            <a:pPr lvl="3"/>
            <a:r>
              <a:rPr lang="en-US" noProof="0" dirty="0" smtClean="0"/>
              <a:t>Fourth level.</a:t>
            </a:r>
          </a:p>
          <a:p>
            <a:pPr lvl="4"/>
            <a:r>
              <a:rPr lang="en-US" noProof="0" dirty="0" smtClean="0"/>
              <a:t>Fifth level.</a:t>
            </a:r>
            <a:endParaRPr lang="en-US" noProof="0" dirty="0"/>
          </a:p>
        </p:txBody>
      </p:sp>
      <p:cxnSp>
        <p:nvCxnSpPr>
          <p:cNvPr id="9" name="Straight Connector 8"/>
          <p:cNvCxnSpPr/>
          <p:nvPr/>
        </p:nvCxnSpPr>
        <p:spPr>
          <a:xfrm>
            <a:off x="2025650" y="838200"/>
            <a:ext cx="6649929" cy="0"/>
          </a:xfrm>
          <a:prstGeom prst="line">
            <a:avLst/>
          </a:prstGeom>
          <a:ln w="38100">
            <a:solidFill>
              <a:srgbClr val="722A28"/>
            </a:solidFill>
          </a:ln>
          <a:effectLst>
            <a:outerShdw blurRad="50800" dist="25400" dir="54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23" name="Footer Placeholder 3"/>
          <p:cNvSpPr>
            <a:spLocks noGrp="1"/>
          </p:cNvSpPr>
          <p:nvPr>
            <p:ph type="ftr" sz="quarter" idx="3"/>
          </p:nvPr>
        </p:nvSpPr>
        <p:spPr>
          <a:xfrm>
            <a:off x="1677970" y="6263812"/>
            <a:ext cx="6287679" cy="365125"/>
          </a:xfrm>
          <a:prstGeom prst="rect">
            <a:avLst/>
          </a:prstGeom>
        </p:spPr>
        <p:txBody>
          <a:bodyPr/>
          <a:lstStyle>
            <a:lvl1pPr algn="ctr">
              <a:defRPr>
                <a:solidFill>
                  <a:schemeClr val="bg1"/>
                </a:solidFill>
              </a:defRPr>
            </a:lvl1pPr>
          </a:lstStyle>
          <a:p>
            <a:endParaRPr lang="en-US" dirty="0">
              <a:solidFill>
                <a:prstClr val="white"/>
              </a:solidFill>
            </a:endParaRPr>
          </a:p>
        </p:txBody>
      </p:sp>
      <p:sp>
        <p:nvSpPr>
          <p:cNvPr id="25" name="Date Placeholder 24"/>
          <p:cNvSpPr>
            <a:spLocks noGrp="1"/>
          </p:cNvSpPr>
          <p:nvPr>
            <p:ph type="dt" sz="half" idx="2"/>
          </p:nvPr>
        </p:nvSpPr>
        <p:spPr>
          <a:xfrm>
            <a:off x="7965649" y="6191821"/>
            <a:ext cx="1112363" cy="365125"/>
          </a:xfrm>
          <a:prstGeom prst="rect">
            <a:avLst/>
          </a:prstGeom>
        </p:spPr>
        <p:txBody>
          <a:bodyPr vert="horz" lIns="0" tIns="0" rIns="91440" bIns="0" rtlCol="0" anchor="ctr"/>
          <a:lstStyle>
            <a:lvl1pPr algn="r">
              <a:defRPr sz="1400">
                <a:solidFill>
                  <a:schemeClr val="bg2"/>
                </a:solidFill>
              </a:defRPr>
            </a:lvl1pPr>
          </a:lstStyle>
          <a:p>
            <a:r>
              <a:rPr lang="en-US" smtClean="0">
                <a:solidFill>
                  <a:srgbClr val="BFBFBF"/>
                </a:solidFill>
              </a:rPr>
              <a:t>DPMAP Rev.2 July 2016</a:t>
            </a:r>
            <a:endParaRPr lang="en-US" dirty="0">
              <a:solidFill>
                <a:srgbClr val="BFBFBF"/>
              </a:solidFill>
            </a:endParaRPr>
          </a:p>
        </p:txBody>
      </p:sp>
      <p:pic>
        <p:nvPicPr>
          <p:cNvPr id="17" name="Picture 16"/>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190501" y="148590"/>
            <a:ext cx="1584375" cy="774277"/>
          </a:xfrm>
          <a:prstGeom prst="rect">
            <a:avLst/>
          </a:prstGeom>
        </p:spPr>
      </p:pic>
    </p:spTree>
    <p:extLst>
      <p:ext uri="{BB962C8B-B14F-4D97-AF65-F5344CB8AC3E}">
        <p14:creationId xmlns:p14="http://schemas.microsoft.com/office/powerpoint/2010/main" val="196684573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Lst>
  <p:hf hdr="0" ftr="0"/>
  <p:txStyles>
    <p:titleStyle>
      <a:lvl1pPr algn="l" defTabSz="914400" rtl="0" eaLnBrk="1" latinLnBrk="0" hangingPunct="1">
        <a:spcBef>
          <a:spcPct val="0"/>
        </a:spcBef>
        <a:buNone/>
        <a:defRPr sz="2400" b="1" i="0" u="none"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Wingdings" pitchFamily="2" charset="2"/>
        <a:buChar char="Ø"/>
        <a:defRPr sz="24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10.xml"/><Relationship Id="rId1" Type="http://schemas.openxmlformats.org/officeDocument/2006/relationships/slideLayout" Target="../slideLayouts/slideLayout3.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11.xml"/><Relationship Id="rId1" Type="http://schemas.openxmlformats.org/officeDocument/2006/relationships/slideLayout" Target="../slideLayouts/slideLayout3.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12.xml"/><Relationship Id="rId1" Type="http://schemas.openxmlformats.org/officeDocument/2006/relationships/slideLayout" Target="../slideLayouts/slideLayout3.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13.xml.rels><?xml version="1.0" encoding="UTF-8" standalone="yes"?>
<Relationships xmlns="http://schemas.openxmlformats.org/package/2006/relationships"><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notesSlide" Target="../notesSlides/notesSlide13.xml"/><Relationship Id="rId1" Type="http://schemas.openxmlformats.org/officeDocument/2006/relationships/slideLayout" Target="../slideLayouts/slideLayout3.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3" Type="http://schemas.openxmlformats.org/officeDocument/2006/relationships/diagramData" Target="../diagrams/data9.xml"/><Relationship Id="rId7" Type="http://schemas.microsoft.com/office/2007/relationships/diagramDrawing" Target="../diagrams/drawing9.xml"/><Relationship Id="rId2" Type="http://schemas.openxmlformats.org/officeDocument/2006/relationships/notesSlide" Target="../notesSlides/notesSlide15.xml"/><Relationship Id="rId1" Type="http://schemas.openxmlformats.org/officeDocument/2006/relationships/slideLayout" Target="../slideLayouts/slideLayout3.xml"/><Relationship Id="rId6" Type="http://schemas.openxmlformats.org/officeDocument/2006/relationships/diagramColors" Target="../diagrams/colors9.xml"/><Relationship Id="rId5" Type="http://schemas.openxmlformats.org/officeDocument/2006/relationships/diagramQuickStyle" Target="../diagrams/quickStyle9.xml"/><Relationship Id="rId4" Type="http://schemas.openxmlformats.org/officeDocument/2006/relationships/diagramLayout" Target="../diagrams/layout9.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2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0.xml"/><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3" Type="http://schemas.openxmlformats.org/officeDocument/2006/relationships/hyperlink" Target="https://www.cpms.osd.mil/Subpage/NewBeginnings/ResourcesReferences/" TargetMode="External"/><Relationship Id="rId2" Type="http://schemas.openxmlformats.org/officeDocument/2006/relationships/notesSlide" Target="../notesSlides/notesSlide21.xml"/><Relationship Id="rId1" Type="http://schemas.openxmlformats.org/officeDocument/2006/relationships/slideLayout" Target="../slideLayouts/slideLayout8.xml"/><Relationship Id="rId5" Type="http://schemas.openxmlformats.org/officeDocument/2006/relationships/hyperlink" Target="https://dodhrinfo.cpms.osd.mil/Directorates/HROPS/Labor-and-Employee-Relations/Pages/Home1.aspx" TargetMode="External"/><Relationship Id="rId4" Type="http://schemas.openxmlformats.org/officeDocument/2006/relationships/hyperlink" Target="https://dodhrinfo.cpms.osd.mil/Directorates/HROPS/Labor-and-Employee-%20Relations/Performance-Management/Pages/PM-Guides-TipSheets-Checklists.aspx" TargetMode="Externa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4.xml"/><Relationship Id="rId1" Type="http://schemas.openxmlformats.org/officeDocument/2006/relationships/slideLayout" Target="../slideLayouts/slideLayout3.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5.xml"/><Relationship Id="rId1" Type="http://schemas.openxmlformats.org/officeDocument/2006/relationships/slideLayout" Target="../slideLayouts/slideLayout3.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6.xml.rels><?xml version="1.0" encoding="UTF-8" standalone="yes"?>
<Relationships xmlns="http://schemas.openxmlformats.org/package/2006/relationships"><Relationship Id="rId8" Type="http://schemas.openxmlformats.org/officeDocument/2006/relationships/diagramData" Target="../diagrams/data4.xml"/><Relationship Id="rId3" Type="http://schemas.openxmlformats.org/officeDocument/2006/relationships/diagramData" Target="../diagrams/data3.xml"/><Relationship Id="rId7" Type="http://schemas.microsoft.com/office/2007/relationships/diagramDrawing" Target="../diagrams/drawing3.xml"/><Relationship Id="rId12" Type="http://schemas.microsoft.com/office/2007/relationships/diagramDrawing" Target="../diagrams/drawing4.xml"/><Relationship Id="rId2" Type="http://schemas.openxmlformats.org/officeDocument/2006/relationships/notesSlide" Target="../notesSlides/notesSlide6.xml"/><Relationship Id="rId1" Type="http://schemas.openxmlformats.org/officeDocument/2006/relationships/slideLayout" Target="../slideLayouts/slideLayout9.xml"/><Relationship Id="rId6" Type="http://schemas.openxmlformats.org/officeDocument/2006/relationships/diagramColors" Target="../diagrams/colors3.xml"/><Relationship Id="rId11" Type="http://schemas.openxmlformats.org/officeDocument/2006/relationships/diagramColors" Target="../diagrams/colors4.xml"/><Relationship Id="rId5" Type="http://schemas.openxmlformats.org/officeDocument/2006/relationships/diagramQuickStyle" Target="../diagrams/quickStyle3.xml"/><Relationship Id="rId10" Type="http://schemas.openxmlformats.org/officeDocument/2006/relationships/diagramQuickStyle" Target="../diagrams/quickStyle4.xml"/><Relationship Id="rId4" Type="http://schemas.openxmlformats.org/officeDocument/2006/relationships/diagramLayout" Target="../diagrams/layout3.xml"/><Relationship Id="rId9" Type="http://schemas.openxmlformats.org/officeDocument/2006/relationships/diagramLayout" Target="../diagrams/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3.xml"/><Relationship Id="rId4" Type="http://schemas.microsoft.com/office/2007/relationships/hdphoto" Target="../media/hdphoto1.wdp"/></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Subtitle 10"/>
          <p:cNvSpPr>
            <a:spLocks noGrp="1"/>
          </p:cNvSpPr>
          <p:nvPr>
            <p:ph type="subTitle" idx="1"/>
          </p:nvPr>
        </p:nvSpPr>
        <p:spPr>
          <a:xfrm>
            <a:off x="2540001" y="3285794"/>
            <a:ext cx="6413500" cy="747204"/>
          </a:xfrm>
        </p:spPr>
        <p:txBody>
          <a:bodyPr/>
          <a:lstStyle/>
          <a:p>
            <a:endParaRPr lang="en-US" dirty="0" smtClean="0"/>
          </a:p>
          <a:p>
            <a:r>
              <a:rPr lang="en-US" sz="3600" dirty="0" smtClean="0"/>
              <a:t>Lesson 4: Continuous Feedback </a:t>
            </a:r>
            <a:endParaRPr lang="en-US" sz="3600" dirty="0"/>
          </a:p>
        </p:txBody>
      </p:sp>
      <p:sp>
        <p:nvSpPr>
          <p:cNvPr id="2" name="Date Placeholder 1"/>
          <p:cNvSpPr>
            <a:spLocks noGrp="1"/>
          </p:cNvSpPr>
          <p:nvPr>
            <p:ph type="dt" sz="half" idx="2"/>
          </p:nvPr>
        </p:nvSpPr>
        <p:spPr/>
        <p:txBody>
          <a:bodyPr/>
          <a:lstStyle/>
          <a:p>
            <a:r>
              <a:rPr lang="en-US" dirty="0" smtClean="0">
                <a:solidFill>
                  <a:srgbClr val="BFBFBF"/>
                </a:solidFill>
              </a:rPr>
              <a:t>DPMAP Rev.2 </a:t>
            </a:r>
          </a:p>
          <a:p>
            <a:r>
              <a:rPr lang="en-US" dirty="0" smtClean="0">
                <a:solidFill>
                  <a:srgbClr val="BFBFBF"/>
                </a:solidFill>
              </a:rPr>
              <a:t>July 2016</a:t>
            </a:r>
            <a:endParaRPr lang="en-US" dirty="0">
              <a:solidFill>
                <a:srgbClr val="BFBFBF"/>
              </a:solidFill>
            </a:endParaRPr>
          </a:p>
        </p:txBody>
      </p:sp>
    </p:spTree>
    <p:extLst>
      <p:ext uri="{BB962C8B-B14F-4D97-AF65-F5344CB8AC3E}">
        <p14:creationId xmlns:p14="http://schemas.microsoft.com/office/powerpoint/2010/main" val="369741607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2710688" y="6211669"/>
            <a:ext cx="4365874" cy="523220"/>
          </a:xfrm>
          <a:prstGeom prst="rect">
            <a:avLst/>
          </a:prstGeom>
          <a:noFill/>
        </p:spPr>
        <p:txBody>
          <a:bodyPr wrap="none" rtlCol="0">
            <a:spAutoFit/>
          </a:bodyPr>
          <a:lstStyle/>
          <a:p>
            <a:pPr algn="ctr"/>
            <a:r>
              <a:rPr lang="en-US" sz="2800" b="1" i="1" dirty="0">
                <a:solidFill>
                  <a:prstClr val="white"/>
                </a:solidFill>
              </a:rPr>
              <a:t>It’s NOT about the 365</a:t>
            </a:r>
            <a:r>
              <a:rPr lang="en-US" sz="2800" b="1" i="1" baseline="30000" dirty="0">
                <a:solidFill>
                  <a:prstClr val="white"/>
                </a:solidFill>
              </a:rPr>
              <a:t>th</a:t>
            </a:r>
            <a:r>
              <a:rPr lang="en-US" sz="2800" b="1" i="1" dirty="0">
                <a:solidFill>
                  <a:prstClr val="white"/>
                </a:solidFill>
              </a:rPr>
              <a:t> day</a:t>
            </a:r>
          </a:p>
        </p:txBody>
      </p:sp>
      <p:sp>
        <p:nvSpPr>
          <p:cNvPr id="8" name="Date Placeholder 7"/>
          <p:cNvSpPr>
            <a:spLocks noGrp="1"/>
          </p:cNvSpPr>
          <p:nvPr>
            <p:ph type="dt" sz="half" idx="2"/>
          </p:nvPr>
        </p:nvSpPr>
        <p:spPr/>
        <p:txBody>
          <a:bodyPr/>
          <a:lstStyle/>
          <a:p>
            <a:r>
              <a:rPr lang="en-US" smtClean="0">
                <a:solidFill>
                  <a:srgbClr val="BFBFBF"/>
                </a:solidFill>
              </a:rPr>
              <a:t>DPMAP Rev.2 July 2016</a:t>
            </a:r>
            <a:endParaRPr lang="en-US" dirty="0">
              <a:solidFill>
                <a:srgbClr val="BFBFBF"/>
              </a:solidFill>
            </a:endParaRPr>
          </a:p>
        </p:txBody>
      </p:sp>
      <p:sp>
        <p:nvSpPr>
          <p:cNvPr id="9" name="Title 1"/>
          <p:cNvSpPr>
            <a:spLocks noGrp="1"/>
          </p:cNvSpPr>
          <p:nvPr>
            <p:ph type="title"/>
          </p:nvPr>
        </p:nvSpPr>
        <p:spPr>
          <a:xfrm>
            <a:off x="1910721" y="161223"/>
            <a:ext cx="7010400" cy="609600"/>
          </a:xfrm>
        </p:spPr>
        <p:txBody>
          <a:bodyPr>
            <a:noAutofit/>
          </a:bodyPr>
          <a:lstStyle/>
          <a:p>
            <a:pPr algn="ctr"/>
            <a:r>
              <a:rPr lang="en-US" dirty="0" smtClean="0"/>
              <a:t>Center for Creative Leadership’s (CCL) </a:t>
            </a:r>
            <a:br>
              <a:rPr lang="en-US" dirty="0" smtClean="0"/>
            </a:br>
            <a:r>
              <a:rPr lang="en-US" dirty="0" smtClean="0"/>
              <a:t>Situation-Behavior-Impact Feedback Model</a:t>
            </a:r>
            <a:endParaRPr lang="en-US" dirty="0"/>
          </a:p>
        </p:txBody>
      </p:sp>
      <p:graphicFrame>
        <p:nvGraphicFramePr>
          <p:cNvPr id="11" name="Diagram 10"/>
          <p:cNvGraphicFramePr/>
          <p:nvPr>
            <p:extLst>
              <p:ext uri="{D42A27DB-BD31-4B8C-83A1-F6EECF244321}">
                <p14:modId xmlns:p14="http://schemas.microsoft.com/office/powerpoint/2010/main" val="199303801"/>
              </p:ext>
            </p:extLst>
          </p:nvPr>
        </p:nvGraphicFramePr>
        <p:xfrm>
          <a:off x="76200" y="914400"/>
          <a:ext cx="8991600" cy="5181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Slide Number Placeholder 1"/>
          <p:cNvSpPr>
            <a:spLocks noGrp="1"/>
          </p:cNvSpPr>
          <p:nvPr>
            <p:ph type="sldNum" sz="quarter" idx="12"/>
          </p:nvPr>
        </p:nvSpPr>
        <p:spPr/>
        <p:txBody>
          <a:bodyPr/>
          <a:lstStyle/>
          <a:p>
            <a:r>
              <a:rPr lang="en-US" smtClean="0">
                <a:solidFill>
                  <a:srgbClr val="BFBFBF"/>
                </a:solidFill>
              </a:rPr>
              <a:t>(</a:t>
            </a:r>
            <a:fld id="{07BB5704-CA4F-4330-932E-E70E78F78858}" type="slidenum">
              <a:rPr lang="en-US" smtClean="0">
                <a:solidFill>
                  <a:srgbClr val="BFBFBF"/>
                </a:solidFill>
              </a:rPr>
              <a:pPr/>
              <a:t>10</a:t>
            </a:fld>
            <a:r>
              <a:rPr lang="en-US" smtClean="0">
                <a:solidFill>
                  <a:srgbClr val="BFBFBF"/>
                </a:solidFill>
              </a:rPr>
              <a:t>)</a:t>
            </a:r>
            <a:endParaRPr lang="en-US" dirty="0">
              <a:solidFill>
                <a:srgbClr val="BFBFBF"/>
              </a:solidFill>
            </a:endParaRPr>
          </a:p>
        </p:txBody>
      </p:sp>
    </p:spTree>
    <p:extLst>
      <p:ext uri="{BB962C8B-B14F-4D97-AF65-F5344CB8AC3E}">
        <p14:creationId xmlns:p14="http://schemas.microsoft.com/office/powerpoint/2010/main" val="1614624175"/>
      </p:ext>
    </p:extLst>
  </p:cSld>
  <p:clrMapOvr>
    <a:masterClrMapping/>
  </p:clrMapOvr>
  <p:transition>
    <p:fade thruBlk="1"/>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126793662"/>
              </p:ext>
            </p:extLst>
          </p:nvPr>
        </p:nvGraphicFramePr>
        <p:xfrm>
          <a:off x="76200" y="990599"/>
          <a:ext cx="8991600" cy="513556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Title 1"/>
          <p:cNvSpPr>
            <a:spLocks noGrp="1"/>
          </p:cNvSpPr>
          <p:nvPr>
            <p:ph type="title"/>
          </p:nvPr>
        </p:nvSpPr>
        <p:spPr/>
        <p:txBody>
          <a:bodyPr/>
          <a:lstStyle/>
          <a:p>
            <a:r>
              <a:rPr lang="en-US" dirty="0" smtClean="0"/>
              <a:t>SBI Example #1</a:t>
            </a:r>
            <a:endParaRPr lang="en-US" dirty="0"/>
          </a:p>
        </p:txBody>
      </p:sp>
      <p:sp>
        <p:nvSpPr>
          <p:cNvPr id="6" name="TextBox 5"/>
          <p:cNvSpPr txBox="1"/>
          <p:nvPr/>
        </p:nvSpPr>
        <p:spPr>
          <a:xfrm>
            <a:off x="2710688" y="6211669"/>
            <a:ext cx="4365874" cy="523220"/>
          </a:xfrm>
          <a:prstGeom prst="rect">
            <a:avLst/>
          </a:prstGeom>
          <a:noFill/>
        </p:spPr>
        <p:txBody>
          <a:bodyPr wrap="none" rtlCol="0">
            <a:spAutoFit/>
          </a:bodyPr>
          <a:lstStyle/>
          <a:p>
            <a:pPr algn="ctr"/>
            <a:r>
              <a:rPr lang="en-US" sz="2800" b="1" i="1" dirty="0">
                <a:solidFill>
                  <a:prstClr val="white"/>
                </a:solidFill>
              </a:rPr>
              <a:t>It’s NOT about the 365</a:t>
            </a:r>
            <a:r>
              <a:rPr lang="en-US" sz="2800" b="1" i="1" baseline="30000" dirty="0">
                <a:solidFill>
                  <a:prstClr val="white"/>
                </a:solidFill>
              </a:rPr>
              <a:t>th</a:t>
            </a:r>
            <a:r>
              <a:rPr lang="en-US" sz="2800" b="1" i="1" dirty="0">
                <a:solidFill>
                  <a:prstClr val="white"/>
                </a:solidFill>
              </a:rPr>
              <a:t> day</a:t>
            </a:r>
          </a:p>
        </p:txBody>
      </p:sp>
      <p:sp>
        <p:nvSpPr>
          <p:cNvPr id="8" name="Date Placeholder 7"/>
          <p:cNvSpPr>
            <a:spLocks noGrp="1"/>
          </p:cNvSpPr>
          <p:nvPr>
            <p:ph type="dt" sz="half" idx="2"/>
          </p:nvPr>
        </p:nvSpPr>
        <p:spPr/>
        <p:txBody>
          <a:bodyPr/>
          <a:lstStyle/>
          <a:p>
            <a:r>
              <a:rPr lang="en-US" smtClean="0">
                <a:solidFill>
                  <a:srgbClr val="BFBFBF"/>
                </a:solidFill>
              </a:rPr>
              <a:t>DPMAP Rev.2 July 2016</a:t>
            </a:r>
            <a:endParaRPr lang="en-US" dirty="0">
              <a:solidFill>
                <a:srgbClr val="BFBFBF"/>
              </a:solidFill>
            </a:endParaRPr>
          </a:p>
        </p:txBody>
      </p:sp>
      <p:sp>
        <p:nvSpPr>
          <p:cNvPr id="3" name="Slide Number Placeholder 2"/>
          <p:cNvSpPr>
            <a:spLocks noGrp="1"/>
          </p:cNvSpPr>
          <p:nvPr>
            <p:ph type="sldNum" sz="quarter" idx="12"/>
          </p:nvPr>
        </p:nvSpPr>
        <p:spPr/>
        <p:txBody>
          <a:bodyPr/>
          <a:lstStyle/>
          <a:p>
            <a:r>
              <a:rPr lang="en-US" smtClean="0">
                <a:solidFill>
                  <a:srgbClr val="BFBFBF"/>
                </a:solidFill>
              </a:rPr>
              <a:t>(</a:t>
            </a:r>
            <a:fld id="{07BB5704-CA4F-4330-932E-E70E78F78858}" type="slidenum">
              <a:rPr lang="en-US" smtClean="0">
                <a:solidFill>
                  <a:srgbClr val="BFBFBF"/>
                </a:solidFill>
              </a:rPr>
              <a:pPr/>
              <a:t>11</a:t>
            </a:fld>
            <a:r>
              <a:rPr lang="en-US" smtClean="0">
                <a:solidFill>
                  <a:srgbClr val="BFBFBF"/>
                </a:solidFill>
              </a:rPr>
              <a:t>)</a:t>
            </a:r>
            <a:endParaRPr lang="en-US" dirty="0">
              <a:solidFill>
                <a:srgbClr val="BFBFBF"/>
              </a:solidFill>
            </a:endParaRPr>
          </a:p>
        </p:txBody>
      </p:sp>
    </p:spTree>
    <p:extLst>
      <p:ext uri="{BB962C8B-B14F-4D97-AF65-F5344CB8AC3E}">
        <p14:creationId xmlns:p14="http://schemas.microsoft.com/office/powerpoint/2010/main" val="158926476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381690282"/>
              </p:ext>
            </p:extLst>
          </p:nvPr>
        </p:nvGraphicFramePr>
        <p:xfrm>
          <a:off x="76200" y="990599"/>
          <a:ext cx="9067800" cy="513556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Title 1"/>
          <p:cNvSpPr>
            <a:spLocks noGrp="1"/>
          </p:cNvSpPr>
          <p:nvPr>
            <p:ph type="title"/>
          </p:nvPr>
        </p:nvSpPr>
        <p:spPr/>
        <p:txBody>
          <a:bodyPr/>
          <a:lstStyle/>
          <a:p>
            <a:r>
              <a:rPr lang="en-US" dirty="0" smtClean="0"/>
              <a:t>SBI Example #2 </a:t>
            </a:r>
            <a:endParaRPr lang="en-US" dirty="0"/>
          </a:p>
        </p:txBody>
      </p:sp>
      <p:sp>
        <p:nvSpPr>
          <p:cNvPr id="6" name="TextBox 5"/>
          <p:cNvSpPr txBox="1"/>
          <p:nvPr/>
        </p:nvSpPr>
        <p:spPr>
          <a:xfrm>
            <a:off x="2710688" y="6211669"/>
            <a:ext cx="4365874" cy="523220"/>
          </a:xfrm>
          <a:prstGeom prst="rect">
            <a:avLst/>
          </a:prstGeom>
          <a:noFill/>
        </p:spPr>
        <p:txBody>
          <a:bodyPr wrap="none" rtlCol="0">
            <a:spAutoFit/>
          </a:bodyPr>
          <a:lstStyle/>
          <a:p>
            <a:pPr algn="ctr"/>
            <a:r>
              <a:rPr lang="en-US" sz="2800" b="1" i="1" dirty="0">
                <a:solidFill>
                  <a:prstClr val="white"/>
                </a:solidFill>
              </a:rPr>
              <a:t>It’s NOT about the 365</a:t>
            </a:r>
            <a:r>
              <a:rPr lang="en-US" sz="2800" b="1" i="1" baseline="30000" dirty="0">
                <a:solidFill>
                  <a:prstClr val="white"/>
                </a:solidFill>
              </a:rPr>
              <a:t>th</a:t>
            </a:r>
            <a:r>
              <a:rPr lang="en-US" sz="2800" b="1" i="1" dirty="0">
                <a:solidFill>
                  <a:prstClr val="white"/>
                </a:solidFill>
              </a:rPr>
              <a:t> day</a:t>
            </a:r>
          </a:p>
        </p:txBody>
      </p:sp>
      <p:sp>
        <p:nvSpPr>
          <p:cNvPr id="8" name="Date Placeholder 7"/>
          <p:cNvSpPr>
            <a:spLocks noGrp="1"/>
          </p:cNvSpPr>
          <p:nvPr>
            <p:ph type="dt" sz="half" idx="2"/>
          </p:nvPr>
        </p:nvSpPr>
        <p:spPr/>
        <p:txBody>
          <a:bodyPr/>
          <a:lstStyle/>
          <a:p>
            <a:r>
              <a:rPr lang="en-US" smtClean="0">
                <a:solidFill>
                  <a:srgbClr val="BFBFBF"/>
                </a:solidFill>
              </a:rPr>
              <a:t>DPMAP Rev.2 July 2016</a:t>
            </a:r>
            <a:endParaRPr lang="en-US" dirty="0">
              <a:solidFill>
                <a:srgbClr val="BFBFBF"/>
              </a:solidFill>
            </a:endParaRPr>
          </a:p>
        </p:txBody>
      </p:sp>
      <p:sp>
        <p:nvSpPr>
          <p:cNvPr id="3" name="Slide Number Placeholder 2"/>
          <p:cNvSpPr>
            <a:spLocks noGrp="1"/>
          </p:cNvSpPr>
          <p:nvPr>
            <p:ph type="sldNum" sz="quarter" idx="12"/>
          </p:nvPr>
        </p:nvSpPr>
        <p:spPr/>
        <p:txBody>
          <a:bodyPr/>
          <a:lstStyle/>
          <a:p>
            <a:r>
              <a:rPr lang="en-US" smtClean="0">
                <a:solidFill>
                  <a:srgbClr val="BFBFBF"/>
                </a:solidFill>
              </a:rPr>
              <a:t>(</a:t>
            </a:r>
            <a:fld id="{07BB5704-CA4F-4330-932E-E70E78F78858}" type="slidenum">
              <a:rPr lang="en-US" smtClean="0">
                <a:solidFill>
                  <a:srgbClr val="BFBFBF"/>
                </a:solidFill>
              </a:rPr>
              <a:pPr/>
              <a:t>12</a:t>
            </a:fld>
            <a:r>
              <a:rPr lang="en-US" smtClean="0">
                <a:solidFill>
                  <a:srgbClr val="BFBFBF"/>
                </a:solidFill>
              </a:rPr>
              <a:t>)</a:t>
            </a:r>
            <a:endParaRPr lang="en-US" dirty="0">
              <a:solidFill>
                <a:srgbClr val="BFBFBF"/>
              </a:solidFill>
            </a:endParaRPr>
          </a:p>
        </p:txBody>
      </p:sp>
    </p:spTree>
    <p:extLst>
      <p:ext uri="{BB962C8B-B14F-4D97-AF65-F5344CB8AC3E}">
        <p14:creationId xmlns:p14="http://schemas.microsoft.com/office/powerpoint/2010/main" val="288994231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Exercise - Now You Try It </a:t>
            </a:r>
            <a:endParaRPr lang="en-US" dirty="0"/>
          </a:p>
        </p:txBody>
      </p:sp>
      <p:sp>
        <p:nvSpPr>
          <p:cNvPr id="3" name="Content Placeholder 2"/>
          <p:cNvSpPr>
            <a:spLocks noGrp="1"/>
          </p:cNvSpPr>
          <p:nvPr>
            <p:ph idx="1"/>
          </p:nvPr>
        </p:nvSpPr>
        <p:spPr>
          <a:xfrm>
            <a:off x="152400" y="1143001"/>
            <a:ext cx="8763000" cy="1447799"/>
          </a:xfrm>
        </p:spPr>
        <p:txBody>
          <a:bodyPr>
            <a:normAutofit/>
          </a:bodyPr>
          <a:lstStyle/>
          <a:p>
            <a:r>
              <a:rPr lang="en-US" dirty="0" smtClean="0"/>
              <a:t>Using the SBI Model handout, partner up with someone or form a small group and write </a:t>
            </a:r>
            <a:r>
              <a:rPr lang="en-US" dirty="0"/>
              <a:t>an example of effective feedback that you </a:t>
            </a:r>
            <a:r>
              <a:rPr lang="en-US" dirty="0" smtClean="0"/>
              <a:t>might give based on each scenario</a:t>
            </a:r>
          </a:p>
        </p:txBody>
      </p:sp>
      <p:sp>
        <p:nvSpPr>
          <p:cNvPr id="8" name="TextBox 7"/>
          <p:cNvSpPr txBox="1"/>
          <p:nvPr/>
        </p:nvSpPr>
        <p:spPr>
          <a:xfrm>
            <a:off x="2710688" y="6211669"/>
            <a:ext cx="4365874" cy="523220"/>
          </a:xfrm>
          <a:prstGeom prst="rect">
            <a:avLst/>
          </a:prstGeom>
          <a:noFill/>
        </p:spPr>
        <p:txBody>
          <a:bodyPr wrap="none" rtlCol="0">
            <a:spAutoFit/>
          </a:bodyPr>
          <a:lstStyle/>
          <a:p>
            <a:pPr algn="ctr"/>
            <a:r>
              <a:rPr lang="en-US" sz="2800" b="1" i="1" dirty="0">
                <a:solidFill>
                  <a:prstClr val="white"/>
                </a:solidFill>
              </a:rPr>
              <a:t>It’s NOT about the 365</a:t>
            </a:r>
            <a:r>
              <a:rPr lang="en-US" sz="2800" b="1" i="1" baseline="30000" dirty="0">
                <a:solidFill>
                  <a:prstClr val="white"/>
                </a:solidFill>
              </a:rPr>
              <a:t>th</a:t>
            </a:r>
            <a:r>
              <a:rPr lang="en-US" sz="2800" b="1" i="1" dirty="0">
                <a:solidFill>
                  <a:prstClr val="white"/>
                </a:solidFill>
              </a:rPr>
              <a:t> day</a:t>
            </a:r>
          </a:p>
        </p:txBody>
      </p:sp>
      <p:sp>
        <p:nvSpPr>
          <p:cNvPr id="9" name="Date Placeholder 8"/>
          <p:cNvSpPr>
            <a:spLocks noGrp="1"/>
          </p:cNvSpPr>
          <p:nvPr>
            <p:ph type="dt" sz="half" idx="2"/>
          </p:nvPr>
        </p:nvSpPr>
        <p:spPr/>
        <p:txBody>
          <a:bodyPr/>
          <a:lstStyle/>
          <a:p>
            <a:r>
              <a:rPr lang="en-US" smtClean="0">
                <a:solidFill>
                  <a:srgbClr val="BFBFBF"/>
                </a:solidFill>
              </a:rPr>
              <a:t>DPMAP Rev.2 July 2016</a:t>
            </a:r>
            <a:endParaRPr lang="en-US" dirty="0">
              <a:solidFill>
                <a:srgbClr val="BFBFBF"/>
              </a:solidFill>
            </a:endParaRPr>
          </a:p>
        </p:txBody>
      </p:sp>
      <p:graphicFrame>
        <p:nvGraphicFramePr>
          <p:cNvPr id="11" name="Diagram 10"/>
          <p:cNvGraphicFramePr/>
          <p:nvPr>
            <p:extLst>
              <p:ext uri="{D42A27DB-BD31-4B8C-83A1-F6EECF244321}">
                <p14:modId xmlns:p14="http://schemas.microsoft.com/office/powerpoint/2010/main" val="8071871"/>
              </p:ext>
            </p:extLst>
          </p:nvPr>
        </p:nvGraphicFramePr>
        <p:xfrm>
          <a:off x="457200" y="2667000"/>
          <a:ext cx="8153400" cy="31242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Slide Number Placeholder 3"/>
          <p:cNvSpPr>
            <a:spLocks noGrp="1"/>
          </p:cNvSpPr>
          <p:nvPr>
            <p:ph type="sldNum" sz="quarter" idx="12"/>
          </p:nvPr>
        </p:nvSpPr>
        <p:spPr/>
        <p:txBody>
          <a:bodyPr/>
          <a:lstStyle/>
          <a:p>
            <a:r>
              <a:rPr lang="en-US" smtClean="0">
                <a:solidFill>
                  <a:srgbClr val="BFBFBF"/>
                </a:solidFill>
              </a:rPr>
              <a:t>(</a:t>
            </a:r>
            <a:fld id="{07BB5704-CA4F-4330-932E-E70E78F78858}" type="slidenum">
              <a:rPr lang="en-US" smtClean="0">
                <a:solidFill>
                  <a:srgbClr val="BFBFBF"/>
                </a:solidFill>
              </a:rPr>
              <a:pPr/>
              <a:t>13</a:t>
            </a:fld>
            <a:r>
              <a:rPr lang="en-US" smtClean="0">
                <a:solidFill>
                  <a:srgbClr val="BFBFBF"/>
                </a:solidFill>
              </a:rPr>
              <a:t>)</a:t>
            </a:r>
            <a:endParaRPr lang="en-US" dirty="0">
              <a:solidFill>
                <a:srgbClr val="BFBFBF"/>
              </a:solidFill>
            </a:endParaRPr>
          </a:p>
        </p:txBody>
      </p:sp>
    </p:spTree>
    <p:extLst>
      <p:ext uri="{BB962C8B-B14F-4D97-AF65-F5344CB8AC3E}">
        <p14:creationId xmlns:p14="http://schemas.microsoft.com/office/powerpoint/2010/main" val="160037361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smtClean="0"/>
              <a:t>Giving and Receiving Feedback </a:t>
            </a:r>
            <a:endParaRPr lang="en-US" sz="2800" dirty="0"/>
          </a:p>
        </p:txBody>
      </p:sp>
      <p:sp>
        <p:nvSpPr>
          <p:cNvPr id="10" name="TextBox 9"/>
          <p:cNvSpPr txBox="1"/>
          <p:nvPr/>
        </p:nvSpPr>
        <p:spPr>
          <a:xfrm>
            <a:off x="2710688" y="6211669"/>
            <a:ext cx="4365874" cy="523220"/>
          </a:xfrm>
          <a:prstGeom prst="rect">
            <a:avLst/>
          </a:prstGeom>
          <a:noFill/>
        </p:spPr>
        <p:txBody>
          <a:bodyPr wrap="none" rtlCol="0">
            <a:spAutoFit/>
          </a:bodyPr>
          <a:lstStyle/>
          <a:p>
            <a:pPr algn="ctr"/>
            <a:r>
              <a:rPr lang="en-US" sz="2800" b="1" i="1" dirty="0">
                <a:solidFill>
                  <a:prstClr val="white"/>
                </a:solidFill>
              </a:rPr>
              <a:t>It’s NOT about the 365</a:t>
            </a:r>
            <a:r>
              <a:rPr lang="en-US" sz="2800" b="1" i="1" baseline="30000" dirty="0">
                <a:solidFill>
                  <a:prstClr val="white"/>
                </a:solidFill>
              </a:rPr>
              <a:t>th</a:t>
            </a:r>
            <a:r>
              <a:rPr lang="en-US" sz="2800" b="1" i="1" dirty="0">
                <a:solidFill>
                  <a:prstClr val="white"/>
                </a:solidFill>
              </a:rPr>
              <a:t> day</a:t>
            </a:r>
          </a:p>
        </p:txBody>
      </p:sp>
      <p:sp>
        <p:nvSpPr>
          <p:cNvPr id="4" name="Date Placeholder 3"/>
          <p:cNvSpPr>
            <a:spLocks noGrp="1"/>
          </p:cNvSpPr>
          <p:nvPr>
            <p:ph type="dt" sz="half" idx="13"/>
          </p:nvPr>
        </p:nvSpPr>
        <p:spPr/>
        <p:txBody>
          <a:bodyPr/>
          <a:lstStyle/>
          <a:p>
            <a:r>
              <a:rPr lang="en-US" smtClean="0">
                <a:solidFill>
                  <a:srgbClr val="BFBFBF"/>
                </a:solidFill>
              </a:rPr>
              <a:t>DPMAP Rev.2 July 2016</a:t>
            </a:r>
            <a:endParaRPr lang="en-US" dirty="0">
              <a:solidFill>
                <a:srgbClr val="BFBFBF"/>
              </a:solidFill>
            </a:endParaRPr>
          </a:p>
        </p:txBody>
      </p:sp>
      <p:sp>
        <p:nvSpPr>
          <p:cNvPr id="9" name="TextBox 8"/>
          <p:cNvSpPr txBox="1"/>
          <p:nvPr/>
        </p:nvSpPr>
        <p:spPr>
          <a:xfrm>
            <a:off x="523362" y="1302633"/>
            <a:ext cx="6553200" cy="5170646"/>
          </a:xfrm>
          <a:prstGeom prst="rect">
            <a:avLst/>
          </a:prstGeom>
          <a:noFill/>
        </p:spPr>
        <p:txBody>
          <a:bodyPr wrap="square" rtlCol="0">
            <a:spAutoFit/>
          </a:bodyPr>
          <a:lstStyle/>
          <a:p>
            <a:pPr marL="285750" indent="-285750">
              <a:buFont typeface="Wingdings" panose="05000000000000000000" pitchFamily="2" charset="2"/>
              <a:buChar char="Ø"/>
            </a:pPr>
            <a:r>
              <a:rPr lang="en-US" sz="2400" dirty="0" smtClean="0"/>
              <a:t>What are some difficulties in giving feedback to employees on their performance?</a:t>
            </a:r>
          </a:p>
          <a:p>
            <a:pPr marL="285750" indent="-285750">
              <a:buFont typeface="Wingdings" panose="05000000000000000000" pitchFamily="2" charset="2"/>
              <a:buChar char="Ø"/>
            </a:pPr>
            <a:endParaRPr lang="en-US" sz="2400" dirty="0" smtClean="0"/>
          </a:p>
          <a:p>
            <a:pPr marL="285750" indent="-285750">
              <a:buFont typeface="Wingdings" panose="05000000000000000000" pitchFamily="2" charset="2"/>
              <a:buChar char="Ø"/>
            </a:pPr>
            <a:r>
              <a:rPr lang="en-US" sz="2400" dirty="0"/>
              <a:t>What are some difficulties in receiving feedback?</a:t>
            </a:r>
          </a:p>
          <a:p>
            <a:pPr marL="285750" indent="-285750">
              <a:buFont typeface="Wingdings" panose="05000000000000000000" pitchFamily="2" charset="2"/>
              <a:buChar char="Ø"/>
            </a:pPr>
            <a:endParaRPr lang="en-US" sz="2400" dirty="0" smtClean="0"/>
          </a:p>
          <a:p>
            <a:pPr marL="285750" indent="-285750">
              <a:buFont typeface="Wingdings" panose="05000000000000000000" pitchFamily="2" charset="2"/>
              <a:buChar char="Ø"/>
            </a:pPr>
            <a:r>
              <a:rPr lang="en-US" sz="2400" dirty="0" smtClean="0"/>
              <a:t>What is the most important part of giving performance feedback?</a:t>
            </a:r>
          </a:p>
          <a:p>
            <a:endParaRPr lang="en-US" sz="2400" dirty="0" smtClean="0"/>
          </a:p>
          <a:p>
            <a:pPr marL="285750" indent="-285750">
              <a:buFont typeface="Wingdings" panose="05000000000000000000" pitchFamily="2" charset="2"/>
              <a:buChar char="Ø"/>
            </a:pPr>
            <a:r>
              <a:rPr lang="en-US" sz="2400" dirty="0" smtClean="0"/>
              <a:t>Why is it important to receive feedback?</a:t>
            </a:r>
          </a:p>
          <a:p>
            <a:pPr marL="285750" indent="-285750">
              <a:buFont typeface="Wingdings" panose="05000000000000000000" pitchFamily="2" charset="2"/>
              <a:buChar char="Ø"/>
            </a:pPr>
            <a:endParaRPr lang="en-US" sz="2400" dirty="0"/>
          </a:p>
          <a:p>
            <a:pPr marL="285750" indent="-285750">
              <a:buFont typeface="Wingdings" panose="05000000000000000000" pitchFamily="2" charset="2"/>
              <a:buChar char="Ø"/>
            </a:pPr>
            <a:r>
              <a:rPr lang="en-US" sz="2400" dirty="0" smtClean="0"/>
              <a:t>What are some ideas for overcoming challenges of giving and receiving feedback?</a:t>
            </a:r>
          </a:p>
          <a:p>
            <a:pPr marL="285750" lvl="0" indent="-285750">
              <a:buFont typeface="Wingdings" panose="05000000000000000000" pitchFamily="2" charset="2"/>
              <a:buChar char="Ø"/>
            </a:pPr>
            <a:r>
              <a:rPr lang="en-US" sz="2400" b="0" dirty="0" smtClean="0">
                <a:solidFill>
                  <a:schemeClr val="bg1"/>
                </a:solidFill>
              </a:rPr>
              <a:t>What’s difficult about receiving feedback? </a:t>
            </a:r>
          </a:p>
          <a:p>
            <a:pPr marL="285750" indent="-285750">
              <a:buFont typeface="Wingdings" panose="05000000000000000000" pitchFamily="2" charset="2"/>
              <a:buChar char="Ø"/>
            </a:pPr>
            <a:endParaRPr lang="en-US" dirty="0"/>
          </a:p>
        </p:txBody>
      </p:sp>
      <p:sp>
        <p:nvSpPr>
          <p:cNvPr id="3" name="Slide Number Placeholder 2"/>
          <p:cNvSpPr>
            <a:spLocks noGrp="1"/>
          </p:cNvSpPr>
          <p:nvPr>
            <p:ph type="sldNum" sz="quarter" idx="12"/>
          </p:nvPr>
        </p:nvSpPr>
        <p:spPr/>
        <p:txBody>
          <a:bodyPr/>
          <a:lstStyle/>
          <a:p>
            <a:r>
              <a:rPr lang="en-US" smtClean="0">
                <a:solidFill>
                  <a:srgbClr val="000000"/>
                </a:solidFill>
              </a:rPr>
              <a:t>(</a:t>
            </a:r>
            <a:fld id="{07BB5704-CA4F-4330-932E-E70E78F78858}" type="slidenum">
              <a:rPr lang="en-US" smtClean="0">
                <a:solidFill>
                  <a:srgbClr val="000000"/>
                </a:solidFill>
              </a:rPr>
              <a:pPr/>
              <a:t>14</a:t>
            </a:fld>
            <a:r>
              <a:rPr lang="en-US" smtClean="0">
                <a:solidFill>
                  <a:srgbClr val="000000"/>
                </a:solidFill>
              </a:rPr>
              <a:t>)</a:t>
            </a:r>
            <a:endParaRPr lang="en-US" dirty="0">
              <a:solidFill>
                <a:srgbClr val="000000"/>
              </a:solidFill>
            </a:endParaRPr>
          </a:p>
        </p:txBody>
      </p:sp>
    </p:spTree>
    <p:extLst>
      <p:ext uri="{BB962C8B-B14F-4D97-AF65-F5344CB8AC3E}">
        <p14:creationId xmlns:p14="http://schemas.microsoft.com/office/powerpoint/2010/main" val="365757609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dirty="0" smtClean="0"/>
              <a:t>Feedback Approaches</a:t>
            </a:r>
            <a:endParaRPr lang="en-US" dirty="0"/>
          </a:p>
        </p:txBody>
      </p:sp>
      <p:sp>
        <p:nvSpPr>
          <p:cNvPr id="6" name="TextBox 5"/>
          <p:cNvSpPr txBox="1"/>
          <p:nvPr/>
        </p:nvSpPr>
        <p:spPr>
          <a:xfrm>
            <a:off x="2710688" y="6211669"/>
            <a:ext cx="4365874" cy="523220"/>
          </a:xfrm>
          <a:prstGeom prst="rect">
            <a:avLst/>
          </a:prstGeom>
          <a:noFill/>
        </p:spPr>
        <p:txBody>
          <a:bodyPr wrap="none" rtlCol="0">
            <a:spAutoFit/>
          </a:bodyPr>
          <a:lstStyle/>
          <a:p>
            <a:pPr algn="ctr"/>
            <a:r>
              <a:rPr lang="en-US" sz="2800" b="1" i="1" dirty="0">
                <a:solidFill>
                  <a:prstClr val="white"/>
                </a:solidFill>
              </a:rPr>
              <a:t>It’s NOT about the 365</a:t>
            </a:r>
            <a:r>
              <a:rPr lang="en-US" sz="2800" b="1" i="1" baseline="30000" dirty="0">
                <a:solidFill>
                  <a:prstClr val="white"/>
                </a:solidFill>
              </a:rPr>
              <a:t>th</a:t>
            </a:r>
            <a:r>
              <a:rPr lang="en-US" sz="2800" b="1" i="1" dirty="0">
                <a:solidFill>
                  <a:prstClr val="white"/>
                </a:solidFill>
              </a:rPr>
              <a:t> day</a:t>
            </a:r>
          </a:p>
        </p:txBody>
      </p:sp>
      <p:sp>
        <p:nvSpPr>
          <p:cNvPr id="8" name="Date Placeholder 7"/>
          <p:cNvSpPr>
            <a:spLocks noGrp="1"/>
          </p:cNvSpPr>
          <p:nvPr>
            <p:ph type="dt" sz="half" idx="2"/>
          </p:nvPr>
        </p:nvSpPr>
        <p:spPr/>
        <p:txBody>
          <a:bodyPr/>
          <a:lstStyle/>
          <a:p>
            <a:r>
              <a:rPr lang="en-US" smtClean="0">
                <a:solidFill>
                  <a:srgbClr val="BFBFBF"/>
                </a:solidFill>
              </a:rPr>
              <a:t>DPMAP Rev.2 July 2016</a:t>
            </a:r>
            <a:endParaRPr lang="en-US" dirty="0">
              <a:solidFill>
                <a:srgbClr val="BFBFBF"/>
              </a:solidFill>
            </a:endParaRPr>
          </a:p>
        </p:txBody>
      </p:sp>
      <p:graphicFrame>
        <p:nvGraphicFramePr>
          <p:cNvPr id="3" name="Diagram 2"/>
          <p:cNvGraphicFramePr/>
          <p:nvPr>
            <p:extLst>
              <p:ext uri="{D42A27DB-BD31-4B8C-83A1-F6EECF244321}">
                <p14:modId xmlns:p14="http://schemas.microsoft.com/office/powerpoint/2010/main" val="2930221137"/>
              </p:ext>
            </p:extLst>
          </p:nvPr>
        </p:nvGraphicFramePr>
        <p:xfrm>
          <a:off x="304800" y="1066800"/>
          <a:ext cx="8534400" cy="499246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Slide Number Placeholder 1"/>
          <p:cNvSpPr>
            <a:spLocks noGrp="1"/>
          </p:cNvSpPr>
          <p:nvPr>
            <p:ph type="sldNum" sz="quarter" idx="12"/>
          </p:nvPr>
        </p:nvSpPr>
        <p:spPr/>
        <p:txBody>
          <a:bodyPr/>
          <a:lstStyle/>
          <a:p>
            <a:r>
              <a:rPr lang="en-US" smtClean="0">
                <a:solidFill>
                  <a:srgbClr val="BFBFBF"/>
                </a:solidFill>
              </a:rPr>
              <a:t>(</a:t>
            </a:r>
            <a:fld id="{07BB5704-CA4F-4330-932E-E70E78F78858}" type="slidenum">
              <a:rPr lang="en-US" smtClean="0">
                <a:solidFill>
                  <a:srgbClr val="BFBFBF"/>
                </a:solidFill>
              </a:rPr>
              <a:pPr/>
              <a:t>15</a:t>
            </a:fld>
            <a:r>
              <a:rPr lang="en-US" smtClean="0">
                <a:solidFill>
                  <a:srgbClr val="BFBFBF"/>
                </a:solidFill>
              </a:rPr>
              <a:t>)</a:t>
            </a:r>
            <a:endParaRPr lang="en-US" dirty="0">
              <a:solidFill>
                <a:srgbClr val="BFBFBF"/>
              </a:solidFill>
            </a:endParaRPr>
          </a:p>
        </p:txBody>
      </p:sp>
    </p:spTree>
    <p:extLst>
      <p:ext uri="{BB962C8B-B14F-4D97-AF65-F5344CB8AC3E}">
        <p14:creationId xmlns:p14="http://schemas.microsoft.com/office/powerpoint/2010/main" val="113551748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219201"/>
            <a:ext cx="8305800" cy="4906963"/>
          </a:xfrm>
        </p:spPr>
        <p:txBody>
          <a:bodyPr>
            <a:normAutofit/>
          </a:bodyPr>
          <a:lstStyle/>
          <a:p>
            <a:pPr>
              <a:buFont typeface="Wingdings" panose="05000000000000000000" pitchFamily="2" charset="2"/>
              <a:buChar char="ü"/>
            </a:pPr>
            <a:r>
              <a:rPr lang="en-US" dirty="0" smtClean="0"/>
              <a:t>Be specific and factual; don’t evaluate or judge</a:t>
            </a:r>
          </a:p>
          <a:p>
            <a:pPr>
              <a:buFont typeface="Wingdings" panose="05000000000000000000" pitchFamily="2" charset="2"/>
              <a:buChar char="ü"/>
            </a:pPr>
            <a:r>
              <a:rPr lang="en-US" dirty="0" smtClean="0"/>
              <a:t>Separate observations about behavior from the impact of the behavior</a:t>
            </a:r>
          </a:p>
          <a:p>
            <a:pPr>
              <a:buFont typeface="Wingdings" panose="05000000000000000000" pitchFamily="2" charset="2"/>
              <a:buChar char="ü"/>
            </a:pPr>
            <a:r>
              <a:rPr lang="en-US" dirty="0" smtClean="0"/>
              <a:t>Check for clarity to ensure that the receiver fully understands what’s being conveyed</a:t>
            </a:r>
          </a:p>
          <a:p>
            <a:pPr>
              <a:buFont typeface="Wingdings" panose="05000000000000000000" pitchFamily="2" charset="2"/>
              <a:buChar char="ü"/>
            </a:pPr>
            <a:r>
              <a:rPr lang="en-US" dirty="0" smtClean="0"/>
              <a:t>Refer to behaviors about which the receiver can do something</a:t>
            </a:r>
          </a:p>
          <a:p>
            <a:pPr>
              <a:buFont typeface="Wingdings" panose="05000000000000000000" pitchFamily="2" charset="2"/>
              <a:buChar char="ü"/>
            </a:pPr>
            <a:r>
              <a:rPr lang="en-US" dirty="0"/>
              <a:t>Provide </a:t>
            </a:r>
            <a:r>
              <a:rPr lang="en-US" dirty="0" smtClean="0"/>
              <a:t>timely feedback after </a:t>
            </a:r>
            <a:r>
              <a:rPr lang="en-US" dirty="0"/>
              <a:t>the </a:t>
            </a:r>
            <a:r>
              <a:rPr lang="en-US" dirty="0" smtClean="0"/>
              <a:t>behavior</a:t>
            </a:r>
            <a:endParaRPr lang="en-US" dirty="0"/>
          </a:p>
          <a:p>
            <a:pPr>
              <a:buFont typeface="Wingdings" panose="05000000000000000000" pitchFamily="2" charset="2"/>
              <a:buChar char="ü"/>
            </a:pPr>
            <a:endParaRPr lang="en-US" dirty="0" smtClean="0"/>
          </a:p>
        </p:txBody>
      </p:sp>
      <p:sp>
        <p:nvSpPr>
          <p:cNvPr id="2" name="Title 1"/>
          <p:cNvSpPr>
            <a:spLocks noGrp="1"/>
          </p:cNvSpPr>
          <p:nvPr>
            <p:ph type="title"/>
          </p:nvPr>
        </p:nvSpPr>
        <p:spPr/>
        <p:txBody>
          <a:bodyPr>
            <a:normAutofit/>
          </a:bodyPr>
          <a:lstStyle/>
          <a:p>
            <a:r>
              <a:rPr lang="en-US" dirty="0" smtClean="0"/>
              <a:t>Feedback Guidelines for the Feedback“er”</a:t>
            </a:r>
            <a:endParaRPr lang="en-US" dirty="0"/>
          </a:p>
        </p:txBody>
      </p:sp>
      <p:sp>
        <p:nvSpPr>
          <p:cNvPr id="6" name="TextBox 5"/>
          <p:cNvSpPr txBox="1"/>
          <p:nvPr/>
        </p:nvSpPr>
        <p:spPr>
          <a:xfrm>
            <a:off x="2710688" y="6211669"/>
            <a:ext cx="4365874" cy="523220"/>
          </a:xfrm>
          <a:prstGeom prst="rect">
            <a:avLst/>
          </a:prstGeom>
          <a:noFill/>
        </p:spPr>
        <p:txBody>
          <a:bodyPr wrap="none" rtlCol="0">
            <a:spAutoFit/>
          </a:bodyPr>
          <a:lstStyle/>
          <a:p>
            <a:pPr algn="ctr"/>
            <a:r>
              <a:rPr lang="en-US" sz="2800" b="1" i="1" dirty="0">
                <a:solidFill>
                  <a:prstClr val="white"/>
                </a:solidFill>
              </a:rPr>
              <a:t>It’s NOT about the 365</a:t>
            </a:r>
            <a:r>
              <a:rPr lang="en-US" sz="2800" b="1" i="1" baseline="30000" dirty="0">
                <a:solidFill>
                  <a:prstClr val="white"/>
                </a:solidFill>
              </a:rPr>
              <a:t>th</a:t>
            </a:r>
            <a:r>
              <a:rPr lang="en-US" sz="2800" b="1" i="1" dirty="0">
                <a:solidFill>
                  <a:prstClr val="white"/>
                </a:solidFill>
              </a:rPr>
              <a:t> day</a:t>
            </a:r>
          </a:p>
        </p:txBody>
      </p:sp>
      <p:sp>
        <p:nvSpPr>
          <p:cNvPr id="8" name="Date Placeholder 7"/>
          <p:cNvSpPr>
            <a:spLocks noGrp="1"/>
          </p:cNvSpPr>
          <p:nvPr>
            <p:ph type="dt" sz="half" idx="2"/>
          </p:nvPr>
        </p:nvSpPr>
        <p:spPr/>
        <p:txBody>
          <a:bodyPr/>
          <a:lstStyle/>
          <a:p>
            <a:r>
              <a:rPr lang="en-US" smtClean="0">
                <a:solidFill>
                  <a:srgbClr val="BFBFBF"/>
                </a:solidFill>
              </a:rPr>
              <a:t>DPMAP Rev.2 July 2016</a:t>
            </a:r>
            <a:endParaRPr lang="en-US" dirty="0">
              <a:solidFill>
                <a:srgbClr val="BFBFBF"/>
              </a:solidFill>
            </a:endParaRPr>
          </a:p>
        </p:txBody>
      </p:sp>
      <p:sp>
        <p:nvSpPr>
          <p:cNvPr id="4" name="Slide Number Placeholder 3"/>
          <p:cNvSpPr>
            <a:spLocks noGrp="1"/>
          </p:cNvSpPr>
          <p:nvPr>
            <p:ph type="sldNum" sz="quarter" idx="12"/>
          </p:nvPr>
        </p:nvSpPr>
        <p:spPr/>
        <p:txBody>
          <a:bodyPr/>
          <a:lstStyle/>
          <a:p>
            <a:r>
              <a:rPr lang="en-US" smtClean="0">
                <a:solidFill>
                  <a:srgbClr val="BFBFBF"/>
                </a:solidFill>
              </a:rPr>
              <a:t>(</a:t>
            </a:r>
            <a:fld id="{07BB5704-CA4F-4330-932E-E70E78F78858}" type="slidenum">
              <a:rPr lang="en-US" smtClean="0">
                <a:solidFill>
                  <a:srgbClr val="BFBFBF"/>
                </a:solidFill>
              </a:rPr>
              <a:pPr/>
              <a:t>16</a:t>
            </a:fld>
            <a:r>
              <a:rPr lang="en-US" smtClean="0">
                <a:solidFill>
                  <a:srgbClr val="BFBFBF"/>
                </a:solidFill>
              </a:rPr>
              <a:t>)</a:t>
            </a:r>
            <a:endParaRPr lang="en-US" dirty="0">
              <a:solidFill>
                <a:srgbClr val="BFBFBF"/>
              </a:solidFill>
            </a:endParaRPr>
          </a:p>
        </p:txBody>
      </p:sp>
    </p:spTree>
    <p:extLst>
      <p:ext uri="{BB962C8B-B14F-4D97-AF65-F5344CB8AC3E}">
        <p14:creationId xmlns:p14="http://schemas.microsoft.com/office/powerpoint/2010/main" val="319212299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Feedback Guidelines for the Feedback“ee”</a:t>
            </a:r>
            <a:endParaRPr lang="en-US" dirty="0"/>
          </a:p>
        </p:txBody>
      </p:sp>
      <p:sp>
        <p:nvSpPr>
          <p:cNvPr id="3" name="Content Placeholder 2"/>
          <p:cNvSpPr>
            <a:spLocks noGrp="1"/>
          </p:cNvSpPr>
          <p:nvPr>
            <p:ph idx="1"/>
          </p:nvPr>
        </p:nvSpPr>
        <p:spPr>
          <a:xfrm>
            <a:off x="4011947" y="5257800"/>
            <a:ext cx="5297317" cy="650632"/>
          </a:xfrm>
        </p:spPr>
        <p:txBody>
          <a:bodyPr>
            <a:normAutofit/>
          </a:bodyPr>
          <a:lstStyle/>
          <a:p>
            <a:pPr marL="0" indent="0" algn="ctr">
              <a:buNone/>
            </a:pPr>
            <a:r>
              <a:rPr lang="en-US" b="1" i="1" dirty="0" smtClean="0"/>
              <a:t>“Thank you for the feedback.”</a:t>
            </a:r>
            <a:endParaRPr lang="en-US" b="1" i="1" dirty="0"/>
          </a:p>
        </p:txBody>
      </p:sp>
      <p:pic>
        <p:nvPicPr>
          <p:cNvPr id="102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21048" t="45455" r="60423" b="31311"/>
          <a:stretch/>
        </p:blipFill>
        <p:spPr bwMode="auto">
          <a:xfrm>
            <a:off x="4419600" y="1066800"/>
            <a:ext cx="4482012" cy="4191000"/>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TextBox 6"/>
          <p:cNvSpPr txBox="1"/>
          <p:nvPr/>
        </p:nvSpPr>
        <p:spPr>
          <a:xfrm>
            <a:off x="2710688" y="6211669"/>
            <a:ext cx="4365874" cy="523220"/>
          </a:xfrm>
          <a:prstGeom prst="rect">
            <a:avLst/>
          </a:prstGeom>
          <a:noFill/>
        </p:spPr>
        <p:txBody>
          <a:bodyPr wrap="none" rtlCol="0">
            <a:spAutoFit/>
          </a:bodyPr>
          <a:lstStyle/>
          <a:p>
            <a:pPr algn="ctr"/>
            <a:r>
              <a:rPr lang="en-US" sz="2800" b="1" i="1" dirty="0">
                <a:solidFill>
                  <a:prstClr val="white"/>
                </a:solidFill>
              </a:rPr>
              <a:t>It’s NOT about the 365</a:t>
            </a:r>
            <a:r>
              <a:rPr lang="en-US" sz="2800" b="1" i="1" baseline="30000" dirty="0">
                <a:solidFill>
                  <a:prstClr val="white"/>
                </a:solidFill>
              </a:rPr>
              <a:t>th</a:t>
            </a:r>
            <a:r>
              <a:rPr lang="en-US" sz="2800" b="1" i="1" dirty="0">
                <a:solidFill>
                  <a:prstClr val="white"/>
                </a:solidFill>
              </a:rPr>
              <a:t> day</a:t>
            </a:r>
          </a:p>
        </p:txBody>
      </p:sp>
      <p:sp>
        <p:nvSpPr>
          <p:cNvPr id="8" name="Date Placeholder 7"/>
          <p:cNvSpPr>
            <a:spLocks noGrp="1"/>
          </p:cNvSpPr>
          <p:nvPr>
            <p:ph type="dt" sz="half" idx="2"/>
          </p:nvPr>
        </p:nvSpPr>
        <p:spPr/>
        <p:txBody>
          <a:bodyPr/>
          <a:lstStyle/>
          <a:p>
            <a:r>
              <a:rPr lang="en-US" smtClean="0">
                <a:solidFill>
                  <a:srgbClr val="BFBFBF"/>
                </a:solidFill>
              </a:rPr>
              <a:t>DPMAP Rev.2 July 2016</a:t>
            </a:r>
            <a:endParaRPr lang="en-US" dirty="0">
              <a:solidFill>
                <a:srgbClr val="BFBFBF"/>
              </a:solidFill>
            </a:endParaRPr>
          </a:p>
        </p:txBody>
      </p:sp>
      <p:sp>
        <p:nvSpPr>
          <p:cNvPr id="5" name="TextBox 4"/>
          <p:cNvSpPr txBox="1"/>
          <p:nvPr/>
        </p:nvSpPr>
        <p:spPr>
          <a:xfrm>
            <a:off x="0" y="1207919"/>
            <a:ext cx="4396653" cy="4154984"/>
          </a:xfrm>
          <a:prstGeom prst="rect">
            <a:avLst/>
          </a:prstGeom>
          <a:noFill/>
        </p:spPr>
        <p:txBody>
          <a:bodyPr wrap="none" rtlCol="0">
            <a:spAutoFit/>
          </a:bodyPr>
          <a:lstStyle/>
          <a:p>
            <a:pPr marL="342900" indent="-342900">
              <a:buFont typeface="Wingdings" panose="05000000000000000000" pitchFamily="2" charset="2"/>
              <a:buChar char="ü"/>
            </a:pPr>
            <a:r>
              <a:rPr lang="en-US" sz="2400" dirty="0" smtClean="0"/>
              <a:t>Just Listen</a:t>
            </a:r>
          </a:p>
          <a:p>
            <a:pPr marL="342900" indent="-342900">
              <a:buFont typeface="Wingdings" panose="05000000000000000000" pitchFamily="2" charset="2"/>
              <a:buChar char="ü"/>
            </a:pPr>
            <a:endParaRPr lang="en-US" sz="2400" dirty="0" smtClean="0"/>
          </a:p>
          <a:p>
            <a:pPr marL="342900" indent="-342900">
              <a:buFont typeface="Wingdings" panose="05000000000000000000" pitchFamily="2" charset="2"/>
              <a:buChar char="ü"/>
            </a:pPr>
            <a:r>
              <a:rPr lang="en-US" sz="2400" dirty="0" smtClean="0"/>
              <a:t>Don’t interrupt</a:t>
            </a:r>
          </a:p>
          <a:p>
            <a:endParaRPr lang="en-US" sz="2400" dirty="0" smtClean="0"/>
          </a:p>
          <a:p>
            <a:pPr marL="342900" indent="-342900">
              <a:buFont typeface="Wingdings" panose="05000000000000000000" pitchFamily="2" charset="2"/>
              <a:buChar char="ü"/>
            </a:pPr>
            <a:r>
              <a:rPr lang="en-US" sz="2400" dirty="0" smtClean="0"/>
              <a:t>Don’t  get defensive</a:t>
            </a:r>
          </a:p>
          <a:p>
            <a:pPr marL="342900" indent="-342900">
              <a:buFont typeface="Wingdings" panose="05000000000000000000" pitchFamily="2" charset="2"/>
              <a:buChar char="ü"/>
            </a:pPr>
            <a:endParaRPr lang="en-US" sz="2400" dirty="0"/>
          </a:p>
          <a:p>
            <a:pPr marL="342900" indent="-342900">
              <a:buFont typeface="Wingdings" panose="05000000000000000000" pitchFamily="2" charset="2"/>
              <a:buChar char="ü"/>
            </a:pPr>
            <a:r>
              <a:rPr lang="en-US" sz="2400" dirty="0" smtClean="0"/>
              <a:t>If things get awkward or too</a:t>
            </a:r>
          </a:p>
          <a:p>
            <a:r>
              <a:rPr lang="en-US" sz="2400" dirty="0" smtClean="0"/>
              <a:t>emotional, don’t respond and ask</a:t>
            </a:r>
          </a:p>
          <a:p>
            <a:r>
              <a:rPr lang="en-US" sz="2400" dirty="0" smtClean="0"/>
              <a:t>for a break.  But be sure to  </a:t>
            </a:r>
          </a:p>
          <a:p>
            <a:r>
              <a:rPr lang="en-US" sz="2400" dirty="0" smtClean="0"/>
              <a:t>re-connect with person giving </a:t>
            </a:r>
          </a:p>
          <a:p>
            <a:r>
              <a:rPr lang="en-US" sz="2400" dirty="0" smtClean="0"/>
              <a:t>feedback</a:t>
            </a:r>
            <a:endParaRPr lang="en-US" sz="2400" dirty="0"/>
          </a:p>
        </p:txBody>
      </p:sp>
      <p:sp>
        <p:nvSpPr>
          <p:cNvPr id="4" name="Slide Number Placeholder 3"/>
          <p:cNvSpPr>
            <a:spLocks noGrp="1"/>
          </p:cNvSpPr>
          <p:nvPr>
            <p:ph type="sldNum" sz="quarter" idx="12"/>
          </p:nvPr>
        </p:nvSpPr>
        <p:spPr/>
        <p:txBody>
          <a:bodyPr/>
          <a:lstStyle/>
          <a:p>
            <a:r>
              <a:rPr lang="en-US" smtClean="0">
                <a:solidFill>
                  <a:srgbClr val="BFBFBF"/>
                </a:solidFill>
              </a:rPr>
              <a:t>(</a:t>
            </a:r>
            <a:fld id="{07BB5704-CA4F-4330-932E-E70E78F78858}" type="slidenum">
              <a:rPr lang="en-US" smtClean="0">
                <a:solidFill>
                  <a:srgbClr val="BFBFBF"/>
                </a:solidFill>
              </a:rPr>
              <a:pPr/>
              <a:t>17</a:t>
            </a:fld>
            <a:r>
              <a:rPr lang="en-US" smtClean="0">
                <a:solidFill>
                  <a:srgbClr val="BFBFBF"/>
                </a:solidFill>
              </a:rPr>
              <a:t>)</a:t>
            </a:r>
            <a:endParaRPr lang="en-US" dirty="0">
              <a:solidFill>
                <a:srgbClr val="BFBFBF"/>
              </a:solidFill>
            </a:endParaRPr>
          </a:p>
        </p:txBody>
      </p:sp>
    </p:spTree>
    <p:extLst>
      <p:ext uri="{BB962C8B-B14F-4D97-AF65-F5344CB8AC3E}">
        <p14:creationId xmlns:p14="http://schemas.microsoft.com/office/powerpoint/2010/main" val="191600046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65495" y="1531623"/>
            <a:ext cx="8476614" cy="1694904"/>
          </a:xfrm>
        </p:spPr>
        <p:txBody>
          <a:bodyPr>
            <a:normAutofit/>
          </a:bodyPr>
          <a:lstStyle/>
          <a:p>
            <a:r>
              <a:rPr lang="en-US" dirty="0" smtClean="0"/>
              <a:t>Partner with someone on</a:t>
            </a:r>
            <a:r>
              <a:rPr lang="en-US" dirty="0"/>
              <a:t> </a:t>
            </a:r>
            <a:r>
              <a:rPr lang="en-US" dirty="0" smtClean="0"/>
              <a:t>the team to offer positive feedback based on an experience you had with that person</a:t>
            </a:r>
            <a:endParaRPr lang="en-US" dirty="0"/>
          </a:p>
        </p:txBody>
      </p:sp>
      <p:sp>
        <p:nvSpPr>
          <p:cNvPr id="2" name="Title 1"/>
          <p:cNvSpPr>
            <a:spLocks noGrp="1"/>
          </p:cNvSpPr>
          <p:nvPr>
            <p:ph type="title"/>
          </p:nvPr>
        </p:nvSpPr>
        <p:spPr/>
        <p:txBody>
          <a:bodyPr>
            <a:normAutofit/>
          </a:bodyPr>
          <a:lstStyle/>
          <a:p>
            <a:r>
              <a:rPr lang="en-US" dirty="0" smtClean="0"/>
              <a:t>Feedback Practice</a:t>
            </a:r>
            <a:endParaRPr lang="en-US" dirty="0"/>
          </a:p>
        </p:txBody>
      </p:sp>
      <p:sp>
        <p:nvSpPr>
          <p:cNvPr id="7" name="TextBox 6"/>
          <p:cNvSpPr txBox="1"/>
          <p:nvPr/>
        </p:nvSpPr>
        <p:spPr>
          <a:xfrm>
            <a:off x="2710688" y="6211669"/>
            <a:ext cx="4365874" cy="523220"/>
          </a:xfrm>
          <a:prstGeom prst="rect">
            <a:avLst/>
          </a:prstGeom>
          <a:noFill/>
        </p:spPr>
        <p:txBody>
          <a:bodyPr wrap="none" rtlCol="0">
            <a:spAutoFit/>
          </a:bodyPr>
          <a:lstStyle/>
          <a:p>
            <a:pPr algn="ctr"/>
            <a:r>
              <a:rPr lang="en-US" sz="2800" b="1" i="1" dirty="0">
                <a:solidFill>
                  <a:prstClr val="white"/>
                </a:solidFill>
              </a:rPr>
              <a:t>It’s NOT about the 365</a:t>
            </a:r>
            <a:r>
              <a:rPr lang="en-US" sz="2800" b="1" i="1" baseline="30000" dirty="0">
                <a:solidFill>
                  <a:prstClr val="white"/>
                </a:solidFill>
              </a:rPr>
              <a:t>th</a:t>
            </a:r>
            <a:r>
              <a:rPr lang="en-US" sz="2800" b="1" i="1" dirty="0">
                <a:solidFill>
                  <a:prstClr val="white"/>
                </a:solidFill>
              </a:rPr>
              <a:t> day</a:t>
            </a:r>
          </a:p>
        </p:txBody>
      </p:sp>
      <p:sp>
        <p:nvSpPr>
          <p:cNvPr id="8" name="Date Placeholder 7"/>
          <p:cNvSpPr>
            <a:spLocks noGrp="1"/>
          </p:cNvSpPr>
          <p:nvPr>
            <p:ph type="dt" sz="half" idx="2"/>
          </p:nvPr>
        </p:nvSpPr>
        <p:spPr/>
        <p:txBody>
          <a:bodyPr/>
          <a:lstStyle/>
          <a:p>
            <a:r>
              <a:rPr lang="en-US" smtClean="0">
                <a:solidFill>
                  <a:srgbClr val="BFBFBF"/>
                </a:solidFill>
              </a:rPr>
              <a:t>DPMAP Rev.2 July 2016</a:t>
            </a:r>
            <a:endParaRPr lang="en-US" dirty="0">
              <a:solidFill>
                <a:srgbClr val="BFBFBF"/>
              </a:solidFill>
            </a:endParaRPr>
          </a:p>
        </p:txBody>
      </p:sp>
      <p:pic>
        <p:nvPicPr>
          <p:cNvPr id="2050" name="Picture 2" descr="https://mydcpas.cpms.osd.mil/References/PublishingImages/Vector%20Graphics/_t/shutterstock_110667983-thmb_jpg.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48560" y="2921793"/>
            <a:ext cx="4257040" cy="2993231"/>
          </a:xfrm>
          <a:prstGeom prst="rect">
            <a:avLst/>
          </a:prstGeom>
          <a:noFill/>
          <a:extLst>
            <a:ext uri="{909E8E84-426E-40DD-AFC4-6F175D3DCCD1}">
              <a14:hiddenFill xmlns:a14="http://schemas.microsoft.com/office/drawing/2010/main">
                <a:solidFill>
                  <a:srgbClr val="FFFFFF"/>
                </a:solidFill>
              </a14:hiddenFill>
            </a:ext>
          </a:extLst>
        </p:spPr>
      </p:pic>
      <p:sp>
        <p:nvSpPr>
          <p:cNvPr id="4" name="Slide Number Placeholder 3"/>
          <p:cNvSpPr>
            <a:spLocks noGrp="1"/>
          </p:cNvSpPr>
          <p:nvPr>
            <p:ph type="sldNum" sz="quarter" idx="12"/>
          </p:nvPr>
        </p:nvSpPr>
        <p:spPr/>
        <p:txBody>
          <a:bodyPr/>
          <a:lstStyle/>
          <a:p>
            <a:r>
              <a:rPr lang="en-US" smtClean="0">
                <a:solidFill>
                  <a:srgbClr val="BFBFBF"/>
                </a:solidFill>
              </a:rPr>
              <a:t>(</a:t>
            </a:r>
            <a:fld id="{07BB5704-CA4F-4330-932E-E70E78F78858}" type="slidenum">
              <a:rPr lang="en-US" smtClean="0">
                <a:solidFill>
                  <a:srgbClr val="BFBFBF"/>
                </a:solidFill>
              </a:rPr>
              <a:pPr/>
              <a:t>18</a:t>
            </a:fld>
            <a:r>
              <a:rPr lang="en-US" smtClean="0">
                <a:solidFill>
                  <a:srgbClr val="BFBFBF"/>
                </a:solidFill>
              </a:rPr>
              <a:t>)</a:t>
            </a:r>
            <a:endParaRPr lang="en-US" dirty="0">
              <a:solidFill>
                <a:srgbClr val="BFBFBF"/>
              </a:solidFill>
            </a:endParaRPr>
          </a:p>
        </p:txBody>
      </p:sp>
    </p:spTree>
    <p:extLst>
      <p:ext uri="{BB962C8B-B14F-4D97-AF65-F5344CB8AC3E}">
        <p14:creationId xmlns:p14="http://schemas.microsoft.com/office/powerpoint/2010/main" val="59308536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Learning Objectives Review</a:t>
            </a:r>
            <a:endParaRPr lang="en-US" dirty="0"/>
          </a:p>
        </p:txBody>
      </p:sp>
      <p:sp>
        <p:nvSpPr>
          <p:cNvPr id="3" name="Content Placeholder 2"/>
          <p:cNvSpPr>
            <a:spLocks noGrp="1"/>
          </p:cNvSpPr>
          <p:nvPr>
            <p:ph idx="1"/>
          </p:nvPr>
        </p:nvSpPr>
        <p:spPr/>
        <p:txBody>
          <a:bodyPr>
            <a:normAutofit/>
          </a:bodyPr>
          <a:lstStyle/>
          <a:p>
            <a:pPr marL="0" lvl="0" indent="0">
              <a:spcAft>
                <a:spcPts val="1200"/>
              </a:spcAft>
              <a:buNone/>
            </a:pPr>
            <a:r>
              <a:rPr lang="en-US" sz="2800" dirty="0" smtClean="0"/>
              <a:t>You should now be able to: </a:t>
            </a:r>
          </a:p>
          <a:p>
            <a:pPr lvl="0"/>
            <a:r>
              <a:rPr lang="en-US" dirty="0" smtClean="0"/>
              <a:t>Define </a:t>
            </a:r>
            <a:r>
              <a:rPr lang="en-US" dirty="0"/>
              <a:t>the role continuous feedback plays in successful performance management.</a:t>
            </a:r>
          </a:p>
          <a:p>
            <a:pPr lvl="0"/>
            <a:r>
              <a:rPr lang="en-US" dirty="0"/>
              <a:t>Identify behaviors that promote a constructive performance feedback session.</a:t>
            </a:r>
          </a:p>
          <a:p>
            <a:pPr lvl="0"/>
            <a:r>
              <a:rPr lang="en-US" dirty="0"/>
              <a:t>Explain how helpful performance feedback is beneficial for supervisors and employees </a:t>
            </a:r>
          </a:p>
          <a:p>
            <a:r>
              <a:rPr lang="en-US" dirty="0"/>
              <a:t>Give examples of how to provide effective performance feedback. </a:t>
            </a:r>
            <a:endParaRPr lang="en-US" dirty="0" smtClean="0"/>
          </a:p>
        </p:txBody>
      </p:sp>
      <p:sp>
        <p:nvSpPr>
          <p:cNvPr id="6" name="TextBox 5"/>
          <p:cNvSpPr txBox="1"/>
          <p:nvPr/>
        </p:nvSpPr>
        <p:spPr>
          <a:xfrm>
            <a:off x="2710688" y="6211669"/>
            <a:ext cx="4365874" cy="523220"/>
          </a:xfrm>
          <a:prstGeom prst="rect">
            <a:avLst/>
          </a:prstGeom>
          <a:noFill/>
        </p:spPr>
        <p:txBody>
          <a:bodyPr wrap="none" rtlCol="0">
            <a:spAutoFit/>
          </a:bodyPr>
          <a:lstStyle/>
          <a:p>
            <a:pPr algn="ctr"/>
            <a:r>
              <a:rPr lang="en-US" sz="2800" b="1" i="1" dirty="0">
                <a:solidFill>
                  <a:prstClr val="white"/>
                </a:solidFill>
              </a:rPr>
              <a:t>It’s NOT about the 365</a:t>
            </a:r>
            <a:r>
              <a:rPr lang="en-US" sz="2800" b="1" i="1" baseline="30000" dirty="0">
                <a:solidFill>
                  <a:prstClr val="white"/>
                </a:solidFill>
              </a:rPr>
              <a:t>th</a:t>
            </a:r>
            <a:r>
              <a:rPr lang="en-US" sz="2800" b="1" i="1" dirty="0">
                <a:solidFill>
                  <a:prstClr val="white"/>
                </a:solidFill>
              </a:rPr>
              <a:t> day</a:t>
            </a:r>
          </a:p>
        </p:txBody>
      </p:sp>
      <p:sp>
        <p:nvSpPr>
          <p:cNvPr id="8" name="Date Placeholder 7"/>
          <p:cNvSpPr>
            <a:spLocks noGrp="1"/>
          </p:cNvSpPr>
          <p:nvPr>
            <p:ph type="dt" sz="half" idx="2"/>
          </p:nvPr>
        </p:nvSpPr>
        <p:spPr/>
        <p:txBody>
          <a:bodyPr/>
          <a:lstStyle/>
          <a:p>
            <a:r>
              <a:rPr lang="en-US" smtClean="0">
                <a:solidFill>
                  <a:srgbClr val="BFBFBF"/>
                </a:solidFill>
              </a:rPr>
              <a:t>DPMAP Rev.2 July 2016</a:t>
            </a:r>
            <a:endParaRPr lang="en-US" dirty="0">
              <a:solidFill>
                <a:srgbClr val="BFBFBF"/>
              </a:solidFill>
            </a:endParaRPr>
          </a:p>
        </p:txBody>
      </p:sp>
      <p:sp>
        <p:nvSpPr>
          <p:cNvPr id="4" name="Slide Number Placeholder 3"/>
          <p:cNvSpPr>
            <a:spLocks noGrp="1"/>
          </p:cNvSpPr>
          <p:nvPr>
            <p:ph type="sldNum" sz="quarter" idx="12"/>
          </p:nvPr>
        </p:nvSpPr>
        <p:spPr/>
        <p:txBody>
          <a:bodyPr/>
          <a:lstStyle/>
          <a:p>
            <a:r>
              <a:rPr lang="en-US" smtClean="0">
                <a:solidFill>
                  <a:srgbClr val="BFBFBF"/>
                </a:solidFill>
              </a:rPr>
              <a:t>(</a:t>
            </a:r>
            <a:fld id="{07BB5704-CA4F-4330-932E-E70E78F78858}" type="slidenum">
              <a:rPr lang="en-US" smtClean="0">
                <a:solidFill>
                  <a:srgbClr val="BFBFBF"/>
                </a:solidFill>
              </a:rPr>
              <a:pPr/>
              <a:t>19</a:t>
            </a:fld>
            <a:r>
              <a:rPr lang="en-US" smtClean="0">
                <a:solidFill>
                  <a:srgbClr val="BFBFBF"/>
                </a:solidFill>
              </a:rPr>
              <a:t>)</a:t>
            </a:r>
            <a:endParaRPr lang="en-US" dirty="0">
              <a:solidFill>
                <a:srgbClr val="BFBFBF"/>
              </a:solidFill>
            </a:endParaRPr>
          </a:p>
        </p:txBody>
      </p:sp>
    </p:spTree>
    <p:extLst>
      <p:ext uri="{BB962C8B-B14F-4D97-AF65-F5344CB8AC3E}">
        <p14:creationId xmlns:p14="http://schemas.microsoft.com/office/powerpoint/2010/main" val="362516057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The following words appear running horizontally and vertically in a decorative arrangement:&#10;Leadership, Excellence, Service, Hiring, New Beginnings, Pride, Readiness, Workforce Planning, Ownership, Tools, Mission, Accountablity, Teamwork, Performance, Rewards, Supervisory Performance, Communication, Guides, Focus, Mentoring, Commitment, Training" title="New Beginnigs Word Cloud"/>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3001" y="999067"/>
            <a:ext cx="7828241" cy="5192753"/>
          </a:xfrm>
          <a:prstGeom prst="rect">
            <a:avLst/>
          </a:prstGeom>
        </p:spPr>
      </p:pic>
      <p:sp>
        <p:nvSpPr>
          <p:cNvPr id="7" name="TextBox 6"/>
          <p:cNvSpPr txBox="1"/>
          <p:nvPr/>
        </p:nvSpPr>
        <p:spPr>
          <a:xfrm>
            <a:off x="2710688" y="6211669"/>
            <a:ext cx="4365874" cy="523220"/>
          </a:xfrm>
          <a:prstGeom prst="rect">
            <a:avLst/>
          </a:prstGeom>
          <a:noFill/>
        </p:spPr>
        <p:txBody>
          <a:bodyPr wrap="none" rtlCol="0">
            <a:spAutoFit/>
          </a:bodyPr>
          <a:lstStyle/>
          <a:p>
            <a:pPr algn="ctr"/>
            <a:r>
              <a:rPr lang="en-US" sz="2800" b="1" i="1" dirty="0">
                <a:solidFill>
                  <a:prstClr val="white"/>
                </a:solidFill>
              </a:rPr>
              <a:t>It’s NOT about the 365</a:t>
            </a:r>
            <a:r>
              <a:rPr lang="en-US" sz="2800" b="1" i="1" baseline="30000" dirty="0">
                <a:solidFill>
                  <a:prstClr val="white"/>
                </a:solidFill>
              </a:rPr>
              <a:t>th</a:t>
            </a:r>
            <a:r>
              <a:rPr lang="en-US" sz="2800" b="1" i="1" dirty="0">
                <a:solidFill>
                  <a:prstClr val="white"/>
                </a:solidFill>
              </a:rPr>
              <a:t> day</a:t>
            </a:r>
          </a:p>
        </p:txBody>
      </p:sp>
      <p:sp>
        <p:nvSpPr>
          <p:cNvPr id="2" name="Date Placeholder 1"/>
          <p:cNvSpPr>
            <a:spLocks noGrp="1"/>
          </p:cNvSpPr>
          <p:nvPr>
            <p:ph type="dt" sz="half" idx="2"/>
          </p:nvPr>
        </p:nvSpPr>
        <p:spPr/>
        <p:txBody>
          <a:bodyPr/>
          <a:lstStyle/>
          <a:p>
            <a:r>
              <a:rPr lang="en-US" smtClean="0">
                <a:solidFill>
                  <a:srgbClr val="BFBFBF"/>
                </a:solidFill>
              </a:rPr>
              <a:t>DPMAP Rev.2 July 2016</a:t>
            </a:r>
            <a:endParaRPr lang="en-US" dirty="0">
              <a:solidFill>
                <a:srgbClr val="BFBFBF"/>
              </a:solidFill>
            </a:endParaRPr>
          </a:p>
        </p:txBody>
      </p:sp>
      <p:sp>
        <p:nvSpPr>
          <p:cNvPr id="3" name="Slide Number Placeholder 2"/>
          <p:cNvSpPr>
            <a:spLocks noGrp="1"/>
          </p:cNvSpPr>
          <p:nvPr>
            <p:ph type="sldNum" sz="quarter" idx="12"/>
          </p:nvPr>
        </p:nvSpPr>
        <p:spPr/>
        <p:txBody>
          <a:bodyPr/>
          <a:lstStyle/>
          <a:p>
            <a:r>
              <a:rPr lang="en-US" smtClean="0">
                <a:solidFill>
                  <a:srgbClr val="BFBFBF"/>
                </a:solidFill>
              </a:rPr>
              <a:t>(</a:t>
            </a:r>
            <a:fld id="{07BB5704-CA4F-4330-932E-E70E78F78858}" type="slidenum">
              <a:rPr lang="en-US" smtClean="0">
                <a:solidFill>
                  <a:srgbClr val="BFBFBF"/>
                </a:solidFill>
              </a:rPr>
              <a:pPr/>
              <a:t>2</a:t>
            </a:fld>
            <a:r>
              <a:rPr lang="en-US" smtClean="0">
                <a:solidFill>
                  <a:srgbClr val="BFBFBF"/>
                </a:solidFill>
              </a:rPr>
              <a:t>)</a:t>
            </a:r>
            <a:endParaRPr lang="en-US" dirty="0">
              <a:solidFill>
                <a:srgbClr val="BFBFBF"/>
              </a:solidFill>
            </a:endParaRPr>
          </a:p>
        </p:txBody>
      </p:sp>
    </p:spTree>
    <p:extLst>
      <p:ext uri="{BB962C8B-B14F-4D97-AF65-F5344CB8AC3E}">
        <p14:creationId xmlns:p14="http://schemas.microsoft.com/office/powerpoint/2010/main" val="183838276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Picture 19"/>
          <p:cNvPicPr>
            <a:picLocks noChangeAspect="1"/>
          </p:cNvPicPr>
          <p:nvPr/>
        </p:nvPicPr>
        <p:blipFill>
          <a:blip r:embed="rId3" cstate="print">
            <a:duotone>
              <a:schemeClr val="bg2">
                <a:shade val="45000"/>
                <a:satMod val="135000"/>
              </a:schemeClr>
              <a:prstClr val="white"/>
            </a:duotone>
          </a:blip>
          <a:stretch>
            <a:fillRect/>
          </a:stretch>
        </p:blipFill>
        <p:spPr>
          <a:xfrm>
            <a:off x="1662476" y="2857911"/>
            <a:ext cx="5819048" cy="3314286"/>
          </a:xfrm>
          <a:prstGeom prst="rect">
            <a:avLst/>
          </a:prstGeom>
        </p:spPr>
      </p:pic>
      <p:sp>
        <p:nvSpPr>
          <p:cNvPr id="6" name="Text Placeholder 5"/>
          <p:cNvSpPr>
            <a:spLocks noGrp="1"/>
          </p:cNvSpPr>
          <p:nvPr>
            <p:ph type="body" sz="quarter" idx="13"/>
          </p:nvPr>
        </p:nvSpPr>
        <p:spPr/>
        <p:txBody>
          <a:bodyPr/>
          <a:lstStyle/>
          <a:p>
            <a:r>
              <a:rPr lang="en-US" dirty="0" smtClean="0"/>
              <a:t>Are there any questions?</a:t>
            </a:r>
            <a:endParaRPr lang="en-US" dirty="0"/>
          </a:p>
        </p:txBody>
      </p:sp>
      <p:sp>
        <p:nvSpPr>
          <p:cNvPr id="2" name="Title 1"/>
          <p:cNvSpPr>
            <a:spLocks noGrp="1"/>
          </p:cNvSpPr>
          <p:nvPr>
            <p:ph type="title"/>
          </p:nvPr>
        </p:nvSpPr>
        <p:spPr/>
        <p:txBody>
          <a:bodyPr/>
          <a:lstStyle/>
          <a:p>
            <a:r>
              <a:rPr lang="en-US" dirty="0" smtClean="0"/>
              <a:t>Questions?</a:t>
            </a:r>
            <a:endParaRPr lang="en-US" dirty="0"/>
          </a:p>
        </p:txBody>
      </p:sp>
      <p:sp>
        <p:nvSpPr>
          <p:cNvPr id="7" name="TextBox 6"/>
          <p:cNvSpPr txBox="1"/>
          <p:nvPr/>
        </p:nvSpPr>
        <p:spPr>
          <a:xfrm>
            <a:off x="2710688" y="6211669"/>
            <a:ext cx="4365874" cy="523220"/>
          </a:xfrm>
          <a:prstGeom prst="rect">
            <a:avLst/>
          </a:prstGeom>
          <a:noFill/>
        </p:spPr>
        <p:txBody>
          <a:bodyPr wrap="none" rtlCol="0">
            <a:spAutoFit/>
          </a:bodyPr>
          <a:lstStyle/>
          <a:p>
            <a:pPr algn="ctr"/>
            <a:r>
              <a:rPr lang="en-US" sz="2800" b="1" i="1" dirty="0">
                <a:solidFill>
                  <a:prstClr val="white"/>
                </a:solidFill>
              </a:rPr>
              <a:t>It’s NOT about the 365</a:t>
            </a:r>
            <a:r>
              <a:rPr lang="en-US" sz="2800" b="1" i="1" baseline="30000" dirty="0">
                <a:solidFill>
                  <a:prstClr val="white"/>
                </a:solidFill>
              </a:rPr>
              <a:t>th</a:t>
            </a:r>
            <a:r>
              <a:rPr lang="en-US" sz="2800" b="1" i="1" dirty="0">
                <a:solidFill>
                  <a:prstClr val="white"/>
                </a:solidFill>
              </a:rPr>
              <a:t> day</a:t>
            </a:r>
          </a:p>
        </p:txBody>
      </p:sp>
      <p:sp>
        <p:nvSpPr>
          <p:cNvPr id="4" name="Date Placeholder 3"/>
          <p:cNvSpPr>
            <a:spLocks noGrp="1"/>
          </p:cNvSpPr>
          <p:nvPr>
            <p:ph type="dt" sz="half" idx="2"/>
          </p:nvPr>
        </p:nvSpPr>
        <p:spPr/>
        <p:txBody>
          <a:bodyPr/>
          <a:lstStyle/>
          <a:p>
            <a:r>
              <a:rPr lang="en-US" smtClean="0">
                <a:solidFill>
                  <a:srgbClr val="BFBFBF"/>
                </a:solidFill>
              </a:rPr>
              <a:t>DPMAP Rev.2 July 2016</a:t>
            </a:r>
            <a:endParaRPr lang="en-US" dirty="0">
              <a:solidFill>
                <a:srgbClr val="BFBFBF"/>
              </a:solidFill>
            </a:endParaRPr>
          </a:p>
        </p:txBody>
      </p:sp>
      <p:sp>
        <p:nvSpPr>
          <p:cNvPr id="3" name="Slide Number Placeholder 2"/>
          <p:cNvSpPr>
            <a:spLocks noGrp="1"/>
          </p:cNvSpPr>
          <p:nvPr>
            <p:ph type="sldNum" sz="quarter" idx="12"/>
          </p:nvPr>
        </p:nvSpPr>
        <p:spPr/>
        <p:txBody>
          <a:bodyPr/>
          <a:lstStyle/>
          <a:p>
            <a:r>
              <a:rPr lang="en-US" smtClean="0">
                <a:solidFill>
                  <a:srgbClr val="BFBFBF"/>
                </a:solidFill>
              </a:rPr>
              <a:t>(</a:t>
            </a:r>
            <a:fld id="{07BB5704-CA4F-4330-932E-E70E78F78858}" type="slidenum">
              <a:rPr lang="en-US" smtClean="0">
                <a:solidFill>
                  <a:srgbClr val="BFBFBF"/>
                </a:solidFill>
              </a:rPr>
              <a:pPr/>
              <a:t>20</a:t>
            </a:fld>
            <a:r>
              <a:rPr lang="en-US" smtClean="0">
                <a:solidFill>
                  <a:srgbClr val="BFBFBF"/>
                </a:solidFill>
              </a:rPr>
              <a:t>)</a:t>
            </a:r>
            <a:endParaRPr lang="en-US" dirty="0">
              <a:solidFill>
                <a:srgbClr val="BFBFBF"/>
              </a:solidFill>
            </a:endParaRPr>
          </a:p>
        </p:txBody>
      </p:sp>
    </p:spTree>
    <p:extLst>
      <p:ext uri="{BB962C8B-B14F-4D97-AF65-F5344CB8AC3E}">
        <p14:creationId xmlns:p14="http://schemas.microsoft.com/office/powerpoint/2010/main" val="159113131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a:xfrm>
            <a:off x="304800" y="1066800"/>
            <a:ext cx="8610600" cy="5105400"/>
          </a:xfrm>
        </p:spPr>
        <p:txBody>
          <a:bodyPr>
            <a:normAutofit fontScale="70000" lnSpcReduction="20000"/>
          </a:bodyPr>
          <a:lstStyle/>
          <a:p>
            <a:pPr>
              <a:spcAft>
                <a:spcPts val="600"/>
              </a:spcAft>
            </a:pPr>
            <a:r>
              <a:rPr lang="en-US" sz="2200" dirty="0"/>
              <a:t>National Defense Authorization Act for Fiscal Year 2010 </a:t>
            </a:r>
            <a:r>
              <a:rPr lang="en-US" sz="2200" i="1" dirty="0"/>
              <a:t>Section 1113(d) </a:t>
            </a:r>
            <a:r>
              <a:rPr lang="en-US" sz="2200" dirty="0"/>
              <a:t>(Washington D.C.: November 2011) </a:t>
            </a:r>
          </a:p>
          <a:p>
            <a:pPr lvl="0">
              <a:spcAft>
                <a:spcPts val="600"/>
              </a:spcAft>
            </a:pPr>
            <a:r>
              <a:rPr lang="en-US" sz="2200" dirty="0" smtClean="0"/>
              <a:t>DODI </a:t>
            </a:r>
            <a:r>
              <a:rPr lang="en-US" sz="2200" dirty="0"/>
              <a:t>1400.25, Volume 431, </a:t>
            </a:r>
            <a:r>
              <a:rPr lang="en-US" sz="2200" i="1" dirty="0"/>
              <a:t>DoD Civilian Personnel Management System: Performance Management</a:t>
            </a:r>
            <a:r>
              <a:rPr lang="en-US" sz="2200" dirty="0"/>
              <a:t> and </a:t>
            </a:r>
            <a:r>
              <a:rPr lang="en-US" sz="2200" i="1" dirty="0"/>
              <a:t>Appraisal Program.</a:t>
            </a:r>
          </a:p>
          <a:p>
            <a:pPr>
              <a:spcAft>
                <a:spcPts val="600"/>
              </a:spcAft>
            </a:pPr>
            <a:r>
              <a:rPr lang="en-US" sz="2200" dirty="0"/>
              <a:t>DODI 1400.25, Volume 451, </a:t>
            </a:r>
            <a:r>
              <a:rPr lang="en-US" sz="2200" i="1" dirty="0"/>
              <a:t>DoD Civilian Personnel Management System: Awards. </a:t>
            </a:r>
          </a:p>
          <a:p>
            <a:r>
              <a:rPr lang="en-US" sz="2200" dirty="0" smtClean="0"/>
              <a:t>DCPAS </a:t>
            </a:r>
            <a:r>
              <a:rPr lang="en-US" sz="2200" dirty="0"/>
              <a:t>Resources and References web site:</a:t>
            </a:r>
          </a:p>
          <a:p>
            <a:pPr marL="0" indent="0">
              <a:buNone/>
            </a:pPr>
            <a:r>
              <a:rPr lang="en-US" sz="2200" dirty="0">
                <a:hlinkClick r:id="rId3"/>
              </a:rPr>
              <a:t>https://www.cpms.osd.mil/Subpage/NewBeginnings/ResourcesReferences/</a:t>
            </a:r>
            <a:endParaRPr lang="en-US" sz="2200" dirty="0"/>
          </a:p>
          <a:p>
            <a:r>
              <a:rPr lang="en-US" sz="2200" dirty="0"/>
              <a:t>DCPAS HR Toolkit:</a:t>
            </a:r>
          </a:p>
          <a:p>
            <a:pPr marL="0" indent="0">
              <a:buNone/>
            </a:pPr>
            <a:r>
              <a:rPr lang="en-US" sz="2200" dirty="0">
                <a:hlinkClick r:id="rId4"/>
              </a:rPr>
              <a:t>https://dodhrinfo.cpms.osd.mil/Directorates/HROPS/Labor-and-Employee- </a:t>
            </a:r>
            <a:r>
              <a:rPr lang="en-US" sz="2200" dirty="0" smtClean="0">
                <a:hlinkClick r:id="rId4"/>
              </a:rPr>
              <a:t>Relations/Performance-Management/Pages/PM-Guides-TipSheets-Checklists.aspx</a:t>
            </a:r>
            <a:endParaRPr lang="en-US" sz="2200" dirty="0" smtClean="0"/>
          </a:p>
          <a:p>
            <a:pPr marL="342900" lvl="1" indent="-342900">
              <a:buFont typeface="Wingdings" pitchFamily="2" charset="2"/>
              <a:buChar char="Ø"/>
            </a:pPr>
            <a:r>
              <a:rPr lang="en-US" sz="2200" dirty="0" smtClean="0"/>
              <a:t>DCPAS </a:t>
            </a:r>
            <a:r>
              <a:rPr lang="en-US" sz="2200" dirty="0"/>
              <a:t>LERD web </a:t>
            </a:r>
            <a:r>
              <a:rPr lang="en-US" sz="2200" dirty="0" smtClean="0"/>
              <a:t>site</a:t>
            </a:r>
          </a:p>
          <a:p>
            <a:pPr marL="0" lvl="1" indent="0">
              <a:buNone/>
            </a:pPr>
            <a:r>
              <a:rPr lang="en-US" sz="2200" dirty="0" smtClean="0">
                <a:hlinkClick r:id="rId5"/>
              </a:rPr>
              <a:t>https</a:t>
            </a:r>
            <a:r>
              <a:rPr lang="en-US" sz="2200" dirty="0">
                <a:hlinkClick r:id="rId5"/>
              </a:rPr>
              <a:t>://</a:t>
            </a:r>
            <a:r>
              <a:rPr lang="en-US" sz="2200" dirty="0" smtClean="0">
                <a:hlinkClick r:id="rId5"/>
              </a:rPr>
              <a:t>dodhrinfo.cpms.osd.mil/Directorates/HROPS/Labor-and-Employee-Relations/Pages/Home1.aspx</a:t>
            </a:r>
            <a:endParaRPr lang="en-US" sz="2200" dirty="0" smtClean="0"/>
          </a:p>
          <a:p>
            <a:pPr marL="0" lvl="1" indent="0">
              <a:buNone/>
            </a:pPr>
            <a:endParaRPr lang="en-US" sz="2200" dirty="0" smtClean="0"/>
          </a:p>
          <a:p>
            <a:pPr marL="342900" lvl="1" indent="-342900">
              <a:buFont typeface="Wingdings" pitchFamily="2" charset="2"/>
              <a:buChar char="Ø"/>
            </a:pPr>
            <a:r>
              <a:rPr lang="en-US" sz="2200" dirty="0" smtClean="0"/>
              <a:t>Center </a:t>
            </a:r>
            <a:r>
              <a:rPr lang="en-US" sz="2200" dirty="0"/>
              <a:t>for Creative Leadership (CCL) with Karen Kirkland and Sam </a:t>
            </a:r>
            <a:r>
              <a:rPr lang="en-US" sz="2200" dirty="0" err="1"/>
              <a:t>Manoogian</a:t>
            </a:r>
            <a:r>
              <a:rPr lang="en-US" sz="2200" dirty="0"/>
              <a:t>. </a:t>
            </a:r>
            <a:r>
              <a:rPr lang="en-US" sz="2200" i="1" dirty="0"/>
              <a:t>Ongoing Feedback: How to Get It, How to Use It (1st Edition) </a:t>
            </a:r>
            <a:r>
              <a:rPr lang="en-US" sz="2200" dirty="0"/>
              <a:t>(Greensboro: Pfeiffer, 2007)</a:t>
            </a:r>
          </a:p>
          <a:p>
            <a:pPr lvl="0">
              <a:spcAft>
                <a:spcPts val="600"/>
              </a:spcAft>
            </a:pPr>
            <a:r>
              <a:rPr lang="en-US" sz="2200" dirty="0"/>
              <a:t>Center for Creative Leadership (CCL) with Raoul J. </a:t>
            </a:r>
            <a:r>
              <a:rPr lang="en-US" sz="2200" dirty="0" err="1"/>
              <a:t>Buron</a:t>
            </a:r>
            <a:r>
              <a:rPr lang="en-US" sz="2200" dirty="0"/>
              <a:t> and Dana McDonald-Mann. </a:t>
            </a:r>
            <a:r>
              <a:rPr lang="en-US" sz="2200" i="1" dirty="0"/>
              <a:t>Giving Feedback to Subordinates (1st Edition) </a:t>
            </a:r>
            <a:r>
              <a:rPr lang="en-US" sz="2200" dirty="0"/>
              <a:t>(Greensboro: Pfeiffer, 2007)</a:t>
            </a:r>
          </a:p>
          <a:p>
            <a:pPr>
              <a:spcAft>
                <a:spcPts val="600"/>
              </a:spcAft>
            </a:pPr>
            <a:r>
              <a:rPr lang="en-US" sz="2200" dirty="0"/>
              <a:t>Corporate Leadership Council. </a:t>
            </a:r>
            <a:r>
              <a:rPr lang="en-US" sz="2200" i="1" dirty="0"/>
              <a:t>Building the High-Performance Workforce: A Quantitative Analysis of the Effectiveness of Performance Management Strategies </a:t>
            </a:r>
            <a:r>
              <a:rPr lang="en-US" sz="2200" dirty="0"/>
              <a:t>(Washington D.C.: Corporate Executive Board, 2002)</a:t>
            </a:r>
          </a:p>
          <a:p>
            <a:pPr>
              <a:spcAft>
                <a:spcPts val="600"/>
              </a:spcAft>
            </a:pPr>
            <a:r>
              <a:rPr lang="en-US" sz="2200" dirty="0"/>
              <a:t>Crane, Thomas G. </a:t>
            </a:r>
            <a:r>
              <a:rPr lang="en-US" sz="2200" i="1" dirty="0"/>
              <a:t>The Heart of Coaching (4th Edition)</a:t>
            </a:r>
            <a:r>
              <a:rPr lang="en-US" sz="2200" dirty="0"/>
              <a:t> (San Diego: FTA Press, 2007)</a:t>
            </a:r>
          </a:p>
          <a:p>
            <a:pPr marL="0" lvl="1" indent="0">
              <a:buNone/>
            </a:pPr>
            <a:endParaRPr lang="en-US" sz="2200" dirty="0"/>
          </a:p>
          <a:p>
            <a:pPr>
              <a:spcAft>
                <a:spcPts val="600"/>
              </a:spcAft>
            </a:pPr>
            <a:endParaRPr lang="en-US" dirty="0" smtClean="0"/>
          </a:p>
        </p:txBody>
      </p:sp>
      <p:sp>
        <p:nvSpPr>
          <p:cNvPr id="5" name="Title 4"/>
          <p:cNvSpPr>
            <a:spLocks noGrp="1"/>
          </p:cNvSpPr>
          <p:nvPr>
            <p:ph type="title"/>
          </p:nvPr>
        </p:nvSpPr>
        <p:spPr/>
        <p:txBody>
          <a:bodyPr/>
          <a:lstStyle/>
          <a:p>
            <a:r>
              <a:rPr lang="en-US" dirty="0" smtClean="0"/>
              <a:t>Additional Resources</a:t>
            </a:r>
            <a:endParaRPr lang="en-US" dirty="0"/>
          </a:p>
        </p:txBody>
      </p:sp>
      <p:sp>
        <p:nvSpPr>
          <p:cNvPr id="6" name="Date Placeholder 5"/>
          <p:cNvSpPr>
            <a:spLocks noGrp="1"/>
          </p:cNvSpPr>
          <p:nvPr>
            <p:ph type="dt" sz="half" idx="2"/>
          </p:nvPr>
        </p:nvSpPr>
        <p:spPr/>
        <p:txBody>
          <a:bodyPr/>
          <a:lstStyle/>
          <a:p>
            <a:r>
              <a:rPr lang="en-US" smtClean="0">
                <a:solidFill>
                  <a:srgbClr val="BFBFBF"/>
                </a:solidFill>
              </a:rPr>
              <a:t>DPMAP Rev.2 July 2016</a:t>
            </a:r>
            <a:endParaRPr lang="en-US" dirty="0">
              <a:solidFill>
                <a:srgbClr val="BFBFBF"/>
              </a:solidFill>
            </a:endParaRPr>
          </a:p>
        </p:txBody>
      </p:sp>
      <p:sp>
        <p:nvSpPr>
          <p:cNvPr id="3" name="Rectangle 2"/>
          <p:cNvSpPr/>
          <p:nvPr/>
        </p:nvSpPr>
        <p:spPr>
          <a:xfrm>
            <a:off x="2835266" y="6324600"/>
            <a:ext cx="4365875" cy="523220"/>
          </a:xfrm>
          <a:prstGeom prst="rect">
            <a:avLst/>
          </a:prstGeom>
        </p:spPr>
        <p:txBody>
          <a:bodyPr wrap="none">
            <a:spAutoFit/>
          </a:bodyPr>
          <a:lstStyle/>
          <a:p>
            <a:pPr algn="ctr"/>
            <a:r>
              <a:rPr lang="en-US" sz="2800" b="1" i="1" dirty="0">
                <a:solidFill>
                  <a:prstClr val="white"/>
                </a:solidFill>
              </a:rPr>
              <a:t>It’s NOT about the 365</a:t>
            </a:r>
            <a:r>
              <a:rPr lang="en-US" sz="2800" b="1" i="1" baseline="30000" dirty="0">
                <a:solidFill>
                  <a:prstClr val="white"/>
                </a:solidFill>
              </a:rPr>
              <a:t>th</a:t>
            </a:r>
            <a:r>
              <a:rPr lang="en-US" sz="2800" b="1" i="1" dirty="0">
                <a:solidFill>
                  <a:prstClr val="white"/>
                </a:solidFill>
              </a:rPr>
              <a:t> day</a:t>
            </a:r>
          </a:p>
        </p:txBody>
      </p:sp>
      <p:sp>
        <p:nvSpPr>
          <p:cNvPr id="4" name="Slide Number Placeholder 3"/>
          <p:cNvSpPr>
            <a:spLocks noGrp="1"/>
          </p:cNvSpPr>
          <p:nvPr>
            <p:ph type="sldNum" sz="quarter" idx="12"/>
          </p:nvPr>
        </p:nvSpPr>
        <p:spPr/>
        <p:txBody>
          <a:bodyPr/>
          <a:lstStyle/>
          <a:p>
            <a:r>
              <a:rPr lang="en-US" smtClean="0">
                <a:solidFill>
                  <a:srgbClr val="BFBFBF"/>
                </a:solidFill>
              </a:rPr>
              <a:t>(</a:t>
            </a:r>
            <a:fld id="{07BB5704-CA4F-4330-932E-E70E78F78858}" type="slidenum">
              <a:rPr lang="en-US" smtClean="0">
                <a:solidFill>
                  <a:srgbClr val="BFBFBF"/>
                </a:solidFill>
              </a:rPr>
              <a:pPr/>
              <a:t>21</a:t>
            </a:fld>
            <a:r>
              <a:rPr lang="en-US" smtClean="0">
                <a:solidFill>
                  <a:srgbClr val="BFBFBF"/>
                </a:solidFill>
              </a:rPr>
              <a:t>)</a:t>
            </a:r>
            <a:endParaRPr lang="en-US" dirty="0">
              <a:solidFill>
                <a:srgbClr val="BFBFBF"/>
              </a:solidFill>
            </a:endParaRPr>
          </a:p>
        </p:txBody>
      </p:sp>
    </p:spTree>
    <p:extLst>
      <p:ext uri="{BB962C8B-B14F-4D97-AF65-F5344CB8AC3E}">
        <p14:creationId xmlns:p14="http://schemas.microsoft.com/office/powerpoint/2010/main" val="38696114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Lesson 4 Learning Objectives </a:t>
            </a:r>
            <a:endParaRPr lang="en-US" dirty="0"/>
          </a:p>
        </p:txBody>
      </p:sp>
      <p:sp>
        <p:nvSpPr>
          <p:cNvPr id="3" name="Content Placeholder 2"/>
          <p:cNvSpPr>
            <a:spLocks noGrp="1"/>
          </p:cNvSpPr>
          <p:nvPr>
            <p:ph idx="1"/>
          </p:nvPr>
        </p:nvSpPr>
        <p:spPr>
          <a:xfrm>
            <a:off x="457200" y="1409701"/>
            <a:ext cx="8229600" cy="4102100"/>
          </a:xfrm>
        </p:spPr>
        <p:txBody>
          <a:bodyPr>
            <a:normAutofit/>
          </a:bodyPr>
          <a:lstStyle/>
          <a:p>
            <a:pPr marL="0" lvl="0" indent="0">
              <a:spcAft>
                <a:spcPts val="1200"/>
              </a:spcAft>
              <a:buNone/>
            </a:pPr>
            <a:r>
              <a:rPr lang="en-US" sz="2800" dirty="0" smtClean="0"/>
              <a:t>Upon completion of this lesson, </a:t>
            </a:r>
            <a:r>
              <a:rPr lang="en-US" sz="2800" dirty="0"/>
              <a:t>y</a:t>
            </a:r>
            <a:r>
              <a:rPr lang="en-US" sz="2800" dirty="0" smtClean="0"/>
              <a:t>ou will be able to:</a:t>
            </a:r>
          </a:p>
          <a:p>
            <a:pPr lvl="0"/>
            <a:r>
              <a:rPr lang="en-US" dirty="0"/>
              <a:t>Define the role continuous feedback plays in successful performance management.</a:t>
            </a:r>
          </a:p>
          <a:p>
            <a:pPr lvl="0"/>
            <a:r>
              <a:rPr lang="en-US" dirty="0"/>
              <a:t>Identify behaviors that promote a constructive performance feedback session.</a:t>
            </a:r>
          </a:p>
          <a:p>
            <a:pPr lvl="0"/>
            <a:r>
              <a:rPr lang="en-US" dirty="0"/>
              <a:t>Explain how helpful performance feedback is beneficial for supervisors and employees. </a:t>
            </a:r>
          </a:p>
          <a:p>
            <a:pPr lvl="0"/>
            <a:r>
              <a:rPr lang="en-US" dirty="0" smtClean="0"/>
              <a:t>Give examples of how to provide effective performance feedback. </a:t>
            </a:r>
            <a:endParaRPr lang="en-US" dirty="0"/>
          </a:p>
        </p:txBody>
      </p:sp>
      <p:sp>
        <p:nvSpPr>
          <p:cNvPr id="7" name="TextBox 6"/>
          <p:cNvSpPr txBox="1"/>
          <p:nvPr/>
        </p:nvSpPr>
        <p:spPr>
          <a:xfrm>
            <a:off x="2710688" y="6211669"/>
            <a:ext cx="4365874" cy="523220"/>
          </a:xfrm>
          <a:prstGeom prst="rect">
            <a:avLst/>
          </a:prstGeom>
          <a:noFill/>
        </p:spPr>
        <p:txBody>
          <a:bodyPr wrap="none" rtlCol="0">
            <a:spAutoFit/>
          </a:bodyPr>
          <a:lstStyle/>
          <a:p>
            <a:pPr algn="ctr"/>
            <a:r>
              <a:rPr lang="en-US" sz="2800" b="1" i="1" dirty="0">
                <a:solidFill>
                  <a:prstClr val="white"/>
                </a:solidFill>
              </a:rPr>
              <a:t>It’s NOT about the 365</a:t>
            </a:r>
            <a:r>
              <a:rPr lang="en-US" sz="2800" b="1" i="1" baseline="30000" dirty="0">
                <a:solidFill>
                  <a:prstClr val="white"/>
                </a:solidFill>
              </a:rPr>
              <a:t>th</a:t>
            </a:r>
            <a:r>
              <a:rPr lang="en-US" sz="2800" b="1" i="1" dirty="0">
                <a:solidFill>
                  <a:prstClr val="white"/>
                </a:solidFill>
              </a:rPr>
              <a:t> day</a:t>
            </a:r>
          </a:p>
        </p:txBody>
      </p:sp>
      <p:sp>
        <p:nvSpPr>
          <p:cNvPr id="8" name="Date Placeholder 7"/>
          <p:cNvSpPr>
            <a:spLocks noGrp="1"/>
          </p:cNvSpPr>
          <p:nvPr>
            <p:ph type="dt" sz="half" idx="2"/>
          </p:nvPr>
        </p:nvSpPr>
        <p:spPr/>
        <p:txBody>
          <a:bodyPr/>
          <a:lstStyle/>
          <a:p>
            <a:r>
              <a:rPr lang="en-US" smtClean="0">
                <a:solidFill>
                  <a:srgbClr val="BFBFBF"/>
                </a:solidFill>
              </a:rPr>
              <a:t>DPMAP Rev.2 July 2016</a:t>
            </a:r>
            <a:endParaRPr lang="en-US" dirty="0">
              <a:solidFill>
                <a:srgbClr val="BFBFBF"/>
              </a:solidFill>
            </a:endParaRPr>
          </a:p>
        </p:txBody>
      </p:sp>
      <p:sp>
        <p:nvSpPr>
          <p:cNvPr id="4" name="Slide Number Placeholder 3"/>
          <p:cNvSpPr>
            <a:spLocks noGrp="1"/>
          </p:cNvSpPr>
          <p:nvPr>
            <p:ph type="sldNum" sz="quarter" idx="12"/>
          </p:nvPr>
        </p:nvSpPr>
        <p:spPr/>
        <p:txBody>
          <a:bodyPr/>
          <a:lstStyle/>
          <a:p>
            <a:r>
              <a:rPr lang="en-US" smtClean="0">
                <a:solidFill>
                  <a:srgbClr val="BFBFBF"/>
                </a:solidFill>
              </a:rPr>
              <a:t>(</a:t>
            </a:r>
            <a:fld id="{07BB5704-CA4F-4330-932E-E70E78F78858}" type="slidenum">
              <a:rPr lang="en-US" smtClean="0">
                <a:solidFill>
                  <a:srgbClr val="BFBFBF"/>
                </a:solidFill>
              </a:rPr>
              <a:pPr/>
              <a:t>3</a:t>
            </a:fld>
            <a:r>
              <a:rPr lang="en-US" smtClean="0">
                <a:solidFill>
                  <a:srgbClr val="BFBFBF"/>
                </a:solidFill>
              </a:rPr>
              <a:t>)</a:t>
            </a:r>
            <a:endParaRPr lang="en-US" dirty="0">
              <a:solidFill>
                <a:srgbClr val="BFBFBF"/>
              </a:solidFill>
            </a:endParaRPr>
          </a:p>
        </p:txBody>
      </p:sp>
    </p:spTree>
    <p:extLst>
      <p:ext uri="{BB962C8B-B14F-4D97-AF65-F5344CB8AC3E}">
        <p14:creationId xmlns:p14="http://schemas.microsoft.com/office/powerpoint/2010/main" val="353041113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Changing The Way We Do Business </a:t>
            </a:r>
            <a:endParaRPr lang="en-US" dirty="0"/>
          </a:p>
        </p:txBody>
      </p:sp>
      <p:graphicFrame>
        <p:nvGraphicFramePr>
          <p:cNvPr id="7" name="Content Placeholder 6"/>
          <p:cNvGraphicFramePr>
            <a:graphicFrameLocks noGrp="1"/>
          </p:cNvGraphicFramePr>
          <p:nvPr>
            <p:ph idx="1"/>
            <p:extLst>
              <p:ext uri="{D42A27DB-BD31-4B8C-83A1-F6EECF244321}">
                <p14:modId xmlns:p14="http://schemas.microsoft.com/office/powerpoint/2010/main" val="3088956538"/>
              </p:ext>
            </p:extLst>
          </p:nvPr>
        </p:nvGraphicFramePr>
        <p:xfrm>
          <a:off x="457201" y="838200"/>
          <a:ext cx="8463921" cy="535362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9" name="TextBox 8"/>
          <p:cNvSpPr txBox="1"/>
          <p:nvPr/>
        </p:nvSpPr>
        <p:spPr>
          <a:xfrm>
            <a:off x="2710688" y="6211669"/>
            <a:ext cx="4365874" cy="523220"/>
          </a:xfrm>
          <a:prstGeom prst="rect">
            <a:avLst/>
          </a:prstGeom>
          <a:noFill/>
        </p:spPr>
        <p:txBody>
          <a:bodyPr wrap="none" rtlCol="0">
            <a:spAutoFit/>
          </a:bodyPr>
          <a:lstStyle/>
          <a:p>
            <a:pPr algn="ctr"/>
            <a:r>
              <a:rPr lang="en-US" sz="2800" b="1" i="1" dirty="0">
                <a:solidFill>
                  <a:prstClr val="white"/>
                </a:solidFill>
              </a:rPr>
              <a:t>It’s NOT about the 365</a:t>
            </a:r>
            <a:r>
              <a:rPr lang="en-US" sz="2800" b="1" i="1" baseline="30000" dirty="0">
                <a:solidFill>
                  <a:prstClr val="white"/>
                </a:solidFill>
              </a:rPr>
              <a:t>th</a:t>
            </a:r>
            <a:r>
              <a:rPr lang="en-US" sz="2800" b="1" i="1" dirty="0">
                <a:solidFill>
                  <a:prstClr val="white"/>
                </a:solidFill>
              </a:rPr>
              <a:t> day</a:t>
            </a:r>
          </a:p>
        </p:txBody>
      </p:sp>
      <p:sp>
        <p:nvSpPr>
          <p:cNvPr id="3" name="Oval 2"/>
          <p:cNvSpPr/>
          <p:nvPr/>
        </p:nvSpPr>
        <p:spPr>
          <a:xfrm>
            <a:off x="3336114" y="2262541"/>
            <a:ext cx="2612336" cy="2510719"/>
          </a:xfrm>
          <a:prstGeom prst="ellipse">
            <a:avLst/>
          </a:prstGeom>
          <a:solidFill>
            <a:schemeClr val="accent6">
              <a:lumMod val="20000"/>
              <a:lumOff val="80000"/>
              <a:alpha val="4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6" name="Rectangle 5"/>
          <p:cNvSpPr/>
          <p:nvPr/>
        </p:nvSpPr>
        <p:spPr>
          <a:xfrm>
            <a:off x="3683001" y="2779237"/>
            <a:ext cx="1918563" cy="1477328"/>
          </a:xfrm>
          <a:prstGeom prst="rect">
            <a:avLst/>
          </a:prstGeom>
          <a:noFill/>
        </p:spPr>
        <p:txBody>
          <a:bodyPr wrap="squar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3000" b="1" spc="50" dirty="0">
                <a:ln w="11430"/>
                <a:gradFill>
                  <a:gsLst>
                    <a:gs pos="25000">
                      <a:srgbClr val="4D70B8">
                        <a:satMod val="155000"/>
                      </a:srgbClr>
                    </a:gs>
                    <a:gs pos="100000">
                      <a:srgbClr val="4D70B8">
                        <a:shade val="45000"/>
                        <a:satMod val="165000"/>
                      </a:srgbClr>
                    </a:gs>
                  </a:gsLst>
                  <a:lin ang="5400000"/>
                </a:gradFill>
                <a:latin typeface="Arial Black" panose="020B0A04020102020204" pitchFamily="34" charset="0"/>
                <a:cs typeface="Arial" panose="020B0604020202020204" pitchFamily="34" charset="0"/>
              </a:rPr>
              <a:t>DoD</a:t>
            </a:r>
          </a:p>
          <a:p>
            <a:pPr algn="ctr"/>
            <a:r>
              <a:rPr lang="en-US" sz="3000" b="1" spc="50" dirty="0">
                <a:ln w="11430"/>
                <a:gradFill>
                  <a:gsLst>
                    <a:gs pos="25000">
                      <a:srgbClr val="4D70B8">
                        <a:satMod val="155000"/>
                      </a:srgbClr>
                    </a:gs>
                    <a:gs pos="100000">
                      <a:srgbClr val="4D70B8">
                        <a:shade val="45000"/>
                        <a:satMod val="165000"/>
                      </a:srgbClr>
                    </a:gs>
                  </a:gsLst>
                  <a:lin ang="5400000"/>
                </a:gradFill>
                <a:latin typeface="Arial Black" panose="020B0A04020102020204" pitchFamily="34" charset="0"/>
                <a:cs typeface="Arial" panose="020B0604020202020204" pitchFamily="34" charset="0"/>
              </a:rPr>
              <a:t>CORE</a:t>
            </a:r>
          </a:p>
          <a:p>
            <a:pPr algn="ctr"/>
            <a:r>
              <a:rPr lang="en-US" sz="3000" b="1" spc="50" dirty="0">
                <a:ln w="11430"/>
                <a:gradFill>
                  <a:gsLst>
                    <a:gs pos="25000">
                      <a:srgbClr val="4D70B8">
                        <a:satMod val="155000"/>
                      </a:srgbClr>
                    </a:gs>
                    <a:gs pos="100000">
                      <a:srgbClr val="4D70B8">
                        <a:shade val="45000"/>
                        <a:satMod val="165000"/>
                      </a:srgbClr>
                    </a:gs>
                  </a:gsLst>
                  <a:lin ang="5400000"/>
                </a:gradFill>
                <a:latin typeface="Arial Black" panose="020B0A04020102020204" pitchFamily="34" charset="0"/>
                <a:cs typeface="Arial" panose="020B0604020202020204" pitchFamily="34" charset="0"/>
              </a:rPr>
              <a:t>VALUES</a:t>
            </a:r>
          </a:p>
        </p:txBody>
      </p:sp>
      <p:sp>
        <p:nvSpPr>
          <p:cNvPr id="10" name="Date Placeholder 9"/>
          <p:cNvSpPr>
            <a:spLocks noGrp="1"/>
          </p:cNvSpPr>
          <p:nvPr>
            <p:ph type="dt" sz="half" idx="2"/>
          </p:nvPr>
        </p:nvSpPr>
        <p:spPr/>
        <p:txBody>
          <a:bodyPr/>
          <a:lstStyle/>
          <a:p>
            <a:r>
              <a:rPr lang="en-US" smtClean="0">
                <a:solidFill>
                  <a:srgbClr val="BFBFBF"/>
                </a:solidFill>
              </a:rPr>
              <a:t>DPMAP Rev.2 July 2016</a:t>
            </a:r>
            <a:endParaRPr lang="en-US" dirty="0">
              <a:solidFill>
                <a:srgbClr val="BFBFBF"/>
              </a:solidFill>
            </a:endParaRPr>
          </a:p>
        </p:txBody>
      </p:sp>
      <p:sp>
        <p:nvSpPr>
          <p:cNvPr id="4" name="Slide Number Placeholder 3"/>
          <p:cNvSpPr>
            <a:spLocks noGrp="1"/>
          </p:cNvSpPr>
          <p:nvPr>
            <p:ph type="sldNum" sz="quarter" idx="12"/>
          </p:nvPr>
        </p:nvSpPr>
        <p:spPr/>
        <p:txBody>
          <a:bodyPr/>
          <a:lstStyle/>
          <a:p>
            <a:r>
              <a:rPr lang="en-US" smtClean="0">
                <a:solidFill>
                  <a:srgbClr val="BFBFBF"/>
                </a:solidFill>
              </a:rPr>
              <a:t>(</a:t>
            </a:r>
            <a:fld id="{07BB5704-CA4F-4330-932E-E70E78F78858}" type="slidenum">
              <a:rPr lang="en-US" smtClean="0">
                <a:solidFill>
                  <a:srgbClr val="BFBFBF"/>
                </a:solidFill>
              </a:rPr>
              <a:pPr/>
              <a:t>4</a:t>
            </a:fld>
            <a:r>
              <a:rPr lang="en-US" smtClean="0">
                <a:solidFill>
                  <a:srgbClr val="BFBFBF"/>
                </a:solidFill>
              </a:rPr>
              <a:t>)</a:t>
            </a:r>
            <a:endParaRPr lang="en-US" dirty="0">
              <a:solidFill>
                <a:srgbClr val="BFBFBF"/>
              </a:solidFill>
            </a:endParaRPr>
          </a:p>
        </p:txBody>
      </p:sp>
    </p:spTree>
    <p:extLst>
      <p:ext uri="{BB962C8B-B14F-4D97-AF65-F5344CB8AC3E}">
        <p14:creationId xmlns:p14="http://schemas.microsoft.com/office/powerpoint/2010/main" val="195515491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Content Placeholder 6"/>
          <p:cNvGraphicFramePr>
            <a:graphicFrameLocks noGrp="1"/>
          </p:cNvGraphicFramePr>
          <p:nvPr>
            <p:ph idx="1"/>
            <p:extLst>
              <p:ext uri="{D42A27DB-BD31-4B8C-83A1-F6EECF244321}">
                <p14:modId xmlns:p14="http://schemas.microsoft.com/office/powerpoint/2010/main" val="4146926651"/>
              </p:ext>
            </p:extLst>
          </p:nvPr>
        </p:nvGraphicFramePr>
        <p:xfrm>
          <a:off x="304390" y="2672961"/>
          <a:ext cx="8515540" cy="353870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0" name="Title 1"/>
          <p:cNvSpPr>
            <a:spLocks noGrp="1"/>
          </p:cNvSpPr>
          <p:nvPr>
            <p:ph type="title"/>
          </p:nvPr>
        </p:nvSpPr>
        <p:spPr>
          <a:xfrm>
            <a:off x="1910721" y="228600"/>
            <a:ext cx="7010400" cy="609600"/>
          </a:xfrm>
        </p:spPr>
        <p:txBody>
          <a:bodyPr>
            <a:normAutofit/>
          </a:bodyPr>
          <a:lstStyle/>
          <a:p>
            <a:r>
              <a:rPr lang="en-US" dirty="0" smtClean="0"/>
              <a:t>Trust Behaviors</a:t>
            </a:r>
            <a:endParaRPr lang="en-US" dirty="0"/>
          </a:p>
        </p:txBody>
      </p:sp>
      <p:sp>
        <p:nvSpPr>
          <p:cNvPr id="13" name="TextBox 12"/>
          <p:cNvSpPr txBox="1"/>
          <p:nvPr/>
        </p:nvSpPr>
        <p:spPr>
          <a:xfrm>
            <a:off x="203199" y="1066800"/>
            <a:ext cx="8717921" cy="3693319"/>
          </a:xfrm>
          <a:prstGeom prst="rect">
            <a:avLst/>
          </a:prstGeom>
          <a:noFill/>
        </p:spPr>
        <p:txBody>
          <a:bodyPr wrap="square" rtlCol="0">
            <a:spAutoFit/>
          </a:bodyPr>
          <a:lstStyle/>
          <a:p>
            <a:pPr marL="285750" indent="-285750">
              <a:buFont typeface="Wingdings" panose="05000000000000000000" pitchFamily="2" charset="2"/>
              <a:buChar char="Ø"/>
            </a:pPr>
            <a:r>
              <a:rPr lang="en-US" sz="2400" dirty="0">
                <a:solidFill>
                  <a:srgbClr val="000000"/>
                </a:solidFill>
              </a:rPr>
              <a:t>Trust between supervisor and employees is essential in high-performing organizations and a key part of effective performance management</a:t>
            </a:r>
          </a:p>
          <a:p>
            <a:endParaRPr lang="en-US" sz="2400" dirty="0">
              <a:solidFill>
                <a:srgbClr val="000000"/>
              </a:solidFill>
            </a:endParaRPr>
          </a:p>
          <a:p>
            <a:pPr marL="285750" indent="-285750">
              <a:buFont typeface="Wingdings" panose="05000000000000000000" pitchFamily="2" charset="2"/>
              <a:buChar char="Ø"/>
            </a:pPr>
            <a:r>
              <a:rPr lang="en-US" sz="2400" dirty="0">
                <a:solidFill>
                  <a:srgbClr val="000000"/>
                </a:solidFill>
              </a:rPr>
              <a:t>Trust behaviors to </a:t>
            </a:r>
            <a:r>
              <a:rPr lang="en-US" sz="2400" dirty="0" smtClean="0">
                <a:solidFill>
                  <a:srgbClr val="000000"/>
                </a:solidFill>
              </a:rPr>
              <a:t>consider:</a:t>
            </a:r>
            <a:endParaRPr lang="en-US" sz="2400" dirty="0">
              <a:solidFill>
                <a:srgbClr val="000000"/>
              </a:solidFill>
            </a:endParaRPr>
          </a:p>
          <a:p>
            <a:endParaRPr lang="en-US" sz="2400" dirty="0">
              <a:solidFill>
                <a:srgbClr val="000000"/>
              </a:solidFill>
            </a:endParaRPr>
          </a:p>
          <a:p>
            <a:pPr marL="285750" indent="-285750">
              <a:buFont typeface="Wingdings" panose="05000000000000000000" pitchFamily="2" charset="2"/>
              <a:buChar char="Ø"/>
            </a:pPr>
            <a:endParaRPr lang="en-US" sz="2400" dirty="0">
              <a:solidFill>
                <a:srgbClr val="000000"/>
              </a:solidFill>
            </a:endParaRPr>
          </a:p>
          <a:p>
            <a:endParaRPr lang="en-US" sz="2400" dirty="0">
              <a:solidFill>
                <a:srgbClr val="000000"/>
              </a:solidFill>
            </a:endParaRPr>
          </a:p>
          <a:p>
            <a:pPr marL="285750" indent="-285750">
              <a:buFont typeface="Wingdings" panose="05000000000000000000" pitchFamily="2" charset="2"/>
              <a:buChar char="Ø"/>
            </a:pPr>
            <a:endParaRPr lang="en-US" sz="2400" dirty="0">
              <a:solidFill>
                <a:srgbClr val="000000"/>
              </a:solidFill>
            </a:endParaRPr>
          </a:p>
          <a:p>
            <a:endParaRPr lang="en-US" dirty="0">
              <a:solidFill>
                <a:srgbClr val="000000"/>
              </a:solidFill>
            </a:endParaRPr>
          </a:p>
        </p:txBody>
      </p:sp>
      <p:sp>
        <p:nvSpPr>
          <p:cNvPr id="8" name="TextBox 7"/>
          <p:cNvSpPr txBox="1"/>
          <p:nvPr/>
        </p:nvSpPr>
        <p:spPr>
          <a:xfrm>
            <a:off x="2710688" y="6211669"/>
            <a:ext cx="4365874" cy="523220"/>
          </a:xfrm>
          <a:prstGeom prst="rect">
            <a:avLst/>
          </a:prstGeom>
          <a:noFill/>
        </p:spPr>
        <p:txBody>
          <a:bodyPr wrap="none" rtlCol="0">
            <a:spAutoFit/>
          </a:bodyPr>
          <a:lstStyle/>
          <a:p>
            <a:pPr algn="ctr"/>
            <a:r>
              <a:rPr lang="en-US" sz="2800" b="1" i="1" dirty="0">
                <a:solidFill>
                  <a:prstClr val="white"/>
                </a:solidFill>
              </a:rPr>
              <a:t>It’s NOT about the 365</a:t>
            </a:r>
            <a:r>
              <a:rPr lang="en-US" sz="2800" b="1" i="1" baseline="30000" dirty="0">
                <a:solidFill>
                  <a:prstClr val="white"/>
                </a:solidFill>
              </a:rPr>
              <a:t>th</a:t>
            </a:r>
            <a:r>
              <a:rPr lang="en-US" sz="2800" b="1" i="1" dirty="0">
                <a:solidFill>
                  <a:prstClr val="white"/>
                </a:solidFill>
              </a:rPr>
              <a:t> day</a:t>
            </a:r>
          </a:p>
        </p:txBody>
      </p:sp>
      <p:sp>
        <p:nvSpPr>
          <p:cNvPr id="3" name="Date Placeholder 2"/>
          <p:cNvSpPr>
            <a:spLocks noGrp="1"/>
          </p:cNvSpPr>
          <p:nvPr>
            <p:ph type="dt" sz="half" idx="2"/>
          </p:nvPr>
        </p:nvSpPr>
        <p:spPr/>
        <p:txBody>
          <a:bodyPr/>
          <a:lstStyle/>
          <a:p>
            <a:r>
              <a:rPr lang="en-US" smtClean="0">
                <a:solidFill>
                  <a:srgbClr val="BFBFBF"/>
                </a:solidFill>
              </a:rPr>
              <a:t>DPMAP Rev.2 July 2016</a:t>
            </a:r>
            <a:endParaRPr lang="en-US" dirty="0">
              <a:solidFill>
                <a:srgbClr val="BFBFBF"/>
              </a:solidFill>
            </a:endParaRPr>
          </a:p>
        </p:txBody>
      </p:sp>
      <p:sp>
        <p:nvSpPr>
          <p:cNvPr id="2" name="Slide Number Placeholder 1"/>
          <p:cNvSpPr>
            <a:spLocks noGrp="1"/>
          </p:cNvSpPr>
          <p:nvPr>
            <p:ph type="sldNum" sz="quarter" idx="12"/>
          </p:nvPr>
        </p:nvSpPr>
        <p:spPr/>
        <p:txBody>
          <a:bodyPr/>
          <a:lstStyle/>
          <a:p>
            <a:r>
              <a:rPr lang="en-US" smtClean="0">
                <a:solidFill>
                  <a:srgbClr val="BFBFBF"/>
                </a:solidFill>
              </a:rPr>
              <a:t>(</a:t>
            </a:r>
            <a:fld id="{07BB5704-CA4F-4330-932E-E70E78F78858}" type="slidenum">
              <a:rPr lang="en-US" smtClean="0">
                <a:solidFill>
                  <a:srgbClr val="BFBFBF"/>
                </a:solidFill>
              </a:rPr>
              <a:pPr/>
              <a:t>5</a:t>
            </a:fld>
            <a:r>
              <a:rPr lang="en-US" smtClean="0">
                <a:solidFill>
                  <a:srgbClr val="BFBFBF"/>
                </a:solidFill>
              </a:rPr>
              <a:t>)</a:t>
            </a:r>
            <a:endParaRPr lang="en-US" dirty="0">
              <a:solidFill>
                <a:srgbClr val="BFBFBF"/>
              </a:solidFill>
            </a:endParaRPr>
          </a:p>
        </p:txBody>
      </p:sp>
    </p:spTree>
    <p:extLst>
      <p:ext uri="{BB962C8B-B14F-4D97-AF65-F5344CB8AC3E}">
        <p14:creationId xmlns:p14="http://schemas.microsoft.com/office/powerpoint/2010/main" val="209232300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1737411" y="139700"/>
            <a:ext cx="7340600" cy="609600"/>
          </a:xfrm>
        </p:spPr>
        <p:txBody>
          <a:bodyPr>
            <a:noAutofit/>
          </a:bodyPr>
          <a:lstStyle/>
          <a:p>
            <a:pPr algn="ctr"/>
            <a:r>
              <a:rPr lang="en-US" sz="2200" dirty="0" smtClean="0"/>
              <a:t>Relationship Between Effective Performance Management and Performance Feedback</a:t>
            </a:r>
            <a:endParaRPr lang="en-US" sz="2200" dirty="0"/>
          </a:p>
        </p:txBody>
      </p:sp>
      <p:graphicFrame>
        <p:nvGraphicFramePr>
          <p:cNvPr id="8" name="Content Placeholder 7"/>
          <p:cNvGraphicFramePr>
            <a:graphicFrameLocks noGrp="1"/>
          </p:cNvGraphicFramePr>
          <p:nvPr>
            <p:ph sz="half" idx="2"/>
            <p:extLst/>
          </p:nvPr>
        </p:nvGraphicFramePr>
        <p:xfrm>
          <a:off x="1803401" y="1066801"/>
          <a:ext cx="6004743" cy="49069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2" name="Diagram 1"/>
          <p:cNvGraphicFramePr/>
          <p:nvPr>
            <p:extLst>
              <p:ext uri="{D42A27DB-BD31-4B8C-83A1-F6EECF244321}">
                <p14:modId xmlns:p14="http://schemas.microsoft.com/office/powerpoint/2010/main" val="2236212372"/>
              </p:ext>
            </p:extLst>
          </p:nvPr>
        </p:nvGraphicFramePr>
        <p:xfrm>
          <a:off x="393700" y="939801"/>
          <a:ext cx="8527421" cy="5033963"/>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7" name="TextBox 6"/>
          <p:cNvSpPr txBox="1"/>
          <p:nvPr/>
        </p:nvSpPr>
        <p:spPr>
          <a:xfrm>
            <a:off x="2710688" y="6211669"/>
            <a:ext cx="4365874" cy="523220"/>
          </a:xfrm>
          <a:prstGeom prst="rect">
            <a:avLst/>
          </a:prstGeom>
          <a:noFill/>
        </p:spPr>
        <p:txBody>
          <a:bodyPr wrap="none" rtlCol="0">
            <a:spAutoFit/>
          </a:bodyPr>
          <a:lstStyle/>
          <a:p>
            <a:pPr algn="ctr"/>
            <a:r>
              <a:rPr lang="en-US" sz="2800" b="1" i="1" dirty="0">
                <a:solidFill>
                  <a:prstClr val="white"/>
                </a:solidFill>
              </a:rPr>
              <a:t>It’s NOT about the 365</a:t>
            </a:r>
            <a:r>
              <a:rPr lang="en-US" sz="2800" b="1" i="1" baseline="30000" dirty="0">
                <a:solidFill>
                  <a:prstClr val="white"/>
                </a:solidFill>
              </a:rPr>
              <a:t>th</a:t>
            </a:r>
            <a:r>
              <a:rPr lang="en-US" sz="2800" b="1" i="1" dirty="0">
                <a:solidFill>
                  <a:prstClr val="white"/>
                </a:solidFill>
              </a:rPr>
              <a:t> day</a:t>
            </a:r>
          </a:p>
        </p:txBody>
      </p:sp>
      <p:sp>
        <p:nvSpPr>
          <p:cNvPr id="9" name="Date Placeholder 8"/>
          <p:cNvSpPr>
            <a:spLocks noGrp="1"/>
          </p:cNvSpPr>
          <p:nvPr>
            <p:ph type="dt" sz="half" idx="13"/>
          </p:nvPr>
        </p:nvSpPr>
        <p:spPr/>
        <p:txBody>
          <a:bodyPr/>
          <a:lstStyle/>
          <a:p>
            <a:r>
              <a:rPr lang="en-US" smtClean="0">
                <a:solidFill>
                  <a:srgbClr val="BFBFBF"/>
                </a:solidFill>
              </a:rPr>
              <a:t>DPMAP Rev.2 July 2016</a:t>
            </a:r>
            <a:endParaRPr lang="en-US" dirty="0">
              <a:solidFill>
                <a:srgbClr val="BFBFBF"/>
              </a:solidFill>
            </a:endParaRPr>
          </a:p>
        </p:txBody>
      </p:sp>
      <p:sp>
        <p:nvSpPr>
          <p:cNvPr id="3" name="Slide Number Placeholder 2"/>
          <p:cNvSpPr>
            <a:spLocks noGrp="1"/>
          </p:cNvSpPr>
          <p:nvPr>
            <p:ph type="sldNum" sz="quarter" idx="12"/>
          </p:nvPr>
        </p:nvSpPr>
        <p:spPr/>
        <p:txBody>
          <a:bodyPr/>
          <a:lstStyle/>
          <a:p>
            <a:r>
              <a:rPr lang="en-US" smtClean="0">
                <a:solidFill>
                  <a:srgbClr val="000000"/>
                </a:solidFill>
              </a:rPr>
              <a:t>(</a:t>
            </a:r>
            <a:fld id="{07BB5704-CA4F-4330-932E-E70E78F78858}" type="slidenum">
              <a:rPr lang="en-US" smtClean="0">
                <a:solidFill>
                  <a:srgbClr val="000000"/>
                </a:solidFill>
              </a:rPr>
              <a:pPr/>
              <a:t>6</a:t>
            </a:fld>
            <a:r>
              <a:rPr lang="en-US" smtClean="0">
                <a:solidFill>
                  <a:srgbClr val="000000"/>
                </a:solidFill>
              </a:rPr>
              <a:t>)</a:t>
            </a:r>
            <a:endParaRPr lang="en-US" dirty="0">
              <a:solidFill>
                <a:srgbClr val="000000"/>
              </a:solidFill>
            </a:endParaRPr>
          </a:p>
        </p:txBody>
      </p:sp>
    </p:spTree>
    <p:extLst>
      <p:ext uri="{BB962C8B-B14F-4D97-AF65-F5344CB8AC3E}">
        <p14:creationId xmlns:p14="http://schemas.microsoft.com/office/powerpoint/2010/main" val="322616148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idx="1"/>
          </p:nvPr>
        </p:nvPicPr>
        <p:blipFill>
          <a:blip r:embed="rId3" cstate="print">
            <a:extLst>
              <a:ext uri="{BEBA8EAE-BF5A-486C-A8C5-ECC9F3942E4B}">
                <a14:imgProps xmlns:a14="http://schemas.microsoft.com/office/drawing/2010/main">
                  <a14:imgLayer r:embed="rId4">
                    <a14:imgEffect>
                      <a14:artisticGlowEdges/>
                    </a14:imgEffect>
                    <a14:imgEffect>
                      <a14:sharpenSoften amount="50000"/>
                    </a14:imgEffect>
                    <a14:imgEffect>
                      <a14:brightnessContrast bright="73000" contrast="-38000"/>
                    </a14:imgEffect>
                  </a14:imgLayer>
                </a14:imgProps>
              </a:ext>
              <a:ext uri="{28A0092B-C50C-407E-A947-70E740481C1C}">
                <a14:useLocalDpi xmlns:a14="http://schemas.microsoft.com/office/drawing/2010/main" val="0"/>
              </a:ext>
            </a:extLst>
          </a:blip>
          <a:stretch>
            <a:fillRect/>
          </a:stretch>
        </p:blipFill>
        <p:spPr>
          <a:xfrm>
            <a:off x="1745701" y="2565401"/>
            <a:ext cx="5183057" cy="3220357"/>
          </a:xfrm>
        </p:spPr>
      </p:pic>
      <p:sp>
        <p:nvSpPr>
          <p:cNvPr id="3" name="TextBox 2"/>
          <p:cNvSpPr txBox="1"/>
          <p:nvPr/>
        </p:nvSpPr>
        <p:spPr>
          <a:xfrm>
            <a:off x="509271" y="1263134"/>
            <a:ext cx="8022772" cy="1200329"/>
          </a:xfrm>
          <a:prstGeom prst="rect">
            <a:avLst/>
          </a:prstGeom>
          <a:noFill/>
        </p:spPr>
        <p:txBody>
          <a:bodyPr wrap="square" rtlCol="0">
            <a:spAutoFit/>
          </a:bodyPr>
          <a:lstStyle/>
          <a:p>
            <a:r>
              <a:rPr lang="en-US" sz="2400" dirty="0">
                <a:solidFill>
                  <a:srgbClr val="000000"/>
                </a:solidFill>
              </a:rPr>
              <a:t>Performance feedback is the </a:t>
            </a:r>
            <a:r>
              <a:rPr lang="en-US" sz="2400" dirty="0" smtClean="0">
                <a:solidFill>
                  <a:srgbClr val="000000"/>
                </a:solidFill>
              </a:rPr>
              <a:t>two-way, meaningful </a:t>
            </a:r>
            <a:r>
              <a:rPr lang="en-US" sz="2400" dirty="0">
                <a:solidFill>
                  <a:srgbClr val="000000"/>
                </a:solidFill>
              </a:rPr>
              <a:t>exchange of information between supervisors and employees regarding performance expected and performance exhibited</a:t>
            </a:r>
            <a:endParaRPr lang="en-US" sz="2400" dirty="0">
              <a:solidFill>
                <a:srgbClr val="FF0000"/>
              </a:solidFill>
            </a:endParaRPr>
          </a:p>
        </p:txBody>
      </p:sp>
      <p:sp>
        <p:nvSpPr>
          <p:cNvPr id="8" name="Title 4"/>
          <p:cNvSpPr>
            <a:spLocks noGrp="1"/>
          </p:cNvSpPr>
          <p:nvPr>
            <p:ph type="title"/>
          </p:nvPr>
        </p:nvSpPr>
        <p:spPr>
          <a:xfrm>
            <a:off x="1910721" y="228600"/>
            <a:ext cx="7010400" cy="609600"/>
          </a:xfrm>
        </p:spPr>
        <p:txBody>
          <a:bodyPr/>
          <a:lstStyle/>
          <a:p>
            <a:r>
              <a:rPr lang="en-US" dirty="0" smtClean="0"/>
              <a:t>What is Performance Feedback ?</a:t>
            </a:r>
            <a:endParaRPr lang="en-US" dirty="0"/>
          </a:p>
        </p:txBody>
      </p:sp>
      <p:sp>
        <p:nvSpPr>
          <p:cNvPr id="9" name="TextBox 8"/>
          <p:cNvSpPr txBox="1"/>
          <p:nvPr/>
        </p:nvSpPr>
        <p:spPr>
          <a:xfrm>
            <a:off x="2710688" y="6211669"/>
            <a:ext cx="4365874" cy="523220"/>
          </a:xfrm>
          <a:prstGeom prst="rect">
            <a:avLst/>
          </a:prstGeom>
          <a:noFill/>
        </p:spPr>
        <p:txBody>
          <a:bodyPr wrap="none" rtlCol="0">
            <a:spAutoFit/>
          </a:bodyPr>
          <a:lstStyle/>
          <a:p>
            <a:pPr algn="ctr"/>
            <a:r>
              <a:rPr lang="en-US" sz="2800" b="1" i="1" dirty="0">
                <a:solidFill>
                  <a:prstClr val="white"/>
                </a:solidFill>
              </a:rPr>
              <a:t>It’s NOT about the 365</a:t>
            </a:r>
            <a:r>
              <a:rPr lang="en-US" sz="2800" b="1" i="1" baseline="30000" dirty="0">
                <a:solidFill>
                  <a:prstClr val="white"/>
                </a:solidFill>
              </a:rPr>
              <a:t>th</a:t>
            </a:r>
            <a:r>
              <a:rPr lang="en-US" sz="2800" b="1" i="1" dirty="0">
                <a:solidFill>
                  <a:prstClr val="white"/>
                </a:solidFill>
              </a:rPr>
              <a:t> day</a:t>
            </a:r>
          </a:p>
        </p:txBody>
      </p:sp>
      <p:sp>
        <p:nvSpPr>
          <p:cNvPr id="4" name="Date Placeholder 3"/>
          <p:cNvSpPr>
            <a:spLocks noGrp="1"/>
          </p:cNvSpPr>
          <p:nvPr>
            <p:ph type="dt" sz="half" idx="2"/>
          </p:nvPr>
        </p:nvSpPr>
        <p:spPr/>
        <p:txBody>
          <a:bodyPr/>
          <a:lstStyle/>
          <a:p>
            <a:r>
              <a:rPr lang="en-US" smtClean="0">
                <a:solidFill>
                  <a:srgbClr val="BFBFBF"/>
                </a:solidFill>
              </a:rPr>
              <a:t>DPMAP Rev.2 July 2016</a:t>
            </a:r>
            <a:endParaRPr lang="en-US" dirty="0">
              <a:solidFill>
                <a:srgbClr val="BFBFBF"/>
              </a:solidFill>
            </a:endParaRPr>
          </a:p>
        </p:txBody>
      </p:sp>
      <p:sp>
        <p:nvSpPr>
          <p:cNvPr id="2" name="Slide Number Placeholder 1"/>
          <p:cNvSpPr>
            <a:spLocks noGrp="1"/>
          </p:cNvSpPr>
          <p:nvPr>
            <p:ph type="sldNum" sz="quarter" idx="12"/>
          </p:nvPr>
        </p:nvSpPr>
        <p:spPr/>
        <p:txBody>
          <a:bodyPr/>
          <a:lstStyle/>
          <a:p>
            <a:r>
              <a:rPr lang="en-US" smtClean="0">
                <a:solidFill>
                  <a:srgbClr val="BFBFBF"/>
                </a:solidFill>
              </a:rPr>
              <a:t>(</a:t>
            </a:r>
            <a:fld id="{07BB5704-CA4F-4330-932E-E70E78F78858}" type="slidenum">
              <a:rPr lang="en-US" smtClean="0">
                <a:solidFill>
                  <a:srgbClr val="BFBFBF"/>
                </a:solidFill>
              </a:rPr>
              <a:pPr/>
              <a:t>7</a:t>
            </a:fld>
            <a:r>
              <a:rPr lang="en-US" smtClean="0">
                <a:solidFill>
                  <a:srgbClr val="BFBFBF"/>
                </a:solidFill>
              </a:rPr>
              <a:t>)</a:t>
            </a:r>
            <a:endParaRPr lang="en-US" dirty="0">
              <a:solidFill>
                <a:srgbClr val="BFBFBF"/>
              </a:solidFill>
            </a:endParaRPr>
          </a:p>
        </p:txBody>
      </p:sp>
    </p:spTree>
    <p:extLst>
      <p:ext uri="{BB962C8B-B14F-4D97-AF65-F5344CB8AC3E}">
        <p14:creationId xmlns:p14="http://schemas.microsoft.com/office/powerpoint/2010/main" val="110183914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Why Is Feedback Important? </a:t>
            </a:r>
            <a:endParaRPr lang="en-US" dirty="0"/>
          </a:p>
        </p:txBody>
      </p:sp>
      <p:sp>
        <p:nvSpPr>
          <p:cNvPr id="3" name="Content Placeholder 2"/>
          <p:cNvSpPr>
            <a:spLocks noGrp="1"/>
          </p:cNvSpPr>
          <p:nvPr>
            <p:ph idx="1"/>
          </p:nvPr>
        </p:nvSpPr>
        <p:spPr/>
        <p:txBody>
          <a:bodyPr/>
          <a:lstStyle/>
          <a:p>
            <a:pPr lvl="0"/>
            <a:r>
              <a:rPr lang="en-US" dirty="0" smtClean="0"/>
              <a:t>Beneficial for both supervisors and employees</a:t>
            </a:r>
          </a:p>
          <a:p>
            <a:pPr lvl="0"/>
            <a:r>
              <a:rPr lang="en-US" dirty="0" smtClean="0"/>
              <a:t>Promotes </a:t>
            </a:r>
            <a:r>
              <a:rPr lang="en-US" dirty="0"/>
              <a:t>an understanding of the issue/topic/concern</a:t>
            </a:r>
          </a:p>
          <a:p>
            <a:pPr lvl="0"/>
            <a:r>
              <a:rPr lang="en-US" dirty="0"/>
              <a:t>Makes the other person aware of </a:t>
            </a:r>
            <a:r>
              <a:rPr lang="en-US" dirty="0" smtClean="0"/>
              <a:t>one’s </a:t>
            </a:r>
            <a:r>
              <a:rPr lang="en-US" dirty="0"/>
              <a:t>perspective</a:t>
            </a:r>
          </a:p>
          <a:p>
            <a:endParaRPr lang="en-US" dirty="0"/>
          </a:p>
        </p:txBody>
      </p:sp>
      <p:graphicFrame>
        <p:nvGraphicFramePr>
          <p:cNvPr id="7" name="Table 6"/>
          <p:cNvGraphicFramePr>
            <a:graphicFrameLocks noGrp="1"/>
          </p:cNvGraphicFramePr>
          <p:nvPr>
            <p:extLst>
              <p:ext uri="{D42A27DB-BD31-4B8C-83A1-F6EECF244321}">
                <p14:modId xmlns:p14="http://schemas.microsoft.com/office/powerpoint/2010/main" val="3290073887"/>
              </p:ext>
            </p:extLst>
          </p:nvPr>
        </p:nvGraphicFramePr>
        <p:xfrm>
          <a:off x="457200" y="2713684"/>
          <a:ext cx="8229600" cy="3213000"/>
        </p:xfrm>
        <a:graphic>
          <a:graphicData uri="http://schemas.openxmlformats.org/drawingml/2006/table">
            <a:tbl>
              <a:tblPr firstRow="1" bandRow="1">
                <a:tableStyleId>{5C22544A-7EE6-4342-B048-85BDC9FD1C3A}</a:tableStyleId>
              </a:tblPr>
              <a:tblGrid>
                <a:gridCol w="2743200">
                  <a:extLst>
                    <a:ext uri="{9D8B030D-6E8A-4147-A177-3AD203B41FA5}">
                      <a16:colId xmlns:a16="http://schemas.microsoft.com/office/drawing/2014/main" xmlns="" val="20000"/>
                    </a:ext>
                  </a:extLst>
                </a:gridCol>
                <a:gridCol w="2907792">
                  <a:extLst>
                    <a:ext uri="{9D8B030D-6E8A-4147-A177-3AD203B41FA5}">
                      <a16:colId xmlns:a16="http://schemas.microsoft.com/office/drawing/2014/main" xmlns="" val="20001"/>
                    </a:ext>
                  </a:extLst>
                </a:gridCol>
                <a:gridCol w="2578608">
                  <a:extLst>
                    <a:ext uri="{9D8B030D-6E8A-4147-A177-3AD203B41FA5}">
                      <a16:colId xmlns:a16="http://schemas.microsoft.com/office/drawing/2014/main" xmlns="" val="20002"/>
                    </a:ext>
                  </a:extLst>
                </a:gridCol>
              </a:tblGrid>
              <a:tr h="772867">
                <a:tc>
                  <a:txBody>
                    <a:bodyPr/>
                    <a:lstStyle/>
                    <a:p>
                      <a:pPr lvl="0" algn="ctr"/>
                      <a:r>
                        <a:rPr lang="en-US" sz="2400" b="1" dirty="0" smtClean="0"/>
                        <a:t>Performance Context</a:t>
                      </a:r>
                      <a:endParaRPr lang="en-US" sz="2400" dirty="0"/>
                    </a:p>
                  </a:txBody>
                  <a:tcPr anchor="b">
                    <a:solidFill>
                      <a:srgbClr val="00206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b="1" dirty="0" smtClean="0"/>
                        <a:t>Developmental Context</a:t>
                      </a:r>
                      <a:r>
                        <a:rPr lang="en-US" sz="2400" dirty="0" smtClean="0"/>
                        <a:t> </a:t>
                      </a:r>
                      <a:endParaRPr lang="en-US" sz="2400" dirty="0"/>
                    </a:p>
                  </a:txBody>
                  <a:tcPr anchor="b">
                    <a:solidFill>
                      <a:srgbClr val="00206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dirty="0" smtClean="0"/>
                        <a:t>Personal</a:t>
                      </a:r>
                      <a:br>
                        <a:rPr lang="en-US" sz="2400" dirty="0" smtClean="0"/>
                      </a:br>
                      <a:r>
                        <a:rPr lang="en-US" sz="2400" dirty="0" smtClean="0"/>
                        <a:t>Context</a:t>
                      </a:r>
                      <a:endParaRPr lang="en-US" sz="2400" dirty="0"/>
                    </a:p>
                  </a:txBody>
                  <a:tcPr anchor="b">
                    <a:solidFill>
                      <a:srgbClr val="002060"/>
                    </a:solidFill>
                  </a:tcPr>
                </a:tc>
                <a:extLst>
                  <a:ext uri="{0D108BD9-81ED-4DB2-BD59-A6C34878D82A}">
                    <a16:rowId xmlns:a16="http://schemas.microsoft.com/office/drawing/2014/main" xmlns="" val="10000"/>
                  </a:ext>
                </a:extLst>
              </a:tr>
              <a:tr h="23900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2000" dirty="0" smtClean="0">
                        <a:solidFill>
                          <a:schemeClr val="bg1"/>
                        </a:solidFill>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dirty="0" smtClean="0">
                          <a:solidFill>
                            <a:schemeClr val="bg1"/>
                          </a:solidFill>
                        </a:rPr>
                        <a:t>Feedback provides employees and supervisors with the other's perspective of what’s working (or not)</a:t>
                      </a:r>
                    </a:p>
                  </a:txBody>
                  <a:tcPr>
                    <a:solidFill>
                      <a:schemeClr val="accent1">
                        <a:lumMod val="7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2000" dirty="0" smtClean="0">
                        <a:solidFill>
                          <a:schemeClr val="bg1"/>
                        </a:solidFill>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dirty="0" smtClean="0">
                          <a:solidFill>
                            <a:schemeClr val="bg1"/>
                          </a:solidFill>
                        </a:rPr>
                        <a:t>Feedback provides opportunities to improve competence, to learn, and to progress in careers</a:t>
                      </a:r>
                    </a:p>
                  </a:txBody>
                  <a:tcPr>
                    <a:solidFill>
                      <a:schemeClr val="accent1">
                        <a:lumMod val="7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2000" dirty="0" smtClean="0">
                        <a:solidFill>
                          <a:schemeClr val="bg1"/>
                        </a:solidFil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lang="en-US" sz="2000" dirty="0" smtClean="0">
                        <a:solidFill>
                          <a:schemeClr val="bg1"/>
                        </a:solidFill>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dirty="0" smtClean="0">
                          <a:solidFill>
                            <a:schemeClr val="bg1"/>
                          </a:solidFill>
                        </a:rPr>
                        <a:t>Feedback can improve the quality of relationships</a:t>
                      </a:r>
                    </a:p>
                  </a:txBody>
                  <a:tcPr>
                    <a:solidFill>
                      <a:schemeClr val="accent1">
                        <a:lumMod val="75000"/>
                      </a:schemeClr>
                    </a:solidFill>
                  </a:tcPr>
                </a:tc>
                <a:extLst>
                  <a:ext uri="{0D108BD9-81ED-4DB2-BD59-A6C34878D82A}">
                    <a16:rowId xmlns:a16="http://schemas.microsoft.com/office/drawing/2014/main" xmlns="" val="10001"/>
                  </a:ext>
                </a:extLst>
              </a:tr>
            </a:tbl>
          </a:graphicData>
        </a:graphic>
      </p:graphicFrame>
      <p:sp>
        <p:nvSpPr>
          <p:cNvPr id="8" name="TextBox 7"/>
          <p:cNvSpPr txBox="1"/>
          <p:nvPr/>
        </p:nvSpPr>
        <p:spPr>
          <a:xfrm>
            <a:off x="2710688" y="6211669"/>
            <a:ext cx="4365874" cy="523220"/>
          </a:xfrm>
          <a:prstGeom prst="rect">
            <a:avLst/>
          </a:prstGeom>
          <a:noFill/>
        </p:spPr>
        <p:txBody>
          <a:bodyPr wrap="none" rtlCol="0">
            <a:spAutoFit/>
          </a:bodyPr>
          <a:lstStyle/>
          <a:p>
            <a:pPr algn="ctr"/>
            <a:r>
              <a:rPr lang="en-US" sz="2800" b="1" i="1" dirty="0">
                <a:solidFill>
                  <a:prstClr val="white"/>
                </a:solidFill>
              </a:rPr>
              <a:t>It’s NOT about the 365</a:t>
            </a:r>
            <a:r>
              <a:rPr lang="en-US" sz="2800" b="1" i="1" baseline="30000" dirty="0">
                <a:solidFill>
                  <a:prstClr val="white"/>
                </a:solidFill>
              </a:rPr>
              <a:t>th</a:t>
            </a:r>
            <a:r>
              <a:rPr lang="en-US" sz="2800" b="1" i="1" dirty="0">
                <a:solidFill>
                  <a:prstClr val="white"/>
                </a:solidFill>
              </a:rPr>
              <a:t> day</a:t>
            </a:r>
          </a:p>
        </p:txBody>
      </p:sp>
      <p:sp>
        <p:nvSpPr>
          <p:cNvPr id="9" name="Date Placeholder 8"/>
          <p:cNvSpPr>
            <a:spLocks noGrp="1"/>
          </p:cNvSpPr>
          <p:nvPr>
            <p:ph type="dt" sz="half" idx="2"/>
          </p:nvPr>
        </p:nvSpPr>
        <p:spPr/>
        <p:txBody>
          <a:bodyPr/>
          <a:lstStyle/>
          <a:p>
            <a:r>
              <a:rPr lang="en-US" smtClean="0">
                <a:solidFill>
                  <a:srgbClr val="BFBFBF"/>
                </a:solidFill>
              </a:rPr>
              <a:t>DPMAP Rev.2 July 2016</a:t>
            </a:r>
            <a:endParaRPr lang="en-US" dirty="0">
              <a:solidFill>
                <a:srgbClr val="BFBFBF"/>
              </a:solidFill>
            </a:endParaRPr>
          </a:p>
        </p:txBody>
      </p:sp>
      <p:sp>
        <p:nvSpPr>
          <p:cNvPr id="4" name="Slide Number Placeholder 3"/>
          <p:cNvSpPr>
            <a:spLocks noGrp="1"/>
          </p:cNvSpPr>
          <p:nvPr>
            <p:ph type="sldNum" sz="quarter" idx="12"/>
          </p:nvPr>
        </p:nvSpPr>
        <p:spPr/>
        <p:txBody>
          <a:bodyPr/>
          <a:lstStyle/>
          <a:p>
            <a:r>
              <a:rPr lang="en-US" smtClean="0">
                <a:solidFill>
                  <a:srgbClr val="BFBFBF"/>
                </a:solidFill>
              </a:rPr>
              <a:t>(</a:t>
            </a:r>
            <a:fld id="{07BB5704-CA4F-4330-932E-E70E78F78858}" type="slidenum">
              <a:rPr lang="en-US" smtClean="0">
                <a:solidFill>
                  <a:srgbClr val="BFBFBF"/>
                </a:solidFill>
              </a:rPr>
              <a:pPr/>
              <a:t>8</a:t>
            </a:fld>
            <a:r>
              <a:rPr lang="en-US" smtClean="0">
                <a:solidFill>
                  <a:srgbClr val="BFBFBF"/>
                </a:solidFill>
              </a:rPr>
              <a:t>)</a:t>
            </a:r>
            <a:endParaRPr lang="en-US" dirty="0">
              <a:solidFill>
                <a:srgbClr val="BFBFBF"/>
              </a:solidFill>
            </a:endParaRPr>
          </a:p>
        </p:txBody>
      </p:sp>
    </p:spTree>
    <p:extLst>
      <p:ext uri="{BB962C8B-B14F-4D97-AF65-F5344CB8AC3E}">
        <p14:creationId xmlns:p14="http://schemas.microsoft.com/office/powerpoint/2010/main" val="349062181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Examples of Effective Feedback Techniques</a:t>
            </a:r>
            <a:endParaRPr lang="en-US" dirty="0"/>
          </a:p>
        </p:txBody>
      </p:sp>
      <p:graphicFrame>
        <p:nvGraphicFramePr>
          <p:cNvPr id="6" name="Table 5"/>
          <p:cNvGraphicFramePr>
            <a:graphicFrameLocks noGrp="1"/>
          </p:cNvGraphicFramePr>
          <p:nvPr>
            <p:extLst>
              <p:ext uri="{D42A27DB-BD31-4B8C-83A1-F6EECF244321}">
                <p14:modId xmlns:p14="http://schemas.microsoft.com/office/powerpoint/2010/main" val="2787036916"/>
              </p:ext>
            </p:extLst>
          </p:nvPr>
        </p:nvGraphicFramePr>
        <p:xfrm>
          <a:off x="203200" y="914400"/>
          <a:ext cx="8915400" cy="5191779"/>
        </p:xfrm>
        <a:graphic>
          <a:graphicData uri="http://schemas.openxmlformats.org/drawingml/2006/table">
            <a:tbl>
              <a:tblPr firstRow="1" firstCol="1" bandRow="1">
                <a:tableStyleId>{5C22544A-7EE6-4342-B048-85BDC9FD1C3A}</a:tableStyleId>
              </a:tblPr>
              <a:tblGrid>
                <a:gridCol w="1681705">
                  <a:extLst>
                    <a:ext uri="{9D8B030D-6E8A-4147-A177-3AD203B41FA5}">
                      <a16:colId xmlns:a16="http://schemas.microsoft.com/office/drawing/2014/main" xmlns="" val="20000"/>
                    </a:ext>
                  </a:extLst>
                </a:gridCol>
                <a:gridCol w="5633495">
                  <a:extLst>
                    <a:ext uri="{9D8B030D-6E8A-4147-A177-3AD203B41FA5}">
                      <a16:colId xmlns:a16="http://schemas.microsoft.com/office/drawing/2014/main" xmlns="" val="20001"/>
                    </a:ext>
                  </a:extLst>
                </a:gridCol>
                <a:gridCol w="1600200">
                  <a:extLst>
                    <a:ext uri="{9D8B030D-6E8A-4147-A177-3AD203B41FA5}">
                      <a16:colId xmlns:a16="http://schemas.microsoft.com/office/drawing/2014/main" xmlns="" val="20002"/>
                    </a:ext>
                  </a:extLst>
                </a:gridCol>
              </a:tblGrid>
              <a:tr h="634715">
                <a:tc>
                  <a:txBody>
                    <a:bodyPr/>
                    <a:lstStyle/>
                    <a:p>
                      <a:pPr marL="0" marR="0" algn="ctr">
                        <a:lnSpc>
                          <a:spcPct val="115000"/>
                        </a:lnSpc>
                        <a:spcBef>
                          <a:spcPts val="0"/>
                        </a:spcBef>
                        <a:spcAft>
                          <a:spcPts val="0"/>
                        </a:spcAft>
                      </a:pPr>
                      <a:r>
                        <a:rPr lang="en-US" sz="1800" dirty="0" smtClean="0">
                          <a:solidFill>
                            <a:schemeClr val="bg1"/>
                          </a:solidFill>
                          <a:effectLst/>
                          <a:latin typeface="Arial" panose="020B0604020202020204" pitchFamily="34" charset="0"/>
                          <a:ea typeface="Times New Roman" panose="02020603050405020304" pitchFamily="18" charset="0"/>
                          <a:cs typeface="Arial" panose="020B0604020202020204" pitchFamily="34" charset="0"/>
                        </a:rPr>
                        <a:t>TYPE</a:t>
                      </a:r>
                      <a:endParaRPr lang="en-US" sz="1800" dirty="0">
                        <a:solidFill>
                          <a:schemeClr val="bg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solidFill>
                      <a:schemeClr val="accent1">
                        <a:lumMod val="75000"/>
                      </a:schemeClr>
                    </a:solidFill>
                  </a:tcPr>
                </a:tc>
                <a:tc>
                  <a:txBody>
                    <a:bodyPr/>
                    <a:lstStyle/>
                    <a:p>
                      <a:pPr marL="0" marR="0" algn="ctr">
                        <a:lnSpc>
                          <a:spcPct val="115000"/>
                        </a:lnSpc>
                        <a:spcBef>
                          <a:spcPts val="0"/>
                        </a:spcBef>
                        <a:spcAft>
                          <a:spcPts val="0"/>
                        </a:spcAft>
                      </a:pPr>
                      <a:r>
                        <a:rPr lang="en-US" sz="1800" b="1" cap="small" dirty="0" smtClean="0">
                          <a:solidFill>
                            <a:schemeClr val="bg1"/>
                          </a:solidFill>
                          <a:effectLst/>
                          <a:latin typeface="Arial" panose="020B0604020202020204" pitchFamily="34" charset="0"/>
                          <a:cs typeface="Arial" panose="020B0604020202020204" pitchFamily="34" charset="0"/>
                        </a:rPr>
                        <a:t>EXPLANATION</a:t>
                      </a:r>
                      <a:endParaRPr lang="en-US" sz="1800" b="1" dirty="0">
                        <a:solidFill>
                          <a:schemeClr val="bg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solidFill>
                      <a:schemeClr val="accent1">
                        <a:lumMod val="75000"/>
                      </a:schemeClr>
                    </a:solidFill>
                  </a:tcPr>
                </a:tc>
                <a:tc>
                  <a:txBody>
                    <a:bodyPr/>
                    <a:lstStyle/>
                    <a:p>
                      <a:pPr marL="0" marR="0" algn="ctr">
                        <a:lnSpc>
                          <a:spcPct val="115000"/>
                        </a:lnSpc>
                        <a:spcBef>
                          <a:spcPts val="0"/>
                        </a:spcBef>
                        <a:spcAft>
                          <a:spcPts val="0"/>
                        </a:spcAft>
                      </a:pPr>
                      <a:r>
                        <a:rPr lang="en-US" sz="1800" b="1" dirty="0" smtClean="0">
                          <a:solidFill>
                            <a:schemeClr val="bg1"/>
                          </a:solidFill>
                          <a:effectLst/>
                          <a:latin typeface="Arial" panose="020B0604020202020204" pitchFamily="34" charset="0"/>
                          <a:ea typeface="Times New Roman" panose="02020603050405020304" pitchFamily="18" charset="0"/>
                          <a:cs typeface="Arial" panose="020B0604020202020204" pitchFamily="34" charset="0"/>
                        </a:rPr>
                        <a:t>EXAMPLE</a:t>
                      </a:r>
                      <a:endParaRPr lang="en-US" sz="1800" b="1" dirty="0">
                        <a:solidFill>
                          <a:schemeClr val="bg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solidFill>
                      <a:schemeClr val="accent1">
                        <a:lumMod val="75000"/>
                      </a:schemeClr>
                    </a:solidFill>
                  </a:tcPr>
                </a:tc>
                <a:extLst>
                  <a:ext uri="{0D108BD9-81ED-4DB2-BD59-A6C34878D82A}">
                    <a16:rowId xmlns:a16="http://schemas.microsoft.com/office/drawing/2014/main" xmlns="" val="10001"/>
                  </a:ext>
                </a:extLst>
              </a:tr>
              <a:tr h="480549">
                <a:tc>
                  <a:txBody>
                    <a:bodyPr/>
                    <a:lstStyle/>
                    <a:p>
                      <a:pPr marL="0" marR="0" algn="l">
                        <a:lnSpc>
                          <a:spcPct val="115000"/>
                        </a:lnSpc>
                        <a:spcBef>
                          <a:spcPts val="0"/>
                        </a:spcBef>
                        <a:spcAft>
                          <a:spcPts val="0"/>
                        </a:spcAft>
                      </a:pPr>
                      <a:r>
                        <a:rPr lang="en-US" sz="1400" dirty="0">
                          <a:effectLst/>
                        </a:rPr>
                        <a:t>"When you </a:t>
                      </a:r>
                      <a:r>
                        <a:rPr lang="en-US" sz="1400" dirty="0" smtClean="0">
                          <a:effectLst/>
                        </a:rPr>
                        <a:t>…”</a:t>
                      </a:r>
                      <a:br>
                        <a:rPr lang="en-US" sz="1400" dirty="0" smtClean="0">
                          <a:effectLst/>
                        </a:rPr>
                      </a:br>
                      <a:endParaRPr lang="en-US" sz="1400" dirty="0">
                        <a:effectLst/>
                        <a:latin typeface="Times New Roman" panose="02020603050405020304" pitchFamily="18" charset="0"/>
                        <a:ea typeface="Times New Roman" panose="02020603050405020304" pitchFamily="18" charset="0"/>
                      </a:endParaRPr>
                    </a:p>
                  </a:txBody>
                  <a:tcPr marL="68580" marR="68580" marT="0" marB="0" anchor="ctr">
                    <a:solidFill>
                      <a:srgbClr val="002060"/>
                    </a:solidFill>
                  </a:tcPr>
                </a:tc>
                <a:tc>
                  <a:txBody>
                    <a:bodyPr/>
                    <a:lstStyle/>
                    <a:p>
                      <a:pPr marL="0" marR="0" algn="l">
                        <a:lnSpc>
                          <a:spcPct val="115000"/>
                        </a:lnSpc>
                        <a:spcBef>
                          <a:spcPts val="0"/>
                        </a:spcBef>
                        <a:spcAft>
                          <a:spcPts val="0"/>
                        </a:spcAft>
                      </a:pPr>
                      <a:r>
                        <a:rPr lang="en-US" sz="1400" b="1" dirty="0" smtClean="0">
                          <a:effectLst/>
                        </a:rPr>
                        <a:t>State </a:t>
                      </a:r>
                      <a:r>
                        <a:rPr lang="en-US" sz="1400" b="1" dirty="0">
                          <a:effectLst/>
                        </a:rPr>
                        <a:t>specific facts of </a:t>
                      </a:r>
                      <a:r>
                        <a:rPr lang="en-US" sz="1400" b="1" dirty="0" smtClean="0">
                          <a:effectLst/>
                        </a:rPr>
                        <a:t>behavior</a:t>
                      </a:r>
                      <a:r>
                        <a:rPr lang="en-US" sz="1400" b="1" baseline="0" dirty="0" smtClean="0">
                          <a:effectLst/>
                        </a:rPr>
                        <a:t> - </a:t>
                      </a:r>
                      <a:r>
                        <a:rPr lang="en-US" sz="1400" b="1" dirty="0" smtClean="0">
                          <a:effectLst/>
                        </a:rPr>
                        <a:t>(non-judgmental</a:t>
                      </a:r>
                      <a:r>
                        <a:rPr lang="en-US" sz="1400" b="1" dirty="0">
                          <a:effectLst/>
                        </a:rPr>
                        <a:t>)</a:t>
                      </a:r>
                      <a:endParaRPr lang="en-US" sz="1400" b="1" dirty="0">
                        <a:effectLst/>
                        <a:latin typeface="Times New Roman" panose="02020603050405020304" pitchFamily="18" charset="0"/>
                        <a:ea typeface="Times New Roman" panose="02020603050405020304" pitchFamily="18" charset="0"/>
                      </a:endParaRPr>
                    </a:p>
                  </a:txBody>
                  <a:tcPr marL="68580" marR="68580" marT="0" marB="0" anchor="ctr">
                    <a:solidFill>
                      <a:schemeClr val="bg1">
                        <a:lumMod val="85000"/>
                      </a:schemeClr>
                    </a:solidFill>
                  </a:tcPr>
                </a:tc>
                <a:tc>
                  <a:txBody>
                    <a:bodyPr/>
                    <a:lstStyle/>
                    <a:p>
                      <a:pPr marL="0" marR="0" algn="ctr">
                        <a:lnSpc>
                          <a:spcPct val="115000"/>
                        </a:lnSpc>
                        <a:spcBef>
                          <a:spcPts val="0"/>
                        </a:spcBef>
                        <a:spcAft>
                          <a:spcPts val="0"/>
                        </a:spcAft>
                      </a:pPr>
                      <a:r>
                        <a:rPr lang="en-US" sz="1400" b="1" dirty="0" smtClean="0">
                          <a:effectLst/>
                          <a:latin typeface="Times New Roman" panose="02020603050405020304" pitchFamily="18" charset="0"/>
                          <a:ea typeface="Times New Roman" panose="02020603050405020304" pitchFamily="18" charset="0"/>
                        </a:rPr>
                        <a:t>???</a:t>
                      </a:r>
                      <a:endParaRPr lang="en-US" sz="1400" b="1" dirty="0">
                        <a:effectLst/>
                        <a:latin typeface="Times New Roman" panose="02020603050405020304" pitchFamily="18" charset="0"/>
                        <a:ea typeface="Times New Roman" panose="02020603050405020304" pitchFamily="18" charset="0"/>
                      </a:endParaRPr>
                    </a:p>
                  </a:txBody>
                  <a:tcPr marL="68580" marR="68580" marT="0" marB="0" anchor="ctr">
                    <a:solidFill>
                      <a:schemeClr val="bg1">
                        <a:lumMod val="85000"/>
                      </a:schemeClr>
                    </a:solidFill>
                  </a:tcPr>
                </a:tc>
                <a:extLst>
                  <a:ext uri="{0D108BD9-81ED-4DB2-BD59-A6C34878D82A}">
                    <a16:rowId xmlns:a16="http://schemas.microsoft.com/office/drawing/2014/main" xmlns="" val="10002"/>
                  </a:ext>
                </a:extLst>
              </a:tr>
              <a:tr h="499839">
                <a:tc>
                  <a:txBody>
                    <a:bodyPr/>
                    <a:lstStyle/>
                    <a:p>
                      <a:pPr marL="0" marR="0" algn="l">
                        <a:lnSpc>
                          <a:spcPct val="115000"/>
                        </a:lnSpc>
                        <a:spcBef>
                          <a:spcPts val="0"/>
                        </a:spcBef>
                        <a:spcAft>
                          <a:spcPts val="0"/>
                        </a:spcAft>
                      </a:pPr>
                      <a:r>
                        <a:rPr lang="en-US" sz="1400" dirty="0">
                          <a:effectLst/>
                        </a:rPr>
                        <a:t>"I'm concerned </a:t>
                      </a:r>
                      <a:r>
                        <a:rPr lang="en-US" sz="1400" dirty="0" smtClean="0">
                          <a:effectLst/>
                        </a:rPr>
                        <a:t>...“</a:t>
                      </a:r>
                      <a:br>
                        <a:rPr lang="en-US" sz="1400" dirty="0" smtClean="0">
                          <a:effectLst/>
                        </a:rPr>
                      </a:br>
                      <a:endParaRPr lang="en-US" sz="1400" dirty="0">
                        <a:effectLst/>
                        <a:latin typeface="Times New Roman" panose="02020603050405020304" pitchFamily="18" charset="0"/>
                        <a:ea typeface="Times New Roman" panose="02020603050405020304" pitchFamily="18" charset="0"/>
                      </a:endParaRPr>
                    </a:p>
                  </a:txBody>
                  <a:tcPr marL="68580" marR="68580" marT="0" marB="0" anchor="ctr">
                    <a:solidFill>
                      <a:srgbClr val="002060"/>
                    </a:solidFill>
                  </a:tcPr>
                </a:tc>
                <a:tc>
                  <a:txBody>
                    <a:bodyPr/>
                    <a:lstStyle/>
                    <a:p>
                      <a:pPr marL="0" marR="0" algn="l">
                        <a:lnSpc>
                          <a:spcPct val="115000"/>
                        </a:lnSpc>
                        <a:spcBef>
                          <a:spcPts val="0"/>
                        </a:spcBef>
                        <a:spcAft>
                          <a:spcPts val="0"/>
                        </a:spcAft>
                      </a:pPr>
                      <a:r>
                        <a:rPr lang="en-US" sz="1400" b="1" dirty="0">
                          <a:effectLst/>
                        </a:rPr>
                        <a:t>Describe how behavior affected </a:t>
                      </a:r>
                      <a:r>
                        <a:rPr lang="en-US" sz="1400" b="1" dirty="0" smtClean="0">
                          <a:effectLst/>
                        </a:rPr>
                        <a:t>you </a:t>
                      </a:r>
                      <a:r>
                        <a:rPr lang="en-US" sz="1400" b="1" dirty="0">
                          <a:effectLst/>
                        </a:rPr>
                        <a:t>or the office.</a:t>
                      </a:r>
                      <a:endParaRPr lang="en-US" sz="1400" b="1" dirty="0">
                        <a:effectLst/>
                        <a:latin typeface="Times New Roman" panose="02020603050405020304" pitchFamily="18" charset="0"/>
                        <a:ea typeface="Times New Roman" panose="02020603050405020304" pitchFamily="18" charset="0"/>
                      </a:endParaRPr>
                    </a:p>
                  </a:txBody>
                  <a:tcPr marL="68580" marR="68580" marT="0" marB="0" anchor="ctr">
                    <a:solidFill>
                      <a:schemeClr val="bg1"/>
                    </a:solidFill>
                  </a:tcPr>
                </a:tc>
                <a:tc>
                  <a:txBody>
                    <a:bodyPr/>
                    <a:lstStyle/>
                    <a:p>
                      <a:pPr marL="0" marR="0" algn="ctr">
                        <a:lnSpc>
                          <a:spcPct val="115000"/>
                        </a:lnSpc>
                        <a:spcBef>
                          <a:spcPts val="0"/>
                        </a:spcBef>
                        <a:spcAft>
                          <a:spcPts val="0"/>
                        </a:spcAft>
                      </a:pPr>
                      <a:r>
                        <a:rPr lang="en-US" sz="1400" b="1" dirty="0" smtClean="0">
                          <a:effectLst/>
                          <a:latin typeface="Times New Roman" panose="02020603050405020304" pitchFamily="18" charset="0"/>
                          <a:ea typeface="Times New Roman" panose="02020603050405020304" pitchFamily="18" charset="0"/>
                        </a:rPr>
                        <a:t>???</a:t>
                      </a:r>
                      <a:endParaRPr lang="en-US" sz="1400" b="1" dirty="0">
                        <a:effectLst/>
                        <a:latin typeface="Times New Roman" panose="02020603050405020304" pitchFamily="18" charset="0"/>
                        <a:ea typeface="Times New Roman" panose="02020603050405020304" pitchFamily="18" charset="0"/>
                      </a:endParaRPr>
                    </a:p>
                  </a:txBody>
                  <a:tcPr marL="68580" marR="68580" marT="0" marB="0" anchor="ctr">
                    <a:solidFill>
                      <a:schemeClr val="bg1"/>
                    </a:solidFill>
                  </a:tcPr>
                </a:tc>
                <a:extLst>
                  <a:ext uri="{0D108BD9-81ED-4DB2-BD59-A6C34878D82A}">
                    <a16:rowId xmlns:a16="http://schemas.microsoft.com/office/drawing/2014/main" xmlns="" val="10003"/>
                  </a:ext>
                </a:extLst>
              </a:tr>
              <a:tr h="722952">
                <a:tc>
                  <a:txBody>
                    <a:bodyPr/>
                    <a:lstStyle/>
                    <a:p>
                      <a:pPr marL="0" marR="0" algn="l">
                        <a:lnSpc>
                          <a:spcPct val="115000"/>
                        </a:lnSpc>
                        <a:spcBef>
                          <a:spcPts val="0"/>
                        </a:spcBef>
                        <a:spcAft>
                          <a:spcPts val="0"/>
                        </a:spcAft>
                      </a:pPr>
                      <a:r>
                        <a:rPr lang="en-US" sz="1400" dirty="0">
                          <a:effectLst/>
                        </a:rPr>
                        <a:t>"Because </a:t>
                      </a:r>
                      <a:r>
                        <a:rPr lang="en-US" sz="1400" dirty="0" smtClean="0">
                          <a:effectLst/>
                        </a:rPr>
                        <a:t>I</a:t>
                      </a:r>
                      <a:r>
                        <a:rPr lang="en-US" sz="1400" baseline="0" dirty="0" smtClean="0">
                          <a:effectLst/>
                        </a:rPr>
                        <a:t> </a:t>
                      </a:r>
                      <a:r>
                        <a:rPr lang="en-US" sz="1400" dirty="0" smtClean="0">
                          <a:effectLst/>
                        </a:rPr>
                        <a:t>... “</a:t>
                      </a:r>
                      <a:br>
                        <a:rPr lang="en-US" sz="1400" dirty="0" smtClean="0">
                          <a:effectLst/>
                        </a:rPr>
                      </a:br>
                      <a:endParaRPr lang="en-US" sz="1400" dirty="0">
                        <a:effectLst/>
                        <a:latin typeface="Times New Roman" panose="02020603050405020304" pitchFamily="18" charset="0"/>
                        <a:ea typeface="Times New Roman" panose="02020603050405020304" pitchFamily="18" charset="0"/>
                      </a:endParaRPr>
                    </a:p>
                  </a:txBody>
                  <a:tcPr marL="68580" marR="68580" marT="0" marB="0" anchor="ctr">
                    <a:solidFill>
                      <a:srgbClr val="002060"/>
                    </a:solidFill>
                  </a:tcPr>
                </a:tc>
                <a:tc>
                  <a:txBody>
                    <a:bodyPr/>
                    <a:lstStyle/>
                    <a:p>
                      <a:pPr marL="0" marR="0" algn="l">
                        <a:lnSpc>
                          <a:spcPct val="115000"/>
                        </a:lnSpc>
                        <a:spcBef>
                          <a:spcPts val="0"/>
                        </a:spcBef>
                        <a:spcAft>
                          <a:spcPts val="0"/>
                        </a:spcAft>
                      </a:pPr>
                      <a:r>
                        <a:rPr lang="en-US" sz="1400" b="1" dirty="0">
                          <a:effectLst/>
                        </a:rPr>
                        <a:t>State why the observed behavior affected </a:t>
                      </a:r>
                      <a:r>
                        <a:rPr lang="en-US" sz="1400" b="1" dirty="0" smtClean="0">
                          <a:effectLst/>
                        </a:rPr>
                        <a:t>you </a:t>
                      </a:r>
                      <a:r>
                        <a:rPr lang="en-US" sz="1400" b="1" dirty="0">
                          <a:effectLst/>
                        </a:rPr>
                        <a:t>in this way.</a:t>
                      </a:r>
                      <a:endParaRPr lang="en-US" sz="1400" b="1" dirty="0">
                        <a:effectLst/>
                        <a:latin typeface="Times New Roman" panose="02020603050405020304" pitchFamily="18" charset="0"/>
                        <a:ea typeface="Times New Roman" panose="02020603050405020304" pitchFamily="18" charset="0"/>
                      </a:endParaRPr>
                    </a:p>
                  </a:txBody>
                  <a:tcPr marL="68580" marR="68580" marT="0" marB="0" anchor="ctr">
                    <a:solidFill>
                      <a:schemeClr val="bg1">
                        <a:lumMod val="85000"/>
                      </a:schemeClr>
                    </a:solidFill>
                  </a:tcPr>
                </a:tc>
                <a:tc>
                  <a:txBody>
                    <a:bodyPr/>
                    <a:lstStyle/>
                    <a:p>
                      <a:pPr marL="0" marR="0" algn="ctr">
                        <a:lnSpc>
                          <a:spcPct val="115000"/>
                        </a:lnSpc>
                        <a:spcBef>
                          <a:spcPts val="0"/>
                        </a:spcBef>
                        <a:spcAft>
                          <a:spcPts val="0"/>
                        </a:spcAft>
                      </a:pPr>
                      <a:r>
                        <a:rPr lang="en-US" sz="1400" b="1" dirty="0" smtClean="0">
                          <a:effectLst/>
                          <a:latin typeface="Times New Roman" panose="02020603050405020304" pitchFamily="18" charset="0"/>
                          <a:ea typeface="Times New Roman" panose="02020603050405020304" pitchFamily="18" charset="0"/>
                        </a:rPr>
                        <a:t>???</a:t>
                      </a:r>
                      <a:endParaRPr lang="en-US" sz="1400" b="1" dirty="0">
                        <a:effectLst/>
                        <a:latin typeface="Times New Roman" panose="02020603050405020304" pitchFamily="18" charset="0"/>
                        <a:ea typeface="Times New Roman" panose="02020603050405020304" pitchFamily="18" charset="0"/>
                      </a:endParaRPr>
                    </a:p>
                  </a:txBody>
                  <a:tcPr marL="68580" marR="68580" marT="0" marB="0" anchor="ctr">
                    <a:solidFill>
                      <a:schemeClr val="bg1">
                        <a:lumMod val="85000"/>
                      </a:schemeClr>
                    </a:solidFill>
                  </a:tcPr>
                </a:tc>
                <a:extLst>
                  <a:ext uri="{0D108BD9-81ED-4DB2-BD59-A6C34878D82A}">
                    <a16:rowId xmlns:a16="http://schemas.microsoft.com/office/drawing/2014/main" xmlns="" val="10004"/>
                  </a:ext>
                </a:extLst>
              </a:tr>
              <a:tr h="874716">
                <a:tc>
                  <a:txBody>
                    <a:bodyPr/>
                    <a:lstStyle/>
                    <a:p>
                      <a:pPr marL="0" marR="0" algn="l">
                        <a:lnSpc>
                          <a:spcPct val="115000"/>
                        </a:lnSpc>
                        <a:spcBef>
                          <a:spcPts val="0"/>
                        </a:spcBef>
                        <a:spcAft>
                          <a:spcPts val="0"/>
                        </a:spcAft>
                      </a:pPr>
                      <a:r>
                        <a:rPr lang="en-US" sz="1400" dirty="0">
                          <a:effectLst/>
                        </a:rPr>
                        <a:t>Pause and listen for </a:t>
                      </a:r>
                      <a:r>
                        <a:rPr lang="en-US" sz="1400" dirty="0" smtClean="0">
                          <a:effectLst/>
                        </a:rPr>
                        <a:t>response</a:t>
                      </a:r>
                      <a:endParaRPr lang="en-US" sz="1400" dirty="0">
                        <a:effectLst/>
                        <a:latin typeface="Times New Roman" panose="02020603050405020304" pitchFamily="18" charset="0"/>
                        <a:ea typeface="Times New Roman" panose="02020603050405020304" pitchFamily="18" charset="0"/>
                      </a:endParaRPr>
                    </a:p>
                  </a:txBody>
                  <a:tcPr marL="68580" marR="68580" marT="0" marB="0" anchor="ctr">
                    <a:solidFill>
                      <a:srgbClr val="002060"/>
                    </a:solidFill>
                  </a:tcPr>
                </a:tc>
                <a:tc>
                  <a:txBody>
                    <a:bodyPr/>
                    <a:lstStyle/>
                    <a:p>
                      <a:pPr marL="0" marR="0" indent="0" algn="l" defTabSz="914400" rtl="0" eaLnBrk="1" fontAlgn="auto" latinLnBrk="0" hangingPunct="1">
                        <a:lnSpc>
                          <a:spcPct val="115000"/>
                        </a:lnSpc>
                        <a:spcBef>
                          <a:spcPts val="0"/>
                        </a:spcBef>
                        <a:spcAft>
                          <a:spcPts val="0"/>
                        </a:spcAft>
                        <a:buClrTx/>
                        <a:buSzTx/>
                        <a:buFontTx/>
                        <a:buNone/>
                        <a:tabLst/>
                        <a:defRPr/>
                      </a:pPr>
                      <a:r>
                        <a:rPr lang="en-US" sz="1400" b="1" dirty="0" smtClean="0">
                          <a:effectLst/>
                        </a:rPr>
                        <a:t>Ask if the other person has ideas about what to do.</a:t>
                      </a:r>
                      <a:r>
                        <a:rPr lang="en-US" sz="1400" b="1" baseline="0" dirty="0" smtClean="0">
                          <a:effectLst/>
                        </a:rPr>
                        <a:t> </a:t>
                      </a:r>
                      <a:r>
                        <a:rPr lang="en-US" sz="1400" b="1" dirty="0" smtClean="0">
                          <a:effectLst/>
                        </a:rPr>
                        <a:t>Give </a:t>
                      </a:r>
                      <a:r>
                        <a:rPr lang="en-US" sz="1400" b="1" dirty="0">
                          <a:effectLst/>
                        </a:rPr>
                        <a:t>the other person an opportunity to respond.</a:t>
                      </a:r>
                      <a:endParaRPr lang="en-US" sz="1400" b="1" dirty="0">
                        <a:effectLst/>
                        <a:latin typeface="Times New Roman" panose="02020603050405020304" pitchFamily="18" charset="0"/>
                        <a:ea typeface="Times New Roman" panose="02020603050405020304" pitchFamily="18" charset="0"/>
                      </a:endParaRPr>
                    </a:p>
                  </a:txBody>
                  <a:tcPr marL="68580" marR="68580" marT="0" marB="0" anchor="ctr">
                    <a:solidFill>
                      <a:schemeClr val="bg1"/>
                    </a:solidFill>
                  </a:tcPr>
                </a:tc>
                <a:tc>
                  <a:txBody>
                    <a:bodyPr/>
                    <a:lstStyle/>
                    <a:p>
                      <a:pPr marL="0" marR="0" algn="ctr">
                        <a:lnSpc>
                          <a:spcPct val="115000"/>
                        </a:lnSpc>
                        <a:spcBef>
                          <a:spcPts val="0"/>
                        </a:spcBef>
                        <a:spcAft>
                          <a:spcPts val="0"/>
                        </a:spcAft>
                      </a:pPr>
                      <a:r>
                        <a:rPr lang="en-US" sz="1400" b="1" dirty="0" smtClean="0">
                          <a:effectLst/>
                          <a:latin typeface="+mn-lt"/>
                          <a:ea typeface="Times New Roman" panose="02020603050405020304" pitchFamily="18" charset="0"/>
                        </a:rPr>
                        <a:t>???</a:t>
                      </a:r>
                      <a:endParaRPr lang="en-US" sz="1400" b="1" dirty="0">
                        <a:effectLst/>
                        <a:latin typeface="+mn-lt"/>
                        <a:ea typeface="Times New Roman" panose="02020603050405020304" pitchFamily="18" charset="0"/>
                      </a:endParaRPr>
                    </a:p>
                  </a:txBody>
                  <a:tcPr marL="68580" marR="68580" marT="0" marB="0" anchor="ctr">
                    <a:solidFill>
                      <a:schemeClr val="bg1"/>
                    </a:solidFill>
                  </a:tcPr>
                </a:tc>
                <a:extLst>
                  <a:ext uri="{0D108BD9-81ED-4DB2-BD59-A6C34878D82A}">
                    <a16:rowId xmlns:a16="http://schemas.microsoft.com/office/drawing/2014/main" xmlns="" val="10005"/>
                  </a:ext>
                </a:extLst>
              </a:tr>
              <a:tr h="969151">
                <a:tc>
                  <a:txBody>
                    <a:bodyPr/>
                    <a:lstStyle/>
                    <a:p>
                      <a:pPr marL="0" marR="0" algn="l">
                        <a:lnSpc>
                          <a:spcPct val="115000"/>
                        </a:lnSpc>
                        <a:spcBef>
                          <a:spcPts val="0"/>
                        </a:spcBef>
                        <a:spcAft>
                          <a:spcPts val="0"/>
                        </a:spcAft>
                      </a:pPr>
                      <a:r>
                        <a:rPr lang="en-US" sz="1400" dirty="0">
                          <a:effectLst/>
                        </a:rPr>
                        <a:t>"I would like ... "</a:t>
                      </a:r>
                      <a:endParaRPr lang="en-US" sz="1400" dirty="0">
                        <a:effectLst/>
                        <a:latin typeface="Times New Roman" panose="02020603050405020304" pitchFamily="18" charset="0"/>
                        <a:ea typeface="Times New Roman" panose="02020603050405020304" pitchFamily="18" charset="0"/>
                      </a:endParaRPr>
                    </a:p>
                  </a:txBody>
                  <a:tcPr marL="68580" marR="68580" marT="0" marB="0" anchor="ctr">
                    <a:solidFill>
                      <a:srgbClr val="002060"/>
                    </a:solidFill>
                  </a:tcPr>
                </a:tc>
                <a:tc>
                  <a:txBody>
                    <a:bodyPr/>
                    <a:lstStyle/>
                    <a:p>
                      <a:pPr marL="0" marR="0" algn="l">
                        <a:lnSpc>
                          <a:spcPct val="115000"/>
                        </a:lnSpc>
                        <a:spcBef>
                          <a:spcPts val="0"/>
                        </a:spcBef>
                        <a:spcAft>
                          <a:spcPts val="0"/>
                        </a:spcAft>
                      </a:pPr>
                      <a:r>
                        <a:rPr lang="en-US" sz="1400" b="1" dirty="0">
                          <a:effectLst/>
                        </a:rPr>
                        <a:t>Describe what change you want the other person to consider.</a:t>
                      </a:r>
                      <a:endParaRPr lang="en-US" sz="1400" b="1" dirty="0">
                        <a:effectLst/>
                        <a:latin typeface="Times New Roman" panose="02020603050405020304" pitchFamily="18" charset="0"/>
                        <a:ea typeface="Times New Roman" panose="02020603050405020304" pitchFamily="18" charset="0"/>
                      </a:endParaRPr>
                    </a:p>
                  </a:txBody>
                  <a:tcPr marL="68580" marR="68580" marT="0" marB="0" anchor="ctr">
                    <a:solidFill>
                      <a:schemeClr val="bg1">
                        <a:lumMod val="85000"/>
                      </a:schemeClr>
                    </a:solidFill>
                  </a:tcPr>
                </a:tc>
                <a:tc>
                  <a:txBody>
                    <a:bodyPr/>
                    <a:lstStyle/>
                    <a:p>
                      <a:pPr marL="0" marR="0" algn="ctr">
                        <a:lnSpc>
                          <a:spcPct val="115000"/>
                        </a:lnSpc>
                        <a:spcBef>
                          <a:spcPts val="0"/>
                        </a:spcBef>
                        <a:spcAft>
                          <a:spcPts val="0"/>
                        </a:spcAft>
                      </a:pPr>
                      <a:r>
                        <a:rPr lang="en-US" sz="1400" b="1" dirty="0" smtClean="0">
                          <a:effectLst/>
                          <a:latin typeface="Times New Roman" panose="02020603050405020304" pitchFamily="18" charset="0"/>
                          <a:ea typeface="Times New Roman" panose="02020603050405020304" pitchFamily="18" charset="0"/>
                        </a:rPr>
                        <a:t>???</a:t>
                      </a:r>
                      <a:endParaRPr lang="en-US" sz="1400" b="1" dirty="0">
                        <a:effectLst/>
                        <a:latin typeface="Times New Roman" panose="02020603050405020304" pitchFamily="18" charset="0"/>
                        <a:ea typeface="Times New Roman" panose="02020603050405020304" pitchFamily="18" charset="0"/>
                      </a:endParaRPr>
                    </a:p>
                  </a:txBody>
                  <a:tcPr marL="68580" marR="68580" marT="0" marB="0" anchor="ctr">
                    <a:solidFill>
                      <a:schemeClr val="bg1">
                        <a:lumMod val="85000"/>
                      </a:schemeClr>
                    </a:solidFill>
                  </a:tcPr>
                </a:tc>
                <a:extLst>
                  <a:ext uri="{0D108BD9-81ED-4DB2-BD59-A6C34878D82A}">
                    <a16:rowId xmlns:a16="http://schemas.microsoft.com/office/drawing/2014/main" xmlns="" val="10006"/>
                  </a:ext>
                </a:extLst>
              </a:tr>
              <a:tr h="499839">
                <a:tc>
                  <a:txBody>
                    <a:bodyPr/>
                    <a:lstStyle/>
                    <a:p>
                      <a:pPr marL="0" marR="0" algn="l">
                        <a:lnSpc>
                          <a:spcPct val="115000"/>
                        </a:lnSpc>
                        <a:spcBef>
                          <a:spcPts val="0"/>
                        </a:spcBef>
                        <a:spcAft>
                          <a:spcPts val="0"/>
                        </a:spcAft>
                      </a:pPr>
                      <a:r>
                        <a:rPr lang="en-US" sz="1400" dirty="0">
                          <a:effectLst/>
                        </a:rPr>
                        <a:t>"Because ... </a:t>
                      </a:r>
                      <a:r>
                        <a:rPr lang="en-US" sz="1400" dirty="0" smtClean="0">
                          <a:effectLst/>
                        </a:rPr>
                        <a:t>"</a:t>
                      </a:r>
                      <a:endParaRPr lang="en-US" sz="1400" dirty="0">
                        <a:effectLst/>
                        <a:latin typeface="Times New Roman" panose="02020603050405020304" pitchFamily="18" charset="0"/>
                        <a:ea typeface="Times New Roman" panose="02020603050405020304" pitchFamily="18" charset="0"/>
                      </a:endParaRPr>
                    </a:p>
                  </a:txBody>
                  <a:tcPr marL="68580" marR="68580" marT="0" marB="0" anchor="ctr">
                    <a:solidFill>
                      <a:srgbClr val="002060"/>
                    </a:solidFill>
                  </a:tcPr>
                </a:tc>
                <a:tc>
                  <a:txBody>
                    <a:bodyPr/>
                    <a:lstStyle/>
                    <a:p>
                      <a:pPr marL="0" marR="0" algn="l">
                        <a:lnSpc>
                          <a:spcPct val="115000"/>
                        </a:lnSpc>
                        <a:spcBef>
                          <a:spcPts val="0"/>
                        </a:spcBef>
                        <a:spcAft>
                          <a:spcPts val="0"/>
                        </a:spcAft>
                      </a:pPr>
                      <a:r>
                        <a:rPr lang="en-US" sz="1400" b="1" dirty="0">
                          <a:effectLst/>
                        </a:rPr>
                        <a:t>State why the change is needed.</a:t>
                      </a:r>
                      <a:endParaRPr lang="en-US" sz="1400" b="1" dirty="0">
                        <a:effectLst/>
                        <a:latin typeface="Times New Roman" panose="02020603050405020304" pitchFamily="18" charset="0"/>
                        <a:ea typeface="Times New Roman" panose="02020603050405020304" pitchFamily="18" charset="0"/>
                      </a:endParaRPr>
                    </a:p>
                  </a:txBody>
                  <a:tcPr marL="68580" marR="68580" marT="0" marB="0" anchor="ctr">
                    <a:solidFill>
                      <a:schemeClr val="bg1"/>
                    </a:solidFill>
                  </a:tcPr>
                </a:tc>
                <a:tc>
                  <a:txBody>
                    <a:bodyPr/>
                    <a:lstStyle/>
                    <a:p>
                      <a:pPr marL="0" marR="0" algn="ctr">
                        <a:lnSpc>
                          <a:spcPct val="115000"/>
                        </a:lnSpc>
                        <a:spcBef>
                          <a:spcPts val="0"/>
                        </a:spcBef>
                        <a:spcAft>
                          <a:spcPts val="0"/>
                        </a:spcAft>
                      </a:pPr>
                      <a:r>
                        <a:rPr lang="en-US" sz="1400" b="1" dirty="0" smtClean="0">
                          <a:effectLst/>
                          <a:latin typeface="Times New Roman" panose="02020603050405020304" pitchFamily="18" charset="0"/>
                          <a:ea typeface="Times New Roman" panose="02020603050405020304" pitchFamily="18" charset="0"/>
                        </a:rPr>
                        <a:t>???</a:t>
                      </a:r>
                      <a:endParaRPr lang="en-US" sz="1400" b="1" dirty="0">
                        <a:effectLst/>
                        <a:latin typeface="Times New Roman" panose="02020603050405020304" pitchFamily="18" charset="0"/>
                        <a:ea typeface="Times New Roman" panose="02020603050405020304" pitchFamily="18" charset="0"/>
                      </a:endParaRPr>
                    </a:p>
                  </a:txBody>
                  <a:tcPr marL="68580" marR="68580" marT="0" marB="0" anchor="ctr">
                    <a:solidFill>
                      <a:schemeClr val="bg1"/>
                    </a:solidFill>
                  </a:tcPr>
                </a:tc>
                <a:extLst>
                  <a:ext uri="{0D108BD9-81ED-4DB2-BD59-A6C34878D82A}">
                    <a16:rowId xmlns:a16="http://schemas.microsoft.com/office/drawing/2014/main" xmlns="" val="10007"/>
                  </a:ext>
                </a:extLst>
              </a:tr>
              <a:tr h="499839">
                <a:tc>
                  <a:txBody>
                    <a:bodyPr/>
                    <a:lstStyle/>
                    <a:p>
                      <a:pPr marL="0" marR="0" algn="l">
                        <a:lnSpc>
                          <a:spcPct val="115000"/>
                        </a:lnSpc>
                        <a:spcBef>
                          <a:spcPts val="0"/>
                        </a:spcBef>
                        <a:spcAft>
                          <a:spcPts val="0"/>
                        </a:spcAft>
                      </a:pPr>
                      <a:r>
                        <a:rPr lang="en-US" sz="1400" dirty="0">
                          <a:effectLst/>
                        </a:rPr>
                        <a:t>"What do you think ... "</a:t>
                      </a:r>
                      <a:endParaRPr lang="en-US" sz="1400" dirty="0">
                        <a:effectLst/>
                        <a:latin typeface="Times New Roman" panose="02020603050405020304" pitchFamily="18" charset="0"/>
                        <a:ea typeface="Times New Roman" panose="02020603050405020304" pitchFamily="18" charset="0"/>
                      </a:endParaRPr>
                    </a:p>
                  </a:txBody>
                  <a:tcPr marL="68580" marR="68580" marT="0" marB="0" anchor="ctr">
                    <a:solidFill>
                      <a:srgbClr val="002060"/>
                    </a:solidFill>
                  </a:tcPr>
                </a:tc>
                <a:tc>
                  <a:txBody>
                    <a:bodyPr/>
                    <a:lstStyle/>
                    <a:p>
                      <a:pPr marL="0" marR="0" algn="l">
                        <a:lnSpc>
                          <a:spcPct val="115000"/>
                        </a:lnSpc>
                        <a:spcBef>
                          <a:spcPts val="0"/>
                        </a:spcBef>
                        <a:spcAft>
                          <a:spcPts val="0"/>
                        </a:spcAft>
                      </a:pPr>
                      <a:r>
                        <a:rPr lang="en-US" sz="1400" b="1" dirty="0">
                          <a:effectLst/>
                        </a:rPr>
                        <a:t>Listen to response</a:t>
                      </a:r>
                      <a:r>
                        <a:rPr lang="en-US" sz="1400" b="1" dirty="0" smtClean="0">
                          <a:effectLst/>
                        </a:rPr>
                        <a:t>. </a:t>
                      </a:r>
                      <a:r>
                        <a:rPr lang="en-US" sz="1400" b="1" dirty="0">
                          <a:effectLst/>
                        </a:rPr>
                        <a:t>Discuss options and compromise on a solution, if necessary.</a:t>
                      </a:r>
                      <a:endParaRPr lang="en-US" sz="1400" b="1" dirty="0">
                        <a:effectLst/>
                        <a:latin typeface="Times New Roman" panose="02020603050405020304" pitchFamily="18" charset="0"/>
                        <a:ea typeface="Times New Roman" panose="02020603050405020304" pitchFamily="18" charset="0"/>
                      </a:endParaRPr>
                    </a:p>
                  </a:txBody>
                  <a:tcPr marL="68580" marR="68580" marT="0" marB="0" anchor="ctr">
                    <a:solidFill>
                      <a:schemeClr val="bg1">
                        <a:lumMod val="85000"/>
                      </a:schemeClr>
                    </a:solidFill>
                  </a:tcPr>
                </a:tc>
                <a:tc>
                  <a:txBody>
                    <a:bodyPr/>
                    <a:lstStyle/>
                    <a:p>
                      <a:pPr marL="0" marR="0" algn="ctr">
                        <a:lnSpc>
                          <a:spcPct val="115000"/>
                        </a:lnSpc>
                        <a:spcBef>
                          <a:spcPts val="0"/>
                        </a:spcBef>
                        <a:spcAft>
                          <a:spcPts val="0"/>
                        </a:spcAft>
                      </a:pPr>
                      <a:r>
                        <a:rPr lang="en-US" sz="1400" b="1" dirty="0" smtClean="0">
                          <a:effectLst/>
                          <a:latin typeface="Times New Roman" panose="02020603050405020304" pitchFamily="18" charset="0"/>
                          <a:ea typeface="Times New Roman" panose="02020603050405020304" pitchFamily="18" charset="0"/>
                        </a:rPr>
                        <a:t>???</a:t>
                      </a:r>
                      <a:endParaRPr lang="en-US" sz="1400" b="1" dirty="0">
                        <a:effectLst/>
                        <a:latin typeface="Times New Roman" panose="02020603050405020304" pitchFamily="18" charset="0"/>
                        <a:ea typeface="Times New Roman" panose="02020603050405020304" pitchFamily="18" charset="0"/>
                      </a:endParaRPr>
                    </a:p>
                  </a:txBody>
                  <a:tcPr marL="68580" marR="68580" marT="0" marB="0" anchor="ctr">
                    <a:solidFill>
                      <a:schemeClr val="bg1">
                        <a:lumMod val="85000"/>
                      </a:schemeClr>
                    </a:solidFill>
                  </a:tcPr>
                </a:tc>
                <a:extLst>
                  <a:ext uri="{0D108BD9-81ED-4DB2-BD59-A6C34878D82A}">
                    <a16:rowId xmlns:a16="http://schemas.microsoft.com/office/drawing/2014/main" xmlns="" val="10008"/>
                  </a:ext>
                </a:extLst>
              </a:tr>
            </a:tbl>
          </a:graphicData>
        </a:graphic>
      </p:graphicFrame>
      <p:sp>
        <p:nvSpPr>
          <p:cNvPr id="7" name="TextBox 6"/>
          <p:cNvSpPr txBox="1"/>
          <p:nvPr/>
        </p:nvSpPr>
        <p:spPr>
          <a:xfrm>
            <a:off x="2710688" y="6211669"/>
            <a:ext cx="4365874" cy="523220"/>
          </a:xfrm>
          <a:prstGeom prst="rect">
            <a:avLst/>
          </a:prstGeom>
          <a:noFill/>
        </p:spPr>
        <p:txBody>
          <a:bodyPr wrap="none" rtlCol="0">
            <a:spAutoFit/>
          </a:bodyPr>
          <a:lstStyle/>
          <a:p>
            <a:pPr algn="ctr"/>
            <a:r>
              <a:rPr lang="en-US" sz="2800" b="1" i="1" dirty="0">
                <a:solidFill>
                  <a:prstClr val="white"/>
                </a:solidFill>
              </a:rPr>
              <a:t>It’s NOT about the 365</a:t>
            </a:r>
            <a:r>
              <a:rPr lang="en-US" sz="2800" b="1" i="1" baseline="30000" dirty="0">
                <a:solidFill>
                  <a:prstClr val="white"/>
                </a:solidFill>
              </a:rPr>
              <a:t>th</a:t>
            </a:r>
            <a:r>
              <a:rPr lang="en-US" sz="2800" b="1" i="1" dirty="0">
                <a:solidFill>
                  <a:prstClr val="white"/>
                </a:solidFill>
              </a:rPr>
              <a:t> day</a:t>
            </a:r>
          </a:p>
        </p:txBody>
      </p:sp>
      <p:sp>
        <p:nvSpPr>
          <p:cNvPr id="8" name="Date Placeholder 7"/>
          <p:cNvSpPr>
            <a:spLocks noGrp="1"/>
          </p:cNvSpPr>
          <p:nvPr>
            <p:ph type="dt" sz="half" idx="2"/>
          </p:nvPr>
        </p:nvSpPr>
        <p:spPr/>
        <p:txBody>
          <a:bodyPr/>
          <a:lstStyle/>
          <a:p>
            <a:r>
              <a:rPr lang="en-US" smtClean="0">
                <a:solidFill>
                  <a:srgbClr val="BFBFBF"/>
                </a:solidFill>
              </a:rPr>
              <a:t>DPMAP Rev.2 July 2016</a:t>
            </a:r>
            <a:endParaRPr lang="en-US" dirty="0">
              <a:solidFill>
                <a:srgbClr val="BFBFBF"/>
              </a:solidFill>
            </a:endParaRPr>
          </a:p>
        </p:txBody>
      </p:sp>
      <p:sp>
        <p:nvSpPr>
          <p:cNvPr id="2" name="Slide Number Placeholder 1"/>
          <p:cNvSpPr>
            <a:spLocks noGrp="1"/>
          </p:cNvSpPr>
          <p:nvPr>
            <p:ph type="sldNum" sz="quarter" idx="12"/>
          </p:nvPr>
        </p:nvSpPr>
        <p:spPr/>
        <p:txBody>
          <a:bodyPr/>
          <a:lstStyle/>
          <a:p>
            <a:r>
              <a:rPr lang="en-US" smtClean="0">
                <a:solidFill>
                  <a:srgbClr val="BFBFBF"/>
                </a:solidFill>
              </a:rPr>
              <a:t>(</a:t>
            </a:r>
            <a:fld id="{07BB5704-CA4F-4330-932E-E70E78F78858}" type="slidenum">
              <a:rPr lang="en-US" smtClean="0">
                <a:solidFill>
                  <a:srgbClr val="BFBFBF"/>
                </a:solidFill>
              </a:rPr>
              <a:pPr/>
              <a:t>9</a:t>
            </a:fld>
            <a:r>
              <a:rPr lang="en-US" smtClean="0">
                <a:solidFill>
                  <a:srgbClr val="BFBFBF"/>
                </a:solidFill>
              </a:rPr>
              <a:t>)</a:t>
            </a:r>
            <a:endParaRPr lang="en-US" dirty="0">
              <a:solidFill>
                <a:srgbClr val="BFBFBF"/>
              </a:solidFill>
            </a:endParaRPr>
          </a:p>
        </p:txBody>
      </p:sp>
    </p:spTree>
    <p:extLst>
      <p:ext uri="{BB962C8B-B14F-4D97-AF65-F5344CB8AC3E}">
        <p14:creationId xmlns:p14="http://schemas.microsoft.com/office/powerpoint/2010/main" val="982747433"/>
      </p:ext>
    </p:extLst>
  </p:cSld>
  <p:clrMapOvr>
    <a:masterClrMapping/>
  </p:clrMapOvr>
  <p:timing>
    <p:tnLst>
      <p:par>
        <p:cTn id="1" dur="indefinite" restart="never" nodeType="tmRoot"/>
      </p:par>
    </p:tnLst>
  </p:timing>
</p:sld>
</file>

<file path=ppt/theme/theme1.xml><?xml version="1.0" encoding="utf-8"?>
<a:theme xmlns:a="http://schemas.openxmlformats.org/drawingml/2006/main" name="01 New Beginnings powerpoint template">
  <a:themeElements>
    <a:clrScheme name="CPP">
      <a:dk1>
        <a:srgbClr val="000000"/>
      </a:dk1>
      <a:lt1>
        <a:sysClr val="window" lastClr="FFFFFF"/>
      </a:lt1>
      <a:dk2>
        <a:srgbClr val="212E60"/>
      </a:dk2>
      <a:lt2>
        <a:srgbClr val="BFBFBF"/>
      </a:lt2>
      <a:accent1>
        <a:srgbClr val="772432"/>
      </a:accent1>
      <a:accent2>
        <a:srgbClr val="4D70B8"/>
      </a:accent2>
      <a:accent3>
        <a:srgbClr val="EFCE48"/>
      </a:accent3>
      <a:accent4>
        <a:srgbClr val="79BD71"/>
      </a:accent4>
      <a:accent5>
        <a:srgbClr val="97D8E4"/>
      </a:accent5>
      <a:accent6>
        <a:srgbClr val="9257A1"/>
      </a:accent6>
      <a:hlink>
        <a:srgbClr val="0000FF"/>
      </a:hlink>
      <a:folHlink>
        <a:srgbClr val="800080"/>
      </a:folHlink>
    </a:clrScheme>
    <a:fontScheme name="CPP">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9C7C13CBBEFB0146AD14CEA81FE13149" ma:contentTypeVersion="0" ma:contentTypeDescription="Create a new document." ma:contentTypeScope="" ma:versionID="27f1922c75d1c302a253746ca9a71c13">
  <xsd:schema xmlns:xsd="http://www.w3.org/2001/XMLSchema" xmlns:xs="http://www.w3.org/2001/XMLSchema" xmlns:p="http://schemas.microsoft.com/office/2006/metadata/properties" xmlns:ns2="d5ee69a2-6bcb-49ec-b139-5222d8aed92f" targetNamespace="http://schemas.microsoft.com/office/2006/metadata/properties" ma:root="true" ma:fieldsID="fb871fe0fbae01a0c0c7165c3403a709" ns2:_="">
    <xsd:import namespace="d5ee69a2-6bcb-49ec-b139-5222d8aed92f"/>
    <xsd:element name="properties">
      <xsd:complexType>
        <xsd:sequence>
          <xsd:element name="documentManagement">
            <xsd:complexType>
              <xsd:all>
                <xsd:element ref="ns2:_dlc_DocId" minOccurs="0"/>
                <xsd:element ref="ns2:_dlc_DocIdUrl" minOccurs="0"/>
                <xsd:element ref="ns2:_dlc_DocIdPersistId"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5ee69a2-6bcb-49ec-b139-5222d8aed92f" elementFormDefault="qualified">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spe:Receivers xmlns:spe="http://schemas.microsoft.com/sharepoint/events">
  <Receiver>
    <Name>Document ID Generator</Name>
    <Synchronization>Synchronous</Synchronization>
    <Type>10001</Type>
    <SequenceNumber>1000</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10002</Type>
    <SequenceNumber>1001</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10004</Type>
    <SequenceNumber>1002</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10006</Type>
    <SequenceNumber>1003</SequenceNumber>
    <Assembly>Microsoft.Office.DocumentManagement, Version=14.0.0.0, Culture=neutral, PublicKeyToken=71e9bce111e9429c</Assembly>
    <Class>Microsoft.Office.DocumentManagement.Internal.DocIdHandler</Class>
    <Data/>
    <Filter/>
  </Receiver>
</spe:Receivers>
</file>

<file path=customXml/item3.xml><?xml version="1.0" encoding="utf-8"?>
<p:properties xmlns:p="http://schemas.microsoft.com/office/2006/metadata/properties" xmlns:xsi="http://www.w3.org/2001/XMLSchema-instance" xmlns:pc="http://schemas.microsoft.com/office/infopath/2007/PartnerControls">
  <documentManagement>
    <_dlc_DocId xmlns="d5ee69a2-6bcb-49ec-b139-5222d8aed92f">2MN72PSFYF3N-392999290-27</_dlc_DocId>
    <_dlc_DocIdUrl xmlns="d5ee69a2-6bcb-49ec-b139-5222d8aed92f">
      <Url>https://gkoportal.ng.mil/joint/J1/D06/_layouts/DocIdRedir.aspx?ID=2MN72PSFYF3N-392999290-27</Url>
      <Description>2MN72PSFYF3N-392999290-27</Description>
    </_dlc_DocIdUrl>
  </documentManagement>
</p:properties>
</file>

<file path=customXml/item4.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7FA73265-E05E-43E0-AB97-E80BCE5C0F5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d5ee69a2-6bcb-49ec-b139-5222d8aed92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928E57D8-53E0-43EB-BEAA-46D3381D90ED}">
  <ds:schemaRefs>
    <ds:schemaRef ds:uri="http://schemas.microsoft.com/sharepoint/events"/>
  </ds:schemaRefs>
</ds:datastoreItem>
</file>

<file path=customXml/itemProps3.xml><?xml version="1.0" encoding="utf-8"?>
<ds:datastoreItem xmlns:ds="http://schemas.openxmlformats.org/officeDocument/2006/customXml" ds:itemID="{CFB9ACEB-3654-487B-959F-2011CDF21C82}">
  <ds:schemaRefs>
    <ds:schemaRef ds:uri="http://schemas.microsoft.com/office/2006/documentManagement/types"/>
    <ds:schemaRef ds:uri="http://purl.org/dc/terms/"/>
    <ds:schemaRef ds:uri="http://schemas.microsoft.com/office/2006/metadata/properties"/>
    <ds:schemaRef ds:uri="http://schemas.microsoft.com/office/infopath/2007/PartnerControls"/>
    <ds:schemaRef ds:uri="http://purl.org/dc/dcmitype/"/>
    <ds:schemaRef ds:uri="http://purl.org/dc/elements/1.1/"/>
    <ds:schemaRef ds:uri="http://schemas.openxmlformats.org/package/2006/metadata/core-properties"/>
    <ds:schemaRef ds:uri="d5ee69a2-6bcb-49ec-b139-5222d8aed92f"/>
    <ds:schemaRef ds:uri="http://www.w3.org/XML/1998/namespace"/>
  </ds:schemaRefs>
</ds:datastoreItem>
</file>

<file path=customXml/itemProps4.xml><?xml version="1.0" encoding="utf-8"?>
<ds:datastoreItem xmlns:ds="http://schemas.openxmlformats.org/officeDocument/2006/customXml" ds:itemID="{A931F118-FAE5-4494-B406-4941FB239586}">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655</TotalTime>
  <Words>4592</Words>
  <Application>Microsoft Office PowerPoint</Application>
  <PresentationFormat>On-screen Show (4:3)</PresentationFormat>
  <Paragraphs>477</Paragraphs>
  <Slides>21</Slides>
  <Notes>21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21</vt:i4>
      </vt:variant>
    </vt:vector>
  </HeadingPairs>
  <TitlesOfParts>
    <vt:vector size="28" baseType="lpstr">
      <vt:lpstr>Arial</vt:lpstr>
      <vt:lpstr>Arial Black</vt:lpstr>
      <vt:lpstr>Calibri</vt:lpstr>
      <vt:lpstr>Myriad Pro</vt:lpstr>
      <vt:lpstr>Times New Roman</vt:lpstr>
      <vt:lpstr>Wingdings</vt:lpstr>
      <vt:lpstr>01 New Beginnings powerpoint template</vt:lpstr>
      <vt:lpstr>PowerPoint Presentation</vt:lpstr>
      <vt:lpstr>PowerPoint Presentation</vt:lpstr>
      <vt:lpstr>Lesson 4 Learning Objectives </vt:lpstr>
      <vt:lpstr>Changing The Way We Do Business </vt:lpstr>
      <vt:lpstr>Trust Behaviors</vt:lpstr>
      <vt:lpstr>Relationship Between Effective Performance Management and Performance Feedback</vt:lpstr>
      <vt:lpstr>What is Performance Feedback ?</vt:lpstr>
      <vt:lpstr>Why Is Feedback Important? </vt:lpstr>
      <vt:lpstr>Examples of Effective Feedback Techniques</vt:lpstr>
      <vt:lpstr>Center for Creative Leadership’s (CCL)  Situation-Behavior-Impact Feedback Model</vt:lpstr>
      <vt:lpstr>SBI Example #1</vt:lpstr>
      <vt:lpstr>SBI Example #2 </vt:lpstr>
      <vt:lpstr>Exercise - Now You Try It </vt:lpstr>
      <vt:lpstr>Giving and Receiving Feedback </vt:lpstr>
      <vt:lpstr>Feedback Approaches</vt:lpstr>
      <vt:lpstr>Feedback Guidelines for the Feedback“er”</vt:lpstr>
      <vt:lpstr>Feedback Guidelines for the Feedback“ee”</vt:lpstr>
      <vt:lpstr>Feedback Practice</vt:lpstr>
      <vt:lpstr>Learning Objectives Review</vt:lpstr>
      <vt:lpstr>Questions?</vt:lpstr>
      <vt:lpstr>Additional Resources</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GBidwell</dc:creator>
  <cp:lastModifiedBy>Manka, Dharam SFC MIL NG NJARNG</cp:lastModifiedBy>
  <cp:revision>41</cp:revision>
  <dcterms:created xsi:type="dcterms:W3CDTF">2016-07-06T14:35:32Z</dcterms:created>
  <dcterms:modified xsi:type="dcterms:W3CDTF">2017-03-20T13:00:18Z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0x0101009C7C13CBBEFB0146AD14CEA81FE13149</vt:lpwstr>
  </property>
  <property fmtid="{D5CDD505-2E9C-101B-9397-08002B2CF9AE}" pid="3" name="_dlc_DocIdItemGuid">
    <vt:lpwstr>db505350-135b-4b6e-9f62-28fc5318ba36</vt:lpwstr>
  </property>
</Properties>
</file>