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5.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0" r:id="rId6"/>
  </p:sldMasterIdLst>
  <p:notesMasterIdLst>
    <p:notesMasterId r:id="rId29"/>
  </p:notesMasterIdLst>
  <p:sldIdLst>
    <p:sldId id="281" r:id="rId7"/>
    <p:sldId id="257" r:id="rId8"/>
    <p:sldId id="258" r:id="rId9"/>
    <p:sldId id="282" r:id="rId10"/>
    <p:sldId id="260" r:id="rId11"/>
    <p:sldId id="261" r:id="rId12"/>
    <p:sldId id="262" r:id="rId13"/>
    <p:sldId id="264" r:id="rId14"/>
    <p:sldId id="283" r:id="rId15"/>
    <p:sldId id="268" r:id="rId16"/>
    <p:sldId id="269" r:id="rId17"/>
    <p:sldId id="270" r:id="rId18"/>
    <p:sldId id="271" r:id="rId19"/>
    <p:sldId id="272" r:id="rId20"/>
    <p:sldId id="273" r:id="rId21"/>
    <p:sldId id="274" r:id="rId22"/>
    <p:sldId id="275" r:id="rId23"/>
    <p:sldId id="276" r:id="rId24"/>
    <p:sldId id="277" r:id="rId25"/>
    <p:sldId id="278" r:id="rId26"/>
    <p:sldId id="280" r:id="rId27"/>
    <p:sldId id="279"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041" autoAdjust="0"/>
  </p:normalViewPr>
  <p:slideViewPr>
    <p:cSldViewPr>
      <p:cViewPr varScale="1">
        <p:scale>
          <a:sx n="86" d="100"/>
          <a:sy n="86" d="100"/>
        </p:scale>
        <p:origin x="2334" y="96"/>
      </p:cViewPr>
      <p:guideLst>
        <p:guide orient="horz" pos="2160"/>
        <p:guide pos="2880"/>
      </p:guideLst>
    </p:cSldViewPr>
  </p:slideViewPr>
  <p:notesTextViewPr>
    <p:cViewPr>
      <p:scale>
        <a:sx n="1" d="1"/>
        <a:sy n="1" d="1"/>
      </p:scale>
      <p:origin x="0" y="0"/>
    </p:cViewPr>
  </p:notesTextViewPr>
  <p:sorterViewPr>
    <p:cViewPr>
      <p:scale>
        <a:sx n="130" d="100"/>
        <a:sy n="130" d="100"/>
      </p:scale>
      <p:origin x="0" y="16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183FE6-EC33-4FB9-9681-99A6AE0D4A67}"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39F45646-7F94-4955-A2FB-A60E9E410396}">
      <dgm:prSet phldrT="[Text]" custT="1"/>
      <dgm:spPr>
        <a:solidFill>
          <a:srgbClr val="002060"/>
        </a:solidFill>
      </dgm:spPr>
      <dgm:t>
        <a:bodyPr/>
        <a:lstStyle/>
        <a:p>
          <a:r>
            <a:rPr lang="en-US" sz="1800" b="1" dirty="0"/>
            <a:t>PERFORMANCE</a:t>
          </a:r>
        </a:p>
        <a:p>
          <a:r>
            <a:rPr lang="en-US" sz="1800" b="1" dirty="0"/>
            <a:t>MANAGEMENT</a:t>
          </a:r>
        </a:p>
      </dgm:t>
    </dgm:pt>
    <dgm:pt modelId="{F7976ECB-9120-4E53-A478-230D59936390}" type="parTrans" cxnId="{5778F41C-D8E0-499C-B612-22E25378B0B5}">
      <dgm:prSet/>
      <dgm:spPr/>
      <dgm:t>
        <a:bodyPr/>
        <a:lstStyle/>
        <a:p>
          <a:endParaRPr lang="en-US"/>
        </a:p>
      </dgm:t>
    </dgm:pt>
    <dgm:pt modelId="{04E1BB58-DB31-476A-A223-AD9B17A107F6}" type="sibTrans" cxnId="{5778F41C-D8E0-499C-B612-22E25378B0B5}">
      <dgm:prSet/>
      <dgm:spPr/>
      <dgm:t>
        <a:bodyPr/>
        <a:lstStyle/>
        <a:p>
          <a:endParaRPr lang="en-US"/>
        </a:p>
      </dgm:t>
    </dgm:pt>
    <dgm:pt modelId="{6E3D3E39-7FF7-4723-9549-AB47420FDE4C}">
      <dgm:prSet phldrT="[Text]" custT="1"/>
      <dgm:spPr/>
      <dgm:t>
        <a:bodyPr/>
        <a:lstStyle/>
        <a:p>
          <a:r>
            <a:rPr lang="en-US" sz="1400" b="1" dirty="0"/>
            <a:t>PLANNING</a:t>
          </a:r>
        </a:p>
      </dgm:t>
    </dgm:pt>
    <dgm:pt modelId="{A4782F38-8EB5-460B-9713-6463A92D04BA}" type="parTrans" cxnId="{0C278725-84CB-45F0-81A0-BA0A1BBC8826}">
      <dgm:prSet/>
      <dgm:spPr/>
      <dgm:t>
        <a:bodyPr/>
        <a:lstStyle/>
        <a:p>
          <a:endParaRPr lang="en-US"/>
        </a:p>
      </dgm:t>
    </dgm:pt>
    <dgm:pt modelId="{FBD61E36-CDAC-476A-83E1-6B66FE63A3BD}" type="sibTrans" cxnId="{0C278725-84CB-45F0-81A0-BA0A1BBC8826}">
      <dgm:prSet/>
      <dgm:spPr/>
      <dgm:t>
        <a:bodyPr/>
        <a:lstStyle/>
        <a:p>
          <a:endParaRPr lang="en-US"/>
        </a:p>
      </dgm:t>
    </dgm:pt>
    <dgm:pt modelId="{1D795F92-9DAF-4878-9A7B-DF518EFAAF15}">
      <dgm:prSet phldrT="[Text]" custT="1"/>
      <dgm:spPr/>
      <dgm:t>
        <a:bodyPr/>
        <a:lstStyle/>
        <a:p>
          <a:r>
            <a:rPr lang="en-US" sz="1400" b="1" dirty="0"/>
            <a:t>MONITORING</a:t>
          </a:r>
        </a:p>
      </dgm:t>
    </dgm:pt>
    <dgm:pt modelId="{C912DF91-DA06-4391-B84F-CC6C82519D65}" type="parTrans" cxnId="{AAF47577-D407-4807-A353-ECC718A36FD1}">
      <dgm:prSet/>
      <dgm:spPr/>
      <dgm:t>
        <a:bodyPr/>
        <a:lstStyle/>
        <a:p>
          <a:endParaRPr lang="en-US"/>
        </a:p>
      </dgm:t>
    </dgm:pt>
    <dgm:pt modelId="{FAA4C6CA-5C47-4054-87CF-2DBD4CAC7800}" type="sibTrans" cxnId="{AAF47577-D407-4807-A353-ECC718A36FD1}">
      <dgm:prSet/>
      <dgm:spPr/>
      <dgm:t>
        <a:bodyPr/>
        <a:lstStyle/>
        <a:p>
          <a:endParaRPr lang="en-US"/>
        </a:p>
      </dgm:t>
    </dgm:pt>
    <dgm:pt modelId="{5A47DEB4-19E1-4224-B889-3FC5A0DDF407}">
      <dgm:prSet phldrT="[Text]" custT="1"/>
      <dgm:spPr/>
      <dgm:t>
        <a:bodyPr/>
        <a:lstStyle/>
        <a:p>
          <a:r>
            <a:rPr lang="en-US" sz="1400" b="1" dirty="0"/>
            <a:t>RECOGNIZING</a:t>
          </a:r>
        </a:p>
        <a:p>
          <a:r>
            <a:rPr lang="en-US" sz="1400" b="1" dirty="0"/>
            <a:t>AND </a:t>
          </a:r>
        </a:p>
        <a:p>
          <a:r>
            <a:rPr lang="en-US" sz="1400" b="1" dirty="0"/>
            <a:t>REWARDING</a:t>
          </a:r>
        </a:p>
      </dgm:t>
    </dgm:pt>
    <dgm:pt modelId="{58F3BE7F-27ED-451D-B2DC-BB42B408184A}" type="parTrans" cxnId="{FE5B14BF-D8CA-49AF-9802-2D9C59D2E236}">
      <dgm:prSet/>
      <dgm:spPr/>
      <dgm:t>
        <a:bodyPr/>
        <a:lstStyle/>
        <a:p>
          <a:endParaRPr lang="en-US"/>
        </a:p>
      </dgm:t>
    </dgm:pt>
    <dgm:pt modelId="{C389F5AA-98B2-4402-8CE9-597198B37D6C}" type="sibTrans" cxnId="{FE5B14BF-D8CA-49AF-9802-2D9C59D2E236}">
      <dgm:prSet/>
      <dgm:spPr/>
      <dgm:t>
        <a:bodyPr/>
        <a:lstStyle/>
        <a:p>
          <a:endParaRPr lang="en-US"/>
        </a:p>
      </dgm:t>
    </dgm:pt>
    <dgm:pt modelId="{8638E7E1-2991-4FF0-B5E2-135E27235485}">
      <dgm:prSet phldrT="[Text]" custT="1"/>
      <dgm:spPr/>
      <dgm:t>
        <a:bodyPr/>
        <a:lstStyle/>
        <a:p>
          <a:r>
            <a:rPr lang="en-US" sz="1400" b="1" dirty="0"/>
            <a:t>EVALUATING</a:t>
          </a:r>
        </a:p>
      </dgm:t>
    </dgm:pt>
    <dgm:pt modelId="{9A3803C1-BFE2-4EA4-9810-B572E49E0B94}" type="parTrans" cxnId="{8177B186-8E96-4C51-B283-BC8E661EBFFE}">
      <dgm:prSet/>
      <dgm:spPr/>
      <dgm:t>
        <a:bodyPr/>
        <a:lstStyle/>
        <a:p>
          <a:endParaRPr lang="en-US"/>
        </a:p>
      </dgm:t>
    </dgm:pt>
    <dgm:pt modelId="{EDE213A8-F89A-4772-A3D5-A5E90D473E77}" type="sibTrans" cxnId="{8177B186-8E96-4C51-B283-BC8E661EBFFE}">
      <dgm:prSet/>
      <dgm:spPr/>
      <dgm:t>
        <a:bodyPr/>
        <a:lstStyle/>
        <a:p>
          <a:endParaRPr lang="en-US"/>
        </a:p>
      </dgm:t>
    </dgm:pt>
    <dgm:pt modelId="{185EF27B-A48C-49E9-8396-1E564EEEEB4B}" type="pres">
      <dgm:prSet presAssocID="{24183FE6-EC33-4FB9-9681-99A6AE0D4A67}" presName="Name0" presStyleCnt="0">
        <dgm:presLayoutVars>
          <dgm:chMax val="1"/>
          <dgm:dir/>
          <dgm:animLvl val="ctr"/>
          <dgm:resizeHandles val="exact"/>
        </dgm:presLayoutVars>
      </dgm:prSet>
      <dgm:spPr/>
      <dgm:t>
        <a:bodyPr/>
        <a:lstStyle/>
        <a:p>
          <a:endParaRPr lang="en-US"/>
        </a:p>
      </dgm:t>
    </dgm:pt>
    <dgm:pt modelId="{82B77F4D-B62E-423A-B5AD-D63B3ACD1FDC}" type="pres">
      <dgm:prSet presAssocID="{39F45646-7F94-4955-A2FB-A60E9E410396}" presName="centerShape" presStyleLbl="node0" presStyleIdx="0" presStyleCnt="1" custScaleX="139019" custScaleY="127189"/>
      <dgm:spPr/>
      <dgm:t>
        <a:bodyPr/>
        <a:lstStyle/>
        <a:p>
          <a:endParaRPr lang="en-US"/>
        </a:p>
      </dgm:t>
    </dgm:pt>
    <dgm:pt modelId="{A0ABFEA2-D092-48F1-886C-3B8842206477}" type="pres">
      <dgm:prSet presAssocID="{6E3D3E39-7FF7-4723-9549-AB47420FDE4C}" presName="node" presStyleLbl="node1" presStyleIdx="0" presStyleCnt="4" custScaleX="126539" custScaleY="121660">
        <dgm:presLayoutVars>
          <dgm:bulletEnabled val="1"/>
        </dgm:presLayoutVars>
      </dgm:prSet>
      <dgm:spPr/>
      <dgm:t>
        <a:bodyPr/>
        <a:lstStyle/>
        <a:p>
          <a:endParaRPr lang="en-US"/>
        </a:p>
      </dgm:t>
    </dgm:pt>
    <dgm:pt modelId="{4B08AD8F-FB67-4682-ACF7-2A0772FC61FD}" type="pres">
      <dgm:prSet presAssocID="{6E3D3E39-7FF7-4723-9549-AB47420FDE4C}" presName="dummy" presStyleCnt="0"/>
      <dgm:spPr/>
    </dgm:pt>
    <dgm:pt modelId="{6F444311-8C48-4CA7-86F0-CF7462D7CE25}" type="pres">
      <dgm:prSet presAssocID="{FBD61E36-CDAC-476A-83E1-6B66FE63A3BD}" presName="sibTrans" presStyleLbl="sibTrans2D1" presStyleIdx="0" presStyleCnt="4" custLinFactNeighborX="-1199" custLinFactNeighborY="-1199"/>
      <dgm:spPr/>
      <dgm:t>
        <a:bodyPr/>
        <a:lstStyle/>
        <a:p>
          <a:endParaRPr lang="en-US"/>
        </a:p>
      </dgm:t>
    </dgm:pt>
    <dgm:pt modelId="{9E9F1134-BB9F-48F1-86D9-93CF0884ECB0}" type="pres">
      <dgm:prSet presAssocID="{1D795F92-9DAF-4878-9A7B-DF518EFAAF15}" presName="node" presStyleLbl="node1" presStyleIdx="1" presStyleCnt="4" custScaleX="130563" custScaleY="129584">
        <dgm:presLayoutVars>
          <dgm:bulletEnabled val="1"/>
        </dgm:presLayoutVars>
      </dgm:prSet>
      <dgm:spPr/>
      <dgm:t>
        <a:bodyPr/>
        <a:lstStyle/>
        <a:p>
          <a:endParaRPr lang="en-US"/>
        </a:p>
      </dgm:t>
    </dgm:pt>
    <dgm:pt modelId="{C79E4364-D38E-4496-A1E7-788AAEAC6E01}" type="pres">
      <dgm:prSet presAssocID="{1D795F92-9DAF-4878-9A7B-DF518EFAAF15}" presName="dummy" presStyleCnt="0"/>
      <dgm:spPr/>
    </dgm:pt>
    <dgm:pt modelId="{1D75C506-3FE6-48A2-9F1F-B4C02136B803}" type="pres">
      <dgm:prSet presAssocID="{FAA4C6CA-5C47-4054-87CF-2DBD4CAC7800}" presName="sibTrans" presStyleLbl="sibTrans2D1" presStyleIdx="1" presStyleCnt="4"/>
      <dgm:spPr/>
      <dgm:t>
        <a:bodyPr/>
        <a:lstStyle/>
        <a:p>
          <a:endParaRPr lang="en-US"/>
        </a:p>
      </dgm:t>
    </dgm:pt>
    <dgm:pt modelId="{A6035267-C73A-4BFA-A278-CD92DA72C8E6}" type="pres">
      <dgm:prSet presAssocID="{5A47DEB4-19E1-4224-B889-3FC5A0DDF407}" presName="node" presStyleLbl="node1" presStyleIdx="2" presStyleCnt="4" custScaleX="133571" custScaleY="122416">
        <dgm:presLayoutVars>
          <dgm:bulletEnabled val="1"/>
        </dgm:presLayoutVars>
      </dgm:prSet>
      <dgm:spPr/>
      <dgm:t>
        <a:bodyPr/>
        <a:lstStyle/>
        <a:p>
          <a:endParaRPr lang="en-US"/>
        </a:p>
      </dgm:t>
    </dgm:pt>
    <dgm:pt modelId="{AC4D93D9-993A-4C36-8EF9-06C8076F15B6}" type="pres">
      <dgm:prSet presAssocID="{5A47DEB4-19E1-4224-B889-3FC5A0DDF407}" presName="dummy" presStyleCnt="0"/>
      <dgm:spPr/>
    </dgm:pt>
    <dgm:pt modelId="{D422ABB6-FE22-4E53-A9B5-0992EA8C284A}" type="pres">
      <dgm:prSet presAssocID="{C389F5AA-98B2-4402-8CE9-597198B37D6C}" presName="sibTrans" presStyleLbl="sibTrans2D1" presStyleIdx="2" presStyleCnt="4"/>
      <dgm:spPr/>
      <dgm:t>
        <a:bodyPr/>
        <a:lstStyle/>
        <a:p>
          <a:endParaRPr lang="en-US"/>
        </a:p>
      </dgm:t>
    </dgm:pt>
    <dgm:pt modelId="{5303CCF8-9E4A-45FD-953D-A10F448FBD0D}" type="pres">
      <dgm:prSet presAssocID="{8638E7E1-2991-4FF0-B5E2-135E27235485}" presName="node" presStyleLbl="node1" presStyleIdx="3" presStyleCnt="4" custScaleX="123531" custScaleY="129584">
        <dgm:presLayoutVars>
          <dgm:bulletEnabled val="1"/>
        </dgm:presLayoutVars>
      </dgm:prSet>
      <dgm:spPr/>
      <dgm:t>
        <a:bodyPr/>
        <a:lstStyle/>
        <a:p>
          <a:endParaRPr lang="en-US"/>
        </a:p>
      </dgm:t>
    </dgm:pt>
    <dgm:pt modelId="{5C0668D2-42C5-4E90-90DF-4B12ED349946}" type="pres">
      <dgm:prSet presAssocID="{8638E7E1-2991-4FF0-B5E2-135E27235485}" presName="dummy" presStyleCnt="0"/>
      <dgm:spPr/>
    </dgm:pt>
    <dgm:pt modelId="{685A38FA-E664-47C0-93F1-07B35A46A4FA}" type="pres">
      <dgm:prSet presAssocID="{EDE213A8-F89A-4772-A3D5-A5E90D473E77}" presName="sibTrans" presStyleLbl="sibTrans2D1" presStyleIdx="3" presStyleCnt="4"/>
      <dgm:spPr/>
      <dgm:t>
        <a:bodyPr/>
        <a:lstStyle/>
        <a:p>
          <a:endParaRPr lang="en-US"/>
        </a:p>
      </dgm:t>
    </dgm:pt>
  </dgm:ptLst>
  <dgm:cxnLst>
    <dgm:cxn modelId="{30E37C76-620D-4045-914C-236B1DD4FED8}" type="presOf" srcId="{FBD61E36-CDAC-476A-83E1-6B66FE63A3BD}" destId="{6F444311-8C48-4CA7-86F0-CF7462D7CE25}" srcOrd="0" destOrd="0" presId="urn:microsoft.com/office/officeart/2005/8/layout/radial6"/>
    <dgm:cxn modelId="{2993C8EB-838A-4E3F-9F00-EE866637AB64}" type="presOf" srcId="{EDE213A8-F89A-4772-A3D5-A5E90D473E77}" destId="{685A38FA-E664-47C0-93F1-07B35A46A4FA}" srcOrd="0" destOrd="0" presId="urn:microsoft.com/office/officeart/2005/8/layout/radial6"/>
    <dgm:cxn modelId="{CF72C9C2-2D7A-4BDC-83E1-53B79A18AB7B}" type="presOf" srcId="{5A47DEB4-19E1-4224-B889-3FC5A0DDF407}" destId="{A6035267-C73A-4BFA-A278-CD92DA72C8E6}" srcOrd="0" destOrd="0" presId="urn:microsoft.com/office/officeart/2005/8/layout/radial6"/>
    <dgm:cxn modelId="{5778F41C-D8E0-499C-B612-22E25378B0B5}" srcId="{24183FE6-EC33-4FB9-9681-99A6AE0D4A67}" destId="{39F45646-7F94-4955-A2FB-A60E9E410396}" srcOrd="0" destOrd="0" parTransId="{F7976ECB-9120-4E53-A478-230D59936390}" sibTransId="{04E1BB58-DB31-476A-A223-AD9B17A107F6}"/>
    <dgm:cxn modelId="{5073077B-1279-43E1-8984-FDF8DE51A7C3}" type="presOf" srcId="{C389F5AA-98B2-4402-8CE9-597198B37D6C}" destId="{D422ABB6-FE22-4E53-A9B5-0992EA8C284A}" srcOrd="0" destOrd="0" presId="urn:microsoft.com/office/officeart/2005/8/layout/radial6"/>
    <dgm:cxn modelId="{AAF47577-D407-4807-A353-ECC718A36FD1}" srcId="{39F45646-7F94-4955-A2FB-A60E9E410396}" destId="{1D795F92-9DAF-4878-9A7B-DF518EFAAF15}" srcOrd="1" destOrd="0" parTransId="{C912DF91-DA06-4391-B84F-CC6C82519D65}" sibTransId="{FAA4C6CA-5C47-4054-87CF-2DBD4CAC7800}"/>
    <dgm:cxn modelId="{B5F5505B-8D84-4E93-AC6C-92D2152C9E1D}" type="presOf" srcId="{39F45646-7F94-4955-A2FB-A60E9E410396}" destId="{82B77F4D-B62E-423A-B5AD-D63B3ACD1FDC}" srcOrd="0" destOrd="0" presId="urn:microsoft.com/office/officeart/2005/8/layout/radial6"/>
    <dgm:cxn modelId="{559F4E0A-366F-4CFB-AF7D-9478B6AA8278}" type="presOf" srcId="{6E3D3E39-7FF7-4723-9549-AB47420FDE4C}" destId="{A0ABFEA2-D092-48F1-886C-3B8842206477}" srcOrd="0" destOrd="0" presId="urn:microsoft.com/office/officeart/2005/8/layout/radial6"/>
    <dgm:cxn modelId="{F51F7245-DBDF-4D62-846B-8FCABF3DE8F5}" type="presOf" srcId="{8638E7E1-2991-4FF0-B5E2-135E27235485}" destId="{5303CCF8-9E4A-45FD-953D-A10F448FBD0D}" srcOrd="0" destOrd="0" presId="urn:microsoft.com/office/officeart/2005/8/layout/radial6"/>
    <dgm:cxn modelId="{FE5B14BF-D8CA-49AF-9802-2D9C59D2E236}" srcId="{39F45646-7F94-4955-A2FB-A60E9E410396}" destId="{5A47DEB4-19E1-4224-B889-3FC5A0DDF407}" srcOrd="2" destOrd="0" parTransId="{58F3BE7F-27ED-451D-B2DC-BB42B408184A}" sibTransId="{C389F5AA-98B2-4402-8CE9-597198B37D6C}"/>
    <dgm:cxn modelId="{377C2CED-B29D-4EA5-9793-B5B26D1E6962}" type="presOf" srcId="{24183FE6-EC33-4FB9-9681-99A6AE0D4A67}" destId="{185EF27B-A48C-49E9-8396-1E564EEEEB4B}" srcOrd="0" destOrd="0" presId="urn:microsoft.com/office/officeart/2005/8/layout/radial6"/>
    <dgm:cxn modelId="{9658B57E-494D-4FA1-AEA5-66A1383A6346}" type="presOf" srcId="{1D795F92-9DAF-4878-9A7B-DF518EFAAF15}" destId="{9E9F1134-BB9F-48F1-86D9-93CF0884ECB0}" srcOrd="0" destOrd="0" presId="urn:microsoft.com/office/officeart/2005/8/layout/radial6"/>
    <dgm:cxn modelId="{3154E520-72FA-48CB-A643-65C1E3FFE98B}" type="presOf" srcId="{FAA4C6CA-5C47-4054-87CF-2DBD4CAC7800}" destId="{1D75C506-3FE6-48A2-9F1F-B4C02136B803}" srcOrd="0" destOrd="0" presId="urn:microsoft.com/office/officeart/2005/8/layout/radial6"/>
    <dgm:cxn modelId="{8177B186-8E96-4C51-B283-BC8E661EBFFE}" srcId="{39F45646-7F94-4955-A2FB-A60E9E410396}" destId="{8638E7E1-2991-4FF0-B5E2-135E27235485}" srcOrd="3" destOrd="0" parTransId="{9A3803C1-BFE2-4EA4-9810-B572E49E0B94}" sibTransId="{EDE213A8-F89A-4772-A3D5-A5E90D473E77}"/>
    <dgm:cxn modelId="{0C278725-84CB-45F0-81A0-BA0A1BBC8826}" srcId="{39F45646-7F94-4955-A2FB-A60E9E410396}" destId="{6E3D3E39-7FF7-4723-9549-AB47420FDE4C}" srcOrd="0" destOrd="0" parTransId="{A4782F38-8EB5-460B-9713-6463A92D04BA}" sibTransId="{FBD61E36-CDAC-476A-83E1-6B66FE63A3BD}"/>
    <dgm:cxn modelId="{C1B1B53A-0FEA-4A80-BAA1-FC980BD374C9}" type="presParOf" srcId="{185EF27B-A48C-49E9-8396-1E564EEEEB4B}" destId="{82B77F4D-B62E-423A-B5AD-D63B3ACD1FDC}" srcOrd="0" destOrd="0" presId="urn:microsoft.com/office/officeart/2005/8/layout/radial6"/>
    <dgm:cxn modelId="{A936B04D-ED09-46FC-A828-57ED93FB6FC7}" type="presParOf" srcId="{185EF27B-A48C-49E9-8396-1E564EEEEB4B}" destId="{A0ABFEA2-D092-48F1-886C-3B8842206477}" srcOrd="1" destOrd="0" presId="urn:microsoft.com/office/officeart/2005/8/layout/radial6"/>
    <dgm:cxn modelId="{B81AF227-1A06-47A6-BFCC-7C419BF7A00E}" type="presParOf" srcId="{185EF27B-A48C-49E9-8396-1E564EEEEB4B}" destId="{4B08AD8F-FB67-4682-ACF7-2A0772FC61FD}" srcOrd="2" destOrd="0" presId="urn:microsoft.com/office/officeart/2005/8/layout/radial6"/>
    <dgm:cxn modelId="{CDF59885-D158-4173-9D40-C3601CCA025B}" type="presParOf" srcId="{185EF27B-A48C-49E9-8396-1E564EEEEB4B}" destId="{6F444311-8C48-4CA7-86F0-CF7462D7CE25}" srcOrd="3" destOrd="0" presId="urn:microsoft.com/office/officeart/2005/8/layout/radial6"/>
    <dgm:cxn modelId="{E63AC985-5642-4999-AAB3-C5D013662F4F}" type="presParOf" srcId="{185EF27B-A48C-49E9-8396-1E564EEEEB4B}" destId="{9E9F1134-BB9F-48F1-86D9-93CF0884ECB0}" srcOrd="4" destOrd="0" presId="urn:microsoft.com/office/officeart/2005/8/layout/radial6"/>
    <dgm:cxn modelId="{7D54B665-0F3D-40AC-BD5E-5A1A2D7C84DC}" type="presParOf" srcId="{185EF27B-A48C-49E9-8396-1E564EEEEB4B}" destId="{C79E4364-D38E-4496-A1E7-788AAEAC6E01}" srcOrd="5" destOrd="0" presId="urn:microsoft.com/office/officeart/2005/8/layout/radial6"/>
    <dgm:cxn modelId="{174A7DEF-E379-4D94-955C-89BC7CB250DD}" type="presParOf" srcId="{185EF27B-A48C-49E9-8396-1E564EEEEB4B}" destId="{1D75C506-3FE6-48A2-9F1F-B4C02136B803}" srcOrd="6" destOrd="0" presId="urn:microsoft.com/office/officeart/2005/8/layout/radial6"/>
    <dgm:cxn modelId="{06499654-3616-4844-B6F2-6DD2441296D1}" type="presParOf" srcId="{185EF27B-A48C-49E9-8396-1E564EEEEB4B}" destId="{A6035267-C73A-4BFA-A278-CD92DA72C8E6}" srcOrd="7" destOrd="0" presId="urn:microsoft.com/office/officeart/2005/8/layout/radial6"/>
    <dgm:cxn modelId="{AE9E503A-6E09-4618-BB91-FF621C836080}" type="presParOf" srcId="{185EF27B-A48C-49E9-8396-1E564EEEEB4B}" destId="{AC4D93D9-993A-4C36-8EF9-06C8076F15B6}" srcOrd="8" destOrd="0" presId="urn:microsoft.com/office/officeart/2005/8/layout/radial6"/>
    <dgm:cxn modelId="{63C10C2A-2545-4E92-8B6D-49A8302E056D}" type="presParOf" srcId="{185EF27B-A48C-49E9-8396-1E564EEEEB4B}" destId="{D422ABB6-FE22-4E53-A9B5-0992EA8C284A}" srcOrd="9" destOrd="0" presId="urn:microsoft.com/office/officeart/2005/8/layout/radial6"/>
    <dgm:cxn modelId="{AF1257F1-63D6-4246-B00F-D8F3DED79226}" type="presParOf" srcId="{185EF27B-A48C-49E9-8396-1E564EEEEB4B}" destId="{5303CCF8-9E4A-45FD-953D-A10F448FBD0D}" srcOrd="10" destOrd="0" presId="urn:microsoft.com/office/officeart/2005/8/layout/radial6"/>
    <dgm:cxn modelId="{F406824D-4585-4360-9B2F-156B9F0ED87A}" type="presParOf" srcId="{185EF27B-A48C-49E9-8396-1E564EEEEB4B}" destId="{5C0668D2-42C5-4E90-90DF-4B12ED349946}" srcOrd="11" destOrd="0" presId="urn:microsoft.com/office/officeart/2005/8/layout/radial6"/>
    <dgm:cxn modelId="{401A96F1-EC17-4C0F-BF24-E4B4B50C8123}" type="presParOf" srcId="{185EF27B-A48C-49E9-8396-1E564EEEEB4B}" destId="{685A38FA-E664-47C0-93F1-07B35A46A4FA}"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9326684-5A88-411C-A899-0628A2E4F33E}" type="doc">
      <dgm:prSet loTypeId="urn:microsoft.com/office/officeart/2005/8/layout/process1" loCatId="process" qsTypeId="urn:microsoft.com/office/officeart/2005/8/quickstyle/simple2" qsCatId="simple" csTypeId="urn:microsoft.com/office/officeart/2005/8/colors/accent1_2" csCatId="accent1" phldr="1"/>
      <dgm:spPr/>
    </dgm:pt>
    <dgm:pt modelId="{0967A716-1D4E-4681-96E3-94CDE4F4DA2B}">
      <dgm:prSet phldrT="[Text]" custT="1"/>
      <dgm:spPr>
        <a:solidFill>
          <a:srgbClr val="002060"/>
        </a:solidFill>
      </dgm:spPr>
      <dgm:t>
        <a:bodyPr/>
        <a:lstStyle/>
        <a:p>
          <a:r>
            <a:rPr lang="en-US" sz="2000" b="1" dirty="0">
              <a:solidFill>
                <a:schemeClr val="bg1"/>
              </a:solidFill>
            </a:rPr>
            <a:t>Gather the material</a:t>
          </a:r>
        </a:p>
      </dgm:t>
    </dgm:pt>
    <dgm:pt modelId="{0277BD6C-B342-484D-8097-6C93438A4EF4}" type="parTrans" cxnId="{CD909B22-038D-4841-93AD-5DD6211404D5}">
      <dgm:prSet/>
      <dgm:spPr/>
      <dgm:t>
        <a:bodyPr/>
        <a:lstStyle/>
        <a:p>
          <a:endParaRPr lang="en-US" sz="1400"/>
        </a:p>
      </dgm:t>
    </dgm:pt>
    <dgm:pt modelId="{63D43E49-2FD3-4B51-9833-9AF1321CB574}" type="sibTrans" cxnId="{CD909B22-038D-4841-93AD-5DD6211404D5}">
      <dgm:prSet custT="1"/>
      <dgm:spPr/>
      <dgm:t>
        <a:bodyPr/>
        <a:lstStyle/>
        <a:p>
          <a:endParaRPr lang="en-US" sz="1000" dirty="0"/>
        </a:p>
      </dgm:t>
    </dgm:pt>
    <dgm:pt modelId="{2C57CC1F-7B47-4FA8-8885-9AFD714E5DE3}">
      <dgm:prSet custT="1"/>
      <dgm:spPr>
        <a:solidFill>
          <a:srgbClr val="002060">
            <a:alpha val="24000"/>
          </a:srgbClr>
        </a:solidFill>
      </dgm:spPr>
      <dgm:t>
        <a:bodyPr/>
        <a:lstStyle/>
        <a:p>
          <a:r>
            <a:rPr lang="en-US" sz="1400" b="1" dirty="0">
              <a:solidFill>
                <a:schemeClr val="bg1"/>
              </a:solidFill>
            </a:rPr>
            <a:t>Review and write</a:t>
          </a:r>
        </a:p>
      </dgm:t>
    </dgm:pt>
    <dgm:pt modelId="{1EAA1C69-6588-4F1D-A688-E6EFF00756BC}" type="parTrans" cxnId="{254A957C-BE97-4A74-9DA5-B1D369153AFD}">
      <dgm:prSet/>
      <dgm:spPr/>
      <dgm:t>
        <a:bodyPr/>
        <a:lstStyle/>
        <a:p>
          <a:endParaRPr lang="en-US" sz="1400"/>
        </a:p>
      </dgm:t>
    </dgm:pt>
    <dgm:pt modelId="{6C303C46-E4EB-4038-AD55-6FB6AF1EA964}" type="sibTrans" cxnId="{254A957C-BE97-4A74-9DA5-B1D369153AFD}">
      <dgm:prSet custT="1"/>
      <dgm:spPr/>
      <dgm:t>
        <a:bodyPr/>
        <a:lstStyle/>
        <a:p>
          <a:endParaRPr lang="en-US" sz="1000" dirty="0"/>
        </a:p>
      </dgm:t>
    </dgm:pt>
    <dgm:pt modelId="{2FEF32AD-D610-43A5-A6C3-DA0B12ACED81}">
      <dgm:prSet custT="1"/>
      <dgm:spPr>
        <a:solidFill>
          <a:srgbClr val="002060">
            <a:alpha val="24000"/>
          </a:srgbClr>
        </a:solidFill>
      </dgm:spPr>
      <dgm:t>
        <a:bodyPr/>
        <a:lstStyle/>
        <a:p>
          <a:r>
            <a:rPr lang="en-US" sz="1400" b="1" dirty="0">
              <a:solidFill>
                <a:schemeClr val="bg1"/>
              </a:solidFill>
            </a:rPr>
            <a:t>Schedule the meeting</a:t>
          </a:r>
        </a:p>
      </dgm:t>
    </dgm:pt>
    <dgm:pt modelId="{2F88A7BA-8A97-4AB7-B7CE-C12375F20706}" type="parTrans" cxnId="{1698F3B8-7D06-4EEE-9D62-2A905C50803A}">
      <dgm:prSet/>
      <dgm:spPr/>
      <dgm:t>
        <a:bodyPr/>
        <a:lstStyle/>
        <a:p>
          <a:endParaRPr lang="en-US" sz="1400"/>
        </a:p>
      </dgm:t>
    </dgm:pt>
    <dgm:pt modelId="{17986D01-6BB5-4F68-BCB1-D0915EC4CA87}" type="sibTrans" cxnId="{1698F3B8-7D06-4EEE-9D62-2A905C50803A}">
      <dgm:prSet/>
      <dgm:spPr/>
      <dgm:t>
        <a:bodyPr/>
        <a:lstStyle/>
        <a:p>
          <a:endParaRPr lang="en-US" sz="1400"/>
        </a:p>
      </dgm:t>
    </dgm:pt>
    <dgm:pt modelId="{93CE5F0C-87D1-4478-A0C5-C9E168324158}" type="pres">
      <dgm:prSet presAssocID="{59326684-5A88-411C-A899-0628A2E4F33E}" presName="Name0" presStyleCnt="0">
        <dgm:presLayoutVars>
          <dgm:dir/>
          <dgm:resizeHandles val="exact"/>
        </dgm:presLayoutVars>
      </dgm:prSet>
      <dgm:spPr/>
    </dgm:pt>
    <dgm:pt modelId="{BFA8A146-E064-4190-B08E-14B4C5A4DB16}" type="pres">
      <dgm:prSet presAssocID="{0967A716-1D4E-4681-96E3-94CDE4F4DA2B}" presName="node" presStyleLbl="node1" presStyleIdx="0" presStyleCnt="3">
        <dgm:presLayoutVars>
          <dgm:bulletEnabled val="1"/>
        </dgm:presLayoutVars>
      </dgm:prSet>
      <dgm:spPr/>
      <dgm:t>
        <a:bodyPr/>
        <a:lstStyle/>
        <a:p>
          <a:endParaRPr lang="en-US"/>
        </a:p>
      </dgm:t>
    </dgm:pt>
    <dgm:pt modelId="{A80827D0-C2AD-48BC-AE1B-830C05B9B3FE}" type="pres">
      <dgm:prSet presAssocID="{63D43E49-2FD3-4B51-9833-9AF1321CB574}" presName="sibTrans" presStyleLbl="sibTrans2D1" presStyleIdx="0" presStyleCnt="2"/>
      <dgm:spPr/>
      <dgm:t>
        <a:bodyPr/>
        <a:lstStyle/>
        <a:p>
          <a:endParaRPr lang="en-US"/>
        </a:p>
      </dgm:t>
    </dgm:pt>
    <dgm:pt modelId="{7AC51503-C3A8-4037-ADA1-2461D049E8A0}" type="pres">
      <dgm:prSet presAssocID="{63D43E49-2FD3-4B51-9833-9AF1321CB574}" presName="connectorText" presStyleLbl="sibTrans2D1" presStyleIdx="0" presStyleCnt="2"/>
      <dgm:spPr/>
      <dgm:t>
        <a:bodyPr/>
        <a:lstStyle/>
        <a:p>
          <a:endParaRPr lang="en-US"/>
        </a:p>
      </dgm:t>
    </dgm:pt>
    <dgm:pt modelId="{4196491E-C1AA-49D6-87E5-91B885737F97}" type="pres">
      <dgm:prSet presAssocID="{2C57CC1F-7B47-4FA8-8885-9AFD714E5DE3}" presName="node" presStyleLbl="node1" presStyleIdx="1" presStyleCnt="3">
        <dgm:presLayoutVars>
          <dgm:bulletEnabled val="1"/>
        </dgm:presLayoutVars>
      </dgm:prSet>
      <dgm:spPr/>
      <dgm:t>
        <a:bodyPr/>
        <a:lstStyle/>
        <a:p>
          <a:endParaRPr lang="en-US"/>
        </a:p>
      </dgm:t>
    </dgm:pt>
    <dgm:pt modelId="{C5274F09-0C47-4A7B-9EFB-6C7E60F0D9AC}" type="pres">
      <dgm:prSet presAssocID="{6C303C46-E4EB-4038-AD55-6FB6AF1EA964}" presName="sibTrans" presStyleLbl="sibTrans2D1" presStyleIdx="1" presStyleCnt="2"/>
      <dgm:spPr/>
      <dgm:t>
        <a:bodyPr/>
        <a:lstStyle/>
        <a:p>
          <a:endParaRPr lang="en-US"/>
        </a:p>
      </dgm:t>
    </dgm:pt>
    <dgm:pt modelId="{A97A6A90-6BC4-459C-A631-78E6FC3C7C12}" type="pres">
      <dgm:prSet presAssocID="{6C303C46-E4EB-4038-AD55-6FB6AF1EA964}" presName="connectorText" presStyleLbl="sibTrans2D1" presStyleIdx="1" presStyleCnt="2"/>
      <dgm:spPr/>
      <dgm:t>
        <a:bodyPr/>
        <a:lstStyle/>
        <a:p>
          <a:endParaRPr lang="en-US"/>
        </a:p>
      </dgm:t>
    </dgm:pt>
    <dgm:pt modelId="{3881B4BE-3E9F-4090-A254-9EAF45BC6972}" type="pres">
      <dgm:prSet presAssocID="{2FEF32AD-D610-43A5-A6C3-DA0B12ACED81}" presName="node" presStyleLbl="node1" presStyleIdx="2" presStyleCnt="3">
        <dgm:presLayoutVars>
          <dgm:bulletEnabled val="1"/>
        </dgm:presLayoutVars>
      </dgm:prSet>
      <dgm:spPr/>
      <dgm:t>
        <a:bodyPr/>
        <a:lstStyle/>
        <a:p>
          <a:endParaRPr lang="en-US"/>
        </a:p>
      </dgm:t>
    </dgm:pt>
  </dgm:ptLst>
  <dgm:cxnLst>
    <dgm:cxn modelId="{1698F3B8-7D06-4EEE-9D62-2A905C50803A}" srcId="{59326684-5A88-411C-A899-0628A2E4F33E}" destId="{2FEF32AD-D610-43A5-A6C3-DA0B12ACED81}" srcOrd="2" destOrd="0" parTransId="{2F88A7BA-8A97-4AB7-B7CE-C12375F20706}" sibTransId="{17986D01-6BB5-4F68-BCB1-D0915EC4CA87}"/>
    <dgm:cxn modelId="{CAE5ECE8-B104-4355-B9B1-95B9912FC628}" type="presOf" srcId="{2C57CC1F-7B47-4FA8-8885-9AFD714E5DE3}" destId="{4196491E-C1AA-49D6-87E5-91B885737F97}" srcOrd="0" destOrd="0" presId="urn:microsoft.com/office/officeart/2005/8/layout/process1"/>
    <dgm:cxn modelId="{F6007BF2-1C29-4E8F-A681-1D9DE753AB6B}" type="presOf" srcId="{6C303C46-E4EB-4038-AD55-6FB6AF1EA964}" destId="{A97A6A90-6BC4-459C-A631-78E6FC3C7C12}" srcOrd="1" destOrd="0" presId="urn:microsoft.com/office/officeart/2005/8/layout/process1"/>
    <dgm:cxn modelId="{20431045-C7EE-411A-B2FB-2409F6C43B91}" type="presOf" srcId="{63D43E49-2FD3-4B51-9833-9AF1321CB574}" destId="{7AC51503-C3A8-4037-ADA1-2461D049E8A0}" srcOrd="1" destOrd="0" presId="urn:microsoft.com/office/officeart/2005/8/layout/process1"/>
    <dgm:cxn modelId="{BD10490C-7376-42FA-AD30-79D051C3859B}" type="presOf" srcId="{63D43E49-2FD3-4B51-9833-9AF1321CB574}" destId="{A80827D0-C2AD-48BC-AE1B-830C05B9B3FE}" srcOrd="0" destOrd="0" presId="urn:microsoft.com/office/officeart/2005/8/layout/process1"/>
    <dgm:cxn modelId="{FCBBD7F8-9276-46B5-A6AD-1BDB522FFF70}" type="presOf" srcId="{0967A716-1D4E-4681-96E3-94CDE4F4DA2B}" destId="{BFA8A146-E064-4190-B08E-14B4C5A4DB16}" srcOrd="0" destOrd="0" presId="urn:microsoft.com/office/officeart/2005/8/layout/process1"/>
    <dgm:cxn modelId="{83CC857F-805E-4DF2-BC03-044D96FFEA4E}" type="presOf" srcId="{2FEF32AD-D610-43A5-A6C3-DA0B12ACED81}" destId="{3881B4BE-3E9F-4090-A254-9EAF45BC6972}" srcOrd="0" destOrd="0" presId="urn:microsoft.com/office/officeart/2005/8/layout/process1"/>
    <dgm:cxn modelId="{6B8F188E-3AF5-4D24-A7ED-CEA5EBF65C02}" type="presOf" srcId="{59326684-5A88-411C-A899-0628A2E4F33E}" destId="{93CE5F0C-87D1-4478-A0C5-C9E168324158}" srcOrd="0" destOrd="0" presId="urn:microsoft.com/office/officeart/2005/8/layout/process1"/>
    <dgm:cxn modelId="{B2179FB5-3A8C-480E-AA2E-C05942CBCEE6}" type="presOf" srcId="{6C303C46-E4EB-4038-AD55-6FB6AF1EA964}" destId="{C5274F09-0C47-4A7B-9EFB-6C7E60F0D9AC}" srcOrd="0" destOrd="0" presId="urn:microsoft.com/office/officeart/2005/8/layout/process1"/>
    <dgm:cxn modelId="{CD909B22-038D-4841-93AD-5DD6211404D5}" srcId="{59326684-5A88-411C-A899-0628A2E4F33E}" destId="{0967A716-1D4E-4681-96E3-94CDE4F4DA2B}" srcOrd="0" destOrd="0" parTransId="{0277BD6C-B342-484D-8097-6C93438A4EF4}" sibTransId="{63D43E49-2FD3-4B51-9833-9AF1321CB574}"/>
    <dgm:cxn modelId="{254A957C-BE97-4A74-9DA5-B1D369153AFD}" srcId="{59326684-5A88-411C-A899-0628A2E4F33E}" destId="{2C57CC1F-7B47-4FA8-8885-9AFD714E5DE3}" srcOrd="1" destOrd="0" parTransId="{1EAA1C69-6588-4F1D-A688-E6EFF00756BC}" sibTransId="{6C303C46-E4EB-4038-AD55-6FB6AF1EA964}"/>
    <dgm:cxn modelId="{33589BD8-36EA-4945-80D6-EF709A4CBA7C}" type="presParOf" srcId="{93CE5F0C-87D1-4478-A0C5-C9E168324158}" destId="{BFA8A146-E064-4190-B08E-14B4C5A4DB16}" srcOrd="0" destOrd="0" presId="urn:microsoft.com/office/officeart/2005/8/layout/process1"/>
    <dgm:cxn modelId="{4FACD765-E692-4E07-BF51-84DF6F9CD04E}" type="presParOf" srcId="{93CE5F0C-87D1-4478-A0C5-C9E168324158}" destId="{A80827D0-C2AD-48BC-AE1B-830C05B9B3FE}" srcOrd="1" destOrd="0" presId="urn:microsoft.com/office/officeart/2005/8/layout/process1"/>
    <dgm:cxn modelId="{003106A3-4E95-4DF1-B79C-C54D1F532033}" type="presParOf" srcId="{A80827D0-C2AD-48BC-AE1B-830C05B9B3FE}" destId="{7AC51503-C3A8-4037-ADA1-2461D049E8A0}" srcOrd="0" destOrd="0" presId="urn:microsoft.com/office/officeart/2005/8/layout/process1"/>
    <dgm:cxn modelId="{AB4D8A88-E161-41EE-A8D2-8D7E4364A221}" type="presParOf" srcId="{93CE5F0C-87D1-4478-A0C5-C9E168324158}" destId="{4196491E-C1AA-49D6-87E5-91B885737F97}" srcOrd="2" destOrd="0" presId="urn:microsoft.com/office/officeart/2005/8/layout/process1"/>
    <dgm:cxn modelId="{77176B32-9781-4F41-AD77-4449F1640899}" type="presParOf" srcId="{93CE5F0C-87D1-4478-A0C5-C9E168324158}" destId="{C5274F09-0C47-4A7B-9EFB-6C7E60F0D9AC}" srcOrd="3" destOrd="0" presId="urn:microsoft.com/office/officeart/2005/8/layout/process1"/>
    <dgm:cxn modelId="{D852054C-CA91-4919-B241-E931FBB0A33F}" type="presParOf" srcId="{C5274F09-0C47-4A7B-9EFB-6C7E60F0D9AC}" destId="{A97A6A90-6BC4-459C-A631-78E6FC3C7C12}" srcOrd="0" destOrd="0" presId="urn:microsoft.com/office/officeart/2005/8/layout/process1"/>
    <dgm:cxn modelId="{31EA6010-7CC8-499B-845F-8BA33607F6A3}" type="presParOf" srcId="{93CE5F0C-87D1-4478-A0C5-C9E168324158}" destId="{3881B4BE-3E9F-4090-A254-9EAF45BC6972}"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11.xml><?xml version="1.0" encoding="utf-8"?>
<dgm:dataModel xmlns:dgm="http://schemas.openxmlformats.org/drawingml/2006/diagram" xmlns:a="http://schemas.openxmlformats.org/drawingml/2006/main">
  <dgm:ptLst>
    <dgm:pt modelId="{59326684-5A88-411C-A899-0628A2E4F33E}" type="doc">
      <dgm:prSet loTypeId="urn:microsoft.com/office/officeart/2005/8/layout/process1" loCatId="process" qsTypeId="urn:microsoft.com/office/officeart/2005/8/quickstyle/simple2" qsCatId="simple" csTypeId="urn:microsoft.com/office/officeart/2005/8/colors/accent1_2" csCatId="accent1" phldr="1"/>
      <dgm:spPr/>
    </dgm:pt>
    <dgm:pt modelId="{0967A716-1D4E-4681-96E3-94CDE4F4DA2B}">
      <dgm:prSet phldrT="[Text]" custT="1"/>
      <dgm:spPr>
        <a:solidFill>
          <a:srgbClr val="002060">
            <a:alpha val="28000"/>
          </a:srgbClr>
        </a:solidFill>
      </dgm:spPr>
      <dgm:t>
        <a:bodyPr/>
        <a:lstStyle/>
        <a:p>
          <a:r>
            <a:rPr lang="en-US" sz="1400" b="1" dirty="0">
              <a:solidFill>
                <a:schemeClr val="bg1"/>
              </a:solidFill>
            </a:rPr>
            <a:t>Gather the material</a:t>
          </a:r>
        </a:p>
      </dgm:t>
    </dgm:pt>
    <dgm:pt modelId="{0277BD6C-B342-484D-8097-6C93438A4EF4}" type="parTrans" cxnId="{CD909B22-038D-4841-93AD-5DD6211404D5}">
      <dgm:prSet/>
      <dgm:spPr/>
      <dgm:t>
        <a:bodyPr/>
        <a:lstStyle/>
        <a:p>
          <a:endParaRPr lang="en-US" sz="1400"/>
        </a:p>
      </dgm:t>
    </dgm:pt>
    <dgm:pt modelId="{63D43E49-2FD3-4B51-9833-9AF1321CB574}" type="sibTrans" cxnId="{CD909B22-038D-4841-93AD-5DD6211404D5}">
      <dgm:prSet custT="1"/>
      <dgm:spPr/>
      <dgm:t>
        <a:bodyPr/>
        <a:lstStyle/>
        <a:p>
          <a:endParaRPr lang="en-US" sz="1000" dirty="0"/>
        </a:p>
      </dgm:t>
    </dgm:pt>
    <dgm:pt modelId="{2C57CC1F-7B47-4FA8-8885-9AFD714E5DE3}">
      <dgm:prSet custT="1"/>
      <dgm:spPr>
        <a:solidFill>
          <a:srgbClr val="002060"/>
        </a:solidFill>
      </dgm:spPr>
      <dgm:t>
        <a:bodyPr/>
        <a:lstStyle/>
        <a:p>
          <a:r>
            <a:rPr lang="en-US" sz="2000" b="1" dirty="0">
              <a:solidFill>
                <a:schemeClr val="bg1"/>
              </a:solidFill>
            </a:rPr>
            <a:t>Review and write</a:t>
          </a:r>
        </a:p>
      </dgm:t>
    </dgm:pt>
    <dgm:pt modelId="{1EAA1C69-6588-4F1D-A688-E6EFF00756BC}" type="parTrans" cxnId="{254A957C-BE97-4A74-9DA5-B1D369153AFD}">
      <dgm:prSet/>
      <dgm:spPr/>
      <dgm:t>
        <a:bodyPr/>
        <a:lstStyle/>
        <a:p>
          <a:endParaRPr lang="en-US" sz="1400"/>
        </a:p>
      </dgm:t>
    </dgm:pt>
    <dgm:pt modelId="{6C303C46-E4EB-4038-AD55-6FB6AF1EA964}" type="sibTrans" cxnId="{254A957C-BE97-4A74-9DA5-B1D369153AFD}">
      <dgm:prSet custT="1"/>
      <dgm:spPr/>
      <dgm:t>
        <a:bodyPr/>
        <a:lstStyle/>
        <a:p>
          <a:endParaRPr lang="en-US" sz="1000" dirty="0"/>
        </a:p>
      </dgm:t>
    </dgm:pt>
    <dgm:pt modelId="{2FEF32AD-D610-43A5-A6C3-DA0B12ACED81}">
      <dgm:prSet custT="1"/>
      <dgm:spPr>
        <a:solidFill>
          <a:srgbClr val="002060">
            <a:alpha val="24000"/>
          </a:srgbClr>
        </a:solidFill>
      </dgm:spPr>
      <dgm:t>
        <a:bodyPr/>
        <a:lstStyle/>
        <a:p>
          <a:r>
            <a:rPr lang="en-US" sz="1400" b="1" dirty="0">
              <a:solidFill>
                <a:schemeClr val="bg1"/>
              </a:solidFill>
            </a:rPr>
            <a:t>Schedule the meeting</a:t>
          </a:r>
        </a:p>
      </dgm:t>
    </dgm:pt>
    <dgm:pt modelId="{2F88A7BA-8A97-4AB7-B7CE-C12375F20706}" type="parTrans" cxnId="{1698F3B8-7D06-4EEE-9D62-2A905C50803A}">
      <dgm:prSet/>
      <dgm:spPr/>
      <dgm:t>
        <a:bodyPr/>
        <a:lstStyle/>
        <a:p>
          <a:endParaRPr lang="en-US" sz="1400"/>
        </a:p>
      </dgm:t>
    </dgm:pt>
    <dgm:pt modelId="{17986D01-6BB5-4F68-BCB1-D0915EC4CA87}" type="sibTrans" cxnId="{1698F3B8-7D06-4EEE-9D62-2A905C50803A}">
      <dgm:prSet/>
      <dgm:spPr/>
      <dgm:t>
        <a:bodyPr/>
        <a:lstStyle/>
        <a:p>
          <a:endParaRPr lang="en-US" sz="1400"/>
        </a:p>
      </dgm:t>
    </dgm:pt>
    <dgm:pt modelId="{93CE5F0C-87D1-4478-A0C5-C9E168324158}" type="pres">
      <dgm:prSet presAssocID="{59326684-5A88-411C-A899-0628A2E4F33E}" presName="Name0" presStyleCnt="0">
        <dgm:presLayoutVars>
          <dgm:dir/>
          <dgm:resizeHandles val="exact"/>
        </dgm:presLayoutVars>
      </dgm:prSet>
      <dgm:spPr/>
    </dgm:pt>
    <dgm:pt modelId="{BFA8A146-E064-4190-B08E-14B4C5A4DB16}" type="pres">
      <dgm:prSet presAssocID="{0967A716-1D4E-4681-96E3-94CDE4F4DA2B}" presName="node" presStyleLbl="node1" presStyleIdx="0" presStyleCnt="3">
        <dgm:presLayoutVars>
          <dgm:bulletEnabled val="1"/>
        </dgm:presLayoutVars>
      </dgm:prSet>
      <dgm:spPr/>
      <dgm:t>
        <a:bodyPr/>
        <a:lstStyle/>
        <a:p>
          <a:endParaRPr lang="en-US"/>
        </a:p>
      </dgm:t>
    </dgm:pt>
    <dgm:pt modelId="{A80827D0-C2AD-48BC-AE1B-830C05B9B3FE}" type="pres">
      <dgm:prSet presAssocID="{63D43E49-2FD3-4B51-9833-9AF1321CB574}" presName="sibTrans" presStyleLbl="sibTrans2D1" presStyleIdx="0" presStyleCnt="2"/>
      <dgm:spPr/>
      <dgm:t>
        <a:bodyPr/>
        <a:lstStyle/>
        <a:p>
          <a:endParaRPr lang="en-US"/>
        </a:p>
      </dgm:t>
    </dgm:pt>
    <dgm:pt modelId="{7AC51503-C3A8-4037-ADA1-2461D049E8A0}" type="pres">
      <dgm:prSet presAssocID="{63D43E49-2FD3-4B51-9833-9AF1321CB574}" presName="connectorText" presStyleLbl="sibTrans2D1" presStyleIdx="0" presStyleCnt="2"/>
      <dgm:spPr/>
      <dgm:t>
        <a:bodyPr/>
        <a:lstStyle/>
        <a:p>
          <a:endParaRPr lang="en-US"/>
        </a:p>
      </dgm:t>
    </dgm:pt>
    <dgm:pt modelId="{4196491E-C1AA-49D6-87E5-91B885737F97}" type="pres">
      <dgm:prSet presAssocID="{2C57CC1F-7B47-4FA8-8885-9AFD714E5DE3}" presName="node" presStyleLbl="node1" presStyleIdx="1" presStyleCnt="3" custScaleY="56792">
        <dgm:presLayoutVars>
          <dgm:bulletEnabled val="1"/>
        </dgm:presLayoutVars>
      </dgm:prSet>
      <dgm:spPr/>
      <dgm:t>
        <a:bodyPr/>
        <a:lstStyle/>
        <a:p>
          <a:endParaRPr lang="en-US"/>
        </a:p>
      </dgm:t>
    </dgm:pt>
    <dgm:pt modelId="{C5274F09-0C47-4A7B-9EFB-6C7E60F0D9AC}" type="pres">
      <dgm:prSet presAssocID="{6C303C46-E4EB-4038-AD55-6FB6AF1EA964}" presName="sibTrans" presStyleLbl="sibTrans2D1" presStyleIdx="1" presStyleCnt="2"/>
      <dgm:spPr/>
      <dgm:t>
        <a:bodyPr/>
        <a:lstStyle/>
        <a:p>
          <a:endParaRPr lang="en-US"/>
        </a:p>
      </dgm:t>
    </dgm:pt>
    <dgm:pt modelId="{A97A6A90-6BC4-459C-A631-78E6FC3C7C12}" type="pres">
      <dgm:prSet presAssocID="{6C303C46-E4EB-4038-AD55-6FB6AF1EA964}" presName="connectorText" presStyleLbl="sibTrans2D1" presStyleIdx="1" presStyleCnt="2"/>
      <dgm:spPr/>
      <dgm:t>
        <a:bodyPr/>
        <a:lstStyle/>
        <a:p>
          <a:endParaRPr lang="en-US"/>
        </a:p>
      </dgm:t>
    </dgm:pt>
    <dgm:pt modelId="{3881B4BE-3E9F-4090-A254-9EAF45BC6972}" type="pres">
      <dgm:prSet presAssocID="{2FEF32AD-D610-43A5-A6C3-DA0B12ACED81}" presName="node" presStyleLbl="node1" presStyleIdx="2" presStyleCnt="3">
        <dgm:presLayoutVars>
          <dgm:bulletEnabled val="1"/>
        </dgm:presLayoutVars>
      </dgm:prSet>
      <dgm:spPr/>
      <dgm:t>
        <a:bodyPr/>
        <a:lstStyle/>
        <a:p>
          <a:endParaRPr lang="en-US"/>
        </a:p>
      </dgm:t>
    </dgm:pt>
  </dgm:ptLst>
  <dgm:cxnLst>
    <dgm:cxn modelId="{1698F3B8-7D06-4EEE-9D62-2A905C50803A}" srcId="{59326684-5A88-411C-A899-0628A2E4F33E}" destId="{2FEF32AD-D610-43A5-A6C3-DA0B12ACED81}" srcOrd="2" destOrd="0" parTransId="{2F88A7BA-8A97-4AB7-B7CE-C12375F20706}" sibTransId="{17986D01-6BB5-4F68-BCB1-D0915EC4CA87}"/>
    <dgm:cxn modelId="{81A42ED5-C38C-473A-B579-9AE72C1AC270}" type="presOf" srcId="{63D43E49-2FD3-4B51-9833-9AF1321CB574}" destId="{7AC51503-C3A8-4037-ADA1-2461D049E8A0}" srcOrd="1" destOrd="0" presId="urn:microsoft.com/office/officeart/2005/8/layout/process1"/>
    <dgm:cxn modelId="{E978A58F-2805-4DBF-8AA1-C8D8E963F29D}" type="presOf" srcId="{0967A716-1D4E-4681-96E3-94CDE4F4DA2B}" destId="{BFA8A146-E064-4190-B08E-14B4C5A4DB16}" srcOrd="0" destOrd="0" presId="urn:microsoft.com/office/officeart/2005/8/layout/process1"/>
    <dgm:cxn modelId="{A4EE15DB-C47B-4413-86C9-1B2086DF440C}" type="presOf" srcId="{6C303C46-E4EB-4038-AD55-6FB6AF1EA964}" destId="{C5274F09-0C47-4A7B-9EFB-6C7E60F0D9AC}" srcOrd="0" destOrd="0" presId="urn:microsoft.com/office/officeart/2005/8/layout/process1"/>
    <dgm:cxn modelId="{147EEA71-579D-481F-83B4-B430B2457949}" type="presOf" srcId="{2C57CC1F-7B47-4FA8-8885-9AFD714E5DE3}" destId="{4196491E-C1AA-49D6-87E5-91B885737F97}" srcOrd="0" destOrd="0" presId="urn:microsoft.com/office/officeart/2005/8/layout/process1"/>
    <dgm:cxn modelId="{E848EE62-539C-4088-AE0F-531827ACF5CB}" type="presOf" srcId="{59326684-5A88-411C-A899-0628A2E4F33E}" destId="{93CE5F0C-87D1-4478-A0C5-C9E168324158}" srcOrd="0" destOrd="0" presId="urn:microsoft.com/office/officeart/2005/8/layout/process1"/>
    <dgm:cxn modelId="{5F9F59D0-B8D0-438E-AFCC-41EB1819B607}" type="presOf" srcId="{63D43E49-2FD3-4B51-9833-9AF1321CB574}" destId="{A80827D0-C2AD-48BC-AE1B-830C05B9B3FE}" srcOrd="0" destOrd="0" presId="urn:microsoft.com/office/officeart/2005/8/layout/process1"/>
    <dgm:cxn modelId="{15B6C1F9-49BD-4A9F-9708-99F7A586BE5F}" type="presOf" srcId="{6C303C46-E4EB-4038-AD55-6FB6AF1EA964}" destId="{A97A6A90-6BC4-459C-A631-78E6FC3C7C12}" srcOrd="1" destOrd="0" presId="urn:microsoft.com/office/officeart/2005/8/layout/process1"/>
    <dgm:cxn modelId="{CD909B22-038D-4841-93AD-5DD6211404D5}" srcId="{59326684-5A88-411C-A899-0628A2E4F33E}" destId="{0967A716-1D4E-4681-96E3-94CDE4F4DA2B}" srcOrd="0" destOrd="0" parTransId="{0277BD6C-B342-484D-8097-6C93438A4EF4}" sibTransId="{63D43E49-2FD3-4B51-9833-9AF1321CB574}"/>
    <dgm:cxn modelId="{E7BD1E75-5223-4224-A857-DDCA9CC22160}" type="presOf" srcId="{2FEF32AD-D610-43A5-A6C3-DA0B12ACED81}" destId="{3881B4BE-3E9F-4090-A254-9EAF45BC6972}" srcOrd="0" destOrd="0" presId="urn:microsoft.com/office/officeart/2005/8/layout/process1"/>
    <dgm:cxn modelId="{254A957C-BE97-4A74-9DA5-B1D369153AFD}" srcId="{59326684-5A88-411C-A899-0628A2E4F33E}" destId="{2C57CC1F-7B47-4FA8-8885-9AFD714E5DE3}" srcOrd="1" destOrd="0" parTransId="{1EAA1C69-6588-4F1D-A688-E6EFF00756BC}" sibTransId="{6C303C46-E4EB-4038-AD55-6FB6AF1EA964}"/>
    <dgm:cxn modelId="{E84EC0B8-9DF3-4C58-8DDF-03545501AA92}" type="presParOf" srcId="{93CE5F0C-87D1-4478-A0C5-C9E168324158}" destId="{BFA8A146-E064-4190-B08E-14B4C5A4DB16}" srcOrd="0" destOrd="0" presId="urn:microsoft.com/office/officeart/2005/8/layout/process1"/>
    <dgm:cxn modelId="{19246693-87F4-45E6-9E49-255A1D278D36}" type="presParOf" srcId="{93CE5F0C-87D1-4478-A0C5-C9E168324158}" destId="{A80827D0-C2AD-48BC-AE1B-830C05B9B3FE}" srcOrd="1" destOrd="0" presId="urn:microsoft.com/office/officeart/2005/8/layout/process1"/>
    <dgm:cxn modelId="{56A7F441-F86E-4EFE-A8FE-B40E17327822}" type="presParOf" srcId="{A80827D0-C2AD-48BC-AE1B-830C05B9B3FE}" destId="{7AC51503-C3A8-4037-ADA1-2461D049E8A0}" srcOrd="0" destOrd="0" presId="urn:microsoft.com/office/officeart/2005/8/layout/process1"/>
    <dgm:cxn modelId="{3E79BF66-CC06-4422-AD45-25D9D9C947D1}" type="presParOf" srcId="{93CE5F0C-87D1-4478-A0C5-C9E168324158}" destId="{4196491E-C1AA-49D6-87E5-91B885737F97}" srcOrd="2" destOrd="0" presId="urn:microsoft.com/office/officeart/2005/8/layout/process1"/>
    <dgm:cxn modelId="{6EE0FA8C-8104-4823-B098-DCACAFFF0997}" type="presParOf" srcId="{93CE5F0C-87D1-4478-A0C5-C9E168324158}" destId="{C5274F09-0C47-4A7B-9EFB-6C7E60F0D9AC}" srcOrd="3" destOrd="0" presId="urn:microsoft.com/office/officeart/2005/8/layout/process1"/>
    <dgm:cxn modelId="{5D5287E6-1FB2-4981-BB99-C599891F29E8}" type="presParOf" srcId="{C5274F09-0C47-4A7B-9EFB-6C7E60F0D9AC}" destId="{A97A6A90-6BC4-459C-A631-78E6FC3C7C12}" srcOrd="0" destOrd="0" presId="urn:microsoft.com/office/officeart/2005/8/layout/process1"/>
    <dgm:cxn modelId="{F2205434-BDEF-4163-B0A3-FCA03F74A0E3}" type="presParOf" srcId="{93CE5F0C-87D1-4478-A0C5-C9E168324158}" destId="{3881B4BE-3E9F-4090-A254-9EAF45BC6972}"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2.xml><?xml version="1.0" encoding="utf-8"?>
<dgm:dataModel xmlns:dgm="http://schemas.openxmlformats.org/drawingml/2006/diagram" xmlns:a="http://schemas.openxmlformats.org/drawingml/2006/main">
  <dgm:ptLst>
    <dgm:pt modelId="{CCD05C74-A0FE-4FE9-973A-5189831ED1C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A8D7A8D-F08C-42EB-B720-B0D459137ED9}">
      <dgm:prSet phldrT="[Text]" custT="1"/>
      <dgm:spPr/>
      <dgm:t>
        <a:bodyPr/>
        <a:lstStyle/>
        <a:p>
          <a:r>
            <a:rPr lang="en-US" sz="2800" dirty="0"/>
            <a:t>Responsibilities and Duties</a:t>
          </a:r>
        </a:p>
      </dgm:t>
    </dgm:pt>
    <dgm:pt modelId="{83F47540-02BB-4A4E-A4C7-AD7ED6A612DA}" type="parTrans" cxnId="{87DBFF51-0A2D-4FAC-8914-B72D887F276E}">
      <dgm:prSet/>
      <dgm:spPr/>
      <dgm:t>
        <a:bodyPr/>
        <a:lstStyle/>
        <a:p>
          <a:endParaRPr lang="en-US"/>
        </a:p>
      </dgm:t>
    </dgm:pt>
    <dgm:pt modelId="{F0CA677A-D301-4B35-B3A4-FC71C79B1065}" type="sibTrans" cxnId="{87DBFF51-0A2D-4FAC-8914-B72D887F276E}">
      <dgm:prSet/>
      <dgm:spPr/>
      <dgm:t>
        <a:bodyPr/>
        <a:lstStyle/>
        <a:p>
          <a:endParaRPr lang="en-US"/>
        </a:p>
      </dgm:t>
    </dgm:pt>
    <dgm:pt modelId="{0DE9C2B4-6255-42F1-8F95-16A0D5038067}">
      <dgm:prSet phldrT="[Text]" custT="1"/>
      <dgm:spPr/>
      <dgm:t>
        <a:bodyPr/>
        <a:lstStyle/>
        <a:p>
          <a:r>
            <a:rPr lang="en-US" sz="2800" dirty="0"/>
            <a:t>Performance</a:t>
          </a:r>
        </a:p>
      </dgm:t>
    </dgm:pt>
    <dgm:pt modelId="{E991A54C-F320-4A59-B297-F63B0EF07584}" type="parTrans" cxnId="{31795C85-58F4-4F03-9901-E3FE9BF51075}">
      <dgm:prSet/>
      <dgm:spPr/>
      <dgm:t>
        <a:bodyPr/>
        <a:lstStyle/>
        <a:p>
          <a:endParaRPr lang="en-US"/>
        </a:p>
      </dgm:t>
    </dgm:pt>
    <dgm:pt modelId="{A1D78E2C-BA9B-4A3F-86D4-9614F479E3B6}" type="sibTrans" cxnId="{31795C85-58F4-4F03-9901-E3FE9BF51075}">
      <dgm:prSet/>
      <dgm:spPr/>
      <dgm:t>
        <a:bodyPr/>
        <a:lstStyle/>
        <a:p>
          <a:endParaRPr lang="en-US"/>
        </a:p>
      </dgm:t>
    </dgm:pt>
    <dgm:pt modelId="{793F8DA0-B64C-4682-8318-F1788C431261}">
      <dgm:prSet phldrT="[Text]" custT="1"/>
      <dgm:spPr/>
      <dgm:t>
        <a:bodyPr/>
        <a:lstStyle/>
        <a:p>
          <a:r>
            <a:rPr lang="en-US" sz="2800" dirty="0"/>
            <a:t>Developmental Needs</a:t>
          </a:r>
        </a:p>
      </dgm:t>
    </dgm:pt>
    <dgm:pt modelId="{1BA8D2D2-587A-4FE8-BB30-0806B71CCFA2}" type="parTrans" cxnId="{94750EEE-C1B1-48E1-BCBB-79B93BD5C338}">
      <dgm:prSet/>
      <dgm:spPr/>
      <dgm:t>
        <a:bodyPr/>
        <a:lstStyle/>
        <a:p>
          <a:endParaRPr lang="en-US"/>
        </a:p>
      </dgm:t>
    </dgm:pt>
    <dgm:pt modelId="{5ED0B2AE-6175-4D8F-B5AB-4B7574B9FAD9}" type="sibTrans" cxnId="{94750EEE-C1B1-48E1-BCBB-79B93BD5C338}">
      <dgm:prSet/>
      <dgm:spPr/>
      <dgm:t>
        <a:bodyPr/>
        <a:lstStyle/>
        <a:p>
          <a:endParaRPr lang="en-US"/>
        </a:p>
      </dgm:t>
    </dgm:pt>
    <dgm:pt modelId="{C1B099FE-5948-4AE1-99A3-6539C07968E4}">
      <dgm:prSet phldrT="[Text]" custT="1"/>
      <dgm:spPr/>
      <dgm:t>
        <a:bodyPr/>
        <a:lstStyle/>
        <a:p>
          <a:r>
            <a:rPr lang="en-US" sz="3200" dirty="0"/>
            <a:t>When writing the narrative, supervisors should consider:</a:t>
          </a:r>
        </a:p>
      </dgm:t>
    </dgm:pt>
    <dgm:pt modelId="{77B36E08-058A-4A05-8A18-3F3A3DBBBB29}" type="parTrans" cxnId="{F471728D-6276-485E-9D76-7FF8B4B61074}">
      <dgm:prSet/>
      <dgm:spPr/>
      <dgm:t>
        <a:bodyPr/>
        <a:lstStyle/>
        <a:p>
          <a:endParaRPr lang="en-US"/>
        </a:p>
      </dgm:t>
    </dgm:pt>
    <dgm:pt modelId="{F8D77174-E4BC-42E3-900B-F7DB087CD029}" type="sibTrans" cxnId="{F471728D-6276-485E-9D76-7FF8B4B61074}">
      <dgm:prSet/>
      <dgm:spPr/>
      <dgm:t>
        <a:bodyPr/>
        <a:lstStyle/>
        <a:p>
          <a:endParaRPr lang="en-US"/>
        </a:p>
      </dgm:t>
    </dgm:pt>
    <dgm:pt modelId="{D1A0063A-B1C4-4E06-AB74-638EBC6A11E1}" type="pres">
      <dgm:prSet presAssocID="{CCD05C74-A0FE-4FE9-973A-5189831ED1CA}" presName="linear" presStyleCnt="0">
        <dgm:presLayoutVars>
          <dgm:dir/>
          <dgm:animLvl val="lvl"/>
          <dgm:resizeHandles val="exact"/>
        </dgm:presLayoutVars>
      </dgm:prSet>
      <dgm:spPr/>
      <dgm:t>
        <a:bodyPr/>
        <a:lstStyle/>
        <a:p>
          <a:endParaRPr lang="en-US"/>
        </a:p>
      </dgm:t>
    </dgm:pt>
    <dgm:pt modelId="{06DEBFE0-865D-4916-BA41-60BF8A1A1905}" type="pres">
      <dgm:prSet presAssocID="{C1B099FE-5948-4AE1-99A3-6539C07968E4}" presName="parentLin" presStyleCnt="0"/>
      <dgm:spPr/>
    </dgm:pt>
    <dgm:pt modelId="{17F39E7E-551D-4BD6-9940-3473CB76D3D8}" type="pres">
      <dgm:prSet presAssocID="{C1B099FE-5948-4AE1-99A3-6539C07968E4}" presName="parentLeftMargin" presStyleLbl="node1" presStyleIdx="0" presStyleCnt="1"/>
      <dgm:spPr/>
      <dgm:t>
        <a:bodyPr/>
        <a:lstStyle/>
        <a:p>
          <a:endParaRPr lang="en-US"/>
        </a:p>
      </dgm:t>
    </dgm:pt>
    <dgm:pt modelId="{69DD5891-D5DE-4615-BA82-98861B28C750}" type="pres">
      <dgm:prSet presAssocID="{C1B099FE-5948-4AE1-99A3-6539C07968E4}" presName="parentText" presStyleLbl="node1" presStyleIdx="0" presStyleCnt="1" custScaleX="150037">
        <dgm:presLayoutVars>
          <dgm:chMax val="0"/>
          <dgm:bulletEnabled val="1"/>
        </dgm:presLayoutVars>
      </dgm:prSet>
      <dgm:spPr/>
      <dgm:t>
        <a:bodyPr/>
        <a:lstStyle/>
        <a:p>
          <a:endParaRPr lang="en-US"/>
        </a:p>
      </dgm:t>
    </dgm:pt>
    <dgm:pt modelId="{6B7DA06D-99A2-4141-896C-35FE3FE884E0}" type="pres">
      <dgm:prSet presAssocID="{C1B099FE-5948-4AE1-99A3-6539C07968E4}" presName="negativeSpace" presStyleCnt="0"/>
      <dgm:spPr/>
    </dgm:pt>
    <dgm:pt modelId="{6B7A77D0-A3DA-49CA-BB2D-E049D99E28BE}" type="pres">
      <dgm:prSet presAssocID="{C1B099FE-5948-4AE1-99A3-6539C07968E4}" presName="childText" presStyleLbl="conFgAcc1" presStyleIdx="0" presStyleCnt="1">
        <dgm:presLayoutVars>
          <dgm:bulletEnabled val="1"/>
        </dgm:presLayoutVars>
      </dgm:prSet>
      <dgm:spPr/>
      <dgm:t>
        <a:bodyPr/>
        <a:lstStyle/>
        <a:p>
          <a:endParaRPr lang="en-US"/>
        </a:p>
      </dgm:t>
    </dgm:pt>
  </dgm:ptLst>
  <dgm:cxnLst>
    <dgm:cxn modelId="{E49839DE-7278-4A3C-ACE2-E65F3D04A0C6}" type="presOf" srcId="{CCD05C74-A0FE-4FE9-973A-5189831ED1CA}" destId="{D1A0063A-B1C4-4E06-AB74-638EBC6A11E1}" srcOrd="0" destOrd="0" presId="urn:microsoft.com/office/officeart/2005/8/layout/list1"/>
    <dgm:cxn modelId="{B8B5AD06-5C77-4635-907F-70FD1AE4EB76}" type="presOf" srcId="{0DE9C2B4-6255-42F1-8F95-16A0D5038067}" destId="{6B7A77D0-A3DA-49CA-BB2D-E049D99E28BE}" srcOrd="0" destOrd="1" presId="urn:microsoft.com/office/officeart/2005/8/layout/list1"/>
    <dgm:cxn modelId="{87DBFF51-0A2D-4FAC-8914-B72D887F276E}" srcId="{C1B099FE-5948-4AE1-99A3-6539C07968E4}" destId="{4A8D7A8D-F08C-42EB-B720-B0D459137ED9}" srcOrd="0" destOrd="0" parTransId="{83F47540-02BB-4A4E-A4C7-AD7ED6A612DA}" sibTransId="{F0CA677A-D301-4B35-B3A4-FC71C79B1065}"/>
    <dgm:cxn modelId="{94750EEE-C1B1-48E1-BCBB-79B93BD5C338}" srcId="{C1B099FE-5948-4AE1-99A3-6539C07968E4}" destId="{793F8DA0-B64C-4682-8318-F1788C431261}" srcOrd="2" destOrd="0" parTransId="{1BA8D2D2-587A-4FE8-BB30-0806B71CCFA2}" sibTransId="{5ED0B2AE-6175-4D8F-B5AB-4B7574B9FAD9}"/>
    <dgm:cxn modelId="{31996B83-1E5B-44E5-950B-0EF26DF2EA6D}" type="presOf" srcId="{4A8D7A8D-F08C-42EB-B720-B0D459137ED9}" destId="{6B7A77D0-A3DA-49CA-BB2D-E049D99E28BE}" srcOrd="0" destOrd="0" presId="urn:microsoft.com/office/officeart/2005/8/layout/list1"/>
    <dgm:cxn modelId="{31795C85-58F4-4F03-9901-E3FE9BF51075}" srcId="{C1B099FE-5948-4AE1-99A3-6539C07968E4}" destId="{0DE9C2B4-6255-42F1-8F95-16A0D5038067}" srcOrd="1" destOrd="0" parTransId="{E991A54C-F320-4A59-B297-F63B0EF07584}" sibTransId="{A1D78E2C-BA9B-4A3F-86D4-9614F479E3B6}"/>
    <dgm:cxn modelId="{F471728D-6276-485E-9D76-7FF8B4B61074}" srcId="{CCD05C74-A0FE-4FE9-973A-5189831ED1CA}" destId="{C1B099FE-5948-4AE1-99A3-6539C07968E4}" srcOrd="0" destOrd="0" parTransId="{77B36E08-058A-4A05-8A18-3F3A3DBBBB29}" sibTransId="{F8D77174-E4BC-42E3-900B-F7DB087CD029}"/>
    <dgm:cxn modelId="{1425BD17-9204-47AA-BE1B-C4F4671477EF}" type="presOf" srcId="{C1B099FE-5948-4AE1-99A3-6539C07968E4}" destId="{69DD5891-D5DE-4615-BA82-98861B28C750}" srcOrd="1" destOrd="0" presId="urn:microsoft.com/office/officeart/2005/8/layout/list1"/>
    <dgm:cxn modelId="{BC79BDF7-BCF1-4BD6-93A9-0D44F43D035F}" type="presOf" srcId="{793F8DA0-B64C-4682-8318-F1788C431261}" destId="{6B7A77D0-A3DA-49CA-BB2D-E049D99E28BE}" srcOrd="0" destOrd="2" presId="urn:microsoft.com/office/officeart/2005/8/layout/list1"/>
    <dgm:cxn modelId="{42F99239-BF2E-4735-BBFC-0204CBD51D16}" type="presOf" srcId="{C1B099FE-5948-4AE1-99A3-6539C07968E4}" destId="{17F39E7E-551D-4BD6-9940-3473CB76D3D8}" srcOrd="0" destOrd="0" presId="urn:microsoft.com/office/officeart/2005/8/layout/list1"/>
    <dgm:cxn modelId="{F04AB923-C9B5-4B87-8B87-27440AF56A86}" type="presParOf" srcId="{D1A0063A-B1C4-4E06-AB74-638EBC6A11E1}" destId="{06DEBFE0-865D-4916-BA41-60BF8A1A1905}" srcOrd="0" destOrd="0" presId="urn:microsoft.com/office/officeart/2005/8/layout/list1"/>
    <dgm:cxn modelId="{CEF3DF77-D665-4E72-894A-2863AF87B193}" type="presParOf" srcId="{06DEBFE0-865D-4916-BA41-60BF8A1A1905}" destId="{17F39E7E-551D-4BD6-9940-3473CB76D3D8}" srcOrd="0" destOrd="0" presId="urn:microsoft.com/office/officeart/2005/8/layout/list1"/>
    <dgm:cxn modelId="{414F3C38-A93D-4FF9-AC2B-90C3AE221834}" type="presParOf" srcId="{06DEBFE0-865D-4916-BA41-60BF8A1A1905}" destId="{69DD5891-D5DE-4615-BA82-98861B28C750}" srcOrd="1" destOrd="0" presId="urn:microsoft.com/office/officeart/2005/8/layout/list1"/>
    <dgm:cxn modelId="{D9FB394E-3822-45A8-BDC9-362AC81F5DDC}" type="presParOf" srcId="{D1A0063A-B1C4-4E06-AB74-638EBC6A11E1}" destId="{6B7DA06D-99A2-4141-896C-35FE3FE884E0}" srcOrd="1" destOrd="0" presId="urn:microsoft.com/office/officeart/2005/8/layout/list1"/>
    <dgm:cxn modelId="{6AF3B2F2-9410-4E58-A573-937EC732228E}" type="presParOf" srcId="{D1A0063A-B1C4-4E06-AB74-638EBC6A11E1}" destId="{6B7A77D0-A3DA-49CA-BB2D-E049D99E28BE}" srcOrd="2"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E4E462A-96BF-4CB0-844E-2F3054470BA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D0B619E-D7C6-451E-AD27-4228785F499E}">
      <dgm:prSet/>
      <dgm:spPr>
        <a:solidFill>
          <a:srgbClr val="002060"/>
        </a:solidFill>
        <a:ln w="38100">
          <a:solidFill>
            <a:schemeClr val="accent1"/>
          </a:solidFill>
        </a:ln>
        <a:effectLst>
          <a:softEdge rad="127000"/>
        </a:effectLst>
      </dgm:spPr>
      <dgm:t>
        <a:bodyPr/>
        <a:lstStyle/>
        <a:p>
          <a:pPr rtl="0"/>
          <a:r>
            <a:rPr lang="en-US" b="1" cap="none" spc="0" dirty="0">
              <a:ln w="0"/>
              <a:solidFill>
                <a:schemeClr val="bg1"/>
              </a:solidFill>
              <a:effectLst>
                <a:outerShdw blurRad="38100" dist="19050" dir="2700000" algn="tl" rotWithShape="0">
                  <a:schemeClr val="dk1">
                    <a:alpha val="40000"/>
                  </a:schemeClr>
                </a:outerShdw>
              </a:effectLst>
            </a:rPr>
            <a:t>A written rating of record must be provided at the end of the appraisal cycle for each employee who has been under an approved performance plan for 90 calendar days during the cycle.</a:t>
          </a:r>
        </a:p>
      </dgm:t>
    </dgm:pt>
    <dgm:pt modelId="{38694732-6887-45DB-A081-3DF7BBD6340D}" type="parTrans" cxnId="{6F4FCB29-615B-442C-9C83-9D8EB666B969}">
      <dgm:prSet/>
      <dgm:spPr/>
      <dgm:t>
        <a:bodyPr/>
        <a:lstStyle/>
        <a:p>
          <a:endParaRPr lang="en-US"/>
        </a:p>
      </dgm:t>
    </dgm:pt>
    <dgm:pt modelId="{D12B9E25-7431-4250-9CB7-9996D06175C8}" type="sibTrans" cxnId="{6F4FCB29-615B-442C-9C83-9D8EB666B969}">
      <dgm:prSet/>
      <dgm:spPr/>
      <dgm:t>
        <a:bodyPr/>
        <a:lstStyle/>
        <a:p>
          <a:endParaRPr lang="en-US"/>
        </a:p>
      </dgm:t>
    </dgm:pt>
    <dgm:pt modelId="{9501BDEB-BBCE-456B-B0E8-B0E2C1A1C038}" type="pres">
      <dgm:prSet presAssocID="{3E4E462A-96BF-4CB0-844E-2F3054470BA9}" presName="linear" presStyleCnt="0">
        <dgm:presLayoutVars>
          <dgm:animLvl val="lvl"/>
          <dgm:resizeHandles val="exact"/>
        </dgm:presLayoutVars>
      </dgm:prSet>
      <dgm:spPr/>
      <dgm:t>
        <a:bodyPr/>
        <a:lstStyle/>
        <a:p>
          <a:endParaRPr lang="en-US"/>
        </a:p>
      </dgm:t>
    </dgm:pt>
    <dgm:pt modelId="{044A3552-8478-4EBB-A5D4-0B2A94573C31}" type="pres">
      <dgm:prSet presAssocID="{6D0B619E-D7C6-451E-AD27-4228785F499E}" presName="parentText" presStyleLbl="node1" presStyleIdx="0" presStyleCnt="1" custLinFactNeighborX="908" custLinFactNeighborY="19002">
        <dgm:presLayoutVars>
          <dgm:chMax val="0"/>
          <dgm:bulletEnabled val="1"/>
        </dgm:presLayoutVars>
      </dgm:prSet>
      <dgm:spPr/>
      <dgm:t>
        <a:bodyPr/>
        <a:lstStyle/>
        <a:p>
          <a:endParaRPr lang="en-US"/>
        </a:p>
      </dgm:t>
    </dgm:pt>
  </dgm:ptLst>
  <dgm:cxnLst>
    <dgm:cxn modelId="{BD3A798F-1960-48FD-95A5-4F69B7D07A2F}" type="presOf" srcId="{3E4E462A-96BF-4CB0-844E-2F3054470BA9}" destId="{9501BDEB-BBCE-456B-B0E8-B0E2C1A1C038}" srcOrd="0" destOrd="0" presId="urn:microsoft.com/office/officeart/2005/8/layout/vList2"/>
    <dgm:cxn modelId="{6F4FCB29-615B-442C-9C83-9D8EB666B969}" srcId="{3E4E462A-96BF-4CB0-844E-2F3054470BA9}" destId="{6D0B619E-D7C6-451E-AD27-4228785F499E}" srcOrd="0" destOrd="0" parTransId="{38694732-6887-45DB-A081-3DF7BBD6340D}" sibTransId="{D12B9E25-7431-4250-9CB7-9996D06175C8}"/>
    <dgm:cxn modelId="{4005CA0A-61B9-40D1-94C8-40F84C4B4A6A}" type="presOf" srcId="{6D0B619E-D7C6-451E-AD27-4228785F499E}" destId="{044A3552-8478-4EBB-A5D4-0B2A94573C31}" srcOrd="0" destOrd="0" presId="urn:microsoft.com/office/officeart/2005/8/layout/vList2"/>
    <dgm:cxn modelId="{F9450C83-2AA6-41A0-8B6B-7AA4EB097689}" type="presParOf" srcId="{9501BDEB-BBCE-456B-B0E8-B0E2C1A1C038}" destId="{044A3552-8478-4EBB-A5D4-0B2A94573C3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9326684-5A88-411C-A899-0628A2E4F33E}" type="doc">
      <dgm:prSet loTypeId="urn:microsoft.com/office/officeart/2005/8/layout/process1" loCatId="process" qsTypeId="urn:microsoft.com/office/officeart/2005/8/quickstyle/simple2" qsCatId="simple" csTypeId="urn:microsoft.com/office/officeart/2005/8/colors/accent1_2" csCatId="accent1" phldr="1"/>
      <dgm:spPr/>
    </dgm:pt>
    <dgm:pt modelId="{0967A716-1D4E-4681-96E3-94CDE4F4DA2B}">
      <dgm:prSet phldrT="[Text]" custT="1"/>
      <dgm:spPr>
        <a:solidFill>
          <a:srgbClr val="002060">
            <a:alpha val="28000"/>
          </a:srgbClr>
        </a:solidFill>
      </dgm:spPr>
      <dgm:t>
        <a:bodyPr/>
        <a:lstStyle/>
        <a:p>
          <a:r>
            <a:rPr lang="en-US" sz="1400" b="1" dirty="0">
              <a:solidFill>
                <a:schemeClr val="bg1"/>
              </a:solidFill>
            </a:rPr>
            <a:t>Gather the material</a:t>
          </a:r>
        </a:p>
      </dgm:t>
    </dgm:pt>
    <dgm:pt modelId="{0277BD6C-B342-484D-8097-6C93438A4EF4}" type="parTrans" cxnId="{CD909B22-038D-4841-93AD-5DD6211404D5}">
      <dgm:prSet/>
      <dgm:spPr/>
      <dgm:t>
        <a:bodyPr/>
        <a:lstStyle/>
        <a:p>
          <a:endParaRPr lang="en-US" sz="1400"/>
        </a:p>
      </dgm:t>
    </dgm:pt>
    <dgm:pt modelId="{63D43E49-2FD3-4B51-9833-9AF1321CB574}" type="sibTrans" cxnId="{CD909B22-038D-4841-93AD-5DD6211404D5}">
      <dgm:prSet custT="1"/>
      <dgm:spPr/>
      <dgm:t>
        <a:bodyPr/>
        <a:lstStyle/>
        <a:p>
          <a:endParaRPr lang="en-US" sz="1000" dirty="0"/>
        </a:p>
      </dgm:t>
    </dgm:pt>
    <dgm:pt modelId="{2C57CC1F-7B47-4FA8-8885-9AFD714E5DE3}">
      <dgm:prSet custT="1"/>
      <dgm:spPr>
        <a:solidFill>
          <a:srgbClr val="002060"/>
        </a:solidFill>
      </dgm:spPr>
      <dgm:t>
        <a:bodyPr/>
        <a:lstStyle/>
        <a:p>
          <a:r>
            <a:rPr lang="en-US" sz="2000" b="1" dirty="0">
              <a:solidFill>
                <a:schemeClr val="bg1"/>
              </a:solidFill>
            </a:rPr>
            <a:t>Review and write</a:t>
          </a:r>
        </a:p>
      </dgm:t>
    </dgm:pt>
    <dgm:pt modelId="{1EAA1C69-6588-4F1D-A688-E6EFF00756BC}" type="parTrans" cxnId="{254A957C-BE97-4A74-9DA5-B1D369153AFD}">
      <dgm:prSet/>
      <dgm:spPr/>
      <dgm:t>
        <a:bodyPr/>
        <a:lstStyle/>
        <a:p>
          <a:endParaRPr lang="en-US" sz="1400"/>
        </a:p>
      </dgm:t>
    </dgm:pt>
    <dgm:pt modelId="{6C303C46-E4EB-4038-AD55-6FB6AF1EA964}" type="sibTrans" cxnId="{254A957C-BE97-4A74-9DA5-B1D369153AFD}">
      <dgm:prSet custT="1"/>
      <dgm:spPr/>
      <dgm:t>
        <a:bodyPr/>
        <a:lstStyle/>
        <a:p>
          <a:endParaRPr lang="en-US" sz="1000" dirty="0"/>
        </a:p>
      </dgm:t>
    </dgm:pt>
    <dgm:pt modelId="{2FEF32AD-D610-43A5-A6C3-DA0B12ACED81}">
      <dgm:prSet custT="1"/>
      <dgm:spPr>
        <a:solidFill>
          <a:srgbClr val="002060">
            <a:alpha val="24000"/>
          </a:srgbClr>
        </a:solidFill>
      </dgm:spPr>
      <dgm:t>
        <a:bodyPr/>
        <a:lstStyle/>
        <a:p>
          <a:r>
            <a:rPr lang="en-US" sz="1400" b="1" dirty="0">
              <a:solidFill>
                <a:schemeClr val="bg1"/>
              </a:solidFill>
            </a:rPr>
            <a:t>Schedule the meeting</a:t>
          </a:r>
        </a:p>
      </dgm:t>
    </dgm:pt>
    <dgm:pt modelId="{2F88A7BA-8A97-4AB7-B7CE-C12375F20706}" type="parTrans" cxnId="{1698F3B8-7D06-4EEE-9D62-2A905C50803A}">
      <dgm:prSet/>
      <dgm:spPr/>
      <dgm:t>
        <a:bodyPr/>
        <a:lstStyle/>
        <a:p>
          <a:endParaRPr lang="en-US" sz="1400"/>
        </a:p>
      </dgm:t>
    </dgm:pt>
    <dgm:pt modelId="{17986D01-6BB5-4F68-BCB1-D0915EC4CA87}" type="sibTrans" cxnId="{1698F3B8-7D06-4EEE-9D62-2A905C50803A}">
      <dgm:prSet/>
      <dgm:spPr/>
      <dgm:t>
        <a:bodyPr/>
        <a:lstStyle/>
        <a:p>
          <a:endParaRPr lang="en-US" sz="1400"/>
        </a:p>
      </dgm:t>
    </dgm:pt>
    <dgm:pt modelId="{93CE5F0C-87D1-4478-A0C5-C9E168324158}" type="pres">
      <dgm:prSet presAssocID="{59326684-5A88-411C-A899-0628A2E4F33E}" presName="Name0" presStyleCnt="0">
        <dgm:presLayoutVars>
          <dgm:dir/>
          <dgm:resizeHandles val="exact"/>
        </dgm:presLayoutVars>
      </dgm:prSet>
      <dgm:spPr/>
    </dgm:pt>
    <dgm:pt modelId="{BFA8A146-E064-4190-B08E-14B4C5A4DB16}" type="pres">
      <dgm:prSet presAssocID="{0967A716-1D4E-4681-96E3-94CDE4F4DA2B}" presName="node" presStyleLbl="node1" presStyleIdx="0" presStyleCnt="3">
        <dgm:presLayoutVars>
          <dgm:bulletEnabled val="1"/>
        </dgm:presLayoutVars>
      </dgm:prSet>
      <dgm:spPr/>
      <dgm:t>
        <a:bodyPr/>
        <a:lstStyle/>
        <a:p>
          <a:endParaRPr lang="en-US"/>
        </a:p>
      </dgm:t>
    </dgm:pt>
    <dgm:pt modelId="{A80827D0-C2AD-48BC-AE1B-830C05B9B3FE}" type="pres">
      <dgm:prSet presAssocID="{63D43E49-2FD3-4B51-9833-9AF1321CB574}" presName="sibTrans" presStyleLbl="sibTrans2D1" presStyleIdx="0" presStyleCnt="2"/>
      <dgm:spPr/>
      <dgm:t>
        <a:bodyPr/>
        <a:lstStyle/>
        <a:p>
          <a:endParaRPr lang="en-US"/>
        </a:p>
      </dgm:t>
    </dgm:pt>
    <dgm:pt modelId="{7AC51503-C3A8-4037-ADA1-2461D049E8A0}" type="pres">
      <dgm:prSet presAssocID="{63D43E49-2FD3-4B51-9833-9AF1321CB574}" presName="connectorText" presStyleLbl="sibTrans2D1" presStyleIdx="0" presStyleCnt="2"/>
      <dgm:spPr/>
      <dgm:t>
        <a:bodyPr/>
        <a:lstStyle/>
        <a:p>
          <a:endParaRPr lang="en-US"/>
        </a:p>
      </dgm:t>
    </dgm:pt>
    <dgm:pt modelId="{4196491E-C1AA-49D6-87E5-91B885737F97}" type="pres">
      <dgm:prSet presAssocID="{2C57CC1F-7B47-4FA8-8885-9AFD714E5DE3}" presName="node" presStyleLbl="node1" presStyleIdx="1" presStyleCnt="3">
        <dgm:presLayoutVars>
          <dgm:bulletEnabled val="1"/>
        </dgm:presLayoutVars>
      </dgm:prSet>
      <dgm:spPr/>
      <dgm:t>
        <a:bodyPr/>
        <a:lstStyle/>
        <a:p>
          <a:endParaRPr lang="en-US"/>
        </a:p>
      </dgm:t>
    </dgm:pt>
    <dgm:pt modelId="{C5274F09-0C47-4A7B-9EFB-6C7E60F0D9AC}" type="pres">
      <dgm:prSet presAssocID="{6C303C46-E4EB-4038-AD55-6FB6AF1EA964}" presName="sibTrans" presStyleLbl="sibTrans2D1" presStyleIdx="1" presStyleCnt="2"/>
      <dgm:spPr/>
      <dgm:t>
        <a:bodyPr/>
        <a:lstStyle/>
        <a:p>
          <a:endParaRPr lang="en-US"/>
        </a:p>
      </dgm:t>
    </dgm:pt>
    <dgm:pt modelId="{A97A6A90-6BC4-459C-A631-78E6FC3C7C12}" type="pres">
      <dgm:prSet presAssocID="{6C303C46-E4EB-4038-AD55-6FB6AF1EA964}" presName="connectorText" presStyleLbl="sibTrans2D1" presStyleIdx="1" presStyleCnt="2"/>
      <dgm:spPr/>
      <dgm:t>
        <a:bodyPr/>
        <a:lstStyle/>
        <a:p>
          <a:endParaRPr lang="en-US"/>
        </a:p>
      </dgm:t>
    </dgm:pt>
    <dgm:pt modelId="{3881B4BE-3E9F-4090-A254-9EAF45BC6972}" type="pres">
      <dgm:prSet presAssocID="{2FEF32AD-D610-43A5-A6C3-DA0B12ACED81}" presName="node" presStyleLbl="node1" presStyleIdx="2" presStyleCnt="3">
        <dgm:presLayoutVars>
          <dgm:bulletEnabled val="1"/>
        </dgm:presLayoutVars>
      </dgm:prSet>
      <dgm:spPr/>
      <dgm:t>
        <a:bodyPr/>
        <a:lstStyle/>
        <a:p>
          <a:endParaRPr lang="en-US"/>
        </a:p>
      </dgm:t>
    </dgm:pt>
  </dgm:ptLst>
  <dgm:cxnLst>
    <dgm:cxn modelId="{26B32882-24B3-40B0-851A-283580C7F7E5}" type="presOf" srcId="{6C303C46-E4EB-4038-AD55-6FB6AF1EA964}" destId="{A97A6A90-6BC4-459C-A631-78E6FC3C7C12}" srcOrd="1" destOrd="0" presId="urn:microsoft.com/office/officeart/2005/8/layout/process1"/>
    <dgm:cxn modelId="{35EE8A79-B42B-4C4F-AD7E-E4682C2E0181}" type="presOf" srcId="{2C57CC1F-7B47-4FA8-8885-9AFD714E5DE3}" destId="{4196491E-C1AA-49D6-87E5-91B885737F97}" srcOrd="0" destOrd="0" presId="urn:microsoft.com/office/officeart/2005/8/layout/process1"/>
    <dgm:cxn modelId="{8E7B0FC5-D6AF-430F-97B0-0F54643F594C}" type="presOf" srcId="{6C303C46-E4EB-4038-AD55-6FB6AF1EA964}" destId="{C5274F09-0C47-4A7B-9EFB-6C7E60F0D9AC}" srcOrd="0" destOrd="0" presId="urn:microsoft.com/office/officeart/2005/8/layout/process1"/>
    <dgm:cxn modelId="{9F469D85-1AA4-4712-9BAE-59F382EA9577}" type="presOf" srcId="{2FEF32AD-D610-43A5-A6C3-DA0B12ACED81}" destId="{3881B4BE-3E9F-4090-A254-9EAF45BC6972}" srcOrd="0" destOrd="0" presId="urn:microsoft.com/office/officeart/2005/8/layout/process1"/>
    <dgm:cxn modelId="{7C936102-1428-4098-914D-2A7A0483F292}" type="presOf" srcId="{0967A716-1D4E-4681-96E3-94CDE4F4DA2B}" destId="{BFA8A146-E064-4190-B08E-14B4C5A4DB16}" srcOrd="0" destOrd="0" presId="urn:microsoft.com/office/officeart/2005/8/layout/process1"/>
    <dgm:cxn modelId="{1698F3B8-7D06-4EEE-9D62-2A905C50803A}" srcId="{59326684-5A88-411C-A899-0628A2E4F33E}" destId="{2FEF32AD-D610-43A5-A6C3-DA0B12ACED81}" srcOrd="2" destOrd="0" parTransId="{2F88A7BA-8A97-4AB7-B7CE-C12375F20706}" sibTransId="{17986D01-6BB5-4F68-BCB1-D0915EC4CA87}"/>
    <dgm:cxn modelId="{CE51394B-7674-421E-9393-0C0B8C057B9E}" type="presOf" srcId="{63D43E49-2FD3-4B51-9833-9AF1321CB574}" destId="{7AC51503-C3A8-4037-ADA1-2461D049E8A0}" srcOrd="1" destOrd="0" presId="urn:microsoft.com/office/officeart/2005/8/layout/process1"/>
    <dgm:cxn modelId="{254A957C-BE97-4A74-9DA5-B1D369153AFD}" srcId="{59326684-5A88-411C-A899-0628A2E4F33E}" destId="{2C57CC1F-7B47-4FA8-8885-9AFD714E5DE3}" srcOrd="1" destOrd="0" parTransId="{1EAA1C69-6588-4F1D-A688-E6EFF00756BC}" sibTransId="{6C303C46-E4EB-4038-AD55-6FB6AF1EA964}"/>
    <dgm:cxn modelId="{C620A768-06EA-49A8-BE3D-E6703B3E1BC9}" type="presOf" srcId="{59326684-5A88-411C-A899-0628A2E4F33E}" destId="{93CE5F0C-87D1-4478-A0C5-C9E168324158}" srcOrd="0" destOrd="0" presId="urn:microsoft.com/office/officeart/2005/8/layout/process1"/>
    <dgm:cxn modelId="{A5896B0E-B621-45D4-8B50-AFFB27BF6E8D}" type="presOf" srcId="{63D43E49-2FD3-4B51-9833-9AF1321CB574}" destId="{A80827D0-C2AD-48BC-AE1B-830C05B9B3FE}" srcOrd="0" destOrd="0" presId="urn:microsoft.com/office/officeart/2005/8/layout/process1"/>
    <dgm:cxn modelId="{CD909B22-038D-4841-93AD-5DD6211404D5}" srcId="{59326684-5A88-411C-A899-0628A2E4F33E}" destId="{0967A716-1D4E-4681-96E3-94CDE4F4DA2B}" srcOrd="0" destOrd="0" parTransId="{0277BD6C-B342-484D-8097-6C93438A4EF4}" sibTransId="{63D43E49-2FD3-4B51-9833-9AF1321CB574}"/>
    <dgm:cxn modelId="{A44859B7-1D36-4279-8FB2-319B49DAB23C}" type="presParOf" srcId="{93CE5F0C-87D1-4478-A0C5-C9E168324158}" destId="{BFA8A146-E064-4190-B08E-14B4C5A4DB16}" srcOrd="0" destOrd="0" presId="urn:microsoft.com/office/officeart/2005/8/layout/process1"/>
    <dgm:cxn modelId="{E227F122-62DB-47F6-9F72-9C343CAD5385}" type="presParOf" srcId="{93CE5F0C-87D1-4478-A0C5-C9E168324158}" destId="{A80827D0-C2AD-48BC-AE1B-830C05B9B3FE}" srcOrd="1" destOrd="0" presId="urn:microsoft.com/office/officeart/2005/8/layout/process1"/>
    <dgm:cxn modelId="{2D94F2E6-2F12-4AB3-9300-84BE64DA917F}" type="presParOf" srcId="{A80827D0-C2AD-48BC-AE1B-830C05B9B3FE}" destId="{7AC51503-C3A8-4037-ADA1-2461D049E8A0}" srcOrd="0" destOrd="0" presId="urn:microsoft.com/office/officeart/2005/8/layout/process1"/>
    <dgm:cxn modelId="{946044A1-EC49-4F99-9972-3059441E771C}" type="presParOf" srcId="{93CE5F0C-87D1-4478-A0C5-C9E168324158}" destId="{4196491E-C1AA-49D6-87E5-91B885737F97}" srcOrd="2" destOrd="0" presId="urn:microsoft.com/office/officeart/2005/8/layout/process1"/>
    <dgm:cxn modelId="{B9484C3D-2FB6-46BC-B645-6CCCD00F2ADE}" type="presParOf" srcId="{93CE5F0C-87D1-4478-A0C5-C9E168324158}" destId="{C5274F09-0C47-4A7B-9EFB-6C7E60F0D9AC}" srcOrd="3" destOrd="0" presId="urn:microsoft.com/office/officeart/2005/8/layout/process1"/>
    <dgm:cxn modelId="{C733F1B4-07F7-45A1-9315-F34D23ABA260}" type="presParOf" srcId="{C5274F09-0C47-4A7B-9EFB-6C7E60F0D9AC}" destId="{A97A6A90-6BC4-459C-A631-78E6FC3C7C12}" srcOrd="0" destOrd="0" presId="urn:microsoft.com/office/officeart/2005/8/layout/process1"/>
    <dgm:cxn modelId="{8E5B9FB2-AD49-4390-B91F-72C507C8339C}" type="presParOf" srcId="{93CE5F0C-87D1-4478-A0C5-C9E168324158}" destId="{3881B4BE-3E9F-4090-A254-9EAF45BC6972}"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15.xml><?xml version="1.0" encoding="utf-8"?>
<dgm:dataModel xmlns:dgm="http://schemas.openxmlformats.org/drawingml/2006/diagram" xmlns:a="http://schemas.openxmlformats.org/drawingml/2006/main">
  <dgm:ptLst>
    <dgm:pt modelId="{90EBF077-90F9-4237-A450-9DBEDB40789D}"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26BD3DD8-483F-4C38-B5E6-6475F228C2AD}">
      <dgm:prSet custT="1"/>
      <dgm:spPr/>
      <dgm:t>
        <a:bodyPr/>
        <a:lstStyle/>
        <a:p>
          <a:pPr algn="ctr" rtl="0"/>
          <a:r>
            <a:rPr lang="en-US" sz="2400" b="1" dirty="0"/>
            <a:t>When scheduling performance discussions, supervisors set the date, time, and location of the meeting with the employee</a:t>
          </a:r>
        </a:p>
      </dgm:t>
    </dgm:pt>
    <dgm:pt modelId="{0A97C4F3-987C-4292-BD33-0CBE870CD309}" type="sibTrans" cxnId="{13479894-6E37-43F4-8EB5-55A67600C7D0}">
      <dgm:prSet/>
      <dgm:spPr/>
      <dgm:t>
        <a:bodyPr/>
        <a:lstStyle/>
        <a:p>
          <a:endParaRPr lang="en-US"/>
        </a:p>
      </dgm:t>
    </dgm:pt>
    <dgm:pt modelId="{0B4B52EB-F9C4-4963-9331-625E5D78B129}" type="parTrans" cxnId="{13479894-6E37-43F4-8EB5-55A67600C7D0}">
      <dgm:prSet/>
      <dgm:spPr/>
      <dgm:t>
        <a:bodyPr/>
        <a:lstStyle/>
        <a:p>
          <a:endParaRPr lang="en-US"/>
        </a:p>
      </dgm:t>
    </dgm:pt>
    <dgm:pt modelId="{C2715351-50ED-4CEF-A26F-EEB649409B74}" type="pres">
      <dgm:prSet presAssocID="{90EBF077-90F9-4237-A450-9DBEDB40789D}" presName="linear" presStyleCnt="0">
        <dgm:presLayoutVars>
          <dgm:animLvl val="lvl"/>
          <dgm:resizeHandles val="exact"/>
        </dgm:presLayoutVars>
      </dgm:prSet>
      <dgm:spPr/>
      <dgm:t>
        <a:bodyPr/>
        <a:lstStyle/>
        <a:p>
          <a:endParaRPr lang="en-US"/>
        </a:p>
      </dgm:t>
    </dgm:pt>
    <dgm:pt modelId="{5F0996DC-777B-4E7E-B504-4B0D717E52E0}" type="pres">
      <dgm:prSet presAssocID="{26BD3DD8-483F-4C38-B5E6-6475F228C2AD}" presName="parentText" presStyleLbl="node1" presStyleIdx="0" presStyleCnt="1" custScaleY="1032205" custLinFactY="295480" custLinFactNeighborY="300000">
        <dgm:presLayoutVars>
          <dgm:chMax val="0"/>
          <dgm:bulletEnabled val="1"/>
        </dgm:presLayoutVars>
      </dgm:prSet>
      <dgm:spPr/>
      <dgm:t>
        <a:bodyPr/>
        <a:lstStyle/>
        <a:p>
          <a:endParaRPr lang="en-US"/>
        </a:p>
      </dgm:t>
    </dgm:pt>
  </dgm:ptLst>
  <dgm:cxnLst>
    <dgm:cxn modelId="{13479894-6E37-43F4-8EB5-55A67600C7D0}" srcId="{90EBF077-90F9-4237-A450-9DBEDB40789D}" destId="{26BD3DD8-483F-4C38-B5E6-6475F228C2AD}" srcOrd="0" destOrd="0" parTransId="{0B4B52EB-F9C4-4963-9331-625E5D78B129}" sibTransId="{0A97C4F3-987C-4292-BD33-0CBE870CD309}"/>
    <dgm:cxn modelId="{7649686C-B30D-4477-AE64-F2A3331EC048}" type="presOf" srcId="{90EBF077-90F9-4237-A450-9DBEDB40789D}" destId="{C2715351-50ED-4CEF-A26F-EEB649409B74}" srcOrd="0" destOrd="0" presId="urn:microsoft.com/office/officeart/2005/8/layout/vList2"/>
    <dgm:cxn modelId="{52734AF5-FB38-4954-AB74-A0B3D6F7ABC5}" type="presOf" srcId="{26BD3DD8-483F-4C38-B5E6-6475F228C2AD}" destId="{5F0996DC-777B-4E7E-B504-4B0D717E52E0}" srcOrd="0" destOrd="0" presId="urn:microsoft.com/office/officeart/2005/8/layout/vList2"/>
    <dgm:cxn modelId="{768F832D-FB91-43C6-A3E4-6DB76D2C4BF0}" type="presParOf" srcId="{C2715351-50ED-4CEF-A26F-EEB649409B74}" destId="{5F0996DC-777B-4E7E-B504-4B0D717E52E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9326684-5A88-411C-A899-0628A2E4F33E}" type="doc">
      <dgm:prSet loTypeId="urn:microsoft.com/office/officeart/2005/8/layout/process1" loCatId="process" qsTypeId="urn:microsoft.com/office/officeart/2005/8/quickstyle/simple2" qsCatId="simple" csTypeId="urn:microsoft.com/office/officeart/2005/8/colors/accent1_2" csCatId="accent1" phldr="1"/>
      <dgm:spPr/>
    </dgm:pt>
    <dgm:pt modelId="{0967A716-1D4E-4681-96E3-94CDE4F4DA2B}">
      <dgm:prSet phldrT="[Text]" custT="1"/>
      <dgm:spPr>
        <a:solidFill>
          <a:srgbClr val="002060">
            <a:alpha val="28000"/>
          </a:srgbClr>
        </a:solidFill>
      </dgm:spPr>
      <dgm:t>
        <a:bodyPr/>
        <a:lstStyle/>
        <a:p>
          <a:r>
            <a:rPr lang="en-US" sz="1400" b="1" dirty="0">
              <a:solidFill>
                <a:schemeClr val="bg1"/>
              </a:solidFill>
            </a:rPr>
            <a:t>Gather the material</a:t>
          </a:r>
        </a:p>
      </dgm:t>
    </dgm:pt>
    <dgm:pt modelId="{0277BD6C-B342-484D-8097-6C93438A4EF4}" type="parTrans" cxnId="{CD909B22-038D-4841-93AD-5DD6211404D5}">
      <dgm:prSet/>
      <dgm:spPr/>
      <dgm:t>
        <a:bodyPr/>
        <a:lstStyle/>
        <a:p>
          <a:endParaRPr lang="en-US" sz="1400"/>
        </a:p>
      </dgm:t>
    </dgm:pt>
    <dgm:pt modelId="{63D43E49-2FD3-4B51-9833-9AF1321CB574}" type="sibTrans" cxnId="{CD909B22-038D-4841-93AD-5DD6211404D5}">
      <dgm:prSet custT="1"/>
      <dgm:spPr/>
      <dgm:t>
        <a:bodyPr/>
        <a:lstStyle/>
        <a:p>
          <a:endParaRPr lang="en-US" sz="1000" dirty="0"/>
        </a:p>
      </dgm:t>
    </dgm:pt>
    <dgm:pt modelId="{2C57CC1F-7B47-4FA8-8885-9AFD714E5DE3}">
      <dgm:prSet custT="1"/>
      <dgm:spPr>
        <a:solidFill>
          <a:srgbClr val="002060">
            <a:alpha val="28000"/>
          </a:srgbClr>
        </a:solidFill>
      </dgm:spPr>
      <dgm:t>
        <a:bodyPr/>
        <a:lstStyle/>
        <a:p>
          <a:r>
            <a:rPr lang="en-US" sz="1400" b="1" dirty="0">
              <a:solidFill>
                <a:schemeClr val="bg1"/>
              </a:solidFill>
            </a:rPr>
            <a:t>Review and write</a:t>
          </a:r>
        </a:p>
      </dgm:t>
    </dgm:pt>
    <dgm:pt modelId="{1EAA1C69-6588-4F1D-A688-E6EFF00756BC}" type="parTrans" cxnId="{254A957C-BE97-4A74-9DA5-B1D369153AFD}">
      <dgm:prSet/>
      <dgm:spPr/>
      <dgm:t>
        <a:bodyPr/>
        <a:lstStyle/>
        <a:p>
          <a:endParaRPr lang="en-US" sz="1400"/>
        </a:p>
      </dgm:t>
    </dgm:pt>
    <dgm:pt modelId="{6C303C46-E4EB-4038-AD55-6FB6AF1EA964}" type="sibTrans" cxnId="{254A957C-BE97-4A74-9DA5-B1D369153AFD}">
      <dgm:prSet custT="1"/>
      <dgm:spPr/>
      <dgm:t>
        <a:bodyPr/>
        <a:lstStyle/>
        <a:p>
          <a:endParaRPr lang="en-US" sz="1000" dirty="0"/>
        </a:p>
      </dgm:t>
    </dgm:pt>
    <dgm:pt modelId="{2FEF32AD-D610-43A5-A6C3-DA0B12ACED81}">
      <dgm:prSet custT="1"/>
      <dgm:spPr>
        <a:solidFill>
          <a:srgbClr val="002060"/>
        </a:solidFill>
      </dgm:spPr>
      <dgm:t>
        <a:bodyPr/>
        <a:lstStyle/>
        <a:p>
          <a:r>
            <a:rPr lang="en-US" sz="2000" b="1" dirty="0">
              <a:solidFill>
                <a:schemeClr val="bg1"/>
              </a:solidFill>
            </a:rPr>
            <a:t>Schedule the meeting</a:t>
          </a:r>
        </a:p>
      </dgm:t>
    </dgm:pt>
    <dgm:pt modelId="{2F88A7BA-8A97-4AB7-B7CE-C12375F20706}" type="parTrans" cxnId="{1698F3B8-7D06-4EEE-9D62-2A905C50803A}">
      <dgm:prSet/>
      <dgm:spPr/>
      <dgm:t>
        <a:bodyPr/>
        <a:lstStyle/>
        <a:p>
          <a:endParaRPr lang="en-US" sz="1400"/>
        </a:p>
      </dgm:t>
    </dgm:pt>
    <dgm:pt modelId="{17986D01-6BB5-4F68-BCB1-D0915EC4CA87}" type="sibTrans" cxnId="{1698F3B8-7D06-4EEE-9D62-2A905C50803A}">
      <dgm:prSet/>
      <dgm:spPr/>
      <dgm:t>
        <a:bodyPr/>
        <a:lstStyle/>
        <a:p>
          <a:endParaRPr lang="en-US" sz="1400"/>
        </a:p>
      </dgm:t>
    </dgm:pt>
    <dgm:pt modelId="{93CE5F0C-87D1-4478-A0C5-C9E168324158}" type="pres">
      <dgm:prSet presAssocID="{59326684-5A88-411C-A899-0628A2E4F33E}" presName="Name0" presStyleCnt="0">
        <dgm:presLayoutVars>
          <dgm:dir/>
          <dgm:resizeHandles val="exact"/>
        </dgm:presLayoutVars>
      </dgm:prSet>
      <dgm:spPr/>
    </dgm:pt>
    <dgm:pt modelId="{BFA8A146-E064-4190-B08E-14B4C5A4DB16}" type="pres">
      <dgm:prSet presAssocID="{0967A716-1D4E-4681-96E3-94CDE4F4DA2B}" presName="node" presStyleLbl="node1" presStyleIdx="0" presStyleCnt="3">
        <dgm:presLayoutVars>
          <dgm:bulletEnabled val="1"/>
        </dgm:presLayoutVars>
      </dgm:prSet>
      <dgm:spPr/>
      <dgm:t>
        <a:bodyPr/>
        <a:lstStyle/>
        <a:p>
          <a:endParaRPr lang="en-US"/>
        </a:p>
      </dgm:t>
    </dgm:pt>
    <dgm:pt modelId="{A80827D0-C2AD-48BC-AE1B-830C05B9B3FE}" type="pres">
      <dgm:prSet presAssocID="{63D43E49-2FD3-4B51-9833-9AF1321CB574}" presName="sibTrans" presStyleLbl="sibTrans2D1" presStyleIdx="0" presStyleCnt="2"/>
      <dgm:spPr/>
      <dgm:t>
        <a:bodyPr/>
        <a:lstStyle/>
        <a:p>
          <a:endParaRPr lang="en-US"/>
        </a:p>
      </dgm:t>
    </dgm:pt>
    <dgm:pt modelId="{7AC51503-C3A8-4037-ADA1-2461D049E8A0}" type="pres">
      <dgm:prSet presAssocID="{63D43E49-2FD3-4B51-9833-9AF1321CB574}" presName="connectorText" presStyleLbl="sibTrans2D1" presStyleIdx="0" presStyleCnt="2"/>
      <dgm:spPr/>
      <dgm:t>
        <a:bodyPr/>
        <a:lstStyle/>
        <a:p>
          <a:endParaRPr lang="en-US"/>
        </a:p>
      </dgm:t>
    </dgm:pt>
    <dgm:pt modelId="{4196491E-C1AA-49D6-87E5-91B885737F97}" type="pres">
      <dgm:prSet presAssocID="{2C57CC1F-7B47-4FA8-8885-9AFD714E5DE3}" presName="node" presStyleLbl="node1" presStyleIdx="1" presStyleCnt="3">
        <dgm:presLayoutVars>
          <dgm:bulletEnabled val="1"/>
        </dgm:presLayoutVars>
      </dgm:prSet>
      <dgm:spPr/>
      <dgm:t>
        <a:bodyPr/>
        <a:lstStyle/>
        <a:p>
          <a:endParaRPr lang="en-US"/>
        </a:p>
      </dgm:t>
    </dgm:pt>
    <dgm:pt modelId="{C5274F09-0C47-4A7B-9EFB-6C7E60F0D9AC}" type="pres">
      <dgm:prSet presAssocID="{6C303C46-E4EB-4038-AD55-6FB6AF1EA964}" presName="sibTrans" presStyleLbl="sibTrans2D1" presStyleIdx="1" presStyleCnt="2"/>
      <dgm:spPr/>
      <dgm:t>
        <a:bodyPr/>
        <a:lstStyle/>
        <a:p>
          <a:endParaRPr lang="en-US"/>
        </a:p>
      </dgm:t>
    </dgm:pt>
    <dgm:pt modelId="{A97A6A90-6BC4-459C-A631-78E6FC3C7C12}" type="pres">
      <dgm:prSet presAssocID="{6C303C46-E4EB-4038-AD55-6FB6AF1EA964}" presName="connectorText" presStyleLbl="sibTrans2D1" presStyleIdx="1" presStyleCnt="2"/>
      <dgm:spPr/>
      <dgm:t>
        <a:bodyPr/>
        <a:lstStyle/>
        <a:p>
          <a:endParaRPr lang="en-US"/>
        </a:p>
      </dgm:t>
    </dgm:pt>
    <dgm:pt modelId="{3881B4BE-3E9F-4090-A254-9EAF45BC6972}" type="pres">
      <dgm:prSet presAssocID="{2FEF32AD-D610-43A5-A6C3-DA0B12ACED81}" presName="node" presStyleLbl="node1" presStyleIdx="2" presStyleCnt="3">
        <dgm:presLayoutVars>
          <dgm:bulletEnabled val="1"/>
        </dgm:presLayoutVars>
      </dgm:prSet>
      <dgm:spPr/>
      <dgm:t>
        <a:bodyPr/>
        <a:lstStyle/>
        <a:p>
          <a:endParaRPr lang="en-US"/>
        </a:p>
      </dgm:t>
    </dgm:pt>
  </dgm:ptLst>
  <dgm:cxnLst>
    <dgm:cxn modelId="{F2FE85B6-799F-4E1B-9951-DABFA989FC2F}" type="presOf" srcId="{63D43E49-2FD3-4B51-9833-9AF1321CB574}" destId="{7AC51503-C3A8-4037-ADA1-2461D049E8A0}" srcOrd="1" destOrd="0" presId="urn:microsoft.com/office/officeart/2005/8/layout/process1"/>
    <dgm:cxn modelId="{B0CD59A0-C7A5-45A2-AAC8-DF4D0C45796B}" type="presOf" srcId="{63D43E49-2FD3-4B51-9833-9AF1321CB574}" destId="{A80827D0-C2AD-48BC-AE1B-830C05B9B3FE}" srcOrd="0" destOrd="0" presId="urn:microsoft.com/office/officeart/2005/8/layout/process1"/>
    <dgm:cxn modelId="{3F2C820A-AF3E-4948-84A5-63B2B104F947}" type="presOf" srcId="{6C303C46-E4EB-4038-AD55-6FB6AF1EA964}" destId="{A97A6A90-6BC4-459C-A631-78E6FC3C7C12}" srcOrd="1" destOrd="0" presId="urn:microsoft.com/office/officeart/2005/8/layout/process1"/>
    <dgm:cxn modelId="{B5EF797F-A9DD-458D-B311-085F49803592}" type="presOf" srcId="{6C303C46-E4EB-4038-AD55-6FB6AF1EA964}" destId="{C5274F09-0C47-4A7B-9EFB-6C7E60F0D9AC}" srcOrd="0" destOrd="0" presId="urn:microsoft.com/office/officeart/2005/8/layout/process1"/>
    <dgm:cxn modelId="{7A46590A-AC9F-49AA-96EC-26528E38B1FE}" type="presOf" srcId="{59326684-5A88-411C-A899-0628A2E4F33E}" destId="{93CE5F0C-87D1-4478-A0C5-C9E168324158}" srcOrd="0" destOrd="0" presId="urn:microsoft.com/office/officeart/2005/8/layout/process1"/>
    <dgm:cxn modelId="{7FF3418B-9329-430C-846B-CCF2195076B5}" type="presOf" srcId="{2FEF32AD-D610-43A5-A6C3-DA0B12ACED81}" destId="{3881B4BE-3E9F-4090-A254-9EAF45BC6972}" srcOrd="0" destOrd="0" presId="urn:microsoft.com/office/officeart/2005/8/layout/process1"/>
    <dgm:cxn modelId="{1698F3B8-7D06-4EEE-9D62-2A905C50803A}" srcId="{59326684-5A88-411C-A899-0628A2E4F33E}" destId="{2FEF32AD-D610-43A5-A6C3-DA0B12ACED81}" srcOrd="2" destOrd="0" parTransId="{2F88A7BA-8A97-4AB7-B7CE-C12375F20706}" sibTransId="{17986D01-6BB5-4F68-BCB1-D0915EC4CA87}"/>
    <dgm:cxn modelId="{2BA50758-0D41-4654-BBCB-05FFBF120840}" type="presOf" srcId="{0967A716-1D4E-4681-96E3-94CDE4F4DA2B}" destId="{BFA8A146-E064-4190-B08E-14B4C5A4DB16}" srcOrd="0" destOrd="0" presId="urn:microsoft.com/office/officeart/2005/8/layout/process1"/>
    <dgm:cxn modelId="{6D8D3E17-DA91-46D0-9416-B30669EF5473}" type="presOf" srcId="{2C57CC1F-7B47-4FA8-8885-9AFD714E5DE3}" destId="{4196491E-C1AA-49D6-87E5-91B885737F97}" srcOrd="0" destOrd="0" presId="urn:microsoft.com/office/officeart/2005/8/layout/process1"/>
    <dgm:cxn modelId="{254A957C-BE97-4A74-9DA5-B1D369153AFD}" srcId="{59326684-5A88-411C-A899-0628A2E4F33E}" destId="{2C57CC1F-7B47-4FA8-8885-9AFD714E5DE3}" srcOrd="1" destOrd="0" parTransId="{1EAA1C69-6588-4F1D-A688-E6EFF00756BC}" sibTransId="{6C303C46-E4EB-4038-AD55-6FB6AF1EA964}"/>
    <dgm:cxn modelId="{CD909B22-038D-4841-93AD-5DD6211404D5}" srcId="{59326684-5A88-411C-A899-0628A2E4F33E}" destId="{0967A716-1D4E-4681-96E3-94CDE4F4DA2B}" srcOrd="0" destOrd="0" parTransId="{0277BD6C-B342-484D-8097-6C93438A4EF4}" sibTransId="{63D43E49-2FD3-4B51-9833-9AF1321CB574}"/>
    <dgm:cxn modelId="{E4918177-9AC7-450E-B0CE-06DE3FBBAA44}" type="presParOf" srcId="{93CE5F0C-87D1-4478-A0C5-C9E168324158}" destId="{BFA8A146-E064-4190-B08E-14B4C5A4DB16}" srcOrd="0" destOrd="0" presId="urn:microsoft.com/office/officeart/2005/8/layout/process1"/>
    <dgm:cxn modelId="{3A05658F-6E7D-4A44-92B4-90B2B53AA3CC}" type="presParOf" srcId="{93CE5F0C-87D1-4478-A0C5-C9E168324158}" destId="{A80827D0-C2AD-48BC-AE1B-830C05B9B3FE}" srcOrd="1" destOrd="0" presId="urn:microsoft.com/office/officeart/2005/8/layout/process1"/>
    <dgm:cxn modelId="{95F9D696-8006-4124-9E72-2D8F5230F31E}" type="presParOf" srcId="{A80827D0-C2AD-48BC-AE1B-830C05B9B3FE}" destId="{7AC51503-C3A8-4037-ADA1-2461D049E8A0}" srcOrd="0" destOrd="0" presId="urn:microsoft.com/office/officeart/2005/8/layout/process1"/>
    <dgm:cxn modelId="{8ACDBF62-E34C-47B1-8B83-38B41C31862F}" type="presParOf" srcId="{93CE5F0C-87D1-4478-A0C5-C9E168324158}" destId="{4196491E-C1AA-49D6-87E5-91B885737F97}" srcOrd="2" destOrd="0" presId="urn:microsoft.com/office/officeart/2005/8/layout/process1"/>
    <dgm:cxn modelId="{EF17C3E2-6515-4901-99EC-43F3E6729E5D}" type="presParOf" srcId="{93CE5F0C-87D1-4478-A0C5-C9E168324158}" destId="{C5274F09-0C47-4A7B-9EFB-6C7E60F0D9AC}" srcOrd="3" destOrd="0" presId="urn:microsoft.com/office/officeart/2005/8/layout/process1"/>
    <dgm:cxn modelId="{56A24ECE-58FB-4D8B-B8B5-218DDBC51345}" type="presParOf" srcId="{C5274F09-0C47-4A7B-9EFB-6C7E60F0D9AC}" destId="{A97A6A90-6BC4-459C-A631-78E6FC3C7C12}" srcOrd="0" destOrd="0" presId="urn:microsoft.com/office/officeart/2005/8/layout/process1"/>
    <dgm:cxn modelId="{CE89350C-C861-42FA-A468-989830A53AB5}" type="presParOf" srcId="{93CE5F0C-87D1-4478-A0C5-C9E168324158}" destId="{3881B4BE-3E9F-4090-A254-9EAF45BC6972}"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17.xml><?xml version="1.0" encoding="utf-8"?>
<dgm:dataModel xmlns:dgm="http://schemas.openxmlformats.org/drawingml/2006/diagram" xmlns:a="http://schemas.openxmlformats.org/drawingml/2006/main">
  <dgm:ptLst>
    <dgm:pt modelId="{409FEC5F-F30F-491A-8545-205D93BC7DBD}" type="doc">
      <dgm:prSet loTypeId="urn:microsoft.com/office/officeart/2005/8/layout/hProcess9" loCatId="process" qsTypeId="urn:microsoft.com/office/officeart/2005/8/quickstyle/simple1" qsCatId="simple" csTypeId="urn:microsoft.com/office/officeart/2005/8/colors/accent1_2" csCatId="accent1" phldr="1"/>
      <dgm:spPr/>
    </dgm:pt>
    <dgm:pt modelId="{D63C1604-F5EF-4C7F-B80D-31272B39877C}">
      <dgm:prSet phldrT="[Text]"/>
      <dgm:spPr/>
      <dgm:t>
        <a:bodyPr/>
        <a:lstStyle/>
        <a:p>
          <a:r>
            <a:rPr lang="en-US" b="1" dirty="0"/>
            <a:t>Initial Performance Planning Meeting</a:t>
          </a:r>
        </a:p>
      </dgm:t>
    </dgm:pt>
    <dgm:pt modelId="{2212D833-37B5-4E76-909D-50DBA6B107FA}" type="parTrans" cxnId="{AF22C55D-8343-451C-8297-EF15BA586A52}">
      <dgm:prSet/>
      <dgm:spPr/>
      <dgm:t>
        <a:bodyPr/>
        <a:lstStyle/>
        <a:p>
          <a:endParaRPr lang="en-US"/>
        </a:p>
      </dgm:t>
    </dgm:pt>
    <dgm:pt modelId="{22474C39-A2D0-4E66-B401-F9C912FD7CA7}" type="sibTrans" cxnId="{AF22C55D-8343-451C-8297-EF15BA586A52}">
      <dgm:prSet/>
      <dgm:spPr/>
      <dgm:t>
        <a:bodyPr/>
        <a:lstStyle/>
        <a:p>
          <a:endParaRPr lang="en-US"/>
        </a:p>
      </dgm:t>
    </dgm:pt>
    <dgm:pt modelId="{6952390A-F934-4647-9AB5-9C4DEE7FFC5B}">
      <dgm:prSet phldrT="[Text]"/>
      <dgm:spPr/>
      <dgm:t>
        <a:bodyPr/>
        <a:lstStyle/>
        <a:p>
          <a:r>
            <a:rPr lang="en-US" b="1" dirty="0"/>
            <a:t>Progress Review</a:t>
          </a:r>
        </a:p>
      </dgm:t>
    </dgm:pt>
    <dgm:pt modelId="{A2994E38-3DE5-4DA7-864D-DD3CF2E195B4}" type="parTrans" cxnId="{EDC5F738-5A7C-4394-925E-0684EA855308}">
      <dgm:prSet/>
      <dgm:spPr/>
      <dgm:t>
        <a:bodyPr/>
        <a:lstStyle/>
        <a:p>
          <a:endParaRPr lang="en-US"/>
        </a:p>
      </dgm:t>
    </dgm:pt>
    <dgm:pt modelId="{33CEB041-F60C-440E-BD3C-83DB8E8F62C9}" type="sibTrans" cxnId="{EDC5F738-5A7C-4394-925E-0684EA855308}">
      <dgm:prSet/>
      <dgm:spPr/>
      <dgm:t>
        <a:bodyPr/>
        <a:lstStyle/>
        <a:p>
          <a:endParaRPr lang="en-US"/>
        </a:p>
      </dgm:t>
    </dgm:pt>
    <dgm:pt modelId="{8DF04D6C-F103-4EA8-8289-85FAD3AB9FB7}">
      <dgm:prSet phldrT="[Text]"/>
      <dgm:spPr/>
      <dgm:t>
        <a:bodyPr/>
        <a:lstStyle/>
        <a:p>
          <a:r>
            <a:rPr lang="en-US" b="1" dirty="0"/>
            <a:t>Final Performance Appraisal Discussion</a:t>
          </a:r>
        </a:p>
      </dgm:t>
    </dgm:pt>
    <dgm:pt modelId="{13A0E3FF-F99D-4C91-AD67-15391FBDC667}" type="parTrans" cxnId="{5CF34F8A-BF94-411E-9833-8B09156AE809}">
      <dgm:prSet/>
      <dgm:spPr/>
      <dgm:t>
        <a:bodyPr/>
        <a:lstStyle/>
        <a:p>
          <a:endParaRPr lang="en-US"/>
        </a:p>
      </dgm:t>
    </dgm:pt>
    <dgm:pt modelId="{008BAF74-EECA-4143-A0E5-E123B42DABB2}" type="sibTrans" cxnId="{5CF34F8A-BF94-411E-9833-8B09156AE809}">
      <dgm:prSet/>
      <dgm:spPr/>
      <dgm:t>
        <a:bodyPr/>
        <a:lstStyle/>
        <a:p>
          <a:endParaRPr lang="en-US"/>
        </a:p>
      </dgm:t>
    </dgm:pt>
    <dgm:pt modelId="{5BD959B3-6FAA-4BC3-BF16-F7DBA1CD0164}" type="pres">
      <dgm:prSet presAssocID="{409FEC5F-F30F-491A-8545-205D93BC7DBD}" presName="CompostProcess" presStyleCnt="0">
        <dgm:presLayoutVars>
          <dgm:dir/>
          <dgm:resizeHandles val="exact"/>
        </dgm:presLayoutVars>
      </dgm:prSet>
      <dgm:spPr/>
    </dgm:pt>
    <dgm:pt modelId="{C1EC514E-AB77-4978-97D9-DC4FCAEBDCC3}" type="pres">
      <dgm:prSet presAssocID="{409FEC5F-F30F-491A-8545-205D93BC7DBD}" presName="arrow" presStyleLbl="bgShp" presStyleIdx="0" presStyleCnt="1" custScaleX="116232" custLinFactNeighborX="1471"/>
      <dgm:spPr>
        <a:solidFill>
          <a:srgbClr val="002060"/>
        </a:solidFill>
      </dgm:spPr>
    </dgm:pt>
    <dgm:pt modelId="{FA0E8D46-59B4-4FC8-94E0-16289F643A09}" type="pres">
      <dgm:prSet presAssocID="{409FEC5F-F30F-491A-8545-205D93BC7DBD}" presName="linearProcess" presStyleCnt="0"/>
      <dgm:spPr/>
    </dgm:pt>
    <dgm:pt modelId="{C91911B4-63A0-43C3-BDFF-9CD6EEF33817}" type="pres">
      <dgm:prSet presAssocID="{D63C1604-F5EF-4C7F-B80D-31272B39877C}" presName="textNode" presStyleLbl="node1" presStyleIdx="0" presStyleCnt="3">
        <dgm:presLayoutVars>
          <dgm:bulletEnabled val="1"/>
        </dgm:presLayoutVars>
      </dgm:prSet>
      <dgm:spPr/>
      <dgm:t>
        <a:bodyPr/>
        <a:lstStyle/>
        <a:p>
          <a:endParaRPr lang="en-US"/>
        </a:p>
      </dgm:t>
    </dgm:pt>
    <dgm:pt modelId="{9F8D1933-FA87-447B-86A2-B9224AF27C82}" type="pres">
      <dgm:prSet presAssocID="{22474C39-A2D0-4E66-B401-F9C912FD7CA7}" presName="sibTrans" presStyleCnt="0"/>
      <dgm:spPr/>
    </dgm:pt>
    <dgm:pt modelId="{241DB44F-2979-43E3-AC7E-64A809EF9AAA}" type="pres">
      <dgm:prSet presAssocID="{6952390A-F934-4647-9AB5-9C4DEE7FFC5B}" presName="textNode" presStyleLbl="node1" presStyleIdx="1" presStyleCnt="3">
        <dgm:presLayoutVars>
          <dgm:bulletEnabled val="1"/>
        </dgm:presLayoutVars>
      </dgm:prSet>
      <dgm:spPr/>
      <dgm:t>
        <a:bodyPr/>
        <a:lstStyle/>
        <a:p>
          <a:endParaRPr lang="en-US"/>
        </a:p>
      </dgm:t>
    </dgm:pt>
    <dgm:pt modelId="{6310D1C8-31DC-4AA6-B654-74AC81599120}" type="pres">
      <dgm:prSet presAssocID="{33CEB041-F60C-440E-BD3C-83DB8E8F62C9}" presName="sibTrans" presStyleCnt="0"/>
      <dgm:spPr/>
    </dgm:pt>
    <dgm:pt modelId="{D3D59C7D-15CD-4B54-AA32-74EF8417E5EB}" type="pres">
      <dgm:prSet presAssocID="{8DF04D6C-F103-4EA8-8289-85FAD3AB9FB7}" presName="textNode" presStyleLbl="node1" presStyleIdx="2" presStyleCnt="3">
        <dgm:presLayoutVars>
          <dgm:bulletEnabled val="1"/>
        </dgm:presLayoutVars>
      </dgm:prSet>
      <dgm:spPr/>
      <dgm:t>
        <a:bodyPr/>
        <a:lstStyle/>
        <a:p>
          <a:endParaRPr lang="en-US"/>
        </a:p>
      </dgm:t>
    </dgm:pt>
  </dgm:ptLst>
  <dgm:cxnLst>
    <dgm:cxn modelId="{D8158C20-FFA0-4520-ACE7-ACF60991D1E2}" type="presOf" srcId="{D63C1604-F5EF-4C7F-B80D-31272B39877C}" destId="{C91911B4-63A0-43C3-BDFF-9CD6EEF33817}" srcOrd="0" destOrd="0" presId="urn:microsoft.com/office/officeart/2005/8/layout/hProcess9"/>
    <dgm:cxn modelId="{5CF34F8A-BF94-411E-9833-8B09156AE809}" srcId="{409FEC5F-F30F-491A-8545-205D93BC7DBD}" destId="{8DF04D6C-F103-4EA8-8289-85FAD3AB9FB7}" srcOrd="2" destOrd="0" parTransId="{13A0E3FF-F99D-4C91-AD67-15391FBDC667}" sibTransId="{008BAF74-EECA-4143-A0E5-E123B42DABB2}"/>
    <dgm:cxn modelId="{AF22C55D-8343-451C-8297-EF15BA586A52}" srcId="{409FEC5F-F30F-491A-8545-205D93BC7DBD}" destId="{D63C1604-F5EF-4C7F-B80D-31272B39877C}" srcOrd="0" destOrd="0" parTransId="{2212D833-37B5-4E76-909D-50DBA6B107FA}" sibTransId="{22474C39-A2D0-4E66-B401-F9C912FD7CA7}"/>
    <dgm:cxn modelId="{46AE5D3B-D7A9-4217-A946-E17C74D84FE8}" type="presOf" srcId="{8DF04D6C-F103-4EA8-8289-85FAD3AB9FB7}" destId="{D3D59C7D-15CD-4B54-AA32-74EF8417E5EB}" srcOrd="0" destOrd="0" presId="urn:microsoft.com/office/officeart/2005/8/layout/hProcess9"/>
    <dgm:cxn modelId="{32BDC46A-08CA-4C55-904B-16A5F9610669}" type="presOf" srcId="{409FEC5F-F30F-491A-8545-205D93BC7DBD}" destId="{5BD959B3-6FAA-4BC3-BF16-F7DBA1CD0164}" srcOrd="0" destOrd="0" presId="urn:microsoft.com/office/officeart/2005/8/layout/hProcess9"/>
    <dgm:cxn modelId="{76A30F03-95DB-462D-84F6-BFDE7CA7AC42}" type="presOf" srcId="{6952390A-F934-4647-9AB5-9C4DEE7FFC5B}" destId="{241DB44F-2979-43E3-AC7E-64A809EF9AAA}" srcOrd="0" destOrd="0" presId="urn:microsoft.com/office/officeart/2005/8/layout/hProcess9"/>
    <dgm:cxn modelId="{EDC5F738-5A7C-4394-925E-0684EA855308}" srcId="{409FEC5F-F30F-491A-8545-205D93BC7DBD}" destId="{6952390A-F934-4647-9AB5-9C4DEE7FFC5B}" srcOrd="1" destOrd="0" parTransId="{A2994E38-3DE5-4DA7-864D-DD3CF2E195B4}" sibTransId="{33CEB041-F60C-440E-BD3C-83DB8E8F62C9}"/>
    <dgm:cxn modelId="{0B61D876-D924-4A7D-AAEA-81974BADD515}" type="presParOf" srcId="{5BD959B3-6FAA-4BC3-BF16-F7DBA1CD0164}" destId="{C1EC514E-AB77-4978-97D9-DC4FCAEBDCC3}" srcOrd="0" destOrd="0" presId="urn:microsoft.com/office/officeart/2005/8/layout/hProcess9"/>
    <dgm:cxn modelId="{D825D16A-156C-4AC5-8E1C-A565BD196F08}" type="presParOf" srcId="{5BD959B3-6FAA-4BC3-BF16-F7DBA1CD0164}" destId="{FA0E8D46-59B4-4FC8-94E0-16289F643A09}" srcOrd="1" destOrd="0" presId="urn:microsoft.com/office/officeart/2005/8/layout/hProcess9"/>
    <dgm:cxn modelId="{A6158372-8647-4262-BFE8-BD55677A6723}" type="presParOf" srcId="{FA0E8D46-59B4-4FC8-94E0-16289F643A09}" destId="{C91911B4-63A0-43C3-BDFF-9CD6EEF33817}" srcOrd="0" destOrd="0" presId="urn:microsoft.com/office/officeart/2005/8/layout/hProcess9"/>
    <dgm:cxn modelId="{12510277-FC57-4F0A-974C-1B4D0108218B}" type="presParOf" srcId="{FA0E8D46-59B4-4FC8-94E0-16289F643A09}" destId="{9F8D1933-FA87-447B-86A2-B9224AF27C82}" srcOrd="1" destOrd="0" presId="urn:microsoft.com/office/officeart/2005/8/layout/hProcess9"/>
    <dgm:cxn modelId="{94D4B850-4C99-404F-B1FE-C0B27C931494}" type="presParOf" srcId="{FA0E8D46-59B4-4FC8-94E0-16289F643A09}" destId="{241DB44F-2979-43E3-AC7E-64A809EF9AAA}" srcOrd="2" destOrd="0" presId="urn:microsoft.com/office/officeart/2005/8/layout/hProcess9"/>
    <dgm:cxn modelId="{6F974CF4-E041-4270-B0D1-BBADEC12D4B0}" type="presParOf" srcId="{FA0E8D46-59B4-4FC8-94E0-16289F643A09}" destId="{6310D1C8-31DC-4AA6-B654-74AC81599120}" srcOrd="3" destOrd="0" presId="urn:microsoft.com/office/officeart/2005/8/layout/hProcess9"/>
    <dgm:cxn modelId="{E61B2818-565C-4DEF-90AF-CC95EC1A5032}" type="presParOf" srcId="{FA0E8D46-59B4-4FC8-94E0-16289F643A09}" destId="{D3D59C7D-15CD-4B54-AA32-74EF8417E5E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64B7EB-F515-4E4C-B231-6F662C6B69DB}" type="doc">
      <dgm:prSet loTypeId="urn:microsoft.com/office/officeart/2005/8/layout/vList2" loCatId="list" qsTypeId="urn:microsoft.com/office/officeart/2005/8/quickstyle/simple3" qsCatId="simple" csTypeId="urn:microsoft.com/office/officeart/2005/8/colors/accent2_5" csCatId="accent2" phldr="1"/>
      <dgm:spPr/>
      <dgm:t>
        <a:bodyPr/>
        <a:lstStyle/>
        <a:p>
          <a:endParaRPr lang="en-US"/>
        </a:p>
      </dgm:t>
    </dgm:pt>
    <dgm:pt modelId="{B51144A0-8111-4430-ABAC-9E71C73336E9}">
      <dgm:prSet phldrT="[Text]" custT="1"/>
      <dgm:spPr>
        <a:gradFill rotWithShape="0">
          <a:gsLst>
            <a:gs pos="100000">
              <a:srgbClr val="002060"/>
            </a:gs>
            <a:gs pos="100000">
              <a:schemeClr val="accent2">
                <a:alpha val="90000"/>
                <a:hueOff val="0"/>
                <a:satOff val="0"/>
                <a:lumOff val="0"/>
                <a:alphaOff val="0"/>
                <a:tint val="37000"/>
                <a:satMod val="300000"/>
              </a:schemeClr>
            </a:gs>
            <a:gs pos="100000">
              <a:schemeClr val="accent2">
                <a:alpha val="90000"/>
                <a:hueOff val="0"/>
                <a:satOff val="0"/>
                <a:lumOff val="0"/>
                <a:alphaOff val="0"/>
                <a:tint val="15000"/>
                <a:satMod val="350000"/>
              </a:schemeClr>
            </a:gs>
          </a:gsLst>
        </a:gradFill>
      </dgm:spPr>
      <dgm:t>
        <a:bodyPr/>
        <a:lstStyle/>
        <a:p>
          <a:pPr algn="ctr"/>
          <a:r>
            <a:rPr lang="en-US" sz="3600" dirty="0">
              <a:solidFill>
                <a:schemeClr val="bg1"/>
              </a:solidFill>
            </a:rPr>
            <a:t>Evaluating Performance</a:t>
          </a:r>
        </a:p>
      </dgm:t>
    </dgm:pt>
    <dgm:pt modelId="{C685CB29-E888-468A-A4B8-5544B312EB69}" type="parTrans" cxnId="{2A569AD0-2056-47D2-B5B9-D4200EB7C6D9}">
      <dgm:prSet/>
      <dgm:spPr/>
      <dgm:t>
        <a:bodyPr/>
        <a:lstStyle/>
        <a:p>
          <a:endParaRPr lang="en-US"/>
        </a:p>
      </dgm:t>
    </dgm:pt>
    <dgm:pt modelId="{483E6F6D-73E5-4DAD-9918-8E7AF346E1C4}" type="sibTrans" cxnId="{2A569AD0-2056-47D2-B5B9-D4200EB7C6D9}">
      <dgm:prSet/>
      <dgm:spPr/>
      <dgm:t>
        <a:bodyPr/>
        <a:lstStyle/>
        <a:p>
          <a:endParaRPr lang="en-US"/>
        </a:p>
      </dgm:t>
    </dgm:pt>
    <dgm:pt modelId="{5F8FDB9D-9905-42E7-8E31-F2887CCEE012}">
      <dgm:prSet custT="1"/>
      <dgm:spPr>
        <a:solidFill>
          <a:schemeClr val="accent1"/>
        </a:solidFill>
      </dgm:spPr>
      <dgm:t>
        <a:bodyPr/>
        <a:lstStyle/>
        <a:p>
          <a:pPr algn="ctr"/>
          <a:r>
            <a:rPr lang="en-US" sz="2800" dirty="0" smtClean="0">
              <a:solidFill>
                <a:schemeClr val="bg1"/>
              </a:solidFill>
            </a:rPr>
            <a:t>Evaluating </a:t>
          </a:r>
          <a:r>
            <a:rPr lang="en-US" sz="2800" dirty="0">
              <a:solidFill>
                <a:schemeClr val="bg1"/>
              </a:solidFill>
            </a:rPr>
            <a:t>performance </a:t>
          </a:r>
          <a:r>
            <a:rPr lang="en-US" sz="2800" dirty="0" smtClean="0">
              <a:solidFill>
                <a:schemeClr val="bg1"/>
              </a:solidFill>
            </a:rPr>
            <a:t>entails assessing performance against </a:t>
          </a:r>
          <a:r>
            <a:rPr lang="en-US" sz="2800" dirty="0">
              <a:solidFill>
                <a:schemeClr val="bg1"/>
              </a:solidFill>
            </a:rPr>
            <a:t>the </a:t>
          </a:r>
          <a:r>
            <a:rPr lang="en-US" sz="2800" dirty="0" smtClean="0">
              <a:solidFill>
                <a:schemeClr val="bg1"/>
              </a:solidFill>
            </a:rPr>
            <a:t>performance elements </a:t>
          </a:r>
          <a:r>
            <a:rPr lang="en-US" sz="2800" dirty="0">
              <a:solidFill>
                <a:schemeClr val="bg1"/>
              </a:solidFill>
            </a:rPr>
            <a:t>and standards in the employee’s approved performance plan and assigning a rating of record based on work performed during the appraisal cycle</a:t>
          </a:r>
        </a:p>
      </dgm:t>
    </dgm:pt>
    <dgm:pt modelId="{A43DFE7C-A229-493E-A9CE-1AA83FEE42D8}" type="parTrans" cxnId="{0812EDA6-C3AD-4034-AE7C-776AE3E25844}">
      <dgm:prSet/>
      <dgm:spPr/>
      <dgm:t>
        <a:bodyPr/>
        <a:lstStyle/>
        <a:p>
          <a:endParaRPr lang="en-US"/>
        </a:p>
      </dgm:t>
    </dgm:pt>
    <dgm:pt modelId="{DAFCC78A-9EAC-4A45-B344-8649DCA4D638}" type="sibTrans" cxnId="{0812EDA6-C3AD-4034-AE7C-776AE3E25844}">
      <dgm:prSet/>
      <dgm:spPr/>
      <dgm:t>
        <a:bodyPr/>
        <a:lstStyle/>
        <a:p>
          <a:endParaRPr lang="en-US"/>
        </a:p>
      </dgm:t>
    </dgm:pt>
    <dgm:pt modelId="{BB846191-4E97-480E-AC5C-53603895D7DF}" type="pres">
      <dgm:prSet presAssocID="{F364B7EB-F515-4E4C-B231-6F662C6B69DB}" presName="linear" presStyleCnt="0">
        <dgm:presLayoutVars>
          <dgm:animLvl val="lvl"/>
          <dgm:resizeHandles val="exact"/>
        </dgm:presLayoutVars>
      </dgm:prSet>
      <dgm:spPr/>
      <dgm:t>
        <a:bodyPr/>
        <a:lstStyle/>
        <a:p>
          <a:endParaRPr lang="en-US"/>
        </a:p>
      </dgm:t>
    </dgm:pt>
    <dgm:pt modelId="{847BBE0D-F108-4B14-9FB1-FD1F54C48D73}" type="pres">
      <dgm:prSet presAssocID="{B51144A0-8111-4430-ABAC-9E71C73336E9}" presName="parentText" presStyleLbl="node1" presStyleIdx="0" presStyleCnt="2" custScaleY="41178" custLinFactNeighborY="-66938">
        <dgm:presLayoutVars>
          <dgm:chMax val="0"/>
          <dgm:bulletEnabled val="1"/>
        </dgm:presLayoutVars>
      </dgm:prSet>
      <dgm:spPr/>
      <dgm:t>
        <a:bodyPr/>
        <a:lstStyle/>
        <a:p>
          <a:endParaRPr lang="en-US"/>
        </a:p>
      </dgm:t>
    </dgm:pt>
    <dgm:pt modelId="{44D49301-7F87-4190-9586-64C491E8C079}" type="pres">
      <dgm:prSet presAssocID="{483E6F6D-73E5-4DAD-9918-8E7AF346E1C4}" presName="spacer" presStyleCnt="0"/>
      <dgm:spPr/>
    </dgm:pt>
    <dgm:pt modelId="{6333DF45-A04A-498C-A04D-D8FAAAA384F6}" type="pres">
      <dgm:prSet presAssocID="{5F8FDB9D-9905-42E7-8E31-F2887CCEE012}" presName="parentText" presStyleLbl="node1" presStyleIdx="1" presStyleCnt="2" custScaleY="136347" custLinFactNeighborX="475" custLinFactNeighborY="-80697">
        <dgm:presLayoutVars>
          <dgm:chMax val="0"/>
          <dgm:bulletEnabled val="1"/>
        </dgm:presLayoutVars>
      </dgm:prSet>
      <dgm:spPr/>
      <dgm:t>
        <a:bodyPr/>
        <a:lstStyle/>
        <a:p>
          <a:endParaRPr lang="en-US"/>
        </a:p>
      </dgm:t>
    </dgm:pt>
  </dgm:ptLst>
  <dgm:cxnLst>
    <dgm:cxn modelId="{09171525-FCB2-4C9D-9910-F4D179A8927D}" type="presOf" srcId="{5F8FDB9D-9905-42E7-8E31-F2887CCEE012}" destId="{6333DF45-A04A-498C-A04D-D8FAAAA384F6}" srcOrd="0" destOrd="0" presId="urn:microsoft.com/office/officeart/2005/8/layout/vList2"/>
    <dgm:cxn modelId="{2A569AD0-2056-47D2-B5B9-D4200EB7C6D9}" srcId="{F364B7EB-F515-4E4C-B231-6F662C6B69DB}" destId="{B51144A0-8111-4430-ABAC-9E71C73336E9}" srcOrd="0" destOrd="0" parTransId="{C685CB29-E888-468A-A4B8-5544B312EB69}" sibTransId="{483E6F6D-73E5-4DAD-9918-8E7AF346E1C4}"/>
    <dgm:cxn modelId="{FDB8B874-89AF-4798-B8F5-8E5D2D49B051}" type="presOf" srcId="{F364B7EB-F515-4E4C-B231-6F662C6B69DB}" destId="{BB846191-4E97-480E-AC5C-53603895D7DF}" srcOrd="0" destOrd="0" presId="urn:microsoft.com/office/officeart/2005/8/layout/vList2"/>
    <dgm:cxn modelId="{0812EDA6-C3AD-4034-AE7C-776AE3E25844}" srcId="{F364B7EB-F515-4E4C-B231-6F662C6B69DB}" destId="{5F8FDB9D-9905-42E7-8E31-F2887CCEE012}" srcOrd="1" destOrd="0" parTransId="{A43DFE7C-A229-493E-A9CE-1AA83FEE42D8}" sibTransId="{DAFCC78A-9EAC-4A45-B344-8649DCA4D638}"/>
    <dgm:cxn modelId="{038256BC-C310-4F5C-855D-91FA95626BE5}" type="presOf" srcId="{B51144A0-8111-4430-ABAC-9E71C73336E9}" destId="{847BBE0D-F108-4B14-9FB1-FD1F54C48D73}" srcOrd="0" destOrd="0" presId="urn:microsoft.com/office/officeart/2005/8/layout/vList2"/>
    <dgm:cxn modelId="{88E6CA6B-142D-4655-B573-FFE09ACCFF83}" type="presParOf" srcId="{BB846191-4E97-480E-AC5C-53603895D7DF}" destId="{847BBE0D-F108-4B14-9FB1-FD1F54C48D73}" srcOrd="0" destOrd="0" presId="urn:microsoft.com/office/officeart/2005/8/layout/vList2"/>
    <dgm:cxn modelId="{C2467D20-8703-4F16-A0DE-765FDAEAB9E8}" type="presParOf" srcId="{BB846191-4E97-480E-AC5C-53603895D7DF}" destId="{44D49301-7F87-4190-9586-64C491E8C079}" srcOrd="1" destOrd="0" presId="urn:microsoft.com/office/officeart/2005/8/layout/vList2"/>
    <dgm:cxn modelId="{3390E4A8-46E9-4B0F-8139-F272A190D1DA}" type="presParOf" srcId="{BB846191-4E97-480E-AC5C-53603895D7DF}" destId="{6333DF45-A04A-498C-A04D-D8FAAAA384F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AF476F-9B38-4374-B726-B20591F8C70E}"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F560F941-21F6-4163-A603-9E0BFC991699}">
      <dgm:prSet phldrT="[Text]"/>
      <dgm:spPr>
        <a:solidFill>
          <a:srgbClr val="002060"/>
        </a:solidFill>
      </dgm:spPr>
      <dgm:t>
        <a:bodyPr/>
        <a:lstStyle/>
        <a:p>
          <a:r>
            <a:rPr lang="en-US" b="1" dirty="0"/>
            <a:t>PERFORMANCE</a:t>
          </a:r>
        </a:p>
        <a:p>
          <a:r>
            <a:rPr lang="en-US" b="1" dirty="0"/>
            <a:t>APPRAISAL</a:t>
          </a:r>
        </a:p>
      </dgm:t>
    </dgm:pt>
    <dgm:pt modelId="{08BB6C51-63F4-4F02-97B4-37BC7FDE92BE}" type="parTrans" cxnId="{767F84A7-64C9-4C4F-8BE4-723CF4A65DD6}">
      <dgm:prSet/>
      <dgm:spPr/>
      <dgm:t>
        <a:bodyPr/>
        <a:lstStyle/>
        <a:p>
          <a:endParaRPr lang="en-US"/>
        </a:p>
      </dgm:t>
    </dgm:pt>
    <dgm:pt modelId="{B0211BA4-C13C-4DD8-A844-10051459E560}" type="sibTrans" cxnId="{767F84A7-64C9-4C4F-8BE4-723CF4A65DD6}">
      <dgm:prSet/>
      <dgm:spPr/>
      <dgm:t>
        <a:bodyPr/>
        <a:lstStyle/>
        <a:p>
          <a:endParaRPr lang="en-US"/>
        </a:p>
      </dgm:t>
    </dgm:pt>
    <dgm:pt modelId="{80A3918A-EC0A-4CBD-817C-AC9FD68C5FD5}">
      <dgm:prSet phldrT="[Text]"/>
      <dgm:spPr>
        <a:solidFill>
          <a:srgbClr val="00B050"/>
        </a:solidFill>
      </dgm:spPr>
      <dgm:t>
        <a:bodyPr/>
        <a:lstStyle/>
        <a:p>
          <a:r>
            <a:rPr lang="en-US" b="1" dirty="0"/>
            <a:t>Employee</a:t>
          </a:r>
        </a:p>
        <a:p>
          <a:r>
            <a:rPr lang="en-US" b="1" dirty="0"/>
            <a:t>Input</a:t>
          </a:r>
        </a:p>
      </dgm:t>
    </dgm:pt>
    <dgm:pt modelId="{15081D0A-3DF2-4239-9825-C397C07267BE}" type="parTrans" cxnId="{B94004C8-2022-46E9-AAC7-FF83DF6091EA}">
      <dgm:prSet/>
      <dgm:spPr/>
      <dgm:t>
        <a:bodyPr/>
        <a:lstStyle/>
        <a:p>
          <a:endParaRPr lang="en-US"/>
        </a:p>
      </dgm:t>
    </dgm:pt>
    <dgm:pt modelId="{431B3E12-85AD-43A2-8279-69C29AFE8970}" type="sibTrans" cxnId="{B94004C8-2022-46E9-AAC7-FF83DF6091EA}">
      <dgm:prSet/>
      <dgm:spPr/>
      <dgm:t>
        <a:bodyPr/>
        <a:lstStyle/>
        <a:p>
          <a:endParaRPr lang="en-US"/>
        </a:p>
      </dgm:t>
    </dgm:pt>
    <dgm:pt modelId="{A6271CD4-900E-414E-8806-4ADE8510074B}">
      <dgm:prSet phldrT="[Text]"/>
      <dgm:spPr>
        <a:solidFill>
          <a:srgbClr val="002060"/>
        </a:solidFill>
      </dgm:spPr>
      <dgm:t>
        <a:bodyPr/>
        <a:lstStyle/>
        <a:p>
          <a:r>
            <a:rPr lang="en-US" b="1" dirty="0"/>
            <a:t>Performance </a:t>
          </a:r>
        </a:p>
        <a:p>
          <a:r>
            <a:rPr lang="en-US" b="1" dirty="0"/>
            <a:t>Narrative</a:t>
          </a:r>
        </a:p>
      </dgm:t>
    </dgm:pt>
    <dgm:pt modelId="{CA46544A-1E94-4FD9-86B5-30DD96C69624}" type="parTrans" cxnId="{3352324C-D188-4923-833E-7655E04BAE67}">
      <dgm:prSet/>
      <dgm:spPr/>
      <dgm:t>
        <a:bodyPr/>
        <a:lstStyle/>
        <a:p>
          <a:endParaRPr lang="en-US"/>
        </a:p>
      </dgm:t>
    </dgm:pt>
    <dgm:pt modelId="{35A2CC22-B2E9-4513-A53F-085CC8B0CE06}" type="sibTrans" cxnId="{3352324C-D188-4923-833E-7655E04BAE67}">
      <dgm:prSet/>
      <dgm:spPr/>
      <dgm:t>
        <a:bodyPr/>
        <a:lstStyle/>
        <a:p>
          <a:endParaRPr lang="en-US"/>
        </a:p>
      </dgm:t>
    </dgm:pt>
    <dgm:pt modelId="{24C96A41-D8E7-41F9-BDA9-CA54006C080C}">
      <dgm:prSet phldrT="[Text]"/>
      <dgm:spPr>
        <a:solidFill>
          <a:schemeClr val="accent1">
            <a:lumMod val="75000"/>
          </a:schemeClr>
        </a:solidFill>
      </dgm:spPr>
      <dgm:t>
        <a:bodyPr/>
        <a:lstStyle/>
        <a:p>
          <a:r>
            <a:rPr lang="en-US" b="1" dirty="0"/>
            <a:t>Employee</a:t>
          </a:r>
        </a:p>
        <a:p>
          <a:r>
            <a:rPr lang="en-US" b="1" dirty="0"/>
            <a:t>Performance Rating</a:t>
          </a:r>
        </a:p>
      </dgm:t>
    </dgm:pt>
    <dgm:pt modelId="{9E929584-239C-4F94-9F24-1003ADEA980F}" type="parTrans" cxnId="{1D29A55C-07AE-4C3F-BB50-D4EA47B1F6CB}">
      <dgm:prSet/>
      <dgm:spPr/>
      <dgm:t>
        <a:bodyPr/>
        <a:lstStyle/>
        <a:p>
          <a:endParaRPr lang="en-US"/>
        </a:p>
      </dgm:t>
    </dgm:pt>
    <dgm:pt modelId="{DC84402D-5ED0-4B55-AF75-4238184BFD65}" type="sibTrans" cxnId="{1D29A55C-07AE-4C3F-BB50-D4EA47B1F6CB}">
      <dgm:prSet/>
      <dgm:spPr/>
      <dgm:t>
        <a:bodyPr/>
        <a:lstStyle/>
        <a:p>
          <a:endParaRPr lang="en-US"/>
        </a:p>
      </dgm:t>
    </dgm:pt>
    <dgm:pt modelId="{1F77F170-1359-4E48-A4C4-049D6BD7B420}">
      <dgm:prSet phldrT="[Text]"/>
      <dgm:spPr/>
      <dgm:t>
        <a:bodyPr/>
        <a:lstStyle/>
        <a:p>
          <a:endParaRPr lang="en-US" dirty="0"/>
        </a:p>
      </dgm:t>
    </dgm:pt>
    <dgm:pt modelId="{C166BCF7-0E6C-48BA-B36C-898EA2471293}" type="parTrans" cxnId="{87534C9C-E27F-424A-B36C-F7D0828FEB8C}">
      <dgm:prSet/>
      <dgm:spPr/>
      <dgm:t>
        <a:bodyPr/>
        <a:lstStyle/>
        <a:p>
          <a:endParaRPr lang="en-US"/>
        </a:p>
      </dgm:t>
    </dgm:pt>
    <dgm:pt modelId="{20430B35-7E71-4F9E-9083-7FC36769D4B8}" type="sibTrans" cxnId="{87534C9C-E27F-424A-B36C-F7D0828FEB8C}">
      <dgm:prSet/>
      <dgm:spPr/>
      <dgm:t>
        <a:bodyPr/>
        <a:lstStyle/>
        <a:p>
          <a:endParaRPr lang="en-US"/>
        </a:p>
      </dgm:t>
    </dgm:pt>
    <dgm:pt modelId="{2DBD5D9F-84FB-4F82-B74F-7597E1B0E9F4}" type="pres">
      <dgm:prSet presAssocID="{40AF476F-9B38-4374-B726-B20591F8C70E}" presName="cycle" presStyleCnt="0">
        <dgm:presLayoutVars>
          <dgm:chMax val="1"/>
          <dgm:dir/>
          <dgm:animLvl val="ctr"/>
          <dgm:resizeHandles val="exact"/>
        </dgm:presLayoutVars>
      </dgm:prSet>
      <dgm:spPr/>
      <dgm:t>
        <a:bodyPr/>
        <a:lstStyle/>
        <a:p>
          <a:endParaRPr lang="en-US"/>
        </a:p>
      </dgm:t>
    </dgm:pt>
    <dgm:pt modelId="{BE75B608-9C9D-456D-83B6-4E562947A4D8}" type="pres">
      <dgm:prSet presAssocID="{F560F941-21F6-4163-A603-9E0BFC991699}" presName="centerShape" presStyleLbl="node0" presStyleIdx="0" presStyleCnt="1" custScaleX="144390" custScaleY="131332" custLinFactNeighborX="0" custLinFactNeighborY="-727"/>
      <dgm:spPr/>
      <dgm:t>
        <a:bodyPr/>
        <a:lstStyle/>
        <a:p>
          <a:endParaRPr lang="en-US"/>
        </a:p>
      </dgm:t>
    </dgm:pt>
    <dgm:pt modelId="{AA033EC5-C6E9-4BFE-8D02-A608364062C9}" type="pres">
      <dgm:prSet presAssocID="{15081D0A-3DF2-4239-9825-C397C07267BE}" presName="Name9" presStyleLbl="parChTrans1D2" presStyleIdx="0" presStyleCnt="3"/>
      <dgm:spPr/>
      <dgm:t>
        <a:bodyPr/>
        <a:lstStyle/>
        <a:p>
          <a:endParaRPr lang="en-US"/>
        </a:p>
      </dgm:t>
    </dgm:pt>
    <dgm:pt modelId="{AC8AA692-9CA1-4FB5-9D0A-FEE593CF6A64}" type="pres">
      <dgm:prSet presAssocID="{15081D0A-3DF2-4239-9825-C397C07267BE}" presName="connTx" presStyleLbl="parChTrans1D2" presStyleIdx="0" presStyleCnt="3"/>
      <dgm:spPr/>
      <dgm:t>
        <a:bodyPr/>
        <a:lstStyle/>
        <a:p>
          <a:endParaRPr lang="en-US"/>
        </a:p>
      </dgm:t>
    </dgm:pt>
    <dgm:pt modelId="{07A60363-43E4-41D3-9DF4-3A050531F652}" type="pres">
      <dgm:prSet presAssocID="{80A3918A-EC0A-4CBD-817C-AC9FD68C5FD5}" presName="node" presStyleLbl="node1" presStyleIdx="0" presStyleCnt="3">
        <dgm:presLayoutVars>
          <dgm:bulletEnabled val="1"/>
        </dgm:presLayoutVars>
      </dgm:prSet>
      <dgm:spPr/>
      <dgm:t>
        <a:bodyPr/>
        <a:lstStyle/>
        <a:p>
          <a:endParaRPr lang="en-US"/>
        </a:p>
      </dgm:t>
    </dgm:pt>
    <dgm:pt modelId="{99277900-170C-46C2-B989-5E858ACBCB5C}" type="pres">
      <dgm:prSet presAssocID="{CA46544A-1E94-4FD9-86B5-30DD96C69624}" presName="Name9" presStyleLbl="parChTrans1D2" presStyleIdx="1" presStyleCnt="3"/>
      <dgm:spPr/>
      <dgm:t>
        <a:bodyPr/>
        <a:lstStyle/>
        <a:p>
          <a:endParaRPr lang="en-US"/>
        </a:p>
      </dgm:t>
    </dgm:pt>
    <dgm:pt modelId="{23758C9E-62D0-47C5-A187-7667E87E4B26}" type="pres">
      <dgm:prSet presAssocID="{CA46544A-1E94-4FD9-86B5-30DD96C69624}" presName="connTx" presStyleLbl="parChTrans1D2" presStyleIdx="1" presStyleCnt="3"/>
      <dgm:spPr/>
      <dgm:t>
        <a:bodyPr/>
        <a:lstStyle/>
        <a:p>
          <a:endParaRPr lang="en-US"/>
        </a:p>
      </dgm:t>
    </dgm:pt>
    <dgm:pt modelId="{5BE311C0-86D0-46D8-B460-07B14BEC08B2}" type="pres">
      <dgm:prSet presAssocID="{A6271CD4-900E-414E-8806-4ADE8510074B}" presName="node" presStyleLbl="node1" presStyleIdx="1" presStyleCnt="3">
        <dgm:presLayoutVars>
          <dgm:bulletEnabled val="1"/>
        </dgm:presLayoutVars>
      </dgm:prSet>
      <dgm:spPr/>
      <dgm:t>
        <a:bodyPr/>
        <a:lstStyle/>
        <a:p>
          <a:endParaRPr lang="en-US"/>
        </a:p>
      </dgm:t>
    </dgm:pt>
    <dgm:pt modelId="{E81F0BFB-C5E6-4B47-891F-890F09BC215C}" type="pres">
      <dgm:prSet presAssocID="{9E929584-239C-4F94-9F24-1003ADEA980F}" presName="Name9" presStyleLbl="parChTrans1D2" presStyleIdx="2" presStyleCnt="3"/>
      <dgm:spPr/>
      <dgm:t>
        <a:bodyPr/>
        <a:lstStyle/>
        <a:p>
          <a:endParaRPr lang="en-US"/>
        </a:p>
      </dgm:t>
    </dgm:pt>
    <dgm:pt modelId="{C1FCE025-FCA3-4EBB-BD5E-D58C138088DD}" type="pres">
      <dgm:prSet presAssocID="{9E929584-239C-4F94-9F24-1003ADEA980F}" presName="connTx" presStyleLbl="parChTrans1D2" presStyleIdx="2" presStyleCnt="3"/>
      <dgm:spPr/>
      <dgm:t>
        <a:bodyPr/>
        <a:lstStyle/>
        <a:p>
          <a:endParaRPr lang="en-US"/>
        </a:p>
      </dgm:t>
    </dgm:pt>
    <dgm:pt modelId="{F6D469F2-664D-47CC-9ACD-CF75E6D1CDC4}" type="pres">
      <dgm:prSet presAssocID="{24C96A41-D8E7-41F9-BDA9-CA54006C080C}" presName="node" presStyleLbl="node1" presStyleIdx="2" presStyleCnt="3">
        <dgm:presLayoutVars>
          <dgm:bulletEnabled val="1"/>
        </dgm:presLayoutVars>
      </dgm:prSet>
      <dgm:spPr/>
      <dgm:t>
        <a:bodyPr/>
        <a:lstStyle/>
        <a:p>
          <a:endParaRPr lang="en-US"/>
        </a:p>
      </dgm:t>
    </dgm:pt>
  </dgm:ptLst>
  <dgm:cxnLst>
    <dgm:cxn modelId="{87534C9C-E27F-424A-B36C-F7D0828FEB8C}" srcId="{40AF476F-9B38-4374-B726-B20591F8C70E}" destId="{1F77F170-1359-4E48-A4C4-049D6BD7B420}" srcOrd="1" destOrd="0" parTransId="{C166BCF7-0E6C-48BA-B36C-898EA2471293}" sibTransId="{20430B35-7E71-4F9E-9083-7FC36769D4B8}"/>
    <dgm:cxn modelId="{5C8C9B60-2211-4C5A-B217-6C6905C0BE15}" type="presOf" srcId="{15081D0A-3DF2-4239-9825-C397C07267BE}" destId="{AA033EC5-C6E9-4BFE-8D02-A608364062C9}" srcOrd="0" destOrd="0" presId="urn:microsoft.com/office/officeart/2005/8/layout/radial1"/>
    <dgm:cxn modelId="{92DDF999-20C4-4C6A-83C0-38A7407AD483}" type="presOf" srcId="{15081D0A-3DF2-4239-9825-C397C07267BE}" destId="{AC8AA692-9CA1-4FB5-9D0A-FEE593CF6A64}" srcOrd="1" destOrd="0" presId="urn:microsoft.com/office/officeart/2005/8/layout/radial1"/>
    <dgm:cxn modelId="{442D44AE-7094-4C14-AD3A-20FCD5863415}" type="presOf" srcId="{40AF476F-9B38-4374-B726-B20591F8C70E}" destId="{2DBD5D9F-84FB-4F82-B74F-7597E1B0E9F4}" srcOrd="0" destOrd="0" presId="urn:microsoft.com/office/officeart/2005/8/layout/radial1"/>
    <dgm:cxn modelId="{7AE29E90-90B7-49FD-B715-92044F949B3B}" type="presOf" srcId="{CA46544A-1E94-4FD9-86B5-30DD96C69624}" destId="{23758C9E-62D0-47C5-A187-7667E87E4B26}" srcOrd="1" destOrd="0" presId="urn:microsoft.com/office/officeart/2005/8/layout/radial1"/>
    <dgm:cxn modelId="{47B9DD56-961D-42DC-A5CC-D6FE76E379E1}" type="presOf" srcId="{80A3918A-EC0A-4CBD-817C-AC9FD68C5FD5}" destId="{07A60363-43E4-41D3-9DF4-3A050531F652}" srcOrd="0" destOrd="0" presId="urn:microsoft.com/office/officeart/2005/8/layout/radial1"/>
    <dgm:cxn modelId="{D5A3B133-060D-4AEF-86CA-CEB7AAF77086}" type="presOf" srcId="{9E929584-239C-4F94-9F24-1003ADEA980F}" destId="{E81F0BFB-C5E6-4B47-891F-890F09BC215C}" srcOrd="0" destOrd="0" presId="urn:microsoft.com/office/officeart/2005/8/layout/radial1"/>
    <dgm:cxn modelId="{B94004C8-2022-46E9-AAC7-FF83DF6091EA}" srcId="{F560F941-21F6-4163-A603-9E0BFC991699}" destId="{80A3918A-EC0A-4CBD-817C-AC9FD68C5FD5}" srcOrd="0" destOrd="0" parTransId="{15081D0A-3DF2-4239-9825-C397C07267BE}" sibTransId="{431B3E12-85AD-43A2-8279-69C29AFE8970}"/>
    <dgm:cxn modelId="{6FDDCF88-04CA-48B4-8118-EEF096AE8E48}" type="presOf" srcId="{A6271CD4-900E-414E-8806-4ADE8510074B}" destId="{5BE311C0-86D0-46D8-B460-07B14BEC08B2}" srcOrd="0" destOrd="0" presId="urn:microsoft.com/office/officeart/2005/8/layout/radial1"/>
    <dgm:cxn modelId="{1D29A55C-07AE-4C3F-BB50-D4EA47B1F6CB}" srcId="{F560F941-21F6-4163-A603-9E0BFC991699}" destId="{24C96A41-D8E7-41F9-BDA9-CA54006C080C}" srcOrd="2" destOrd="0" parTransId="{9E929584-239C-4F94-9F24-1003ADEA980F}" sibTransId="{DC84402D-5ED0-4B55-AF75-4238184BFD65}"/>
    <dgm:cxn modelId="{EF0B3820-C313-4706-9452-FCE4C83AAA67}" type="presOf" srcId="{F560F941-21F6-4163-A603-9E0BFC991699}" destId="{BE75B608-9C9D-456D-83B6-4E562947A4D8}" srcOrd="0" destOrd="0" presId="urn:microsoft.com/office/officeart/2005/8/layout/radial1"/>
    <dgm:cxn modelId="{229999F0-C450-4CF5-A80D-ED8562099517}" type="presOf" srcId="{9E929584-239C-4F94-9F24-1003ADEA980F}" destId="{C1FCE025-FCA3-4EBB-BD5E-D58C138088DD}" srcOrd="1" destOrd="0" presId="urn:microsoft.com/office/officeart/2005/8/layout/radial1"/>
    <dgm:cxn modelId="{F61A401B-C8C1-4881-80FD-4166A3BF10B8}" type="presOf" srcId="{24C96A41-D8E7-41F9-BDA9-CA54006C080C}" destId="{F6D469F2-664D-47CC-9ACD-CF75E6D1CDC4}" srcOrd="0" destOrd="0" presId="urn:microsoft.com/office/officeart/2005/8/layout/radial1"/>
    <dgm:cxn modelId="{AF33F2D3-10BD-435E-ADC8-89ADE3FB7688}" type="presOf" srcId="{CA46544A-1E94-4FD9-86B5-30DD96C69624}" destId="{99277900-170C-46C2-B989-5E858ACBCB5C}" srcOrd="0" destOrd="0" presId="urn:microsoft.com/office/officeart/2005/8/layout/radial1"/>
    <dgm:cxn modelId="{3352324C-D188-4923-833E-7655E04BAE67}" srcId="{F560F941-21F6-4163-A603-9E0BFC991699}" destId="{A6271CD4-900E-414E-8806-4ADE8510074B}" srcOrd="1" destOrd="0" parTransId="{CA46544A-1E94-4FD9-86B5-30DD96C69624}" sibTransId="{35A2CC22-B2E9-4513-A53F-085CC8B0CE06}"/>
    <dgm:cxn modelId="{767F84A7-64C9-4C4F-8BE4-723CF4A65DD6}" srcId="{40AF476F-9B38-4374-B726-B20591F8C70E}" destId="{F560F941-21F6-4163-A603-9E0BFC991699}" srcOrd="0" destOrd="0" parTransId="{08BB6C51-63F4-4F02-97B4-37BC7FDE92BE}" sibTransId="{B0211BA4-C13C-4DD8-A844-10051459E560}"/>
    <dgm:cxn modelId="{7FB3BB5F-15BB-4925-8D22-924552B0036D}" type="presParOf" srcId="{2DBD5D9F-84FB-4F82-B74F-7597E1B0E9F4}" destId="{BE75B608-9C9D-456D-83B6-4E562947A4D8}" srcOrd="0" destOrd="0" presId="urn:microsoft.com/office/officeart/2005/8/layout/radial1"/>
    <dgm:cxn modelId="{C842519A-D1AD-400C-AC38-625393039C14}" type="presParOf" srcId="{2DBD5D9F-84FB-4F82-B74F-7597E1B0E9F4}" destId="{AA033EC5-C6E9-4BFE-8D02-A608364062C9}" srcOrd="1" destOrd="0" presId="urn:microsoft.com/office/officeart/2005/8/layout/radial1"/>
    <dgm:cxn modelId="{004797C6-77F1-4C15-B616-A44186CE03EF}" type="presParOf" srcId="{AA033EC5-C6E9-4BFE-8D02-A608364062C9}" destId="{AC8AA692-9CA1-4FB5-9D0A-FEE593CF6A64}" srcOrd="0" destOrd="0" presId="urn:microsoft.com/office/officeart/2005/8/layout/radial1"/>
    <dgm:cxn modelId="{715E18AE-D4B8-422E-87E9-7126BD6833ED}" type="presParOf" srcId="{2DBD5D9F-84FB-4F82-B74F-7597E1B0E9F4}" destId="{07A60363-43E4-41D3-9DF4-3A050531F652}" srcOrd="2" destOrd="0" presId="urn:microsoft.com/office/officeart/2005/8/layout/radial1"/>
    <dgm:cxn modelId="{67A88BDC-879F-4AC9-B335-0CA98F276A38}" type="presParOf" srcId="{2DBD5D9F-84FB-4F82-B74F-7597E1B0E9F4}" destId="{99277900-170C-46C2-B989-5E858ACBCB5C}" srcOrd="3" destOrd="0" presId="urn:microsoft.com/office/officeart/2005/8/layout/radial1"/>
    <dgm:cxn modelId="{BF0F0C87-1724-4500-B6A5-E81DEC692015}" type="presParOf" srcId="{99277900-170C-46C2-B989-5E858ACBCB5C}" destId="{23758C9E-62D0-47C5-A187-7667E87E4B26}" srcOrd="0" destOrd="0" presId="urn:microsoft.com/office/officeart/2005/8/layout/radial1"/>
    <dgm:cxn modelId="{3C821530-9D1F-4D5B-BCC1-E9A8E4E5EE7E}" type="presParOf" srcId="{2DBD5D9F-84FB-4F82-B74F-7597E1B0E9F4}" destId="{5BE311C0-86D0-46D8-B460-07B14BEC08B2}" srcOrd="4" destOrd="0" presId="urn:microsoft.com/office/officeart/2005/8/layout/radial1"/>
    <dgm:cxn modelId="{D602FAA5-F488-47BC-BF77-1ACDAC8B0678}" type="presParOf" srcId="{2DBD5D9F-84FB-4F82-B74F-7597E1B0E9F4}" destId="{E81F0BFB-C5E6-4B47-891F-890F09BC215C}" srcOrd="5" destOrd="0" presId="urn:microsoft.com/office/officeart/2005/8/layout/radial1"/>
    <dgm:cxn modelId="{9C8003BB-EB8E-45B0-AF03-E18AB4F9D0F0}" type="presParOf" srcId="{E81F0BFB-C5E6-4B47-891F-890F09BC215C}" destId="{C1FCE025-FCA3-4EBB-BD5E-D58C138088DD}" srcOrd="0" destOrd="0" presId="urn:microsoft.com/office/officeart/2005/8/layout/radial1"/>
    <dgm:cxn modelId="{FCFB11BC-5A94-4423-AABD-2D28D5B72C76}" type="presParOf" srcId="{2DBD5D9F-84FB-4F82-B74F-7597E1B0E9F4}" destId="{F6D469F2-664D-47CC-9ACD-CF75E6D1CDC4}"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1D28C0-7C74-4229-A152-6BD1A6FCA3D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9004E4C-3339-4274-B5B1-A0349ED30FBB}">
      <dgm:prSet phldrT="[Text]" custT="1"/>
      <dgm:spPr/>
      <dgm:t>
        <a:bodyPr/>
        <a:lstStyle/>
        <a:p>
          <a:pPr algn="ctr"/>
          <a:r>
            <a:rPr lang="en-US" sz="2800" b="1" dirty="0"/>
            <a:t>(5) OUTSTANDING</a:t>
          </a:r>
        </a:p>
      </dgm:t>
    </dgm:pt>
    <dgm:pt modelId="{5C4486F1-97AB-4540-9BA5-CC90400CC4C3}" type="parTrans" cxnId="{C799C3F3-B101-4907-B76C-D37CA4C1491A}">
      <dgm:prSet/>
      <dgm:spPr/>
      <dgm:t>
        <a:bodyPr/>
        <a:lstStyle/>
        <a:p>
          <a:endParaRPr lang="en-US"/>
        </a:p>
      </dgm:t>
    </dgm:pt>
    <dgm:pt modelId="{9414E365-6888-427E-89AF-00B958775771}" type="sibTrans" cxnId="{C799C3F3-B101-4907-B76C-D37CA4C1491A}">
      <dgm:prSet/>
      <dgm:spPr/>
      <dgm:t>
        <a:bodyPr/>
        <a:lstStyle/>
        <a:p>
          <a:endParaRPr lang="en-US"/>
        </a:p>
      </dgm:t>
    </dgm:pt>
    <dgm:pt modelId="{4F3B2678-3FA8-4856-A00D-96CE896E67D8}">
      <dgm:prSet phldrT="[Text]" custT="1"/>
      <dgm:spPr/>
      <dgm:t>
        <a:bodyPr/>
        <a:lstStyle/>
        <a:p>
          <a:r>
            <a:rPr lang="en-US" sz="1800" b="1" dirty="0">
              <a:effectLst/>
              <a:latin typeface="+mn-lt"/>
              <a:ea typeface="Calibri" panose="020F0502020204030204" pitchFamily="34" charset="0"/>
              <a:cs typeface="Times New Roman" panose="02020603050405020304" pitchFamily="18" charset="0"/>
            </a:rPr>
            <a:t>The average score of all performance element ratings is 4.3 or greater, with no element being rated a “1”, resulting in an overall rating of record that is a “5”.</a:t>
          </a:r>
          <a:endParaRPr lang="en-US" sz="1800" dirty="0"/>
        </a:p>
      </dgm:t>
    </dgm:pt>
    <dgm:pt modelId="{02B7A860-1A8B-48A4-A76A-B3183518C4D8}" type="parTrans" cxnId="{8C6657D7-1BFF-48CD-A654-E1DDB153021F}">
      <dgm:prSet/>
      <dgm:spPr/>
      <dgm:t>
        <a:bodyPr/>
        <a:lstStyle/>
        <a:p>
          <a:endParaRPr lang="en-US"/>
        </a:p>
      </dgm:t>
    </dgm:pt>
    <dgm:pt modelId="{2C729559-3C31-4717-BD17-C37AB57B22D8}" type="sibTrans" cxnId="{8C6657D7-1BFF-48CD-A654-E1DDB153021F}">
      <dgm:prSet/>
      <dgm:spPr/>
      <dgm:t>
        <a:bodyPr/>
        <a:lstStyle/>
        <a:p>
          <a:endParaRPr lang="en-US"/>
        </a:p>
      </dgm:t>
    </dgm:pt>
    <dgm:pt modelId="{A7E1BBDF-94FE-463B-9C5E-A41FEA9A0BF1}">
      <dgm:prSet phldrT="[Text]" custT="1"/>
      <dgm:spPr/>
      <dgm:t>
        <a:bodyPr/>
        <a:lstStyle/>
        <a:p>
          <a:pPr algn="ctr"/>
          <a:r>
            <a:rPr lang="en-US" sz="2800" b="1" dirty="0"/>
            <a:t>(3) FULLY SUCCESSFUL</a:t>
          </a:r>
        </a:p>
      </dgm:t>
    </dgm:pt>
    <dgm:pt modelId="{C64BB500-7655-48B0-BD9C-6F4343682FD4}" type="parTrans" cxnId="{71CDE9AF-DDF7-436B-9A8E-0BDB45F89EB0}">
      <dgm:prSet/>
      <dgm:spPr/>
      <dgm:t>
        <a:bodyPr/>
        <a:lstStyle/>
        <a:p>
          <a:endParaRPr lang="en-US"/>
        </a:p>
      </dgm:t>
    </dgm:pt>
    <dgm:pt modelId="{FB551816-5780-47CD-8117-09AB0EF97B0D}" type="sibTrans" cxnId="{71CDE9AF-DDF7-436B-9A8E-0BDB45F89EB0}">
      <dgm:prSet/>
      <dgm:spPr/>
      <dgm:t>
        <a:bodyPr/>
        <a:lstStyle/>
        <a:p>
          <a:endParaRPr lang="en-US"/>
        </a:p>
      </dgm:t>
    </dgm:pt>
    <dgm:pt modelId="{A7528391-5E63-4FB7-81D2-A6CB712D322F}">
      <dgm:prSet phldrT="[Text]" custT="1"/>
      <dgm:spPr/>
      <dgm:t>
        <a:bodyPr/>
        <a:lstStyle/>
        <a:p>
          <a:r>
            <a:rPr lang="en-US" sz="1800" b="1" dirty="0">
              <a:solidFill>
                <a:schemeClr val="dk1"/>
              </a:solidFill>
              <a:effectLst/>
              <a:latin typeface="+mn-lt"/>
              <a:ea typeface="+mn-ea"/>
              <a:cs typeface="+mn-cs"/>
            </a:rPr>
            <a:t>The average score of all performance element ratings is less than 4.3, with no element being rated a “1”, resulting in an overall rating of record that is a “3”.</a:t>
          </a:r>
          <a:endParaRPr lang="en-US" sz="1800" dirty="0"/>
        </a:p>
      </dgm:t>
    </dgm:pt>
    <dgm:pt modelId="{80D860AB-3C0D-4D29-B60E-3594B279A1C6}" type="parTrans" cxnId="{9B479D0C-B419-4D6B-BEE1-DC400C06E8DF}">
      <dgm:prSet/>
      <dgm:spPr/>
      <dgm:t>
        <a:bodyPr/>
        <a:lstStyle/>
        <a:p>
          <a:endParaRPr lang="en-US"/>
        </a:p>
      </dgm:t>
    </dgm:pt>
    <dgm:pt modelId="{93F74513-55ED-4AE3-A381-CEA72E15E3B5}" type="sibTrans" cxnId="{9B479D0C-B419-4D6B-BEE1-DC400C06E8DF}">
      <dgm:prSet/>
      <dgm:spPr/>
      <dgm:t>
        <a:bodyPr/>
        <a:lstStyle/>
        <a:p>
          <a:endParaRPr lang="en-US"/>
        </a:p>
      </dgm:t>
    </dgm:pt>
    <dgm:pt modelId="{E213B78D-F01B-4083-9DCF-0DD1D30567DB}">
      <dgm:prSet custT="1"/>
      <dgm:spPr/>
      <dgm:t>
        <a:bodyPr/>
        <a:lstStyle/>
        <a:p>
          <a:pPr algn="ctr"/>
          <a:r>
            <a:rPr lang="en-US" sz="2800" b="1" dirty="0">
              <a:solidFill>
                <a:schemeClr val="bg1"/>
              </a:solidFill>
              <a:effectLst/>
              <a:latin typeface="+mn-lt"/>
              <a:ea typeface="Times New Roman" panose="02020603050405020304" pitchFamily="18" charset="0"/>
              <a:cs typeface="DBPCO D+ Sabon"/>
            </a:rPr>
            <a:t>(1) UNACCEPTABLE</a:t>
          </a:r>
        </a:p>
      </dgm:t>
    </dgm:pt>
    <dgm:pt modelId="{65ABFD68-A5FA-4ECA-BB77-E22D4C22BDBD}" type="parTrans" cxnId="{5F7464D2-BA69-4689-BDC7-51B65BB17401}">
      <dgm:prSet/>
      <dgm:spPr/>
      <dgm:t>
        <a:bodyPr/>
        <a:lstStyle/>
        <a:p>
          <a:endParaRPr lang="en-US"/>
        </a:p>
      </dgm:t>
    </dgm:pt>
    <dgm:pt modelId="{A12CA65C-C073-49E0-98AD-C63474AAD99A}" type="sibTrans" cxnId="{5F7464D2-BA69-4689-BDC7-51B65BB17401}">
      <dgm:prSet/>
      <dgm:spPr/>
      <dgm:t>
        <a:bodyPr/>
        <a:lstStyle/>
        <a:p>
          <a:endParaRPr lang="en-US"/>
        </a:p>
      </dgm:t>
    </dgm:pt>
    <dgm:pt modelId="{EC116108-8A47-4FAB-9683-4901E7DBA85F}">
      <dgm:prSet custT="1"/>
      <dgm:spPr/>
      <dgm:t>
        <a:bodyPr/>
        <a:lstStyle/>
        <a:p>
          <a:r>
            <a:rPr lang="en-US" sz="1800" b="1" dirty="0">
              <a:solidFill>
                <a:schemeClr val="dk1"/>
              </a:solidFill>
              <a:effectLst/>
              <a:latin typeface="+mn-lt"/>
              <a:ea typeface="+mn-ea"/>
              <a:cs typeface="+mn-cs"/>
            </a:rPr>
            <a:t>Any performance element rated as a “1”.</a:t>
          </a:r>
          <a:endParaRPr lang="en-US" sz="1800" b="1" dirty="0">
            <a:solidFill>
              <a:schemeClr val="bg1"/>
            </a:solidFill>
            <a:effectLst/>
            <a:latin typeface="+mn-lt"/>
            <a:ea typeface="Times New Roman" panose="02020603050405020304" pitchFamily="18" charset="0"/>
            <a:cs typeface="DBPCO D+ Sabon"/>
          </a:endParaRPr>
        </a:p>
      </dgm:t>
    </dgm:pt>
    <dgm:pt modelId="{8F4A537D-5662-4D62-BF99-31A39E839DB5}" type="parTrans" cxnId="{9ADFF463-6F87-4850-999D-9C47707B06FD}">
      <dgm:prSet/>
      <dgm:spPr/>
      <dgm:t>
        <a:bodyPr/>
        <a:lstStyle/>
        <a:p>
          <a:endParaRPr lang="en-US"/>
        </a:p>
      </dgm:t>
    </dgm:pt>
    <dgm:pt modelId="{6D1F820A-C401-4612-A503-0FC370975FB3}" type="sibTrans" cxnId="{9ADFF463-6F87-4850-999D-9C47707B06FD}">
      <dgm:prSet/>
      <dgm:spPr/>
      <dgm:t>
        <a:bodyPr/>
        <a:lstStyle/>
        <a:p>
          <a:endParaRPr lang="en-US"/>
        </a:p>
      </dgm:t>
    </dgm:pt>
    <dgm:pt modelId="{34ECC39B-FEFE-481D-86DD-5D17630D83DD}" type="pres">
      <dgm:prSet presAssocID="{721D28C0-7C74-4229-A152-6BD1A6FCA3D4}" presName="linear" presStyleCnt="0">
        <dgm:presLayoutVars>
          <dgm:animLvl val="lvl"/>
          <dgm:resizeHandles val="exact"/>
        </dgm:presLayoutVars>
      </dgm:prSet>
      <dgm:spPr/>
      <dgm:t>
        <a:bodyPr/>
        <a:lstStyle/>
        <a:p>
          <a:endParaRPr lang="en-US"/>
        </a:p>
      </dgm:t>
    </dgm:pt>
    <dgm:pt modelId="{D10A4BEA-7677-4FD8-99B0-C08D4C251C7E}" type="pres">
      <dgm:prSet presAssocID="{A9004E4C-3339-4274-B5B1-A0349ED30FBB}" presName="parentText" presStyleLbl="node1" presStyleIdx="0" presStyleCnt="3" custLinFactNeighborX="-9355" custLinFactNeighborY="-4376">
        <dgm:presLayoutVars>
          <dgm:chMax val="0"/>
          <dgm:bulletEnabled val="1"/>
        </dgm:presLayoutVars>
      </dgm:prSet>
      <dgm:spPr/>
      <dgm:t>
        <a:bodyPr/>
        <a:lstStyle/>
        <a:p>
          <a:endParaRPr lang="en-US"/>
        </a:p>
      </dgm:t>
    </dgm:pt>
    <dgm:pt modelId="{41BC12BD-5E1E-475A-8B0B-C88229401B29}" type="pres">
      <dgm:prSet presAssocID="{A9004E4C-3339-4274-B5B1-A0349ED30FBB}" presName="childText" presStyleLbl="revTx" presStyleIdx="0" presStyleCnt="3">
        <dgm:presLayoutVars>
          <dgm:bulletEnabled val="1"/>
        </dgm:presLayoutVars>
      </dgm:prSet>
      <dgm:spPr/>
      <dgm:t>
        <a:bodyPr/>
        <a:lstStyle/>
        <a:p>
          <a:endParaRPr lang="en-US"/>
        </a:p>
      </dgm:t>
    </dgm:pt>
    <dgm:pt modelId="{3B6E05BE-2D46-4DCF-998F-3691B4350141}" type="pres">
      <dgm:prSet presAssocID="{A7E1BBDF-94FE-463B-9C5E-A41FEA9A0BF1}" presName="parentText" presStyleLbl="node1" presStyleIdx="1" presStyleCnt="3" custScaleY="85733" custLinFactNeighborX="-2407" custLinFactNeighborY="4604">
        <dgm:presLayoutVars>
          <dgm:chMax val="0"/>
          <dgm:bulletEnabled val="1"/>
        </dgm:presLayoutVars>
      </dgm:prSet>
      <dgm:spPr/>
      <dgm:t>
        <a:bodyPr/>
        <a:lstStyle/>
        <a:p>
          <a:endParaRPr lang="en-US"/>
        </a:p>
      </dgm:t>
    </dgm:pt>
    <dgm:pt modelId="{F1546AD8-8E71-4834-8C7D-143EAE56F27A}" type="pres">
      <dgm:prSet presAssocID="{A7E1BBDF-94FE-463B-9C5E-A41FEA9A0BF1}" presName="childText" presStyleLbl="revTx" presStyleIdx="1" presStyleCnt="3">
        <dgm:presLayoutVars>
          <dgm:bulletEnabled val="1"/>
        </dgm:presLayoutVars>
      </dgm:prSet>
      <dgm:spPr/>
      <dgm:t>
        <a:bodyPr/>
        <a:lstStyle/>
        <a:p>
          <a:endParaRPr lang="en-US"/>
        </a:p>
      </dgm:t>
    </dgm:pt>
    <dgm:pt modelId="{94AEC500-2C13-41A5-8F0D-2365FDEEA70E}" type="pres">
      <dgm:prSet presAssocID="{E213B78D-F01B-4083-9DCF-0DD1D30567DB}" presName="parentText" presStyleLbl="node1" presStyleIdx="2" presStyleCnt="3" custScaleY="82905" custLinFactNeighborY="9452">
        <dgm:presLayoutVars>
          <dgm:chMax val="0"/>
          <dgm:bulletEnabled val="1"/>
        </dgm:presLayoutVars>
      </dgm:prSet>
      <dgm:spPr/>
      <dgm:t>
        <a:bodyPr/>
        <a:lstStyle/>
        <a:p>
          <a:endParaRPr lang="en-US"/>
        </a:p>
      </dgm:t>
    </dgm:pt>
    <dgm:pt modelId="{6FC642D3-6BBD-45B0-A350-DCE6CA65BAE4}" type="pres">
      <dgm:prSet presAssocID="{E213B78D-F01B-4083-9DCF-0DD1D30567DB}" presName="childText" presStyleLbl="revTx" presStyleIdx="2" presStyleCnt="3" custScaleY="80449" custLinFactNeighborY="12414">
        <dgm:presLayoutVars>
          <dgm:bulletEnabled val="1"/>
        </dgm:presLayoutVars>
      </dgm:prSet>
      <dgm:spPr/>
      <dgm:t>
        <a:bodyPr/>
        <a:lstStyle/>
        <a:p>
          <a:endParaRPr lang="en-US"/>
        </a:p>
      </dgm:t>
    </dgm:pt>
  </dgm:ptLst>
  <dgm:cxnLst>
    <dgm:cxn modelId="{95B60EE3-9484-411D-B373-2C6582190A96}" type="presOf" srcId="{E213B78D-F01B-4083-9DCF-0DD1D30567DB}" destId="{94AEC500-2C13-41A5-8F0D-2365FDEEA70E}" srcOrd="0" destOrd="0" presId="urn:microsoft.com/office/officeart/2005/8/layout/vList2"/>
    <dgm:cxn modelId="{EC0FD268-B49B-43B7-A2EF-CA589335852F}" type="presOf" srcId="{EC116108-8A47-4FAB-9683-4901E7DBA85F}" destId="{6FC642D3-6BBD-45B0-A350-DCE6CA65BAE4}" srcOrd="0" destOrd="0" presId="urn:microsoft.com/office/officeart/2005/8/layout/vList2"/>
    <dgm:cxn modelId="{01ACE8D5-BB38-4E2D-86B1-ACEB26922C35}" type="presOf" srcId="{A7E1BBDF-94FE-463B-9C5E-A41FEA9A0BF1}" destId="{3B6E05BE-2D46-4DCF-998F-3691B4350141}" srcOrd="0" destOrd="0" presId="urn:microsoft.com/office/officeart/2005/8/layout/vList2"/>
    <dgm:cxn modelId="{4700EA14-12E0-444B-90EA-2617B40A9478}" type="presOf" srcId="{4F3B2678-3FA8-4856-A00D-96CE896E67D8}" destId="{41BC12BD-5E1E-475A-8B0B-C88229401B29}" srcOrd="0" destOrd="0" presId="urn:microsoft.com/office/officeart/2005/8/layout/vList2"/>
    <dgm:cxn modelId="{9C7CA405-0CBD-4DBE-893E-9B4630116177}" type="presOf" srcId="{A9004E4C-3339-4274-B5B1-A0349ED30FBB}" destId="{D10A4BEA-7677-4FD8-99B0-C08D4C251C7E}" srcOrd="0" destOrd="0" presId="urn:microsoft.com/office/officeart/2005/8/layout/vList2"/>
    <dgm:cxn modelId="{9B479D0C-B419-4D6B-BEE1-DC400C06E8DF}" srcId="{A7E1BBDF-94FE-463B-9C5E-A41FEA9A0BF1}" destId="{A7528391-5E63-4FB7-81D2-A6CB712D322F}" srcOrd="0" destOrd="0" parTransId="{80D860AB-3C0D-4D29-B60E-3594B279A1C6}" sibTransId="{93F74513-55ED-4AE3-A381-CEA72E15E3B5}"/>
    <dgm:cxn modelId="{71CDE9AF-DDF7-436B-9A8E-0BDB45F89EB0}" srcId="{721D28C0-7C74-4229-A152-6BD1A6FCA3D4}" destId="{A7E1BBDF-94FE-463B-9C5E-A41FEA9A0BF1}" srcOrd="1" destOrd="0" parTransId="{C64BB500-7655-48B0-BD9C-6F4343682FD4}" sibTransId="{FB551816-5780-47CD-8117-09AB0EF97B0D}"/>
    <dgm:cxn modelId="{5F7464D2-BA69-4689-BDC7-51B65BB17401}" srcId="{721D28C0-7C74-4229-A152-6BD1A6FCA3D4}" destId="{E213B78D-F01B-4083-9DCF-0DD1D30567DB}" srcOrd="2" destOrd="0" parTransId="{65ABFD68-A5FA-4ECA-BB77-E22D4C22BDBD}" sibTransId="{A12CA65C-C073-49E0-98AD-C63474AAD99A}"/>
    <dgm:cxn modelId="{9ADFF463-6F87-4850-999D-9C47707B06FD}" srcId="{E213B78D-F01B-4083-9DCF-0DD1D30567DB}" destId="{EC116108-8A47-4FAB-9683-4901E7DBA85F}" srcOrd="0" destOrd="0" parTransId="{8F4A537D-5662-4D62-BF99-31A39E839DB5}" sibTransId="{6D1F820A-C401-4612-A503-0FC370975FB3}"/>
    <dgm:cxn modelId="{E91CEB2E-1089-4EFD-AE62-68E38C045EE9}" type="presOf" srcId="{721D28C0-7C74-4229-A152-6BD1A6FCA3D4}" destId="{34ECC39B-FEFE-481D-86DD-5D17630D83DD}" srcOrd="0" destOrd="0" presId="urn:microsoft.com/office/officeart/2005/8/layout/vList2"/>
    <dgm:cxn modelId="{8C6657D7-1BFF-48CD-A654-E1DDB153021F}" srcId="{A9004E4C-3339-4274-B5B1-A0349ED30FBB}" destId="{4F3B2678-3FA8-4856-A00D-96CE896E67D8}" srcOrd="0" destOrd="0" parTransId="{02B7A860-1A8B-48A4-A76A-B3183518C4D8}" sibTransId="{2C729559-3C31-4717-BD17-C37AB57B22D8}"/>
    <dgm:cxn modelId="{C799C3F3-B101-4907-B76C-D37CA4C1491A}" srcId="{721D28C0-7C74-4229-A152-6BD1A6FCA3D4}" destId="{A9004E4C-3339-4274-B5B1-A0349ED30FBB}" srcOrd="0" destOrd="0" parTransId="{5C4486F1-97AB-4540-9BA5-CC90400CC4C3}" sibTransId="{9414E365-6888-427E-89AF-00B958775771}"/>
    <dgm:cxn modelId="{3DADD717-4EC6-44ED-BF89-5D4213E31242}" type="presOf" srcId="{A7528391-5E63-4FB7-81D2-A6CB712D322F}" destId="{F1546AD8-8E71-4834-8C7D-143EAE56F27A}" srcOrd="0" destOrd="0" presId="urn:microsoft.com/office/officeart/2005/8/layout/vList2"/>
    <dgm:cxn modelId="{EA5EFA55-D2DA-4C5D-932D-F04D3D99642B}" type="presParOf" srcId="{34ECC39B-FEFE-481D-86DD-5D17630D83DD}" destId="{D10A4BEA-7677-4FD8-99B0-C08D4C251C7E}" srcOrd="0" destOrd="0" presId="urn:microsoft.com/office/officeart/2005/8/layout/vList2"/>
    <dgm:cxn modelId="{DA78856C-6A1E-4138-8FAE-555C3EA941D4}" type="presParOf" srcId="{34ECC39B-FEFE-481D-86DD-5D17630D83DD}" destId="{41BC12BD-5E1E-475A-8B0B-C88229401B29}" srcOrd="1" destOrd="0" presId="urn:microsoft.com/office/officeart/2005/8/layout/vList2"/>
    <dgm:cxn modelId="{568FFD4D-88D8-4B68-A3C1-8EA84179D76E}" type="presParOf" srcId="{34ECC39B-FEFE-481D-86DD-5D17630D83DD}" destId="{3B6E05BE-2D46-4DCF-998F-3691B4350141}" srcOrd="2" destOrd="0" presId="urn:microsoft.com/office/officeart/2005/8/layout/vList2"/>
    <dgm:cxn modelId="{226F0592-B27B-4234-8778-796E393AA216}" type="presParOf" srcId="{34ECC39B-FEFE-481D-86DD-5D17630D83DD}" destId="{F1546AD8-8E71-4834-8C7D-143EAE56F27A}" srcOrd="3" destOrd="0" presId="urn:microsoft.com/office/officeart/2005/8/layout/vList2"/>
    <dgm:cxn modelId="{723B644F-9AAD-4FE7-80AE-6CD625D39D8D}" type="presParOf" srcId="{34ECC39B-FEFE-481D-86DD-5D17630D83DD}" destId="{94AEC500-2C13-41A5-8F0D-2365FDEEA70E}" srcOrd="4" destOrd="0" presId="urn:microsoft.com/office/officeart/2005/8/layout/vList2"/>
    <dgm:cxn modelId="{2B0F5559-19B5-4173-8617-18E90050A5C2}" type="presParOf" srcId="{34ECC39B-FEFE-481D-86DD-5D17630D83DD}" destId="{6FC642D3-6BBD-45B0-A350-DCE6CA65BAE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A7E919-6197-4575-B0EF-D887ED8A113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14A5A62D-830D-4868-B87E-9E9C7029C493}">
      <dgm:prSet phldrT="[Text]" custT="1"/>
      <dgm:spPr>
        <a:solidFill>
          <a:schemeClr val="accent4">
            <a:lumMod val="50000"/>
          </a:schemeClr>
        </a:solidFill>
      </dgm:spPr>
      <dgm:t>
        <a:bodyPr/>
        <a:lstStyle/>
        <a:p>
          <a:r>
            <a:rPr lang="en-US" sz="2000" b="1" dirty="0"/>
            <a:t>Level 5 - Outstanding</a:t>
          </a:r>
        </a:p>
      </dgm:t>
    </dgm:pt>
    <dgm:pt modelId="{E400F1FA-3527-4108-9C1F-9C813DFD161E}" type="parTrans" cxnId="{C4DF4551-A539-4E98-B6E6-0895386EDEC2}">
      <dgm:prSet/>
      <dgm:spPr/>
      <dgm:t>
        <a:bodyPr/>
        <a:lstStyle/>
        <a:p>
          <a:endParaRPr lang="en-US"/>
        </a:p>
      </dgm:t>
    </dgm:pt>
    <dgm:pt modelId="{6AF18FC1-FB95-4F41-A0B2-E72279B6ECC2}" type="sibTrans" cxnId="{C4DF4551-A539-4E98-B6E6-0895386EDEC2}">
      <dgm:prSet/>
      <dgm:spPr/>
      <dgm:t>
        <a:bodyPr/>
        <a:lstStyle/>
        <a:p>
          <a:endParaRPr lang="en-US"/>
        </a:p>
      </dgm:t>
    </dgm:pt>
    <dgm:pt modelId="{A59C7CF8-CA1D-4123-B36B-FC87B9C7DC55}">
      <dgm:prSet phldrT="[Text]" custT="1"/>
      <dgm:spPr>
        <a:solidFill>
          <a:schemeClr val="accent4">
            <a:lumMod val="50000"/>
          </a:schemeClr>
        </a:solidFill>
      </dgm:spPr>
      <dgm:t>
        <a:bodyPr/>
        <a:lstStyle/>
        <a:p>
          <a:r>
            <a:rPr lang="en-US" sz="1400" b="1" dirty="0"/>
            <a:t>Produces exceptional results or exceeds expectations well beyond specified outcomes</a:t>
          </a:r>
        </a:p>
      </dgm:t>
    </dgm:pt>
    <dgm:pt modelId="{42E25530-468D-43B6-B827-892F1141E3D1}" type="parTrans" cxnId="{71455346-E76C-476A-BA97-C3758C4F06F9}">
      <dgm:prSet/>
      <dgm:spPr/>
      <dgm:t>
        <a:bodyPr/>
        <a:lstStyle/>
        <a:p>
          <a:endParaRPr lang="en-US"/>
        </a:p>
      </dgm:t>
    </dgm:pt>
    <dgm:pt modelId="{56B81DD0-FD83-4D49-A49D-865824DB3116}" type="sibTrans" cxnId="{71455346-E76C-476A-BA97-C3758C4F06F9}">
      <dgm:prSet/>
      <dgm:spPr/>
      <dgm:t>
        <a:bodyPr/>
        <a:lstStyle/>
        <a:p>
          <a:endParaRPr lang="en-US"/>
        </a:p>
      </dgm:t>
    </dgm:pt>
    <dgm:pt modelId="{937A3796-6045-4597-AE2F-89215EF8EA26}">
      <dgm:prSet phldrT="[Text]" custT="1"/>
      <dgm:spPr>
        <a:solidFill>
          <a:schemeClr val="accent4">
            <a:lumMod val="50000"/>
          </a:schemeClr>
        </a:solidFill>
      </dgm:spPr>
      <dgm:t>
        <a:bodyPr/>
        <a:lstStyle/>
        <a:p>
          <a:r>
            <a:rPr lang="en-US" sz="1400" b="1" dirty="0"/>
            <a:t>Sets targeted metrics high and far exceeds them (e.g., quality, budget, quantity)</a:t>
          </a:r>
        </a:p>
      </dgm:t>
    </dgm:pt>
    <dgm:pt modelId="{4465C57D-B7CA-4A5B-AEE8-96708D1A298C}" type="parTrans" cxnId="{D023CB30-F7E0-438C-86FA-8740E58AB2D6}">
      <dgm:prSet/>
      <dgm:spPr/>
      <dgm:t>
        <a:bodyPr/>
        <a:lstStyle/>
        <a:p>
          <a:endParaRPr lang="en-US"/>
        </a:p>
      </dgm:t>
    </dgm:pt>
    <dgm:pt modelId="{003D3D31-D753-46E7-999C-1F6BCBB3DC38}" type="sibTrans" cxnId="{D023CB30-F7E0-438C-86FA-8740E58AB2D6}">
      <dgm:prSet/>
      <dgm:spPr/>
      <dgm:t>
        <a:bodyPr/>
        <a:lstStyle/>
        <a:p>
          <a:endParaRPr lang="en-US"/>
        </a:p>
      </dgm:t>
    </dgm:pt>
    <dgm:pt modelId="{27545624-8644-42DB-9CDA-D2E7F2AE0F8C}">
      <dgm:prSet phldrT="[Text]" custT="1"/>
      <dgm:spPr>
        <a:solidFill>
          <a:srgbClr val="002060"/>
        </a:solidFill>
      </dgm:spPr>
      <dgm:t>
        <a:bodyPr/>
        <a:lstStyle/>
        <a:p>
          <a:r>
            <a:rPr lang="en-US" sz="2000" b="1" dirty="0"/>
            <a:t>Level 3 – Fully Successful</a:t>
          </a:r>
        </a:p>
      </dgm:t>
    </dgm:pt>
    <dgm:pt modelId="{C37FEE1E-E623-4DEE-BE55-8E82A8CE1852}" type="parTrans" cxnId="{30DD3C5D-24DE-4018-8F03-D5976A0F87C4}">
      <dgm:prSet/>
      <dgm:spPr/>
      <dgm:t>
        <a:bodyPr/>
        <a:lstStyle/>
        <a:p>
          <a:endParaRPr lang="en-US"/>
        </a:p>
      </dgm:t>
    </dgm:pt>
    <dgm:pt modelId="{EA44E0D5-136E-492C-8EDD-F499499E56B0}" type="sibTrans" cxnId="{30DD3C5D-24DE-4018-8F03-D5976A0F87C4}">
      <dgm:prSet/>
      <dgm:spPr/>
      <dgm:t>
        <a:bodyPr/>
        <a:lstStyle/>
        <a:p>
          <a:endParaRPr lang="en-US"/>
        </a:p>
      </dgm:t>
    </dgm:pt>
    <dgm:pt modelId="{9E96AD65-DD41-4312-A1CA-3514A008119A}">
      <dgm:prSet phldrT="[Text]"/>
      <dgm:spPr>
        <a:solidFill>
          <a:srgbClr val="002060"/>
        </a:solidFill>
      </dgm:spPr>
      <dgm:t>
        <a:bodyPr/>
        <a:lstStyle/>
        <a:p>
          <a:r>
            <a:rPr lang="en-US" sz="1400" b="1" dirty="0"/>
            <a:t>Effectively produces the specified outcomes, and sometimes exceeds them</a:t>
          </a:r>
        </a:p>
      </dgm:t>
    </dgm:pt>
    <dgm:pt modelId="{A15CDA9A-A545-46DE-9B87-E6559095D803}" type="parTrans" cxnId="{5B4779C5-8E67-4F5A-BF9C-BD7820D414B7}">
      <dgm:prSet/>
      <dgm:spPr/>
      <dgm:t>
        <a:bodyPr/>
        <a:lstStyle/>
        <a:p>
          <a:endParaRPr lang="en-US"/>
        </a:p>
      </dgm:t>
    </dgm:pt>
    <dgm:pt modelId="{14C2DB25-0103-4A21-9C68-1171C5110B2F}" type="sibTrans" cxnId="{5B4779C5-8E67-4F5A-BF9C-BD7820D414B7}">
      <dgm:prSet/>
      <dgm:spPr/>
      <dgm:t>
        <a:bodyPr/>
        <a:lstStyle/>
        <a:p>
          <a:endParaRPr lang="en-US"/>
        </a:p>
      </dgm:t>
    </dgm:pt>
    <dgm:pt modelId="{1CFDAB1F-7215-4DAC-9872-11915F8AB14E}">
      <dgm:prSet phldrT="[Text]"/>
      <dgm:spPr>
        <a:solidFill>
          <a:srgbClr val="002060"/>
        </a:solidFill>
      </dgm:spPr>
      <dgm:t>
        <a:bodyPr/>
        <a:lstStyle/>
        <a:p>
          <a:r>
            <a:rPr lang="en-US" sz="1400" b="1" dirty="0"/>
            <a:t>Consistently achieves targeted metrics</a:t>
          </a:r>
        </a:p>
      </dgm:t>
    </dgm:pt>
    <dgm:pt modelId="{D24CD0DB-988E-4A00-AD65-C39C0B0C43E7}" type="parTrans" cxnId="{EA4E535A-B466-4B4A-BE73-693B3DEE2566}">
      <dgm:prSet/>
      <dgm:spPr/>
      <dgm:t>
        <a:bodyPr/>
        <a:lstStyle/>
        <a:p>
          <a:endParaRPr lang="en-US"/>
        </a:p>
      </dgm:t>
    </dgm:pt>
    <dgm:pt modelId="{E7B442D6-FF38-4421-A526-BA44DB6DAC27}" type="sibTrans" cxnId="{EA4E535A-B466-4B4A-BE73-693B3DEE2566}">
      <dgm:prSet/>
      <dgm:spPr/>
      <dgm:t>
        <a:bodyPr/>
        <a:lstStyle/>
        <a:p>
          <a:endParaRPr lang="en-US"/>
        </a:p>
      </dgm:t>
    </dgm:pt>
    <dgm:pt modelId="{856F9D87-936A-466C-9878-EF83C5850ECB}">
      <dgm:prSet phldrT="[Text]" custT="1"/>
      <dgm:spPr/>
      <dgm:t>
        <a:bodyPr/>
        <a:lstStyle/>
        <a:p>
          <a:r>
            <a:rPr lang="en-US" sz="2000" b="1" dirty="0"/>
            <a:t>Level 1 - Unacceptable</a:t>
          </a:r>
        </a:p>
      </dgm:t>
    </dgm:pt>
    <dgm:pt modelId="{60E9F077-68B8-4AD5-86E2-DDA8CE02CF3E}" type="parTrans" cxnId="{EF90A84A-2AD4-41F5-96C2-CB1E0C0A1ADA}">
      <dgm:prSet/>
      <dgm:spPr/>
      <dgm:t>
        <a:bodyPr/>
        <a:lstStyle/>
        <a:p>
          <a:endParaRPr lang="en-US"/>
        </a:p>
      </dgm:t>
    </dgm:pt>
    <dgm:pt modelId="{672DF346-D0AC-460D-9399-B94E383B095C}" type="sibTrans" cxnId="{EF90A84A-2AD4-41F5-96C2-CB1E0C0A1ADA}">
      <dgm:prSet/>
      <dgm:spPr/>
      <dgm:t>
        <a:bodyPr/>
        <a:lstStyle/>
        <a:p>
          <a:endParaRPr lang="en-US"/>
        </a:p>
      </dgm:t>
    </dgm:pt>
    <dgm:pt modelId="{E4E51F11-47AB-4C2F-B910-87F6DE6A4DFB}">
      <dgm:prSet phldrT="[Text]" custT="1"/>
      <dgm:spPr/>
      <dgm:t>
        <a:bodyPr/>
        <a:lstStyle/>
        <a:p>
          <a:r>
            <a:rPr lang="en-US" sz="1400" b="1" dirty="0"/>
            <a:t>Does not meet expectations for quality of work; fails to meet many of the required results for the goal</a:t>
          </a:r>
        </a:p>
      </dgm:t>
    </dgm:pt>
    <dgm:pt modelId="{F79DB5B3-28F1-4D24-94B0-B9668A170038}" type="parTrans" cxnId="{4E9AA1DB-7ADB-4913-A1C9-2E95949E1400}">
      <dgm:prSet/>
      <dgm:spPr/>
      <dgm:t>
        <a:bodyPr/>
        <a:lstStyle/>
        <a:p>
          <a:endParaRPr lang="en-US"/>
        </a:p>
      </dgm:t>
    </dgm:pt>
    <dgm:pt modelId="{5884DF3F-7488-4EB4-B0B6-F8C0783FAD14}" type="sibTrans" cxnId="{4E9AA1DB-7ADB-4913-A1C9-2E95949E1400}">
      <dgm:prSet/>
      <dgm:spPr/>
      <dgm:t>
        <a:bodyPr/>
        <a:lstStyle/>
        <a:p>
          <a:endParaRPr lang="en-US"/>
        </a:p>
      </dgm:t>
    </dgm:pt>
    <dgm:pt modelId="{05ECBAA2-2DF2-40B9-B2D9-951987DF159C}">
      <dgm:prSet phldrT="[Text]" custT="1"/>
      <dgm:spPr/>
      <dgm:t>
        <a:bodyPr/>
        <a:lstStyle/>
        <a:p>
          <a:r>
            <a:rPr lang="en-US" sz="1400" b="1" dirty="0"/>
            <a:t>Is unreliable; makes poor decisions; misses targeted metrics (e.g., commitments, deadlines, quality)</a:t>
          </a:r>
        </a:p>
      </dgm:t>
    </dgm:pt>
    <dgm:pt modelId="{EBC486ED-60FB-400C-8EE7-68FD4AE3BB93}" type="parTrans" cxnId="{CFD8F608-0219-4CFC-BA94-A15B2325FC45}">
      <dgm:prSet/>
      <dgm:spPr/>
      <dgm:t>
        <a:bodyPr/>
        <a:lstStyle/>
        <a:p>
          <a:endParaRPr lang="en-US"/>
        </a:p>
      </dgm:t>
    </dgm:pt>
    <dgm:pt modelId="{0ABDE1F9-CF37-41C1-9F05-E65A27596D77}" type="sibTrans" cxnId="{CFD8F608-0219-4CFC-BA94-A15B2325FC45}">
      <dgm:prSet/>
      <dgm:spPr/>
      <dgm:t>
        <a:bodyPr/>
        <a:lstStyle/>
        <a:p>
          <a:endParaRPr lang="en-US"/>
        </a:p>
      </dgm:t>
    </dgm:pt>
    <dgm:pt modelId="{55470817-9979-43E7-A74B-C914C96AA23F}">
      <dgm:prSet phldrT="[Text]" custT="1"/>
      <dgm:spPr>
        <a:solidFill>
          <a:schemeClr val="accent4">
            <a:lumMod val="50000"/>
          </a:schemeClr>
        </a:solidFill>
      </dgm:spPr>
      <dgm:t>
        <a:bodyPr/>
        <a:lstStyle/>
        <a:p>
          <a:r>
            <a:rPr lang="en-US" sz="1400" b="1" dirty="0"/>
            <a:t>Handles roadblocks or issues exceptionally well and makes a long-term difference in doing so</a:t>
          </a:r>
        </a:p>
      </dgm:t>
    </dgm:pt>
    <dgm:pt modelId="{83999BB8-BB93-4905-B393-42DF70786CEF}" type="parTrans" cxnId="{1CB9D15B-A008-49E4-ACD2-4040D2AA4095}">
      <dgm:prSet/>
      <dgm:spPr/>
      <dgm:t>
        <a:bodyPr/>
        <a:lstStyle/>
        <a:p>
          <a:endParaRPr lang="en-US"/>
        </a:p>
      </dgm:t>
    </dgm:pt>
    <dgm:pt modelId="{A4E07CFF-F961-4B84-8B94-6427495572A7}" type="sibTrans" cxnId="{1CB9D15B-A008-49E4-ACD2-4040D2AA4095}">
      <dgm:prSet/>
      <dgm:spPr/>
      <dgm:t>
        <a:bodyPr/>
        <a:lstStyle/>
        <a:p>
          <a:endParaRPr lang="en-US"/>
        </a:p>
      </dgm:t>
    </dgm:pt>
    <dgm:pt modelId="{25BE374B-9B33-423D-8F39-06D45FDB5BD9}">
      <dgm:prSet phldrT="[Text]" custT="1"/>
      <dgm:spPr>
        <a:solidFill>
          <a:schemeClr val="accent4">
            <a:lumMod val="50000"/>
          </a:schemeClr>
        </a:solidFill>
      </dgm:spPr>
      <dgm:t>
        <a:bodyPr/>
        <a:lstStyle/>
        <a:p>
          <a:endParaRPr lang="en-US" sz="1400" dirty="0"/>
        </a:p>
      </dgm:t>
    </dgm:pt>
    <dgm:pt modelId="{EF9DF3B3-1F6D-4A3B-BA60-1E4520A81AC3}" type="parTrans" cxnId="{6D491E74-267B-4730-9990-E85BD71640ED}">
      <dgm:prSet/>
      <dgm:spPr/>
      <dgm:t>
        <a:bodyPr/>
        <a:lstStyle/>
        <a:p>
          <a:endParaRPr lang="en-US"/>
        </a:p>
      </dgm:t>
    </dgm:pt>
    <dgm:pt modelId="{8C4AAA4F-EC3B-4216-B8F1-F8F8EDA1D62A}" type="sibTrans" cxnId="{6D491E74-267B-4730-9990-E85BD71640ED}">
      <dgm:prSet/>
      <dgm:spPr/>
      <dgm:t>
        <a:bodyPr/>
        <a:lstStyle/>
        <a:p>
          <a:endParaRPr lang="en-US"/>
        </a:p>
      </dgm:t>
    </dgm:pt>
    <dgm:pt modelId="{C58AF9E5-E5CE-4A0A-B453-924349FBF05D}">
      <dgm:prSet phldrT="[Text]" custT="1"/>
      <dgm:spPr>
        <a:solidFill>
          <a:schemeClr val="accent4">
            <a:lumMod val="50000"/>
          </a:schemeClr>
        </a:solidFill>
      </dgm:spPr>
      <dgm:t>
        <a:bodyPr/>
        <a:lstStyle/>
        <a:p>
          <a:r>
            <a:rPr lang="en-US" sz="1400" b="1" dirty="0"/>
            <a:t>Is widely seen as an expert, valued role model, or mentor for this work</a:t>
          </a:r>
        </a:p>
      </dgm:t>
    </dgm:pt>
    <dgm:pt modelId="{108F5D3E-184F-44C9-9140-FC30BD2AE437}" type="parTrans" cxnId="{4178C645-ADED-475B-A02A-50735505052D}">
      <dgm:prSet/>
      <dgm:spPr/>
      <dgm:t>
        <a:bodyPr/>
        <a:lstStyle/>
        <a:p>
          <a:endParaRPr lang="en-US"/>
        </a:p>
      </dgm:t>
    </dgm:pt>
    <dgm:pt modelId="{0B016CCD-ABF6-440E-96A6-01C268853427}" type="sibTrans" cxnId="{4178C645-ADED-475B-A02A-50735505052D}">
      <dgm:prSet/>
      <dgm:spPr/>
      <dgm:t>
        <a:bodyPr/>
        <a:lstStyle/>
        <a:p>
          <a:endParaRPr lang="en-US"/>
        </a:p>
      </dgm:t>
    </dgm:pt>
    <dgm:pt modelId="{B3FEC0E1-90F2-4B07-A6B6-F327134C41A4}">
      <dgm:prSet phldrT="[Text]" custT="1"/>
      <dgm:spPr>
        <a:solidFill>
          <a:schemeClr val="accent4">
            <a:lumMod val="50000"/>
          </a:schemeClr>
        </a:solidFill>
      </dgm:spPr>
      <dgm:t>
        <a:bodyPr/>
        <a:lstStyle/>
        <a:p>
          <a:r>
            <a:rPr lang="en-US" sz="1400" b="1" dirty="0"/>
            <a:t>Exhibits the highest standards of professionalism</a:t>
          </a:r>
        </a:p>
      </dgm:t>
    </dgm:pt>
    <dgm:pt modelId="{E634FC60-ED49-4A34-8C2C-CBAE84A219CF}" type="parTrans" cxnId="{89D64B48-9971-419C-9427-C95C88264322}">
      <dgm:prSet/>
      <dgm:spPr/>
      <dgm:t>
        <a:bodyPr/>
        <a:lstStyle/>
        <a:p>
          <a:endParaRPr lang="en-US"/>
        </a:p>
      </dgm:t>
    </dgm:pt>
    <dgm:pt modelId="{9FA153EC-FDCA-46BC-8706-E0138C8458DC}" type="sibTrans" cxnId="{89D64B48-9971-419C-9427-C95C88264322}">
      <dgm:prSet/>
      <dgm:spPr/>
      <dgm:t>
        <a:bodyPr/>
        <a:lstStyle/>
        <a:p>
          <a:endParaRPr lang="en-US"/>
        </a:p>
      </dgm:t>
    </dgm:pt>
    <dgm:pt modelId="{ED03E70E-2E72-4630-89BE-F15378D9EFB3}">
      <dgm:prSet phldrT="[Text]"/>
      <dgm:spPr>
        <a:solidFill>
          <a:srgbClr val="002060"/>
        </a:solidFill>
      </dgm:spPr>
      <dgm:t>
        <a:bodyPr/>
        <a:lstStyle/>
        <a:p>
          <a:r>
            <a:rPr lang="en-US" sz="1400" b="1" dirty="0"/>
            <a:t>Proactively informs supervisor of potential issues or roadblocks and offers suggestions to address or prevent them</a:t>
          </a:r>
        </a:p>
      </dgm:t>
    </dgm:pt>
    <dgm:pt modelId="{D49B9E98-3EFF-411D-9BEB-DA36819D20EF}" type="parTrans" cxnId="{91DCC7D1-DF17-44D6-A2E6-5C21C2AD8E3C}">
      <dgm:prSet/>
      <dgm:spPr/>
      <dgm:t>
        <a:bodyPr/>
        <a:lstStyle/>
        <a:p>
          <a:endParaRPr lang="en-US"/>
        </a:p>
      </dgm:t>
    </dgm:pt>
    <dgm:pt modelId="{0E3685E7-6514-47EB-888B-EDE2F85FAA17}" type="sibTrans" cxnId="{91DCC7D1-DF17-44D6-A2E6-5C21C2AD8E3C}">
      <dgm:prSet/>
      <dgm:spPr/>
      <dgm:t>
        <a:bodyPr/>
        <a:lstStyle/>
        <a:p>
          <a:endParaRPr lang="en-US"/>
        </a:p>
      </dgm:t>
    </dgm:pt>
    <dgm:pt modelId="{68E97E9F-DF28-41B1-9461-FA0AC7344F92}">
      <dgm:prSet phldrT="[Text]"/>
      <dgm:spPr>
        <a:solidFill>
          <a:srgbClr val="002060"/>
        </a:solidFill>
      </dgm:spPr>
      <dgm:t>
        <a:bodyPr/>
        <a:lstStyle/>
        <a:p>
          <a:r>
            <a:rPr lang="en-US" sz="1400" b="1" dirty="0"/>
            <a:t>Achieves goals with appropriate level of supervision</a:t>
          </a:r>
        </a:p>
      </dgm:t>
    </dgm:pt>
    <dgm:pt modelId="{59D002FB-2CE1-49BA-96C5-E3E833F92909}" type="parTrans" cxnId="{CD072BE4-57DF-4DF5-8833-8A27AB72AA74}">
      <dgm:prSet/>
      <dgm:spPr/>
      <dgm:t>
        <a:bodyPr/>
        <a:lstStyle/>
        <a:p>
          <a:endParaRPr lang="en-US"/>
        </a:p>
      </dgm:t>
    </dgm:pt>
    <dgm:pt modelId="{6DC6CF90-016A-475E-9288-0D550B009086}" type="sibTrans" cxnId="{CD072BE4-57DF-4DF5-8833-8A27AB72AA74}">
      <dgm:prSet/>
      <dgm:spPr/>
      <dgm:t>
        <a:bodyPr/>
        <a:lstStyle/>
        <a:p>
          <a:endParaRPr lang="en-US"/>
        </a:p>
      </dgm:t>
    </dgm:pt>
    <dgm:pt modelId="{FCE5A7B5-F4F9-4192-9407-BDDAB4B5D4E2}">
      <dgm:prSet phldrT="[Text]" custT="1"/>
      <dgm:spPr/>
      <dgm:t>
        <a:bodyPr/>
        <a:lstStyle/>
        <a:p>
          <a:r>
            <a:rPr lang="en-US" sz="1400" b="1" dirty="0"/>
            <a:t>Lacks or fails to use skills required for the job</a:t>
          </a:r>
        </a:p>
      </dgm:t>
    </dgm:pt>
    <dgm:pt modelId="{D1E9F485-1D64-41E4-BCEE-D8468603F6FA}" type="parTrans" cxnId="{E59E0891-5913-4216-BD71-4640292FEA63}">
      <dgm:prSet/>
      <dgm:spPr/>
      <dgm:t>
        <a:bodyPr/>
        <a:lstStyle/>
        <a:p>
          <a:endParaRPr lang="en-US"/>
        </a:p>
      </dgm:t>
    </dgm:pt>
    <dgm:pt modelId="{BE83DA37-57D7-40D8-98DE-7D955B79CCF7}" type="sibTrans" cxnId="{E59E0891-5913-4216-BD71-4640292FEA63}">
      <dgm:prSet/>
      <dgm:spPr/>
      <dgm:t>
        <a:bodyPr/>
        <a:lstStyle/>
        <a:p>
          <a:endParaRPr lang="en-US"/>
        </a:p>
      </dgm:t>
    </dgm:pt>
    <dgm:pt modelId="{6EDD62E8-ADC3-4C26-9698-2912B3A679E8}">
      <dgm:prSet phldrT="[Text]" custT="1"/>
      <dgm:spPr/>
      <dgm:t>
        <a:bodyPr/>
        <a:lstStyle/>
        <a:p>
          <a:endParaRPr lang="en-US" sz="1400" dirty="0"/>
        </a:p>
      </dgm:t>
    </dgm:pt>
    <dgm:pt modelId="{DAF00F78-9E6A-46B0-82C6-3A3E08A4F0C9}" type="parTrans" cxnId="{3FCA46F7-23DD-4629-801D-790B66C0FE16}">
      <dgm:prSet/>
      <dgm:spPr/>
      <dgm:t>
        <a:bodyPr/>
        <a:lstStyle/>
        <a:p>
          <a:endParaRPr lang="en-US"/>
        </a:p>
      </dgm:t>
    </dgm:pt>
    <dgm:pt modelId="{5F6014FC-3D79-423F-8299-98EBF0E450AD}" type="sibTrans" cxnId="{3FCA46F7-23DD-4629-801D-790B66C0FE16}">
      <dgm:prSet/>
      <dgm:spPr/>
      <dgm:t>
        <a:bodyPr/>
        <a:lstStyle/>
        <a:p>
          <a:endParaRPr lang="en-US"/>
        </a:p>
      </dgm:t>
    </dgm:pt>
    <dgm:pt modelId="{E7AB2E6A-80F0-4F30-A060-461C93D4F97D}">
      <dgm:prSet phldrT="[Text]" custT="1"/>
      <dgm:spPr/>
      <dgm:t>
        <a:bodyPr/>
        <a:lstStyle/>
        <a:p>
          <a:r>
            <a:rPr lang="en-US" sz="1400" b="1" dirty="0"/>
            <a:t>Requires much more supervision than expected for an employee at this level</a:t>
          </a:r>
        </a:p>
      </dgm:t>
    </dgm:pt>
    <dgm:pt modelId="{F6151C89-5328-4C6E-A07F-ED54E7F34C23}" type="parTrans" cxnId="{5ECCD092-065E-49C2-BC29-C9438ED616AE}">
      <dgm:prSet/>
      <dgm:spPr/>
      <dgm:t>
        <a:bodyPr/>
        <a:lstStyle/>
        <a:p>
          <a:endParaRPr lang="en-US"/>
        </a:p>
      </dgm:t>
    </dgm:pt>
    <dgm:pt modelId="{4B9D67F4-C39E-42FF-90EC-FDB678D12B5F}" type="sibTrans" cxnId="{5ECCD092-065E-49C2-BC29-C9438ED616AE}">
      <dgm:prSet/>
      <dgm:spPr/>
      <dgm:t>
        <a:bodyPr/>
        <a:lstStyle/>
        <a:p>
          <a:endParaRPr lang="en-US"/>
        </a:p>
      </dgm:t>
    </dgm:pt>
    <dgm:pt modelId="{B7FB3E68-EE35-4D2F-9D5F-5DB230BB225D}" type="pres">
      <dgm:prSet presAssocID="{EBA7E919-6197-4575-B0EF-D887ED8A1133}" presName="Name0" presStyleCnt="0">
        <dgm:presLayoutVars>
          <dgm:dir/>
          <dgm:resizeHandles val="exact"/>
        </dgm:presLayoutVars>
      </dgm:prSet>
      <dgm:spPr/>
      <dgm:t>
        <a:bodyPr/>
        <a:lstStyle/>
        <a:p>
          <a:endParaRPr lang="en-US"/>
        </a:p>
      </dgm:t>
    </dgm:pt>
    <dgm:pt modelId="{6011FDE8-9AFB-4A80-9CFC-F942DE21F54F}" type="pres">
      <dgm:prSet presAssocID="{14A5A62D-830D-4868-B87E-9E9C7029C493}" presName="node" presStyleLbl="node1" presStyleIdx="0" presStyleCnt="3" custScaleX="105977">
        <dgm:presLayoutVars>
          <dgm:bulletEnabled val="1"/>
        </dgm:presLayoutVars>
      </dgm:prSet>
      <dgm:spPr/>
      <dgm:t>
        <a:bodyPr/>
        <a:lstStyle/>
        <a:p>
          <a:endParaRPr lang="en-US"/>
        </a:p>
      </dgm:t>
    </dgm:pt>
    <dgm:pt modelId="{3FB49A18-63B3-43DC-AD85-DAF3CB42DF33}" type="pres">
      <dgm:prSet presAssocID="{6AF18FC1-FB95-4F41-A0B2-E72279B6ECC2}" presName="sibTrans" presStyleCnt="0"/>
      <dgm:spPr/>
    </dgm:pt>
    <dgm:pt modelId="{06FC3E2B-081F-401F-8F95-FB22C29A9036}" type="pres">
      <dgm:prSet presAssocID="{27545624-8644-42DB-9CDA-D2E7F2AE0F8C}" presName="node" presStyleLbl="node1" presStyleIdx="1" presStyleCnt="3" custScaleX="107507">
        <dgm:presLayoutVars>
          <dgm:bulletEnabled val="1"/>
        </dgm:presLayoutVars>
      </dgm:prSet>
      <dgm:spPr/>
      <dgm:t>
        <a:bodyPr/>
        <a:lstStyle/>
        <a:p>
          <a:endParaRPr lang="en-US"/>
        </a:p>
      </dgm:t>
    </dgm:pt>
    <dgm:pt modelId="{3E331103-8EAD-4570-BABD-597DE7E6A17E}" type="pres">
      <dgm:prSet presAssocID="{EA44E0D5-136E-492C-8EDD-F499499E56B0}" presName="sibTrans" presStyleCnt="0"/>
      <dgm:spPr/>
    </dgm:pt>
    <dgm:pt modelId="{D8A9721C-DE6E-4E12-AD5F-039905471166}" type="pres">
      <dgm:prSet presAssocID="{856F9D87-936A-466C-9878-EF83C5850ECB}" presName="node" presStyleLbl="node1" presStyleIdx="2" presStyleCnt="3">
        <dgm:presLayoutVars>
          <dgm:bulletEnabled val="1"/>
        </dgm:presLayoutVars>
      </dgm:prSet>
      <dgm:spPr/>
      <dgm:t>
        <a:bodyPr/>
        <a:lstStyle/>
        <a:p>
          <a:endParaRPr lang="en-US"/>
        </a:p>
      </dgm:t>
    </dgm:pt>
  </dgm:ptLst>
  <dgm:cxnLst>
    <dgm:cxn modelId="{31C0EBB4-A722-48B0-AEB8-1696AAF8B843}" type="presOf" srcId="{1CFDAB1F-7215-4DAC-9872-11915F8AB14E}" destId="{06FC3E2B-081F-401F-8F95-FB22C29A9036}" srcOrd="0" destOrd="2" presId="urn:microsoft.com/office/officeart/2005/8/layout/hList6"/>
    <dgm:cxn modelId="{D023CB30-F7E0-438C-86FA-8740E58AB2D6}" srcId="{14A5A62D-830D-4868-B87E-9E9C7029C493}" destId="{937A3796-6045-4597-AE2F-89215EF8EA26}" srcOrd="1" destOrd="0" parTransId="{4465C57D-B7CA-4A5B-AEE8-96708D1A298C}" sibTransId="{003D3D31-D753-46E7-999C-1F6BCBB3DC38}"/>
    <dgm:cxn modelId="{CD072BE4-57DF-4DF5-8833-8A27AB72AA74}" srcId="{27545624-8644-42DB-9CDA-D2E7F2AE0F8C}" destId="{68E97E9F-DF28-41B1-9461-FA0AC7344F92}" srcOrd="3" destOrd="0" parTransId="{59D002FB-2CE1-49BA-96C5-E3E833F92909}" sibTransId="{6DC6CF90-016A-475E-9288-0D550B009086}"/>
    <dgm:cxn modelId="{4178C645-ADED-475B-A02A-50735505052D}" srcId="{14A5A62D-830D-4868-B87E-9E9C7029C493}" destId="{C58AF9E5-E5CE-4A0A-B453-924349FBF05D}" srcOrd="3" destOrd="0" parTransId="{108F5D3E-184F-44C9-9140-FC30BD2AE437}" sibTransId="{0B016CCD-ABF6-440E-96A6-01C268853427}"/>
    <dgm:cxn modelId="{398446B5-1536-4F23-A6F8-63C0F3614821}" type="presOf" srcId="{A59C7CF8-CA1D-4123-B36B-FC87B9C7DC55}" destId="{6011FDE8-9AFB-4A80-9CFC-F942DE21F54F}" srcOrd="0" destOrd="1" presId="urn:microsoft.com/office/officeart/2005/8/layout/hList6"/>
    <dgm:cxn modelId="{7864FE48-2758-4276-80F2-D57880C898B1}" type="presOf" srcId="{9E96AD65-DD41-4312-A1CA-3514A008119A}" destId="{06FC3E2B-081F-401F-8F95-FB22C29A9036}" srcOrd="0" destOrd="1" presId="urn:microsoft.com/office/officeart/2005/8/layout/hList6"/>
    <dgm:cxn modelId="{EF90A84A-2AD4-41F5-96C2-CB1E0C0A1ADA}" srcId="{EBA7E919-6197-4575-B0EF-D887ED8A1133}" destId="{856F9D87-936A-466C-9878-EF83C5850ECB}" srcOrd="2" destOrd="0" parTransId="{60E9F077-68B8-4AD5-86E2-DDA8CE02CF3E}" sibTransId="{672DF346-D0AC-460D-9399-B94E383B095C}"/>
    <dgm:cxn modelId="{47888F7F-CF1E-43C0-97C1-A552BD1495E0}" type="presOf" srcId="{6EDD62E8-ADC3-4C26-9698-2912B3A679E8}" destId="{D8A9721C-DE6E-4E12-AD5F-039905471166}" srcOrd="0" destOrd="5" presId="urn:microsoft.com/office/officeart/2005/8/layout/hList6"/>
    <dgm:cxn modelId="{30DD3C5D-24DE-4018-8F03-D5976A0F87C4}" srcId="{EBA7E919-6197-4575-B0EF-D887ED8A1133}" destId="{27545624-8644-42DB-9CDA-D2E7F2AE0F8C}" srcOrd="1" destOrd="0" parTransId="{C37FEE1E-E623-4DEE-BE55-8E82A8CE1852}" sibTransId="{EA44E0D5-136E-492C-8EDD-F499499E56B0}"/>
    <dgm:cxn modelId="{91DCC7D1-DF17-44D6-A2E6-5C21C2AD8E3C}" srcId="{27545624-8644-42DB-9CDA-D2E7F2AE0F8C}" destId="{ED03E70E-2E72-4630-89BE-F15378D9EFB3}" srcOrd="2" destOrd="0" parTransId="{D49B9E98-3EFF-411D-9BEB-DA36819D20EF}" sibTransId="{0E3685E7-6514-47EB-888B-EDE2F85FAA17}"/>
    <dgm:cxn modelId="{D6E7ACAF-64CF-4617-BD07-95FA9CD1342A}" type="presOf" srcId="{25BE374B-9B33-423D-8F39-06D45FDB5BD9}" destId="{6011FDE8-9AFB-4A80-9CFC-F942DE21F54F}" srcOrd="0" destOrd="6" presId="urn:microsoft.com/office/officeart/2005/8/layout/hList6"/>
    <dgm:cxn modelId="{9C640D77-3E6C-499A-92D1-9ADF3E3896C9}" type="presOf" srcId="{27545624-8644-42DB-9CDA-D2E7F2AE0F8C}" destId="{06FC3E2B-081F-401F-8F95-FB22C29A9036}" srcOrd="0" destOrd="0" presId="urn:microsoft.com/office/officeart/2005/8/layout/hList6"/>
    <dgm:cxn modelId="{CFD8F608-0219-4CFC-BA94-A15B2325FC45}" srcId="{856F9D87-936A-466C-9878-EF83C5850ECB}" destId="{05ECBAA2-2DF2-40B9-B2D9-951987DF159C}" srcOrd="1" destOrd="0" parTransId="{EBC486ED-60FB-400C-8EE7-68FD4AE3BB93}" sibTransId="{0ABDE1F9-CF37-41C1-9F05-E65A27596D77}"/>
    <dgm:cxn modelId="{B83F4CED-1628-45F3-9C22-5B4B0ED7BF5C}" type="presOf" srcId="{937A3796-6045-4597-AE2F-89215EF8EA26}" destId="{6011FDE8-9AFB-4A80-9CFC-F942DE21F54F}" srcOrd="0" destOrd="2" presId="urn:microsoft.com/office/officeart/2005/8/layout/hList6"/>
    <dgm:cxn modelId="{BFC1786A-8512-44E2-9A2F-09732C62A383}" type="presOf" srcId="{E7AB2E6A-80F0-4F30-A060-461C93D4F97D}" destId="{D8A9721C-DE6E-4E12-AD5F-039905471166}" srcOrd="0" destOrd="4" presId="urn:microsoft.com/office/officeart/2005/8/layout/hList6"/>
    <dgm:cxn modelId="{89D64B48-9971-419C-9427-C95C88264322}" srcId="{14A5A62D-830D-4868-B87E-9E9C7029C493}" destId="{B3FEC0E1-90F2-4B07-A6B6-F327134C41A4}" srcOrd="4" destOrd="0" parTransId="{E634FC60-ED49-4A34-8C2C-CBAE84A219CF}" sibTransId="{9FA153EC-FDCA-46BC-8706-E0138C8458DC}"/>
    <dgm:cxn modelId="{5B4779C5-8E67-4F5A-BF9C-BD7820D414B7}" srcId="{27545624-8644-42DB-9CDA-D2E7F2AE0F8C}" destId="{9E96AD65-DD41-4312-A1CA-3514A008119A}" srcOrd="0" destOrd="0" parTransId="{A15CDA9A-A545-46DE-9B87-E6559095D803}" sibTransId="{14C2DB25-0103-4A21-9C68-1171C5110B2F}"/>
    <dgm:cxn modelId="{F3E9797F-DFA5-4B5D-9FBC-9129F399B08A}" type="presOf" srcId="{68E97E9F-DF28-41B1-9461-FA0AC7344F92}" destId="{06FC3E2B-081F-401F-8F95-FB22C29A9036}" srcOrd="0" destOrd="4" presId="urn:microsoft.com/office/officeart/2005/8/layout/hList6"/>
    <dgm:cxn modelId="{5ECCD092-065E-49C2-BC29-C9438ED616AE}" srcId="{856F9D87-936A-466C-9878-EF83C5850ECB}" destId="{E7AB2E6A-80F0-4F30-A060-461C93D4F97D}" srcOrd="3" destOrd="0" parTransId="{F6151C89-5328-4C6E-A07F-ED54E7F34C23}" sibTransId="{4B9D67F4-C39E-42FF-90EC-FDB678D12B5F}"/>
    <dgm:cxn modelId="{2C4A900D-2EF9-49D9-9CC5-B9BA99DFC4BC}" type="presOf" srcId="{14A5A62D-830D-4868-B87E-9E9C7029C493}" destId="{6011FDE8-9AFB-4A80-9CFC-F942DE21F54F}" srcOrd="0" destOrd="0" presId="urn:microsoft.com/office/officeart/2005/8/layout/hList6"/>
    <dgm:cxn modelId="{C4DF4551-A539-4E98-B6E6-0895386EDEC2}" srcId="{EBA7E919-6197-4575-B0EF-D887ED8A1133}" destId="{14A5A62D-830D-4868-B87E-9E9C7029C493}" srcOrd="0" destOrd="0" parTransId="{E400F1FA-3527-4108-9C1F-9C813DFD161E}" sibTransId="{6AF18FC1-FB95-4F41-A0B2-E72279B6ECC2}"/>
    <dgm:cxn modelId="{1A74F236-61B0-449E-BFBC-CAAC25988FEE}" type="presOf" srcId="{55470817-9979-43E7-A74B-C914C96AA23F}" destId="{6011FDE8-9AFB-4A80-9CFC-F942DE21F54F}" srcOrd="0" destOrd="3" presId="urn:microsoft.com/office/officeart/2005/8/layout/hList6"/>
    <dgm:cxn modelId="{71455346-E76C-476A-BA97-C3758C4F06F9}" srcId="{14A5A62D-830D-4868-B87E-9E9C7029C493}" destId="{A59C7CF8-CA1D-4123-B36B-FC87B9C7DC55}" srcOrd="0" destOrd="0" parTransId="{42E25530-468D-43B6-B827-892F1141E3D1}" sibTransId="{56B81DD0-FD83-4D49-A49D-865824DB3116}"/>
    <dgm:cxn modelId="{1CB9D15B-A008-49E4-ACD2-4040D2AA4095}" srcId="{14A5A62D-830D-4868-B87E-9E9C7029C493}" destId="{55470817-9979-43E7-A74B-C914C96AA23F}" srcOrd="2" destOrd="0" parTransId="{83999BB8-BB93-4905-B393-42DF70786CEF}" sibTransId="{A4E07CFF-F961-4B84-8B94-6427495572A7}"/>
    <dgm:cxn modelId="{70C6E972-6715-42F2-835B-028BF84BA2AD}" type="presOf" srcId="{E4E51F11-47AB-4C2F-B910-87F6DE6A4DFB}" destId="{D8A9721C-DE6E-4E12-AD5F-039905471166}" srcOrd="0" destOrd="1" presId="urn:microsoft.com/office/officeart/2005/8/layout/hList6"/>
    <dgm:cxn modelId="{E59E0891-5913-4216-BD71-4640292FEA63}" srcId="{856F9D87-936A-466C-9878-EF83C5850ECB}" destId="{FCE5A7B5-F4F9-4192-9407-BDDAB4B5D4E2}" srcOrd="2" destOrd="0" parTransId="{D1E9F485-1D64-41E4-BCEE-D8468603F6FA}" sibTransId="{BE83DA37-57D7-40D8-98DE-7D955B79CCF7}"/>
    <dgm:cxn modelId="{DCF18BFC-E89E-4FD8-A432-D6975D08101F}" type="presOf" srcId="{EBA7E919-6197-4575-B0EF-D887ED8A1133}" destId="{B7FB3E68-EE35-4D2F-9D5F-5DB230BB225D}" srcOrd="0" destOrd="0" presId="urn:microsoft.com/office/officeart/2005/8/layout/hList6"/>
    <dgm:cxn modelId="{95B814D7-D280-40B2-9869-AE3A1C7C88C1}" type="presOf" srcId="{856F9D87-936A-466C-9878-EF83C5850ECB}" destId="{D8A9721C-DE6E-4E12-AD5F-039905471166}" srcOrd="0" destOrd="0" presId="urn:microsoft.com/office/officeart/2005/8/layout/hList6"/>
    <dgm:cxn modelId="{2ED4B40B-AB11-4653-8F3C-5C38B39C6872}" type="presOf" srcId="{ED03E70E-2E72-4630-89BE-F15378D9EFB3}" destId="{06FC3E2B-081F-401F-8F95-FB22C29A9036}" srcOrd="0" destOrd="3" presId="urn:microsoft.com/office/officeart/2005/8/layout/hList6"/>
    <dgm:cxn modelId="{37A2669D-C98C-4C76-980D-AAC87F5AD8C8}" type="presOf" srcId="{C58AF9E5-E5CE-4A0A-B453-924349FBF05D}" destId="{6011FDE8-9AFB-4A80-9CFC-F942DE21F54F}" srcOrd="0" destOrd="4" presId="urn:microsoft.com/office/officeart/2005/8/layout/hList6"/>
    <dgm:cxn modelId="{4CB62A27-FFC8-4588-9AB7-97D9D632596C}" type="presOf" srcId="{B3FEC0E1-90F2-4B07-A6B6-F327134C41A4}" destId="{6011FDE8-9AFB-4A80-9CFC-F942DE21F54F}" srcOrd="0" destOrd="5" presId="urn:microsoft.com/office/officeart/2005/8/layout/hList6"/>
    <dgm:cxn modelId="{6005677F-B422-4B47-A0C5-9E9B9B925A3E}" type="presOf" srcId="{FCE5A7B5-F4F9-4192-9407-BDDAB4B5D4E2}" destId="{D8A9721C-DE6E-4E12-AD5F-039905471166}" srcOrd="0" destOrd="3" presId="urn:microsoft.com/office/officeart/2005/8/layout/hList6"/>
    <dgm:cxn modelId="{4E9AA1DB-7ADB-4913-A1C9-2E95949E1400}" srcId="{856F9D87-936A-466C-9878-EF83C5850ECB}" destId="{E4E51F11-47AB-4C2F-B910-87F6DE6A4DFB}" srcOrd="0" destOrd="0" parTransId="{F79DB5B3-28F1-4D24-94B0-B9668A170038}" sibTransId="{5884DF3F-7488-4EB4-B0B6-F8C0783FAD14}"/>
    <dgm:cxn modelId="{3FCA46F7-23DD-4629-801D-790B66C0FE16}" srcId="{856F9D87-936A-466C-9878-EF83C5850ECB}" destId="{6EDD62E8-ADC3-4C26-9698-2912B3A679E8}" srcOrd="4" destOrd="0" parTransId="{DAF00F78-9E6A-46B0-82C6-3A3E08A4F0C9}" sibTransId="{5F6014FC-3D79-423F-8299-98EBF0E450AD}"/>
    <dgm:cxn modelId="{893D737B-AAD5-4388-AEED-AEBDF7813F01}" type="presOf" srcId="{05ECBAA2-2DF2-40B9-B2D9-951987DF159C}" destId="{D8A9721C-DE6E-4E12-AD5F-039905471166}" srcOrd="0" destOrd="2" presId="urn:microsoft.com/office/officeart/2005/8/layout/hList6"/>
    <dgm:cxn modelId="{6D491E74-267B-4730-9990-E85BD71640ED}" srcId="{14A5A62D-830D-4868-B87E-9E9C7029C493}" destId="{25BE374B-9B33-423D-8F39-06D45FDB5BD9}" srcOrd="5" destOrd="0" parTransId="{EF9DF3B3-1F6D-4A3B-BA60-1E4520A81AC3}" sibTransId="{8C4AAA4F-EC3B-4216-B8F1-F8F8EDA1D62A}"/>
    <dgm:cxn modelId="{EA4E535A-B466-4B4A-BE73-693B3DEE2566}" srcId="{27545624-8644-42DB-9CDA-D2E7F2AE0F8C}" destId="{1CFDAB1F-7215-4DAC-9872-11915F8AB14E}" srcOrd="1" destOrd="0" parTransId="{D24CD0DB-988E-4A00-AD65-C39C0B0C43E7}" sibTransId="{E7B442D6-FF38-4421-A526-BA44DB6DAC27}"/>
    <dgm:cxn modelId="{31209838-57E4-481B-9F33-CD0BAE21BCFD}" type="presParOf" srcId="{B7FB3E68-EE35-4D2F-9D5F-5DB230BB225D}" destId="{6011FDE8-9AFB-4A80-9CFC-F942DE21F54F}" srcOrd="0" destOrd="0" presId="urn:microsoft.com/office/officeart/2005/8/layout/hList6"/>
    <dgm:cxn modelId="{E195B7FB-66A4-4CAA-AD36-571FF2689120}" type="presParOf" srcId="{B7FB3E68-EE35-4D2F-9D5F-5DB230BB225D}" destId="{3FB49A18-63B3-43DC-AD85-DAF3CB42DF33}" srcOrd="1" destOrd="0" presId="urn:microsoft.com/office/officeart/2005/8/layout/hList6"/>
    <dgm:cxn modelId="{56890CC2-C239-460D-B219-4476335332D9}" type="presParOf" srcId="{B7FB3E68-EE35-4D2F-9D5F-5DB230BB225D}" destId="{06FC3E2B-081F-401F-8F95-FB22C29A9036}" srcOrd="2" destOrd="0" presId="urn:microsoft.com/office/officeart/2005/8/layout/hList6"/>
    <dgm:cxn modelId="{87168CD2-F4A2-4AA7-AC63-BE35636F80CE}" type="presParOf" srcId="{B7FB3E68-EE35-4D2F-9D5F-5DB230BB225D}" destId="{3E331103-8EAD-4570-BABD-597DE7E6A17E}" srcOrd="3" destOrd="0" presId="urn:microsoft.com/office/officeart/2005/8/layout/hList6"/>
    <dgm:cxn modelId="{28FEE3EC-9E90-4D0C-A40E-E074F939C0FF}" type="presParOf" srcId="{B7FB3E68-EE35-4D2F-9D5F-5DB230BB225D}" destId="{D8A9721C-DE6E-4E12-AD5F-039905471166}"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E26F30-D406-42F7-AC4B-2ABB58CCC9E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96A91E4-C507-4B36-B8AF-76A83B3F3C45}">
      <dgm:prSet phldrT="[Text]"/>
      <dgm:spPr/>
      <dgm:t>
        <a:bodyPr/>
        <a:lstStyle/>
        <a:p>
          <a:pPr algn="ctr"/>
          <a:r>
            <a:rPr lang="en-US" b="1" dirty="0"/>
            <a:t>Employees</a:t>
          </a:r>
        </a:p>
      </dgm:t>
    </dgm:pt>
    <dgm:pt modelId="{4D590D08-E62A-4A28-B935-979C24DEBA1E}" type="parTrans" cxnId="{A836066F-523A-43F3-B16C-1EF7EB1FDF6B}">
      <dgm:prSet/>
      <dgm:spPr/>
      <dgm:t>
        <a:bodyPr/>
        <a:lstStyle/>
        <a:p>
          <a:endParaRPr lang="en-US"/>
        </a:p>
      </dgm:t>
    </dgm:pt>
    <dgm:pt modelId="{8FE5B9FD-3946-44E6-B728-A1D9F72AED28}" type="sibTrans" cxnId="{A836066F-523A-43F3-B16C-1EF7EB1FDF6B}">
      <dgm:prSet/>
      <dgm:spPr/>
      <dgm:t>
        <a:bodyPr/>
        <a:lstStyle/>
        <a:p>
          <a:endParaRPr lang="en-US"/>
        </a:p>
      </dgm:t>
    </dgm:pt>
    <dgm:pt modelId="{ACA2348E-EF50-467A-BBA2-B3B9EB66A124}">
      <dgm:prSet phldrT="[Text]"/>
      <dgm:spPr/>
      <dgm:t>
        <a:bodyPr/>
        <a:lstStyle/>
        <a:p>
          <a:r>
            <a:rPr lang="en-US" b="1" dirty="0"/>
            <a:t>Provide</a:t>
          </a:r>
          <a:r>
            <a:rPr lang="en-US" b="1" baseline="0" dirty="0"/>
            <a:t> input</a:t>
          </a:r>
          <a:endParaRPr lang="en-US" dirty="0"/>
        </a:p>
      </dgm:t>
    </dgm:pt>
    <dgm:pt modelId="{EA0CA33D-ED4A-4F2D-B6A8-B129FE47E21C}" type="parTrans" cxnId="{7C97585F-96DB-4773-8F08-49A650D18C23}">
      <dgm:prSet/>
      <dgm:spPr/>
      <dgm:t>
        <a:bodyPr/>
        <a:lstStyle/>
        <a:p>
          <a:endParaRPr lang="en-US"/>
        </a:p>
      </dgm:t>
    </dgm:pt>
    <dgm:pt modelId="{AB5901F5-FA00-4A82-A3E4-714329B7548E}" type="sibTrans" cxnId="{7C97585F-96DB-4773-8F08-49A650D18C23}">
      <dgm:prSet/>
      <dgm:spPr/>
      <dgm:t>
        <a:bodyPr/>
        <a:lstStyle/>
        <a:p>
          <a:endParaRPr lang="en-US"/>
        </a:p>
      </dgm:t>
    </dgm:pt>
    <dgm:pt modelId="{BE638865-2E94-4710-86C9-60AA08CB8172}">
      <dgm:prSet/>
      <dgm:spPr/>
      <dgm:t>
        <a:bodyPr/>
        <a:lstStyle/>
        <a:p>
          <a:r>
            <a:rPr lang="en-US" b="1" dirty="0"/>
            <a:t>Include each performance element </a:t>
          </a:r>
        </a:p>
      </dgm:t>
    </dgm:pt>
    <dgm:pt modelId="{0A94B3DB-CDBA-4789-AF2F-3CCFE3720A68}" type="parTrans" cxnId="{63CE2455-B3C5-4271-AD7B-D81C72555771}">
      <dgm:prSet/>
      <dgm:spPr/>
      <dgm:t>
        <a:bodyPr/>
        <a:lstStyle/>
        <a:p>
          <a:endParaRPr lang="en-US"/>
        </a:p>
      </dgm:t>
    </dgm:pt>
    <dgm:pt modelId="{91ECEC05-8528-4607-BCDA-BF074AA0EE9F}" type="sibTrans" cxnId="{63CE2455-B3C5-4271-AD7B-D81C72555771}">
      <dgm:prSet/>
      <dgm:spPr/>
      <dgm:t>
        <a:bodyPr/>
        <a:lstStyle/>
        <a:p>
          <a:endParaRPr lang="en-US"/>
        </a:p>
      </dgm:t>
    </dgm:pt>
    <dgm:pt modelId="{22B970CD-AA6A-449A-A51F-0BB3BF09E212}">
      <dgm:prSet/>
      <dgm:spPr/>
      <dgm:t>
        <a:bodyPr/>
        <a:lstStyle/>
        <a:p>
          <a:r>
            <a:rPr lang="en-US" b="1" dirty="0"/>
            <a:t>Restate understanding of these performance elements</a:t>
          </a:r>
        </a:p>
      </dgm:t>
    </dgm:pt>
    <dgm:pt modelId="{EE93F835-6276-4E48-89E1-447C537389A9}" type="parTrans" cxnId="{1148DF95-4C57-4304-9F39-AF67075F5D27}">
      <dgm:prSet/>
      <dgm:spPr/>
      <dgm:t>
        <a:bodyPr/>
        <a:lstStyle/>
        <a:p>
          <a:endParaRPr lang="en-US"/>
        </a:p>
      </dgm:t>
    </dgm:pt>
    <dgm:pt modelId="{A1FA0BEB-9376-474C-8906-3678AE028E0B}" type="sibTrans" cxnId="{1148DF95-4C57-4304-9F39-AF67075F5D27}">
      <dgm:prSet/>
      <dgm:spPr/>
      <dgm:t>
        <a:bodyPr/>
        <a:lstStyle/>
        <a:p>
          <a:endParaRPr lang="en-US"/>
        </a:p>
      </dgm:t>
    </dgm:pt>
    <dgm:pt modelId="{6BCC1115-CE63-402B-B5E4-E0E9EF103900}">
      <dgm:prSet/>
      <dgm:spPr/>
      <dgm:t>
        <a:bodyPr/>
        <a:lstStyle/>
        <a:p>
          <a:r>
            <a:rPr lang="en-US" b="1" dirty="0"/>
            <a:t>Highlight all of the most significant achievements</a:t>
          </a:r>
        </a:p>
      </dgm:t>
    </dgm:pt>
    <dgm:pt modelId="{0018BB69-55D4-4335-890D-8387552AE606}" type="parTrans" cxnId="{1729B175-313A-484B-9229-5CF398F11B17}">
      <dgm:prSet/>
      <dgm:spPr/>
      <dgm:t>
        <a:bodyPr/>
        <a:lstStyle/>
        <a:p>
          <a:endParaRPr lang="en-US"/>
        </a:p>
      </dgm:t>
    </dgm:pt>
    <dgm:pt modelId="{49F0FC26-7D95-40E8-A98F-90C5C06C57B0}" type="sibTrans" cxnId="{1729B175-313A-484B-9229-5CF398F11B17}">
      <dgm:prSet/>
      <dgm:spPr/>
      <dgm:t>
        <a:bodyPr/>
        <a:lstStyle/>
        <a:p>
          <a:endParaRPr lang="en-US"/>
        </a:p>
      </dgm:t>
    </dgm:pt>
    <dgm:pt modelId="{969F3FA4-7AD8-4CFB-8525-3B49ACDC71DF}">
      <dgm:prSet/>
      <dgm:spPr/>
      <dgm:t>
        <a:bodyPr/>
        <a:lstStyle/>
        <a:p>
          <a:r>
            <a:rPr lang="en-US" b="1" dirty="0"/>
            <a:t>Make the connection accomplishment &gt; result &gt; impact on the organization</a:t>
          </a:r>
        </a:p>
      </dgm:t>
    </dgm:pt>
    <dgm:pt modelId="{DA1C01A4-99A9-401C-95D0-1C3A2B8F93CD}" type="parTrans" cxnId="{90AE4D8D-AE44-4448-A4DE-B58857C8169B}">
      <dgm:prSet/>
      <dgm:spPr/>
      <dgm:t>
        <a:bodyPr/>
        <a:lstStyle/>
        <a:p>
          <a:endParaRPr lang="en-US"/>
        </a:p>
      </dgm:t>
    </dgm:pt>
    <dgm:pt modelId="{1A9C7FE5-0A5F-43D0-8D4D-04F59767FA22}" type="sibTrans" cxnId="{90AE4D8D-AE44-4448-A4DE-B58857C8169B}">
      <dgm:prSet/>
      <dgm:spPr/>
      <dgm:t>
        <a:bodyPr/>
        <a:lstStyle/>
        <a:p>
          <a:endParaRPr lang="en-US"/>
        </a:p>
      </dgm:t>
    </dgm:pt>
    <dgm:pt modelId="{A8858E95-76B9-4CEA-99F0-65D4D9A7BD17}">
      <dgm:prSet/>
      <dgm:spPr/>
      <dgm:t>
        <a:bodyPr/>
        <a:lstStyle/>
        <a:p>
          <a:r>
            <a:rPr lang="en-US" b="1" dirty="0"/>
            <a:t>Note challenges, how they were resolved, and lessons learned</a:t>
          </a:r>
        </a:p>
      </dgm:t>
    </dgm:pt>
    <dgm:pt modelId="{9788F3EB-F8BE-4C5E-9F8D-388FA586B742}" type="parTrans" cxnId="{799220B4-8CB4-4675-9A81-F753D0A73E0E}">
      <dgm:prSet/>
      <dgm:spPr/>
      <dgm:t>
        <a:bodyPr/>
        <a:lstStyle/>
        <a:p>
          <a:endParaRPr lang="en-US"/>
        </a:p>
      </dgm:t>
    </dgm:pt>
    <dgm:pt modelId="{F9C382BA-912B-40D1-8FEA-788D768EAD99}" type="sibTrans" cxnId="{799220B4-8CB4-4675-9A81-F753D0A73E0E}">
      <dgm:prSet/>
      <dgm:spPr/>
      <dgm:t>
        <a:bodyPr/>
        <a:lstStyle/>
        <a:p>
          <a:endParaRPr lang="en-US"/>
        </a:p>
      </dgm:t>
    </dgm:pt>
    <dgm:pt modelId="{7347C8E7-3129-4653-8515-532B327EC096}">
      <dgm:prSet/>
      <dgm:spPr>
        <a:solidFill>
          <a:srgbClr val="002060"/>
        </a:solidFill>
      </dgm:spPr>
      <dgm:t>
        <a:bodyPr/>
        <a:lstStyle/>
        <a:p>
          <a:pPr algn="ctr"/>
          <a:r>
            <a:rPr lang="en-US" b="1" dirty="0"/>
            <a:t>Supervisors</a:t>
          </a:r>
        </a:p>
      </dgm:t>
    </dgm:pt>
    <dgm:pt modelId="{8D56268F-12E6-4115-90FD-ECBAF53659C1}" type="parTrans" cxnId="{2C562D3F-45E6-4A01-BBC8-4FDEF6C05A06}">
      <dgm:prSet/>
      <dgm:spPr/>
      <dgm:t>
        <a:bodyPr/>
        <a:lstStyle/>
        <a:p>
          <a:endParaRPr lang="en-US"/>
        </a:p>
      </dgm:t>
    </dgm:pt>
    <dgm:pt modelId="{9D0DD827-77AF-40B4-AF63-369E9BF9B4F1}" type="sibTrans" cxnId="{2C562D3F-45E6-4A01-BBC8-4FDEF6C05A06}">
      <dgm:prSet/>
      <dgm:spPr/>
      <dgm:t>
        <a:bodyPr/>
        <a:lstStyle/>
        <a:p>
          <a:endParaRPr lang="en-US"/>
        </a:p>
      </dgm:t>
    </dgm:pt>
    <dgm:pt modelId="{DAA79D79-4FE2-4A0E-A60F-30D82D36D707}">
      <dgm:prSet/>
      <dgm:spPr/>
      <dgm:t>
        <a:bodyPr/>
        <a:lstStyle/>
        <a:p>
          <a:r>
            <a:rPr lang="en-US" b="1" dirty="0"/>
            <a:t>Request and</a:t>
          </a:r>
          <a:r>
            <a:rPr lang="en-US" b="1" baseline="0" dirty="0"/>
            <a:t> consider </a:t>
          </a:r>
          <a:r>
            <a:rPr lang="en-US" b="1" dirty="0"/>
            <a:t>employee input </a:t>
          </a:r>
        </a:p>
      </dgm:t>
    </dgm:pt>
    <dgm:pt modelId="{B1F20CDE-7849-4508-9980-1A7E023CC1BD}" type="parTrans" cxnId="{5354A380-2AA4-41ED-8733-2F8CE48066C1}">
      <dgm:prSet/>
      <dgm:spPr/>
      <dgm:t>
        <a:bodyPr/>
        <a:lstStyle/>
        <a:p>
          <a:endParaRPr lang="en-US"/>
        </a:p>
      </dgm:t>
    </dgm:pt>
    <dgm:pt modelId="{755AF73C-7715-45B3-AB77-B5EA02B8AA59}" type="sibTrans" cxnId="{5354A380-2AA4-41ED-8733-2F8CE48066C1}">
      <dgm:prSet/>
      <dgm:spPr/>
      <dgm:t>
        <a:bodyPr/>
        <a:lstStyle/>
        <a:p>
          <a:endParaRPr lang="en-US"/>
        </a:p>
      </dgm:t>
    </dgm:pt>
    <dgm:pt modelId="{BE11BD3F-538F-42F9-B128-8A5B302E5E6A}">
      <dgm:prSet/>
      <dgm:spPr/>
      <dgm:t>
        <a:bodyPr/>
        <a:lstStyle/>
        <a:p>
          <a:r>
            <a:rPr lang="en-US" b="1" dirty="0"/>
            <a:t>Consider obstacles encountered and overcome </a:t>
          </a:r>
        </a:p>
      </dgm:t>
    </dgm:pt>
    <dgm:pt modelId="{2E4FC6E7-70B4-43D5-B798-D0F7FEE9C1FF}" type="parTrans" cxnId="{1FF47E49-C7E8-4230-A415-2BEDB3E38EEA}">
      <dgm:prSet/>
      <dgm:spPr/>
      <dgm:t>
        <a:bodyPr/>
        <a:lstStyle/>
        <a:p>
          <a:endParaRPr lang="en-US"/>
        </a:p>
      </dgm:t>
    </dgm:pt>
    <dgm:pt modelId="{F589D663-2445-4D0C-AD62-FA4BD208CA67}" type="sibTrans" cxnId="{1FF47E49-C7E8-4230-A415-2BEDB3E38EEA}">
      <dgm:prSet/>
      <dgm:spPr/>
      <dgm:t>
        <a:bodyPr/>
        <a:lstStyle/>
        <a:p>
          <a:endParaRPr lang="en-US"/>
        </a:p>
      </dgm:t>
    </dgm:pt>
    <dgm:pt modelId="{89691FE2-06CA-4BFC-BFAD-0CCDE7768FB2}">
      <dgm:prSet/>
      <dgm:spPr/>
      <dgm:t>
        <a:bodyPr/>
        <a:lstStyle/>
        <a:p>
          <a:r>
            <a:rPr lang="en-US" b="1" dirty="0"/>
            <a:t>Prepare a written narrative and rating on each performance element</a:t>
          </a:r>
        </a:p>
      </dgm:t>
    </dgm:pt>
    <dgm:pt modelId="{6A89E80C-81F2-4954-BED4-B45101A13415}" type="parTrans" cxnId="{1DF414FD-73F8-497C-8C37-AEE0F74E2E26}">
      <dgm:prSet/>
      <dgm:spPr/>
      <dgm:t>
        <a:bodyPr/>
        <a:lstStyle/>
        <a:p>
          <a:endParaRPr lang="en-US"/>
        </a:p>
      </dgm:t>
    </dgm:pt>
    <dgm:pt modelId="{59E18593-19F5-422C-A273-1DC3E2A3C504}" type="sibTrans" cxnId="{1DF414FD-73F8-497C-8C37-AEE0F74E2E26}">
      <dgm:prSet/>
      <dgm:spPr/>
      <dgm:t>
        <a:bodyPr/>
        <a:lstStyle/>
        <a:p>
          <a:endParaRPr lang="en-US"/>
        </a:p>
      </dgm:t>
    </dgm:pt>
    <dgm:pt modelId="{CB0B74CF-EBFA-4CE3-B231-0626DBAAC32E}">
      <dgm:prSet/>
      <dgm:spPr/>
      <dgm:t>
        <a:bodyPr/>
        <a:lstStyle/>
        <a:p>
          <a:r>
            <a:rPr lang="en-US" b="1" dirty="0"/>
            <a:t>Make meaningful distinctions based on performance; foster and reward excellent performance; address performance issues</a:t>
          </a:r>
        </a:p>
      </dgm:t>
    </dgm:pt>
    <dgm:pt modelId="{78DF037B-3B51-4F55-94F5-58C458C7991C}" type="parTrans" cxnId="{C91D0040-5E54-404C-BD54-67B5E5DFE927}">
      <dgm:prSet/>
      <dgm:spPr/>
      <dgm:t>
        <a:bodyPr/>
        <a:lstStyle/>
        <a:p>
          <a:endParaRPr lang="en-US"/>
        </a:p>
      </dgm:t>
    </dgm:pt>
    <dgm:pt modelId="{6659497F-EB77-4A2F-9E59-F32121600133}" type="sibTrans" cxnId="{C91D0040-5E54-404C-BD54-67B5E5DFE927}">
      <dgm:prSet/>
      <dgm:spPr/>
      <dgm:t>
        <a:bodyPr/>
        <a:lstStyle/>
        <a:p>
          <a:endParaRPr lang="en-US"/>
        </a:p>
      </dgm:t>
    </dgm:pt>
    <dgm:pt modelId="{B20D96D8-A92F-4883-99C2-353520629B84}">
      <dgm:prSet/>
      <dgm:spPr/>
      <dgm:t>
        <a:bodyPr/>
        <a:lstStyle/>
        <a:p>
          <a:r>
            <a:rPr lang="en-US" b="1" dirty="0"/>
            <a:t>Clearly communicate approved and finalized ratings</a:t>
          </a:r>
        </a:p>
      </dgm:t>
    </dgm:pt>
    <dgm:pt modelId="{F3FC49AE-B164-4A9A-B77F-AC008CFF1B13}" type="parTrans" cxnId="{84C9A017-3D74-491F-9C4A-0AB2434C85F4}">
      <dgm:prSet/>
      <dgm:spPr/>
      <dgm:t>
        <a:bodyPr/>
        <a:lstStyle/>
        <a:p>
          <a:endParaRPr lang="en-US"/>
        </a:p>
      </dgm:t>
    </dgm:pt>
    <dgm:pt modelId="{3FA2A6B6-0A73-4776-BCCF-4546957C6D3F}" type="sibTrans" cxnId="{84C9A017-3D74-491F-9C4A-0AB2434C85F4}">
      <dgm:prSet/>
      <dgm:spPr/>
      <dgm:t>
        <a:bodyPr/>
        <a:lstStyle/>
        <a:p>
          <a:endParaRPr lang="en-US"/>
        </a:p>
      </dgm:t>
    </dgm:pt>
    <dgm:pt modelId="{619C16D9-4457-48AF-BD7B-1BB1CA3F768F}" type="pres">
      <dgm:prSet presAssocID="{D3E26F30-D406-42F7-AC4B-2ABB58CCC9E2}" presName="linear" presStyleCnt="0">
        <dgm:presLayoutVars>
          <dgm:animLvl val="lvl"/>
          <dgm:resizeHandles val="exact"/>
        </dgm:presLayoutVars>
      </dgm:prSet>
      <dgm:spPr/>
      <dgm:t>
        <a:bodyPr/>
        <a:lstStyle/>
        <a:p>
          <a:endParaRPr lang="en-US"/>
        </a:p>
      </dgm:t>
    </dgm:pt>
    <dgm:pt modelId="{180E89FC-B59C-4D62-9DBF-4296B6725592}" type="pres">
      <dgm:prSet presAssocID="{B96A91E4-C507-4B36-B8AF-76A83B3F3C45}" presName="parentText" presStyleLbl="node1" presStyleIdx="0" presStyleCnt="2" custScaleY="151537">
        <dgm:presLayoutVars>
          <dgm:chMax val="0"/>
          <dgm:bulletEnabled val="1"/>
        </dgm:presLayoutVars>
      </dgm:prSet>
      <dgm:spPr/>
      <dgm:t>
        <a:bodyPr/>
        <a:lstStyle/>
        <a:p>
          <a:endParaRPr lang="en-US"/>
        </a:p>
      </dgm:t>
    </dgm:pt>
    <dgm:pt modelId="{BC2827DD-90F7-4D37-A481-BE11746B1231}" type="pres">
      <dgm:prSet presAssocID="{B96A91E4-C507-4B36-B8AF-76A83B3F3C45}" presName="childText" presStyleLbl="revTx" presStyleIdx="0" presStyleCnt="2">
        <dgm:presLayoutVars>
          <dgm:bulletEnabled val="1"/>
        </dgm:presLayoutVars>
      </dgm:prSet>
      <dgm:spPr/>
      <dgm:t>
        <a:bodyPr/>
        <a:lstStyle/>
        <a:p>
          <a:endParaRPr lang="en-US"/>
        </a:p>
      </dgm:t>
    </dgm:pt>
    <dgm:pt modelId="{8742A3C6-A56A-44FA-86E0-F5BED04BAB90}" type="pres">
      <dgm:prSet presAssocID="{7347C8E7-3129-4653-8515-532B327EC096}" presName="parentText" presStyleLbl="node1" presStyleIdx="1" presStyleCnt="2" custScaleY="146354">
        <dgm:presLayoutVars>
          <dgm:chMax val="0"/>
          <dgm:bulletEnabled val="1"/>
        </dgm:presLayoutVars>
      </dgm:prSet>
      <dgm:spPr/>
      <dgm:t>
        <a:bodyPr/>
        <a:lstStyle/>
        <a:p>
          <a:endParaRPr lang="en-US"/>
        </a:p>
      </dgm:t>
    </dgm:pt>
    <dgm:pt modelId="{4ED8AC0A-9393-4853-A02F-AF4FCD09E2DE}" type="pres">
      <dgm:prSet presAssocID="{7347C8E7-3129-4653-8515-532B327EC096}" presName="childText" presStyleLbl="revTx" presStyleIdx="1" presStyleCnt="2">
        <dgm:presLayoutVars>
          <dgm:bulletEnabled val="1"/>
        </dgm:presLayoutVars>
      </dgm:prSet>
      <dgm:spPr/>
      <dgm:t>
        <a:bodyPr/>
        <a:lstStyle/>
        <a:p>
          <a:endParaRPr lang="en-US"/>
        </a:p>
      </dgm:t>
    </dgm:pt>
  </dgm:ptLst>
  <dgm:cxnLst>
    <dgm:cxn modelId="{7C97585F-96DB-4773-8F08-49A650D18C23}" srcId="{B96A91E4-C507-4B36-B8AF-76A83B3F3C45}" destId="{ACA2348E-EF50-467A-BBA2-B3B9EB66A124}" srcOrd="0" destOrd="0" parTransId="{EA0CA33D-ED4A-4F2D-B6A8-B129FE47E21C}" sibTransId="{AB5901F5-FA00-4A82-A3E4-714329B7548E}"/>
    <dgm:cxn modelId="{9A3DB7A6-0C55-4F8D-9AE1-CAF445E642C7}" type="presOf" srcId="{ACA2348E-EF50-467A-BBA2-B3B9EB66A124}" destId="{BC2827DD-90F7-4D37-A481-BE11746B1231}" srcOrd="0" destOrd="0" presId="urn:microsoft.com/office/officeart/2005/8/layout/vList2"/>
    <dgm:cxn modelId="{1148DF95-4C57-4304-9F39-AF67075F5D27}" srcId="{B96A91E4-C507-4B36-B8AF-76A83B3F3C45}" destId="{22B970CD-AA6A-449A-A51F-0BB3BF09E212}" srcOrd="2" destOrd="0" parTransId="{EE93F835-6276-4E48-89E1-447C537389A9}" sibTransId="{A1FA0BEB-9376-474C-8906-3678AE028E0B}"/>
    <dgm:cxn modelId="{0699D287-8579-4B5B-BE9C-B8EF399F5D95}" type="presOf" srcId="{D3E26F30-D406-42F7-AC4B-2ABB58CCC9E2}" destId="{619C16D9-4457-48AF-BD7B-1BB1CA3F768F}" srcOrd="0" destOrd="0" presId="urn:microsoft.com/office/officeart/2005/8/layout/vList2"/>
    <dgm:cxn modelId="{F4CCFB40-84C2-4BD7-9BE2-7983B6D761ED}" type="presOf" srcId="{969F3FA4-7AD8-4CFB-8525-3B49ACDC71DF}" destId="{BC2827DD-90F7-4D37-A481-BE11746B1231}" srcOrd="0" destOrd="4" presId="urn:microsoft.com/office/officeart/2005/8/layout/vList2"/>
    <dgm:cxn modelId="{84CDABBD-BD6D-4798-BEE0-B59296ABD3A0}" type="presOf" srcId="{7347C8E7-3129-4653-8515-532B327EC096}" destId="{8742A3C6-A56A-44FA-86E0-F5BED04BAB90}" srcOrd="0" destOrd="0" presId="urn:microsoft.com/office/officeart/2005/8/layout/vList2"/>
    <dgm:cxn modelId="{1DF414FD-73F8-497C-8C37-AEE0F74E2E26}" srcId="{7347C8E7-3129-4653-8515-532B327EC096}" destId="{89691FE2-06CA-4BFC-BFAD-0CCDE7768FB2}" srcOrd="2" destOrd="0" parTransId="{6A89E80C-81F2-4954-BED4-B45101A13415}" sibTransId="{59E18593-19F5-422C-A273-1DC3E2A3C504}"/>
    <dgm:cxn modelId="{1729B175-313A-484B-9229-5CF398F11B17}" srcId="{B96A91E4-C507-4B36-B8AF-76A83B3F3C45}" destId="{6BCC1115-CE63-402B-B5E4-E0E9EF103900}" srcOrd="3" destOrd="0" parTransId="{0018BB69-55D4-4335-890D-8387552AE606}" sibTransId="{49F0FC26-7D95-40E8-A98F-90C5C06C57B0}"/>
    <dgm:cxn modelId="{391C4ED1-E928-4C28-86B0-768DDB962EA5}" type="presOf" srcId="{DAA79D79-4FE2-4A0E-A60F-30D82D36D707}" destId="{4ED8AC0A-9393-4853-A02F-AF4FCD09E2DE}" srcOrd="0" destOrd="0" presId="urn:microsoft.com/office/officeart/2005/8/layout/vList2"/>
    <dgm:cxn modelId="{5354A380-2AA4-41ED-8733-2F8CE48066C1}" srcId="{7347C8E7-3129-4653-8515-532B327EC096}" destId="{DAA79D79-4FE2-4A0E-A60F-30D82D36D707}" srcOrd="0" destOrd="0" parTransId="{B1F20CDE-7849-4508-9980-1A7E023CC1BD}" sibTransId="{755AF73C-7715-45B3-AB77-B5EA02B8AA59}"/>
    <dgm:cxn modelId="{1FF47E49-C7E8-4230-A415-2BEDB3E38EEA}" srcId="{7347C8E7-3129-4653-8515-532B327EC096}" destId="{BE11BD3F-538F-42F9-B128-8A5B302E5E6A}" srcOrd="1" destOrd="0" parTransId="{2E4FC6E7-70B4-43D5-B798-D0F7FEE9C1FF}" sibTransId="{F589D663-2445-4D0C-AD62-FA4BD208CA67}"/>
    <dgm:cxn modelId="{ED11ACF5-64C5-4C2A-B86D-F0F45BABE4B2}" type="presOf" srcId="{B20D96D8-A92F-4883-99C2-353520629B84}" destId="{4ED8AC0A-9393-4853-A02F-AF4FCD09E2DE}" srcOrd="0" destOrd="4" presId="urn:microsoft.com/office/officeart/2005/8/layout/vList2"/>
    <dgm:cxn modelId="{54DA426C-94CF-4B8A-9B36-DFCD0FCD2EB9}" type="presOf" srcId="{BE638865-2E94-4710-86C9-60AA08CB8172}" destId="{BC2827DD-90F7-4D37-A481-BE11746B1231}" srcOrd="0" destOrd="1" presId="urn:microsoft.com/office/officeart/2005/8/layout/vList2"/>
    <dgm:cxn modelId="{63CE2455-B3C5-4271-AD7B-D81C72555771}" srcId="{B96A91E4-C507-4B36-B8AF-76A83B3F3C45}" destId="{BE638865-2E94-4710-86C9-60AA08CB8172}" srcOrd="1" destOrd="0" parTransId="{0A94B3DB-CDBA-4789-AF2F-3CCFE3720A68}" sibTransId="{91ECEC05-8528-4607-BCDA-BF074AA0EE9F}"/>
    <dgm:cxn modelId="{4B13A965-8990-4773-9EE1-A3B6D3AEDB60}" type="presOf" srcId="{B96A91E4-C507-4B36-B8AF-76A83B3F3C45}" destId="{180E89FC-B59C-4D62-9DBF-4296B6725592}" srcOrd="0" destOrd="0" presId="urn:microsoft.com/office/officeart/2005/8/layout/vList2"/>
    <dgm:cxn modelId="{8662710C-7B74-4AE8-9FB4-6DE76C019999}" type="presOf" srcId="{CB0B74CF-EBFA-4CE3-B231-0626DBAAC32E}" destId="{4ED8AC0A-9393-4853-A02F-AF4FCD09E2DE}" srcOrd="0" destOrd="3" presId="urn:microsoft.com/office/officeart/2005/8/layout/vList2"/>
    <dgm:cxn modelId="{E831147C-2F5F-4FAA-9ADA-B6387D9A1487}" type="presOf" srcId="{BE11BD3F-538F-42F9-B128-8A5B302E5E6A}" destId="{4ED8AC0A-9393-4853-A02F-AF4FCD09E2DE}" srcOrd="0" destOrd="1" presId="urn:microsoft.com/office/officeart/2005/8/layout/vList2"/>
    <dgm:cxn modelId="{2F2B0A0B-D7C1-4053-ADE0-A764E6BEF83C}" type="presOf" srcId="{6BCC1115-CE63-402B-B5E4-E0E9EF103900}" destId="{BC2827DD-90F7-4D37-A481-BE11746B1231}" srcOrd="0" destOrd="3" presId="urn:microsoft.com/office/officeart/2005/8/layout/vList2"/>
    <dgm:cxn modelId="{D986E910-FD66-4437-A624-F3F323DCC7AA}" type="presOf" srcId="{22B970CD-AA6A-449A-A51F-0BB3BF09E212}" destId="{BC2827DD-90F7-4D37-A481-BE11746B1231}" srcOrd="0" destOrd="2" presId="urn:microsoft.com/office/officeart/2005/8/layout/vList2"/>
    <dgm:cxn modelId="{799220B4-8CB4-4675-9A81-F753D0A73E0E}" srcId="{B96A91E4-C507-4B36-B8AF-76A83B3F3C45}" destId="{A8858E95-76B9-4CEA-99F0-65D4D9A7BD17}" srcOrd="5" destOrd="0" parTransId="{9788F3EB-F8BE-4C5E-9F8D-388FA586B742}" sibTransId="{F9C382BA-912B-40D1-8FEA-788D768EAD99}"/>
    <dgm:cxn modelId="{2C562D3F-45E6-4A01-BBC8-4FDEF6C05A06}" srcId="{D3E26F30-D406-42F7-AC4B-2ABB58CCC9E2}" destId="{7347C8E7-3129-4653-8515-532B327EC096}" srcOrd="1" destOrd="0" parTransId="{8D56268F-12E6-4115-90FD-ECBAF53659C1}" sibTransId="{9D0DD827-77AF-40B4-AF63-369E9BF9B4F1}"/>
    <dgm:cxn modelId="{A836066F-523A-43F3-B16C-1EF7EB1FDF6B}" srcId="{D3E26F30-D406-42F7-AC4B-2ABB58CCC9E2}" destId="{B96A91E4-C507-4B36-B8AF-76A83B3F3C45}" srcOrd="0" destOrd="0" parTransId="{4D590D08-E62A-4A28-B935-979C24DEBA1E}" sibTransId="{8FE5B9FD-3946-44E6-B728-A1D9F72AED28}"/>
    <dgm:cxn modelId="{84C9A017-3D74-491F-9C4A-0AB2434C85F4}" srcId="{7347C8E7-3129-4653-8515-532B327EC096}" destId="{B20D96D8-A92F-4883-99C2-353520629B84}" srcOrd="4" destOrd="0" parTransId="{F3FC49AE-B164-4A9A-B77F-AC008CFF1B13}" sibTransId="{3FA2A6B6-0A73-4776-BCCF-4546957C6D3F}"/>
    <dgm:cxn modelId="{90AE4D8D-AE44-4448-A4DE-B58857C8169B}" srcId="{B96A91E4-C507-4B36-B8AF-76A83B3F3C45}" destId="{969F3FA4-7AD8-4CFB-8525-3B49ACDC71DF}" srcOrd="4" destOrd="0" parTransId="{DA1C01A4-99A9-401C-95D0-1C3A2B8F93CD}" sibTransId="{1A9C7FE5-0A5F-43D0-8D4D-04F59767FA22}"/>
    <dgm:cxn modelId="{C91D0040-5E54-404C-BD54-67B5E5DFE927}" srcId="{7347C8E7-3129-4653-8515-532B327EC096}" destId="{CB0B74CF-EBFA-4CE3-B231-0626DBAAC32E}" srcOrd="3" destOrd="0" parTransId="{78DF037B-3B51-4F55-94F5-58C458C7991C}" sibTransId="{6659497F-EB77-4A2F-9E59-F32121600133}"/>
    <dgm:cxn modelId="{246C402F-6B42-4EE7-8F0C-AD03B1E29973}" type="presOf" srcId="{A8858E95-76B9-4CEA-99F0-65D4D9A7BD17}" destId="{BC2827DD-90F7-4D37-A481-BE11746B1231}" srcOrd="0" destOrd="5" presId="urn:microsoft.com/office/officeart/2005/8/layout/vList2"/>
    <dgm:cxn modelId="{9B1DE194-4423-4BE5-A7DB-D617B5EB8B76}" type="presOf" srcId="{89691FE2-06CA-4BFC-BFAD-0CCDE7768FB2}" destId="{4ED8AC0A-9393-4853-A02F-AF4FCD09E2DE}" srcOrd="0" destOrd="2" presId="urn:microsoft.com/office/officeart/2005/8/layout/vList2"/>
    <dgm:cxn modelId="{FEC6BB23-390D-47DD-8682-7ABBDCFE4E64}" type="presParOf" srcId="{619C16D9-4457-48AF-BD7B-1BB1CA3F768F}" destId="{180E89FC-B59C-4D62-9DBF-4296B6725592}" srcOrd="0" destOrd="0" presId="urn:microsoft.com/office/officeart/2005/8/layout/vList2"/>
    <dgm:cxn modelId="{A56803BA-43AF-4482-BC4B-513C6F87EFE6}" type="presParOf" srcId="{619C16D9-4457-48AF-BD7B-1BB1CA3F768F}" destId="{BC2827DD-90F7-4D37-A481-BE11746B1231}" srcOrd="1" destOrd="0" presId="urn:microsoft.com/office/officeart/2005/8/layout/vList2"/>
    <dgm:cxn modelId="{59C1FA6F-70DD-464B-96EC-33A0E4981DA7}" type="presParOf" srcId="{619C16D9-4457-48AF-BD7B-1BB1CA3F768F}" destId="{8742A3C6-A56A-44FA-86E0-F5BED04BAB90}" srcOrd="2" destOrd="0" presId="urn:microsoft.com/office/officeart/2005/8/layout/vList2"/>
    <dgm:cxn modelId="{BDFF8065-8B0E-4036-98C3-02334036F72E}" type="presParOf" srcId="{619C16D9-4457-48AF-BD7B-1BB1CA3F768F}" destId="{4ED8AC0A-9393-4853-A02F-AF4FCD09E2DE}"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829AF3-EC23-45DD-A95C-75ADD03911B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72B4CE2-49D1-4B4E-B526-08CBF6B5D6DA}">
      <dgm:prSet phldrT="[Text]" custT="1"/>
      <dgm:spPr/>
      <dgm:t>
        <a:bodyPr/>
        <a:lstStyle/>
        <a:p>
          <a:r>
            <a:rPr lang="en-US" sz="1800" b="1" dirty="0"/>
            <a:t>Employee Input</a:t>
          </a:r>
        </a:p>
      </dgm:t>
    </dgm:pt>
    <dgm:pt modelId="{F90214E0-A0F0-461D-96CD-3A201C26E640}" type="parTrans" cxnId="{7D0F1E93-4642-46C0-BF60-DA100BC2F9FE}">
      <dgm:prSet/>
      <dgm:spPr/>
      <dgm:t>
        <a:bodyPr/>
        <a:lstStyle/>
        <a:p>
          <a:endParaRPr lang="en-US"/>
        </a:p>
      </dgm:t>
    </dgm:pt>
    <dgm:pt modelId="{905D50BC-93B3-43E3-8480-0CC717D630A0}" type="sibTrans" cxnId="{7D0F1E93-4642-46C0-BF60-DA100BC2F9FE}">
      <dgm:prSet/>
      <dgm:spPr/>
      <dgm:t>
        <a:bodyPr/>
        <a:lstStyle/>
        <a:p>
          <a:endParaRPr lang="en-US"/>
        </a:p>
      </dgm:t>
    </dgm:pt>
    <dgm:pt modelId="{B4AB8530-6161-43BB-B33E-5BF1FC537675}">
      <dgm:prSet phldrT="[Text]"/>
      <dgm:spPr>
        <a:solidFill>
          <a:schemeClr val="bg1">
            <a:lumMod val="95000"/>
            <a:alpha val="90000"/>
          </a:schemeClr>
        </a:solidFill>
      </dgm:spPr>
      <dgm:t>
        <a:bodyPr/>
        <a:lstStyle/>
        <a:p>
          <a:pPr rtl="0"/>
          <a:r>
            <a:rPr lang="en-US" b="1" i="0" u="none" strike="noStrike" dirty="0">
              <a:solidFill>
                <a:srgbClr val="000000"/>
              </a:solidFill>
              <a:effectLst/>
              <a:latin typeface="Calibri"/>
            </a:rPr>
            <a:t>Written by employees about themselves</a:t>
          </a:r>
          <a:endParaRPr lang="en-US" b="1" dirty="0"/>
        </a:p>
      </dgm:t>
    </dgm:pt>
    <dgm:pt modelId="{3359E924-EBDF-4483-BA50-AC25A433E629}" type="parTrans" cxnId="{C161E832-F510-4345-92B5-06C981F156BA}">
      <dgm:prSet/>
      <dgm:spPr/>
      <dgm:t>
        <a:bodyPr/>
        <a:lstStyle/>
        <a:p>
          <a:endParaRPr lang="en-US"/>
        </a:p>
      </dgm:t>
    </dgm:pt>
    <dgm:pt modelId="{716A1D2F-57DA-4415-8FE6-D86217889221}" type="sibTrans" cxnId="{C161E832-F510-4345-92B5-06C981F156BA}">
      <dgm:prSet/>
      <dgm:spPr/>
      <dgm:t>
        <a:bodyPr/>
        <a:lstStyle/>
        <a:p>
          <a:endParaRPr lang="en-US"/>
        </a:p>
      </dgm:t>
    </dgm:pt>
    <dgm:pt modelId="{F4421F8C-7951-483C-8D8E-52BC11E39963}">
      <dgm:prSet phldrT="[Text]" custT="1"/>
      <dgm:spPr>
        <a:solidFill>
          <a:srgbClr val="002060"/>
        </a:solidFill>
      </dgm:spPr>
      <dgm:t>
        <a:bodyPr/>
        <a:lstStyle/>
        <a:p>
          <a:r>
            <a:rPr lang="en-US" sz="1800" b="1" dirty="0"/>
            <a:t>Supervisor Evaluation</a:t>
          </a:r>
        </a:p>
      </dgm:t>
    </dgm:pt>
    <dgm:pt modelId="{8FBADC40-145F-4FDB-841A-150929E5940C}" type="parTrans" cxnId="{86EC0C80-222D-42EC-9A4D-A22167120306}">
      <dgm:prSet/>
      <dgm:spPr/>
      <dgm:t>
        <a:bodyPr/>
        <a:lstStyle/>
        <a:p>
          <a:endParaRPr lang="en-US"/>
        </a:p>
      </dgm:t>
    </dgm:pt>
    <dgm:pt modelId="{DB76C88F-583D-44F7-AB25-0A2DEB4BEE3C}" type="sibTrans" cxnId="{86EC0C80-222D-42EC-9A4D-A22167120306}">
      <dgm:prSet/>
      <dgm:spPr/>
      <dgm:t>
        <a:bodyPr/>
        <a:lstStyle/>
        <a:p>
          <a:endParaRPr lang="en-US"/>
        </a:p>
      </dgm:t>
    </dgm:pt>
    <dgm:pt modelId="{C7D65626-D152-4170-9644-57090DFCB419}">
      <dgm:prSet phldrT="[Text]"/>
      <dgm:spPr>
        <a:solidFill>
          <a:schemeClr val="bg1">
            <a:lumMod val="95000"/>
            <a:alpha val="90000"/>
          </a:schemeClr>
        </a:solidFill>
      </dgm:spPr>
      <dgm:t>
        <a:bodyPr/>
        <a:lstStyle/>
        <a:p>
          <a:pPr rtl="0"/>
          <a:r>
            <a:rPr lang="en-US" b="1" i="0" u="none" strike="noStrike" dirty="0">
              <a:solidFill>
                <a:srgbClr val="000000"/>
              </a:solidFill>
              <a:effectLst/>
              <a:latin typeface="Calibri"/>
            </a:rPr>
            <a:t>Written by supervisors about employee performance</a:t>
          </a:r>
          <a:endParaRPr lang="en-US" b="1" dirty="0"/>
        </a:p>
      </dgm:t>
    </dgm:pt>
    <dgm:pt modelId="{02CC40B5-7F63-49B8-A3EF-0824FC9CD90C}" type="parTrans" cxnId="{E91578E4-17A6-41D5-B5E6-D08114458AEE}">
      <dgm:prSet/>
      <dgm:spPr/>
      <dgm:t>
        <a:bodyPr/>
        <a:lstStyle/>
        <a:p>
          <a:endParaRPr lang="en-US"/>
        </a:p>
      </dgm:t>
    </dgm:pt>
    <dgm:pt modelId="{0FEB59CC-C937-4C00-AB75-8950705FA631}" type="sibTrans" cxnId="{E91578E4-17A6-41D5-B5E6-D08114458AEE}">
      <dgm:prSet/>
      <dgm:spPr/>
      <dgm:t>
        <a:bodyPr/>
        <a:lstStyle/>
        <a:p>
          <a:endParaRPr lang="en-US"/>
        </a:p>
      </dgm:t>
    </dgm:pt>
    <dgm:pt modelId="{2A41A5C1-C9DB-4919-9F2B-AB6F1251DADD}">
      <dgm:prSet/>
      <dgm:spPr>
        <a:solidFill>
          <a:schemeClr val="bg1">
            <a:lumMod val="95000"/>
            <a:alpha val="90000"/>
          </a:schemeClr>
        </a:solidFill>
      </dgm:spPr>
      <dgm:t>
        <a:bodyPr/>
        <a:lstStyle/>
        <a:p>
          <a:endParaRPr lang="en-US" b="1" dirty="0">
            <a:effectLst/>
          </a:endParaRPr>
        </a:p>
      </dgm:t>
    </dgm:pt>
    <dgm:pt modelId="{6A4F83B0-A934-4A0E-ADDE-15BE06623DA2}" type="parTrans" cxnId="{B21D61F7-91E3-4F1A-BF4A-EFB44061162D}">
      <dgm:prSet/>
      <dgm:spPr/>
      <dgm:t>
        <a:bodyPr/>
        <a:lstStyle/>
        <a:p>
          <a:endParaRPr lang="en-US"/>
        </a:p>
      </dgm:t>
    </dgm:pt>
    <dgm:pt modelId="{7167512E-B1DC-498D-8D45-FB7B8DBB6904}" type="sibTrans" cxnId="{B21D61F7-91E3-4F1A-BF4A-EFB44061162D}">
      <dgm:prSet/>
      <dgm:spPr/>
      <dgm:t>
        <a:bodyPr/>
        <a:lstStyle/>
        <a:p>
          <a:endParaRPr lang="en-US"/>
        </a:p>
      </dgm:t>
    </dgm:pt>
    <dgm:pt modelId="{449FD73C-FD98-4FD4-9674-7B57947741DC}">
      <dgm:prSet/>
      <dgm:spPr>
        <a:solidFill>
          <a:schemeClr val="bg1">
            <a:lumMod val="95000"/>
            <a:alpha val="90000"/>
          </a:schemeClr>
        </a:solidFill>
      </dgm:spPr>
      <dgm:t>
        <a:bodyPr/>
        <a:lstStyle/>
        <a:p>
          <a:pPr rtl="0"/>
          <a:r>
            <a:rPr lang="en-US" b="1" i="0" u="none" strike="noStrike" dirty="0">
              <a:solidFill>
                <a:srgbClr val="000000"/>
              </a:solidFill>
              <a:effectLst/>
              <a:latin typeface="Calibri"/>
            </a:rPr>
            <a:t>Compares performance during the </a:t>
          </a:r>
          <a:r>
            <a:rPr lang="en-US" b="1" i="0" u="none" strike="noStrike" dirty="0" smtClean="0">
              <a:solidFill>
                <a:srgbClr val="000000"/>
              </a:solidFill>
              <a:effectLst/>
              <a:latin typeface="Calibri"/>
            </a:rPr>
            <a:t> appraisal cycle </a:t>
          </a:r>
          <a:r>
            <a:rPr lang="en-US" b="1" i="0" u="none" strike="noStrike" dirty="0">
              <a:solidFill>
                <a:srgbClr val="000000"/>
              </a:solidFill>
              <a:effectLst/>
              <a:latin typeface="Calibri"/>
            </a:rPr>
            <a:t>to performance elements and standards</a:t>
          </a:r>
          <a:endParaRPr lang="en-US" b="1" i="0" u="none" strike="noStrike" dirty="0">
            <a:effectLst/>
            <a:latin typeface="Arial"/>
          </a:endParaRPr>
        </a:p>
      </dgm:t>
    </dgm:pt>
    <dgm:pt modelId="{64B1962C-4D1C-48AF-A996-FBA6329209A9}" type="parTrans" cxnId="{513F79BC-B42A-4C6B-B1DE-F03CD1B682F4}">
      <dgm:prSet/>
      <dgm:spPr/>
      <dgm:t>
        <a:bodyPr/>
        <a:lstStyle/>
        <a:p>
          <a:endParaRPr lang="en-US"/>
        </a:p>
      </dgm:t>
    </dgm:pt>
    <dgm:pt modelId="{8345AA78-8927-42E3-8767-599F0742B19A}" type="sibTrans" cxnId="{513F79BC-B42A-4C6B-B1DE-F03CD1B682F4}">
      <dgm:prSet/>
      <dgm:spPr/>
      <dgm:t>
        <a:bodyPr/>
        <a:lstStyle/>
        <a:p>
          <a:endParaRPr lang="en-US"/>
        </a:p>
      </dgm:t>
    </dgm:pt>
    <dgm:pt modelId="{19156F91-5BF3-4130-B730-7E32F60AEC80}">
      <dgm:prSet/>
      <dgm:spPr>
        <a:solidFill>
          <a:schemeClr val="bg1">
            <a:lumMod val="95000"/>
            <a:alpha val="90000"/>
          </a:schemeClr>
        </a:solidFill>
      </dgm:spPr>
      <dgm:t>
        <a:bodyPr/>
        <a:lstStyle/>
        <a:p>
          <a:endParaRPr lang="en-US" b="1" dirty="0">
            <a:effectLst/>
          </a:endParaRPr>
        </a:p>
      </dgm:t>
    </dgm:pt>
    <dgm:pt modelId="{F1123FDD-911D-4217-8B1E-5E4F3D39C161}" type="parTrans" cxnId="{65BE8D22-59B4-4E3B-9072-505E7F057F2F}">
      <dgm:prSet/>
      <dgm:spPr/>
      <dgm:t>
        <a:bodyPr/>
        <a:lstStyle/>
        <a:p>
          <a:endParaRPr lang="en-US"/>
        </a:p>
      </dgm:t>
    </dgm:pt>
    <dgm:pt modelId="{A2102C91-BB13-4E3A-BD40-E11C2AFEBE96}" type="sibTrans" cxnId="{65BE8D22-59B4-4E3B-9072-505E7F057F2F}">
      <dgm:prSet/>
      <dgm:spPr/>
      <dgm:t>
        <a:bodyPr/>
        <a:lstStyle/>
        <a:p>
          <a:endParaRPr lang="en-US"/>
        </a:p>
      </dgm:t>
    </dgm:pt>
    <dgm:pt modelId="{F569C900-E1A8-4473-89A3-B65D428603B3}">
      <dgm:prSet/>
      <dgm:spPr>
        <a:solidFill>
          <a:schemeClr val="bg1">
            <a:lumMod val="95000"/>
            <a:alpha val="90000"/>
          </a:schemeClr>
        </a:solidFill>
      </dgm:spPr>
      <dgm:t>
        <a:bodyPr/>
        <a:lstStyle/>
        <a:p>
          <a:pPr rtl="0"/>
          <a:r>
            <a:rPr lang="en-US" b="1" i="0" u="none" strike="noStrike" dirty="0">
              <a:solidFill>
                <a:srgbClr val="000000"/>
              </a:solidFill>
              <a:effectLst/>
              <a:latin typeface="Calibri"/>
            </a:rPr>
            <a:t>Provides opportunity for employee to state accomplishments and impact</a:t>
          </a:r>
          <a:endParaRPr lang="en-US" b="1" i="0" u="none" strike="noStrike" dirty="0">
            <a:effectLst/>
            <a:latin typeface="Arial"/>
          </a:endParaRPr>
        </a:p>
      </dgm:t>
    </dgm:pt>
    <dgm:pt modelId="{31472980-5E35-4F9D-A2D4-4C496A153F53}" type="parTrans" cxnId="{0441D57A-DDFB-4312-929F-89217015B942}">
      <dgm:prSet/>
      <dgm:spPr/>
      <dgm:t>
        <a:bodyPr/>
        <a:lstStyle/>
        <a:p>
          <a:endParaRPr lang="en-US"/>
        </a:p>
      </dgm:t>
    </dgm:pt>
    <dgm:pt modelId="{A3A82FF6-5C40-4E6E-884A-FF1B80F91009}" type="sibTrans" cxnId="{0441D57A-DDFB-4312-929F-89217015B942}">
      <dgm:prSet/>
      <dgm:spPr/>
      <dgm:t>
        <a:bodyPr/>
        <a:lstStyle/>
        <a:p>
          <a:endParaRPr lang="en-US"/>
        </a:p>
      </dgm:t>
    </dgm:pt>
    <dgm:pt modelId="{5ED54A08-AC72-495F-89F1-E66A35FD3816}">
      <dgm:prSet/>
      <dgm:spPr>
        <a:solidFill>
          <a:schemeClr val="bg1">
            <a:lumMod val="95000"/>
            <a:alpha val="90000"/>
          </a:schemeClr>
        </a:solidFill>
      </dgm:spPr>
      <dgm:t>
        <a:bodyPr/>
        <a:lstStyle/>
        <a:p>
          <a:endParaRPr lang="en-US" b="1" dirty="0">
            <a:effectLst/>
          </a:endParaRPr>
        </a:p>
      </dgm:t>
    </dgm:pt>
    <dgm:pt modelId="{707D9B1A-FEDC-4FE5-8E23-DA89F4A2DE74}" type="parTrans" cxnId="{FFA0ED03-FB00-4D34-B37C-7E0E0D52292F}">
      <dgm:prSet/>
      <dgm:spPr/>
      <dgm:t>
        <a:bodyPr/>
        <a:lstStyle/>
        <a:p>
          <a:endParaRPr lang="en-US"/>
        </a:p>
      </dgm:t>
    </dgm:pt>
    <dgm:pt modelId="{29E66A7C-FFFB-4733-B358-44320626D03E}" type="sibTrans" cxnId="{FFA0ED03-FB00-4D34-B37C-7E0E0D52292F}">
      <dgm:prSet/>
      <dgm:spPr/>
      <dgm:t>
        <a:bodyPr/>
        <a:lstStyle/>
        <a:p>
          <a:endParaRPr lang="en-US"/>
        </a:p>
      </dgm:t>
    </dgm:pt>
    <dgm:pt modelId="{0DC54900-C3EC-439E-863C-BD118A5F60DC}">
      <dgm:prSet/>
      <dgm:spPr>
        <a:solidFill>
          <a:schemeClr val="bg1">
            <a:lumMod val="95000"/>
            <a:alpha val="90000"/>
          </a:schemeClr>
        </a:solidFill>
      </dgm:spPr>
      <dgm:t>
        <a:bodyPr/>
        <a:lstStyle/>
        <a:p>
          <a:pPr rtl="0"/>
          <a:r>
            <a:rPr lang="en-US" b="1" i="0" u="none" strike="noStrike" dirty="0">
              <a:solidFill>
                <a:srgbClr val="000000"/>
              </a:solidFill>
              <a:effectLst/>
              <a:latin typeface="Calibri"/>
            </a:rPr>
            <a:t>Focuses on employees’ perception of their strengths and improved performance </a:t>
          </a:r>
          <a:endParaRPr lang="en-US" b="1" i="0" u="none" strike="noStrike" dirty="0">
            <a:effectLst/>
            <a:latin typeface="Arial"/>
          </a:endParaRPr>
        </a:p>
      </dgm:t>
    </dgm:pt>
    <dgm:pt modelId="{EDB3AC29-0D7B-4DFD-984F-8E3DFD99CB01}" type="parTrans" cxnId="{2CE3D15A-5428-4612-9B81-0BFD79A74DAA}">
      <dgm:prSet/>
      <dgm:spPr/>
      <dgm:t>
        <a:bodyPr/>
        <a:lstStyle/>
        <a:p>
          <a:endParaRPr lang="en-US"/>
        </a:p>
      </dgm:t>
    </dgm:pt>
    <dgm:pt modelId="{E7AB19CC-609C-4D64-995B-5FB56A83C6C2}" type="sibTrans" cxnId="{2CE3D15A-5428-4612-9B81-0BFD79A74DAA}">
      <dgm:prSet/>
      <dgm:spPr/>
      <dgm:t>
        <a:bodyPr/>
        <a:lstStyle/>
        <a:p>
          <a:endParaRPr lang="en-US"/>
        </a:p>
      </dgm:t>
    </dgm:pt>
    <dgm:pt modelId="{EA9D063D-30F1-45D0-868A-9FC19BE343CE}">
      <dgm:prSet/>
      <dgm:spPr>
        <a:solidFill>
          <a:schemeClr val="bg1">
            <a:lumMod val="95000"/>
            <a:alpha val="90000"/>
          </a:schemeClr>
        </a:solidFill>
      </dgm:spPr>
      <dgm:t>
        <a:bodyPr/>
        <a:lstStyle/>
        <a:p>
          <a:endParaRPr lang="en-US" b="1" dirty="0">
            <a:effectLst/>
          </a:endParaRPr>
        </a:p>
      </dgm:t>
    </dgm:pt>
    <dgm:pt modelId="{F466E7DC-E155-4919-9287-079284C1D5C6}" type="parTrans" cxnId="{79206A3B-8A17-4BA0-89B0-CA899EE46A3E}">
      <dgm:prSet/>
      <dgm:spPr/>
      <dgm:t>
        <a:bodyPr/>
        <a:lstStyle/>
        <a:p>
          <a:endParaRPr lang="en-US"/>
        </a:p>
      </dgm:t>
    </dgm:pt>
    <dgm:pt modelId="{E8F394B2-1A49-41E6-A9A0-32029426CF43}" type="sibTrans" cxnId="{79206A3B-8A17-4BA0-89B0-CA899EE46A3E}">
      <dgm:prSet/>
      <dgm:spPr/>
      <dgm:t>
        <a:bodyPr/>
        <a:lstStyle/>
        <a:p>
          <a:endParaRPr lang="en-US"/>
        </a:p>
      </dgm:t>
    </dgm:pt>
    <dgm:pt modelId="{D4496DDE-102A-428D-AEE2-E3D1BBF6130A}">
      <dgm:prSet/>
      <dgm:spPr>
        <a:solidFill>
          <a:schemeClr val="bg1">
            <a:lumMod val="95000"/>
            <a:alpha val="90000"/>
          </a:schemeClr>
        </a:solidFill>
      </dgm:spPr>
      <dgm:t>
        <a:bodyPr/>
        <a:lstStyle/>
        <a:p>
          <a:pPr rtl="0"/>
          <a:r>
            <a:rPr lang="en-US" b="1" i="0" u="none" strike="noStrike" dirty="0">
              <a:solidFill>
                <a:srgbClr val="000000"/>
              </a:solidFill>
              <a:effectLst/>
              <a:latin typeface="Calibri"/>
            </a:rPr>
            <a:t>Emphasizes organizational impact of performance</a:t>
          </a:r>
          <a:endParaRPr lang="en-US" b="1" i="0" u="none" strike="noStrike" dirty="0">
            <a:effectLst/>
            <a:latin typeface="Arial"/>
          </a:endParaRPr>
        </a:p>
      </dgm:t>
    </dgm:pt>
    <dgm:pt modelId="{71C48BA6-F3C9-4C63-BBC0-52981FF011D5}" type="parTrans" cxnId="{905C7DCD-A03E-45EA-9FD5-E902F1866E80}">
      <dgm:prSet/>
      <dgm:spPr/>
      <dgm:t>
        <a:bodyPr/>
        <a:lstStyle/>
        <a:p>
          <a:endParaRPr lang="en-US"/>
        </a:p>
      </dgm:t>
    </dgm:pt>
    <dgm:pt modelId="{464D29C3-EB3F-4BB0-8D03-A27CE19E6B4C}" type="sibTrans" cxnId="{905C7DCD-A03E-45EA-9FD5-E902F1866E80}">
      <dgm:prSet/>
      <dgm:spPr/>
      <dgm:t>
        <a:bodyPr/>
        <a:lstStyle/>
        <a:p>
          <a:endParaRPr lang="en-US"/>
        </a:p>
      </dgm:t>
    </dgm:pt>
    <dgm:pt modelId="{B78A7AE7-6E69-473D-A86A-E417E79BE05E}">
      <dgm:prSet/>
      <dgm:spPr>
        <a:solidFill>
          <a:schemeClr val="bg1">
            <a:lumMod val="95000"/>
            <a:alpha val="90000"/>
          </a:schemeClr>
        </a:solidFill>
      </dgm:spPr>
      <dgm:t>
        <a:bodyPr/>
        <a:lstStyle/>
        <a:p>
          <a:endParaRPr lang="en-US" b="1" dirty="0">
            <a:effectLst/>
          </a:endParaRPr>
        </a:p>
      </dgm:t>
    </dgm:pt>
    <dgm:pt modelId="{F7E8246A-7356-4EB0-80BD-0C85280C64CA}" type="parTrans" cxnId="{71194780-49BE-4A1D-8A85-B39040ED871D}">
      <dgm:prSet/>
      <dgm:spPr/>
      <dgm:t>
        <a:bodyPr/>
        <a:lstStyle/>
        <a:p>
          <a:endParaRPr lang="en-US"/>
        </a:p>
      </dgm:t>
    </dgm:pt>
    <dgm:pt modelId="{085F0DD3-4C0B-49AB-98E8-C56946610CF4}" type="sibTrans" cxnId="{71194780-49BE-4A1D-8A85-B39040ED871D}">
      <dgm:prSet/>
      <dgm:spPr/>
      <dgm:t>
        <a:bodyPr/>
        <a:lstStyle/>
        <a:p>
          <a:endParaRPr lang="en-US"/>
        </a:p>
      </dgm:t>
    </dgm:pt>
    <dgm:pt modelId="{C1CEAFFA-1831-44AE-9F16-469FB9F7EA85}">
      <dgm:prSet/>
      <dgm:spPr>
        <a:solidFill>
          <a:schemeClr val="bg1">
            <a:lumMod val="95000"/>
            <a:alpha val="90000"/>
          </a:schemeClr>
        </a:solidFill>
      </dgm:spPr>
      <dgm:t>
        <a:bodyPr/>
        <a:lstStyle/>
        <a:p>
          <a:pPr rtl="0"/>
          <a:r>
            <a:rPr lang="en-US" b="1" i="0" u="none" strike="noStrike" dirty="0">
              <a:solidFill>
                <a:srgbClr val="000000"/>
              </a:solidFill>
              <a:effectLst/>
              <a:latin typeface="Calibri"/>
            </a:rPr>
            <a:t>Makes supportable distinctions in performance above Fully Successful level (if applicable)</a:t>
          </a:r>
          <a:endParaRPr lang="en-US" b="1" i="0" u="none" strike="noStrike" dirty="0">
            <a:effectLst/>
            <a:latin typeface="Arial"/>
          </a:endParaRPr>
        </a:p>
      </dgm:t>
    </dgm:pt>
    <dgm:pt modelId="{82BBC1B6-288C-44EC-8164-76552A8D570D}" type="parTrans" cxnId="{A7CCF4E5-1F0D-416A-A2B4-21CEAA11110C}">
      <dgm:prSet/>
      <dgm:spPr/>
      <dgm:t>
        <a:bodyPr/>
        <a:lstStyle/>
        <a:p>
          <a:endParaRPr lang="en-US"/>
        </a:p>
      </dgm:t>
    </dgm:pt>
    <dgm:pt modelId="{5A4B2C58-AFF7-4BF2-97E7-E7FCEE853DDD}" type="sibTrans" cxnId="{A7CCF4E5-1F0D-416A-A2B4-21CEAA11110C}">
      <dgm:prSet/>
      <dgm:spPr/>
      <dgm:t>
        <a:bodyPr/>
        <a:lstStyle/>
        <a:p>
          <a:endParaRPr lang="en-US"/>
        </a:p>
      </dgm:t>
    </dgm:pt>
    <dgm:pt modelId="{02219805-E6A5-45E2-A836-53FF56CB1944}">
      <dgm:prSet/>
      <dgm:spPr>
        <a:solidFill>
          <a:schemeClr val="bg1">
            <a:lumMod val="95000"/>
            <a:alpha val="90000"/>
          </a:schemeClr>
        </a:solidFill>
      </dgm:spPr>
      <dgm:t>
        <a:bodyPr/>
        <a:lstStyle/>
        <a:p>
          <a:endParaRPr lang="en-US" b="1" dirty="0">
            <a:effectLst/>
          </a:endParaRPr>
        </a:p>
      </dgm:t>
    </dgm:pt>
    <dgm:pt modelId="{5051ADE7-B5D9-445F-B9CA-92863D51F514}" type="parTrans" cxnId="{BFD56A56-317C-47A1-9A68-A8202EB1D0FC}">
      <dgm:prSet/>
      <dgm:spPr/>
      <dgm:t>
        <a:bodyPr/>
        <a:lstStyle/>
        <a:p>
          <a:endParaRPr lang="en-US"/>
        </a:p>
      </dgm:t>
    </dgm:pt>
    <dgm:pt modelId="{436B9525-9086-417E-ADA6-B11C5B6716EF}" type="sibTrans" cxnId="{BFD56A56-317C-47A1-9A68-A8202EB1D0FC}">
      <dgm:prSet/>
      <dgm:spPr/>
      <dgm:t>
        <a:bodyPr/>
        <a:lstStyle/>
        <a:p>
          <a:endParaRPr lang="en-US"/>
        </a:p>
      </dgm:t>
    </dgm:pt>
    <dgm:pt modelId="{4F3F87D7-E74E-4351-A0A3-A42F12D2D5A6}">
      <dgm:prSet/>
      <dgm:spPr>
        <a:solidFill>
          <a:schemeClr val="bg1">
            <a:lumMod val="95000"/>
            <a:alpha val="90000"/>
          </a:schemeClr>
        </a:solidFill>
      </dgm:spPr>
      <dgm:t>
        <a:bodyPr/>
        <a:lstStyle/>
        <a:p>
          <a:pPr rtl="0"/>
          <a:r>
            <a:rPr lang="en-US" b="1" i="0" u="none" strike="noStrike" dirty="0">
              <a:solidFill>
                <a:srgbClr val="000000"/>
              </a:solidFill>
              <a:effectLst/>
              <a:latin typeface="Calibri"/>
            </a:rPr>
            <a:t>Includes awards, recognitions, and compliments received during </a:t>
          </a:r>
          <a:r>
            <a:rPr lang="en-US" b="1" i="0" u="none" strike="noStrike" dirty="0" smtClean="0">
              <a:solidFill>
                <a:srgbClr val="000000"/>
              </a:solidFill>
              <a:effectLst/>
              <a:latin typeface="Calibri"/>
            </a:rPr>
            <a:t>the appraisal cycle </a:t>
          </a:r>
          <a:endParaRPr lang="en-US" b="1" i="0" u="none" strike="noStrike" dirty="0">
            <a:effectLst/>
            <a:latin typeface="Arial"/>
          </a:endParaRPr>
        </a:p>
      </dgm:t>
    </dgm:pt>
    <dgm:pt modelId="{FDE4FB86-C851-4434-82B2-C90C8AEC2351}" type="parTrans" cxnId="{46160A2D-CDE0-42F3-BC45-23F5DD5D670C}">
      <dgm:prSet/>
      <dgm:spPr/>
      <dgm:t>
        <a:bodyPr/>
        <a:lstStyle/>
        <a:p>
          <a:endParaRPr lang="en-US"/>
        </a:p>
      </dgm:t>
    </dgm:pt>
    <dgm:pt modelId="{5B688F42-FEB5-4E94-932D-20546DA997CC}" type="sibTrans" cxnId="{46160A2D-CDE0-42F3-BC45-23F5DD5D670C}">
      <dgm:prSet/>
      <dgm:spPr/>
      <dgm:t>
        <a:bodyPr/>
        <a:lstStyle/>
        <a:p>
          <a:endParaRPr lang="en-US"/>
        </a:p>
      </dgm:t>
    </dgm:pt>
    <dgm:pt modelId="{94CE6985-D47A-4EB6-8688-67F58682E14E}">
      <dgm:prSet/>
      <dgm:spPr>
        <a:solidFill>
          <a:schemeClr val="bg1">
            <a:lumMod val="95000"/>
            <a:alpha val="90000"/>
          </a:schemeClr>
        </a:solidFill>
      </dgm:spPr>
      <dgm:t>
        <a:bodyPr/>
        <a:lstStyle/>
        <a:p>
          <a:endParaRPr lang="en-US" b="1" dirty="0">
            <a:effectLst/>
          </a:endParaRPr>
        </a:p>
      </dgm:t>
    </dgm:pt>
    <dgm:pt modelId="{52748345-F79A-4A8C-A34D-5FA5E6ADC3BC}" type="parTrans" cxnId="{2DCF7261-3995-49AB-98E1-F47580773277}">
      <dgm:prSet/>
      <dgm:spPr/>
      <dgm:t>
        <a:bodyPr/>
        <a:lstStyle/>
        <a:p>
          <a:endParaRPr lang="en-US"/>
        </a:p>
      </dgm:t>
    </dgm:pt>
    <dgm:pt modelId="{9E4B36AC-3412-498C-A72E-A77CF4F192DB}" type="sibTrans" cxnId="{2DCF7261-3995-49AB-98E1-F47580773277}">
      <dgm:prSet/>
      <dgm:spPr/>
      <dgm:t>
        <a:bodyPr/>
        <a:lstStyle/>
        <a:p>
          <a:endParaRPr lang="en-US"/>
        </a:p>
      </dgm:t>
    </dgm:pt>
    <dgm:pt modelId="{34AD8885-C75A-440D-9AA0-FCABC2AA5B12}">
      <dgm:prSet/>
      <dgm:spPr>
        <a:solidFill>
          <a:schemeClr val="bg1">
            <a:lumMod val="95000"/>
            <a:alpha val="90000"/>
          </a:schemeClr>
        </a:solidFill>
      </dgm:spPr>
      <dgm:t>
        <a:bodyPr/>
        <a:lstStyle/>
        <a:p>
          <a:pPr rtl="0"/>
          <a:r>
            <a:rPr lang="en-US" b="1" i="0" u="none" strike="noStrike" dirty="0">
              <a:solidFill>
                <a:srgbClr val="000000"/>
              </a:solidFill>
              <a:effectLst/>
              <a:latin typeface="Calibri"/>
            </a:rPr>
            <a:t>Compares employee</a:t>
          </a:r>
          <a:r>
            <a:rPr lang="en-US" b="1" i="0" u="none" strike="noStrike" baseline="0" dirty="0">
              <a:solidFill>
                <a:srgbClr val="000000"/>
              </a:solidFill>
              <a:effectLst/>
              <a:latin typeface="Calibri"/>
            </a:rPr>
            <a:t> input</a:t>
          </a:r>
          <a:r>
            <a:rPr lang="en-US" b="1" i="0" u="none" strike="noStrike" dirty="0">
              <a:solidFill>
                <a:srgbClr val="000000"/>
              </a:solidFill>
              <a:effectLst/>
              <a:latin typeface="Calibri"/>
            </a:rPr>
            <a:t>, if completed, and performance elements and standards</a:t>
          </a:r>
          <a:endParaRPr lang="en-US" b="1" i="0" u="none" strike="noStrike" dirty="0">
            <a:effectLst/>
            <a:latin typeface="Arial"/>
          </a:endParaRPr>
        </a:p>
      </dgm:t>
    </dgm:pt>
    <dgm:pt modelId="{D9FFF8A1-4D05-41C2-9A62-4E493FB2EACB}" type="parTrans" cxnId="{9871BF3B-0C5C-4267-B792-CE0FC920DC1D}">
      <dgm:prSet/>
      <dgm:spPr/>
      <dgm:t>
        <a:bodyPr/>
        <a:lstStyle/>
        <a:p>
          <a:endParaRPr lang="en-US"/>
        </a:p>
      </dgm:t>
    </dgm:pt>
    <dgm:pt modelId="{9A6D0182-EA91-47C5-A1A1-BC93EADBF345}" type="sibTrans" cxnId="{9871BF3B-0C5C-4267-B792-CE0FC920DC1D}">
      <dgm:prSet/>
      <dgm:spPr/>
      <dgm:t>
        <a:bodyPr/>
        <a:lstStyle/>
        <a:p>
          <a:endParaRPr lang="en-US"/>
        </a:p>
      </dgm:t>
    </dgm:pt>
    <dgm:pt modelId="{8BE193F1-D805-46D9-83B7-3590CC4D21A4}">
      <dgm:prSet/>
      <dgm:spPr>
        <a:solidFill>
          <a:schemeClr val="bg1">
            <a:lumMod val="95000"/>
            <a:alpha val="90000"/>
          </a:schemeClr>
        </a:solidFill>
      </dgm:spPr>
      <dgm:t>
        <a:bodyPr/>
        <a:lstStyle/>
        <a:p>
          <a:endParaRPr lang="en-US" b="1" dirty="0">
            <a:effectLst/>
          </a:endParaRPr>
        </a:p>
      </dgm:t>
    </dgm:pt>
    <dgm:pt modelId="{920227AF-CF69-4710-9A7A-9ED1AEE80B4B}" type="parTrans" cxnId="{B3DDF987-94BF-4AD0-9E7D-2F1B6B6B5A18}">
      <dgm:prSet/>
      <dgm:spPr/>
      <dgm:t>
        <a:bodyPr/>
        <a:lstStyle/>
        <a:p>
          <a:endParaRPr lang="en-US"/>
        </a:p>
      </dgm:t>
    </dgm:pt>
    <dgm:pt modelId="{F3CE256E-69DD-4CE9-AB4A-C06DA91D5DAB}" type="sibTrans" cxnId="{B3DDF987-94BF-4AD0-9E7D-2F1B6B6B5A18}">
      <dgm:prSet/>
      <dgm:spPr/>
      <dgm:t>
        <a:bodyPr/>
        <a:lstStyle/>
        <a:p>
          <a:endParaRPr lang="en-US"/>
        </a:p>
      </dgm:t>
    </dgm:pt>
    <dgm:pt modelId="{0785851F-AFF3-4A6A-BCF9-928E5F102135}">
      <dgm:prSet/>
      <dgm:spPr>
        <a:solidFill>
          <a:schemeClr val="bg1">
            <a:lumMod val="95000"/>
            <a:alpha val="90000"/>
          </a:schemeClr>
        </a:solidFill>
      </dgm:spPr>
      <dgm:t>
        <a:bodyPr/>
        <a:lstStyle/>
        <a:p>
          <a:pPr rtl="0"/>
          <a:r>
            <a:rPr lang="en-US" b="1" i="0" u="none" strike="noStrike" dirty="0">
              <a:solidFill>
                <a:srgbClr val="000000"/>
              </a:solidFill>
              <a:effectLst/>
              <a:latin typeface="Calibri"/>
            </a:rPr>
            <a:t>Provides employees with meaningful, constructive, and candid feedback</a:t>
          </a:r>
          <a:endParaRPr lang="en-US" b="1" i="0" u="none" strike="noStrike" dirty="0">
            <a:effectLst/>
            <a:latin typeface="Arial"/>
          </a:endParaRPr>
        </a:p>
      </dgm:t>
    </dgm:pt>
    <dgm:pt modelId="{D1CF2CF7-78AB-46F3-AA32-44CF1A4FD3DB}" type="parTrans" cxnId="{4197CACD-4548-4070-BBCE-7A8ABB5248E6}">
      <dgm:prSet/>
      <dgm:spPr/>
      <dgm:t>
        <a:bodyPr/>
        <a:lstStyle/>
        <a:p>
          <a:endParaRPr lang="en-US"/>
        </a:p>
      </dgm:t>
    </dgm:pt>
    <dgm:pt modelId="{E4F8498B-FEA9-4745-92AE-310922563EBC}" type="sibTrans" cxnId="{4197CACD-4548-4070-BBCE-7A8ABB5248E6}">
      <dgm:prSet/>
      <dgm:spPr/>
      <dgm:t>
        <a:bodyPr/>
        <a:lstStyle/>
        <a:p>
          <a:endParaRPr lang="en-US"/>
        </a:p>
      </dgm:t>
    </dgm:pt>
    <dgm:pt modelId="{663DB7F3-3A21-49A4-8274-AD4D2457E13B}">
      <dgm:prSet/>
      <dgm:spPr>
        <a:solidFill>
          <a:schemeClr val="bg1">
            <a:lumMod val="95000"/>
            <a:alpha val="90000"/>
          </a:schemeClr>
        </a:solidFill>
      </dgm:spPr>
      <dgm:t>
        <a:bodyPr/>
        <a:lstStyle/>
        <a:p>
          <a:endParaRPr lang="en-US" b="1" dirty="0">
            <a:effectLst/>
          </a:endParaRPr>
        </a:p>
      </dgm:t>
    </dgm:pt>
    <dgm:pt modelId="{7E9C3C3A-4C19-46BF-8091-90DBB8ACB54C}" type="parTrans" cxnId="{EF67A105-C204-441F-B6DF-12A10412D6AF}">
      <dgm:prSet/>
      <dgm:spPr/>
      <dgm:t>
        <a:bodyPr/>
        <a:lstStyle/>
        <a:p>
          <a:endParaRPr lang="en-US"/>
        </a:p>
      </dgm:t>
    </dgm:pt>
    <dgm:pt modelId="{54334BA7-68D6-46D7-8A98-A28A3BC59981}" type="sibTrans" cxnId="{EF67A105-C204-441F-B6DF-12A10412D6AF}">
      <dgm:prSet/>
      <dgm:spPr/>
      <dgm:t>
        <a:bodyPr/>
        <a:lstStyle/>
        <a:p>
          <a:endParaRPr lang="en-US"/>
        </a:p>
      </dgm:t>
    </dgm:pt>
    <dgm:pt modelId="{BE54B979-2F95-48E8-88DA-F37284A0167A}">
      <dgm:prSet/>
      <dgm:spPr>
        <a:solidFill>
          <a:schemeClr val="bg1">
            <a:lumMod val="95000"/>
            <a:alpha val="90000"/>
          </a:schemeClr>
        </a:solidFill>
      </dgm:spPr>
      <dgm:t>
        <a:bodyPr/>
        <a:lstStyle/>
        <a:p>
          <a:pPr rtl="0"/>
          <a:r>
            <a:rPr lang="en-US" b="1" i="0" u="none" strike="noStrike" dirty="0">
              <a:solidFill>
                <a:srgbClr val="000000"/>
              </a:solidFill>
              <a:effectLst/>
              <a:latin typeface="Calibri"/>
            </a:rPr>
            <a:t>Focuses on supervisors’ assessment of strengths, improvement notes, and areas for improvement</a:t>
          </a:r>
          <a:endParaRPr lang="en-US" b="1" i="0" u="none" strike="noStrike" dirty="0">
            <a:effectLst/>
            <a:latin typeface="Arial"/>
          </a:endParaRPr>
        </a:p>
      </dgm:t>
    </dgm:pt>
    <dgm:pt modelId="{99DC5247-4B5F-4CF0-9B80-7C91E618B8A6}" type="parTrans" cxnId="{50776EDE-25A3-45B4-9874-522B2CB59571}">
      <dgm:prSet/>
      <dgm:spPr/>
      <dgm:t>
        <a:bodyPr/>
        <a:lstStyle/>
        <a:p>
          <a:endParaRPr lang="en-US"/>
        </a:p>
      </dgm:t>
    </dgm:pt>
    <dgm:pt modelId="{A237589B-C1E3-4929-A0F1-D81A1A7BC25E}" type="sibTrans" cxnId="{50776EDE-25A3-45B4-9874-522B2CB59571}">
      <dgm:prSet/>
      <dgm:spPr/>
      <dgm:t>
        <a:bodyPr/>
        <a:lstStyle/>
        <a:p>
          <a:endParaRPr lang="en-US"/>
        </a:p>
      </dgm:t>
    </dgm:pt>
    <dgm:pt modelId="{E48114A4-488E-4947-B702-4C9E31A6B659}">
      <dgm:prSet/>
      <dgm:spPr>
        <a:solidFill>
          <a:schemeClr val="bg1">
            <a:lumMod val="95000"/>
            <a:alpha val="90000"/>
          </a:schemeClr>
        </a:solidFill>
      </dgm:spPr>
      <dgm:t>
        <a:bodyPr/>
        <a:lstStyle/>
        <a:p>
          <a:endParaRPr lang="en-US" b="1" dirty="0">
            <a:effectLst/>
          </a:endParaRPr>
        </a:p>
      </dgm:t>
    </dgm:pt>
    <dgm:pt modelId="{B0256357-A8E3-42A5-9150-8F31A4A26BC9}" type="parTrans" cxnId="{3172BE17-8D07-4E00-A44B-A1991ED5D962}">
      <dgm:prSet/>
      <dgm:spPr/>
      <dgm:t>
        <a:bodyPr/>
        <a:lstStyle/>
        <a:p>
          <a:endParaRPr lang="en-US"/>
        </a:p>
      </dgm:t>
    </dgm:pt>
    <dgm:pt modelId="{B553B835-56FB-439C-B760-DBECA8B44BDD}" type="sibTrans" cxnId="{3172BE17-8D07-4E00-A44B-A1991ED5D962}">
      <dgm:prSet/>
      <dgm:spPr/>
      <dgm:t>
        <a:bodyPr/>
        <a:lstStyle/>
        <a:p>
          <a:endParaRPr lang="en-US"/>
        </a:p>
      </dgm:t>
    </dgm:pt>
    <dgm:pt modelId="{1462A133-BC36-4E39-8DFE-E42F02465E95}">
      <dgm:prSet/>
      <dgm:spPr>
        <a:solidFill>
          <a:schemeClr val="bg1">
            <a:lumMod val="95000"/>
            <a:alpha val="90000"/>
          </a:schemeClr>
        </a:solidFill>
      </dgm:spPr>
      <dgm:t>
        <a:bodyPr/>
        <a:lstStyle/>
        <a:p>
          <a:pPr rtl="0"/>
          <a:r>
            <a:rPr lang="en-US" b="1" i="0" u="none" strike="noStrike" dirty="0">
              <a:solidFill>
                <a:srgbClr val="000000"/>
              </a:solidFill>
              <a:effectLst/>
              <a:latin typeface="Calibri"/>
            </a:rPr>
            <a:t>Emphasizes organizational impact of performance</a:t>
          </a:r>
          <a:endParaRPr lang="en-US" b="1" i="0" u="none" strike="noStrike" dirty="0">
            <a:effectLst/>
            <a:latin typeface="Arial"/>
          </a:endParaRPr>
        </a:p>
      </dgm:t>
    </dgm:pt>
    <dgm:pt modelId="{93E28E10-1B39-46DC-B3DB-EC09D9BF5E70}" type="parTrans" cxnId="{284ACC8E-7773-4159-8701-6758F23633A9}">
      <dgm:prSet/>
      <dgm:spPr/>
      <dgm:t>
        <a:bodyPr/>
        <a:lstStyle/>
        <a:p>
          <a:endParaRPr lang="en-US"/>
        </a:p>
      </dgm:t>
    </dgm:pt>
    <dgm:pt modelId="{DB85E232-63D8-409E-92DD-57413BB93E5B}" type="sibTrans" cxnId="{284ACC8E-7773-4159-8701-6758F23633A9}">
      <dgm:prSet/>
      <dgm:spPr/>
      <dgm:t>
        <a:bodyPr/>
        <a:lstStyle/>
        <a:p>
          <a:endParaRPr lang="en-US"/>
        </a:p>
      </dgm:t>
    </dgm:pt>
    <dgm:pt modelId="{96DB9B54-3BDA-437D-B0EE-669378715900}">
      <dgm:prSet/>
      <dgm:spPr>
        <a:solidFill>
          <a:schemeClr val="bg1">
            <a:lumMod val="95000"/>
            <a:alpha val="90000"/>
          </a:schemeClr>
        </a:solidFill>
      </dgm:spPr>
      <dgm:t>
        <a:bodyPr/>
        <a:lstStyle/>
        <a:p>
          <a:endParaRPr lang="en-US" b="1" dirty="0">
            <a:effectLst/>
          </a:endParaRPr>
        </a:p>
      </dgm:t>
    </dgm:pt>
    <dgm:pt modelId="{6C612963-AEBA-46CC-B4A1-5C5B06DF205C}" type="parTrans" cxnId="{F2808529-AA22-4F9B-899E-732FF4770C27}">
      <dgm:prSet/>
      <dgm:spPr/>
      <dgm:t>
        <a:bodyPr/>
        <a:lstStyle/>
        <a:p>
          <a:endParaRPr lang="en-US"/>
        </a:p>
      </dgm:t>
    </dgm:pt>
    <dgm:pt modelId="{D3A2DD7C-F39C-4B6A-8308-CA0CC821D923}" type="sibTrans" cxnId="{F2808529-AA22-4F9B-899E-732FF4770C27}">
      <dgm:prSet/>
      <dgm:spPr/>
      <dgm:t>
        <a:bodyPr/>
        <a:lstStyle/>
        <a:p>
          <a:endParaRPr lang="en-US"/>
        </a:p>
      </dgm:t>
    </dgm:pt>
    <dgm:pt modelId="{403BD268-C7D6-42BF-BA05-DC64F6DBB26F}">
      <dgm:prSet/>
      <dgm:spPr>
        <a:solidFill>
          <a:schemeClr val="bg1">
            <a:lumMod val="95000"/>
            <a:alpha val="90000"/>
          </a:schemeClr>
        </a:solidFill>
      </dgm:spPr>
      <dgm:t>
        <a:bodyPr/>
        <a:lstStyle/>
        <a:p>
          <a:pPr rtl="0"/>
          <a:r>
            <a:rPr lang="en-US" b="1" i="0" u="none" strike="noStrike" dirty="0">
              <a:solidFill>
                <a:srgbClr val="000000"/>
              </a:solidFill>
              <a:effectLst/>
              <a:latin typeface="Calibri"/>
            </a:rPr>
            <a:t>Makes meaningful distinctions in performance and provides supporting documentation of the recommended rating (if applicable)</a:t>
          </a:r>
          <a:endParaRPr lang="en-US" b="1" i="0" u="none" strike="noStrike" dirty="0">
            <a:effectLst/>
            <a:latin typeface="Arial"/>
          </a:endParaRPr>
        </a:p>
      </dgm:t>
    </dgm:pt>
    <dgm:pt modelId="{0E4107FB-E534-4BB0-B82A-10ECF4AF0252}" type="parTrans" cxnId="{B4F531B7-D305-4ECC-9415-44FAEA49999E}">
      <dgm:prSet/>
      <dgm:spPr/>
      <dgm:t>
        <a:bodyPr/>
        <a:lstStyle/>
        <a:p>
          <a:endParaRPr lang="en-US"/>
        </a:p>
      </dgm:t>
    </dgm:pt>
    <dgm:pt modelId="{1F27E962-9125-4244-9326-E2A7FAA5CB0A}" type="sibTrans" cxnId="{B4F531B7-D305-4ECC-9415-44FAEA49999E}">
      <dgm:prSet/>
      <dgm:spPr/>
      <dgm:t>
        <a:bodyPr/>
        <a:lstStyle/>
        <a:p>
          <a:endParaRPr lang="en-US"/>
        </a:p>
      </dgm:t>
    </dgm:pt>
    <dgm:pt modelId="{80D1FC32-4839-4A5F-87B1-FE94D7593A33}">
      <dgm:prSet/>
      <dgm:spPr>
        <a:solidFill>
          <a:schemeClr val="bg1">
            <a:lumMod val="95000"/>
            <a:alpha val="90000"/>
          </a:schemeClr>
        </a:solidFill>
      </dgm:spPr>
      <dgm:t>
        <a:bodyPr/>
        <a:lstStyle/>
        <a:p>
          <a:endParaRPr lang="en-US" b="1" dirty="0">
            <a:effectLst/>
          </a:endParaRPr>
        </a:p>
      </dgm:t>
    </dgm:pt>
    <dgm:pt modelId="{4891E4D8-30D0-48AD-9570-ED1ECF1A717F}" type="parTrans" cxnId="{8F93B9A8-9F06-4AC1-94F1-AFF5D421587A}">
      <dgm:prSet/>
      <dgm:spPr/>
      <dgm:t>
        <a:bodyPr/>
        <a:lstStyle/>
        <a:p>
          <a:endParaRPr lang="en-US"/>
        </a:p>
      </dgm:t>
    </dgm:pt>
    <dgm:pt modelId="{8E8D0C98-66D5-4917-A4E8-260005205B49}" type="sibTrans" cxnId="{8F93B9A8-9F06-4AC1-94F1-AFF5D421587A}">
      <dgm:prSet/>
      <dgm:spPr/>
      <dgm:t>
        <a:bodyPr/>
        <a:lstStyle/>
        <a:p>
          <a:endParaRPr lang="en-US"/>
        </a:p>
      </dgm:t>
    </dgm:pt>
    <dgm:pt modelId="{BC1CAC9B-3DAA-4C60-93DB-C21DCF2F9B6F}">
      <dgm:prSet/>
      <dgm:spPr>
        <a:solidFill>
          <a:schemeClr val="bg1">
            <a:lumMod val="95000"/>
            <a:alpha val="90000"/>
          </a:schemeClr>
        </a:solidFill>
      </dgm:spPr>
      <dgm:t>
        <a:bodyPr/>
        <a:lstStyle/>
        <a:p>
          <a:pPr rtl="0"/>
          <a:r>
            <a:rPr lang="en-US" b="1" i="0" u="none" strike="noStrike" dirty="0">
              <a:solidFill>
                <a:srgbClr val="000000"/>
              </a:solidFill>
              <a:effectLst/>
              <a:latin typeface="Calibri"/>
            </a:rPr>
            <a:t>Includes observations made by other managers,</a:t>
          </a:r>
          <a:r>
            <a:rPr lang="en-US" b="1" i="0" u="none" strike="noStrike" baseline="0" dirty="0">
              <a:solidFill>
                <a:srgbClr val="000000"/>
              </a:solidFill>
              <a:effectLst/>
              <a:latin typeface="Calibri"/>
            </a:rPr>
            <a:t> </a:t>
          </a:r>
          <a:r>
            <a:rPr lang="en-US" b="1" i="0" u="none" strike="noStrike" dirty="0">
              <a:solidFill>
                <a:srgbClr val="000000"/>
              </a:solidFill>
              <a:effectLst/>
              <a:latin typeface="Calibri"/>
            </a:rPr>
            <a:t>supervisors, customers, or peers</a:t>
          </a:r>
          <a:endParaRPr lang="en-US" b="1" i="0" u="none" strike="noStrike" dirty="0">
            <a:effectLst/>
            <a:latin typeface="Arial"/>
          </a:endParaRPr>
        </a:p>
      </dgm:t>
    </dgm:pt>
    <dgm:pt modelId="{4F9E7DF2-054E-404E-AE04-2ACD4CB594F0}" type="parTrans" cxnId="{3DDF2FBF-CDA7-471B-A8F0-117708805EE7}">
      <dgm:prSet/>
      <dgm:spPr/>
      <dgm:t>
        <a:bodyPr/>
        <a:lstStyle/>
        <a:p>
          <a:endParaRPr lang="en-US"/>
        </a:p>
      </dgm:t>
    </dgm:pt>
    <dgm:pt modelId="{DBCE79EF-EDCB-4E99-9325-C116A6C033C7}" type="sibTrans" cxnId="{3DDF2FBF-CDA7-471B-A8F0-117708805EE7}">
      <dgm:prSet/>
      <dgm:spPr/>
      <dgm:t>
        <a:bodyPr/>
        <a:lstStyle/>
        <a:p>
          <a:endParaRPr lang="en-US"/>
        </a:p>
      </dgm:t>
    </dgm:pt>
    <dgm:pt modelId="{D0EAA92E-24BA-411D-BD9B-84A6E50AC11B}">
      <dgm:prSet/>
      <dgm:spPr>
        <a:solidFill>
          <a:schemeClr val="bg1">
            <a:lumMod val="95000"/>
            <a:alpha val="90000"/>
          </a:schemeClr>
        </a:solidFill>
      </dgm:spPr>
      <dgm:t>
        <a:bodyPr/>
        <a:lstStyle/>
        <a:p>
          <a:pPr rtl="0"/>
          <a:endParaRPr lang="en-US" b="1" i="0" u="none" strike="noStrike" dirty="0">
            <a:effectLst/>
            <a:latin typeface="Arial"/>
          </a:endParaRPr>
        </a:p>
      </dgm:t>
    </dgm:pt>
    <dgm:pt modelId="{4FDF87B0-F54B-4A4D-8AAC-5C48C089F9EF}" type="parTrans" cxnId="{F2E44673-5555-469B-80C7-5AFD79429DBC}">
      <dgm:prSet/>
      <dgm:spPr/>
      <dgm:t>
        <a:bodyPr/>
        <a:lstStyle/>
        <a:p>
          <a:endParaRPr lang="en-US"/>
        </a:p>
      </dgm:t>
    </dgm:pt>
    <dgm:pt modelId="{5774E5CE-BBF7-46D5-B059-D2DB43B59187}" type="sibTrans" cxnId="{F2E44673-5555-469B-80C7-5AFD79429DBC}">
      <dgm:prSet/>
      <dgm:spPr/>
      <dgm:t>
        <a:bodyPr/>
        <a:lstStyle/>
        <a:p>
          <a:endParaRPr lang="en-US"/>
        </a:p>
      </dgm:t>
    </dgm:pt>
    <dgm:pt modelId="{CAB2DFAA-ADDE-4401-A596-DE3E32DC84F3}" type="pres">
      <dgm:prSet presAssocID="{4E829AF3-EC23-45DD-A95C-75ADD03911BE}" presName="Name0" presStyleCnt="0">
        <dgm:presLayoutVars>
          <dgm:dir/>
          <dgm:animLvl val="lvl"/>
          <dgm:resizeHandles val="exact"/>
        </dgm:presLayoutVars>
      </dgm:prSet>
      <dgm:spPr/>
      <dgm:t>
        <a:bodyPr/>
        <a:lstStyle/>
        <a:p>
          <a:endParaRPr lang="en-US"/>
        </a:p>
      </dgm:t>
    </dgm:pt>
    <dgm:pt modelId="{2938D148-D2D0-49CB-87CA-9366F9BC5B5E}" type="pres">
      <dgm:prSet presAssocID="{872B4CE2-49D1-4B4E-B526-08CBF6B5D6DA}" presName="composite" presStyleCnt="0"/>
      <dgm:spPr/>
    </dgm:pt>
    <dgm:pt modelId="{6A00FF9B-33B0-47CF-832F-5CDCF57B2C5E}" type="pres">
      <dgm:prSet presAssocID="{872B4CE2-49D1-4B4E-B526-08CBF6B5D6DA}" presName="parTx" presStyleLbl="alignNode1" presStyleIdx="0" presStyleCnt="2">
        <dgm:presLayoutVars>
          <dgm:chMax val="0"/>
          <dgm:chPref val="0"/>
          <dgm:bulletEnabled val="1"/>
        </dgm:presLayoutVars>
      </dgm:prSet>
      <dgm:spPr/>
      <dgm:t>
        <a:bodyPr/>
        <a:lstStyle/>
        <a:p>
          <a:endParaRPr lang="en-US"/>
        </a:p>
      </dgm:t>
    </dgm:pt>
    <dgm:pt modelId="{38EB399F-7BA4-41C7-ABE5-2C356320219C}" type="pres">
      <dgm:prSet presAssocID="{872B4CE2-49D1-4B4E-B526-08CBF6B5D6DA}" presName="desTx" presStyleLbl="alignAccFollowNode1" presStyleIdx="0" presStyleCnt="2">
        <dgm:presLayoutVars>
          <dgm:bulletEnabled val="1"/>
        </dgm:presLayoutVars>
      </dgm:prSet>
      <dgm:spPr/>
      <dgm:t>
        <a:bodyPr/>
        <a:lstStyle/>
        <a:p>
          <a:endParaRPr lang="en-US"/>
        </a:p>
      </dgm:t>
    </dgm:pt>
    <dgm:pt modelId="{CD01128F-7F66-45EE-9709-658B3CA920BF}" type="pres">
      <dgm:prSet presAssocID="{905D50BC-93B3-43E3-8480-0CC717D630A0}" presName="space" presStyleCnt="0"/>
      <dgm:spPr/>
    </dgm:pt>
    <dgm:pt modelId="{6E922952-A076-44A1-89FA-BEA296B1CB2B}" type="pres">
      <dgm:prSet presAssocID="{F4421F8C-7951-483C-8D8E-52BC11E39963}" presName="composite" presStyleCnt="0"/>
      <dgm:spPr/>
    </dgm:pt>
    <dgm:pt modelId="{8280A8A3-734C-475A-BC04-C3FC4EB514E3}" type="pres">
      <dgm:prSet presAssocID="{F4421F8C-7951-483C-8D8E-52BC11E39963}" presName="parTx" presStyleLbl="alignNode1" presStyleIdx="1" presStyleCnt="2" custScaleX="114000">
        <dgm:presLayoutVars>
          <dgm:chMax val="0"/>
          <dgm:chPref val="0"/>
          <dgm:bulletEnabled val="1"/>
        </dgm:presLayoutVars>
      </dgm:prSet>
      <dgm:spPr/>
      <dgm:t>
        <a:bodyPr/>
        <a:lstStyle/>
        <a:p>
          <a:endParaRPr lang="en-US"/>
        </a:p>
      </dgm:t>
    </dgm:pt>
    <dgm:pt modelId="{2F220ED4-7670-4680-8471-23CED45A3ED8}" type="pres">
      <dgm:prSet presAssocID="{F4421F8C-7951-483C-8D8E-52BC11E39963}" presName="desTx" presStyleLbl="alignAccFollowNode1" presStyleIdx="1" presStyleCnt="2" custScaleX="114000">
        <dgm:presLayoutVars>
          <dgm:bulletEnabled val="1"/>
        </dgm:presLayoutVars>
      </dgm:prSet>
      <dgm:spPr/>
      <dgm:t>
        <a:bodyPr/>
        <a:lstStyle/>
        <a:p>
          <a:endParaRPr lang="en-US"/>
        </a:p>
      </dgm:t>
    </dgm:pt>
  </dgm:ptLst>
  <dgm:cxnLst>
    <dgm:cxn modelId="{B3DDF987-94BF-4AD0-9E7D-2F1B6B6B5A18}" srcId="{F4421F8C-7951-483C-8D8E-52BC11E39963}" destId="{8BE193F1-D805-46D9-83B7-3590CC4D21A4}" srcOrd="3" destOrd="0" parTransId="{920227AF-CF69-4710-9A7A-9ED1AEE80B4B}" sibTransId="{F3CE256E-69DD-4CE9-AB4A-C06DA91D5DAB}"/>
    <dgm:cxn modelId="{B4F531B7-D305-4ECC-9415-44FAEA49999E}" srcId="{F4421F8C-7951-483C-8D8E-52BC11E39963}" destId="{403BD268-C7D6-42BF-BA05-DC64F6DBB26F}" srcOrd="10" destOrd="0" parTransId="{0E4107FB-E534-4BB0-B82A-10ECF4AF0252}" sibTransId="{1F27E962-9125-4244-9326-E2A7FAA5CB0A}"/>
    <dgm:cxn modelId="{C161E832-F510-4345-92B5-06C981F156BA}" srcId="{872B4CE2-49D1-4B4E-B526-08CBF6B5D6DA}" destId="{B4AB8530-6161-43BB-B33E-5BF1FC537675}" srcOrd="0" destOrd="0" parTransId="{3359E924-EBDF-4483-BA50-AC25A433E629}" sibTransId="{716A1D2F-57DA-4415-8FE6-D86217889221}"/>
    <dgm:cxn modelId="{E6111C83-97AE-48A3-846D-985015A4A410}" type="presOf" srcId="{F569C900-E1A8-4473-89A3-B65D428603B3}" destId="{38EB399F-7BA4-41C7-ABE5-2C356320219C}" srcOrd="0" destOrd="4" presId="urn:microsoft.com/office/officeart/2005/8/layout/hList1"/>
    <dgm:cxn modelId="{DBBACF28-739A-4CA3-B73B-2471C37CEE64}" type="presOf" srcId="{4F3F87D7-E74E-4351-A0A3-A42F12D2D5A6}" destId="{38EB399F-7BA4-41C7-ABE5-2C356320219C}" srcOrd="0" destOrd="13" presId="urn:microsoft.com/office/officeart/2005/8/layout/hList1"/>
    <dgm:cxn modelId="{626CEF37-31C9-42BD-BA2A-705B93BBB89E}" type="presOf" srcId="{E48114A4-488E-4947-B702-4C9E31A6B659}" destId="{2F220ED4-7670-4680-8471-23CED45A3ED8}" srcOrd="0" destOrd="7" presId="urn:microsoft.com/office/officeart/2005/8/layout/hList1"/>
    <dgm:cxn modelId="{DC849140-78D8-4C26-85B6-5DF46C55629B}" type="presOf" srcId="{BC1CAC9B-3DAA-4C60-93DB-C21DCF2F9B6F}" destId="{2F220ED4-7670-4680-8471-23CED45A3ED8}" srcOrd="0" destOrd="12" presId="urn:microsoft.com/office/officeart/2005/8/layout/hList1"/>
    <dgm:cxn modelId="{513F79BC-B42A-4C6B-B1DE-F03CD1B682F4}" srcId="{872B4CE2-49D1-4B4E-B526-08CBF6B5D6DA}" destId="{449FD73C-FD98-4FD4-9674-7B57947741DC}" srcOrd="2" destOrd="0" parTransId="{64B1962C-4D1C-48AF-A996-FBA6329209A9}" sibTransId="{8345AA78-8927-42E3-8767-599F0742B19A}"/>
    <dgm:cxn modelId="{7DAAD401-3CA8-4771-AED1-79FAFF5CF75F}" type="presOf" srcId="{663DB7F3-3A21-49A4-8274-AD4D2457E13B}" destId="{2F220ED4-7670-4680-8471-23CED45A3ED8}" srcOrd="0" destOrd="5" presId="urn:microsoft.com/office/officeart/2005/8/layout/hList1"/>
    <dgm:cxn modelId="{E91578E4-17A6-41D5-B5E6-D08114458AEE}" srcId="{F4421F8C-7951-483C-8D8E-52BC11E39963}" destId="{C7D65626-D152-4170-9644-57090DFCB419}" srcOrd="0" destOrd="0" parTransId="{02CC40B5-7F63-49B8-A3EF-0824FC9CD90C}" sibTransId="{0FEB59CC-C937-4C00-AB75-8950705FA631}"/>
    <dgm:cxn modelId="{8FBF1BDA-3E9E-492D-9261-3F00BDD02A57}" type="presOf" srcId="{02219805-E6A5-45E2-A836-53FF56CB1944}" destId="{38EB399F-7BA4-41C7-ABE5-2C356320219C}" srcOrd="0" destOrd="12" presId="urn:microsoft.com/office/officeart/2005/8/layout/hList1"/>
    <dgm:cxn modelId="{1E8F8947-9D88-49E7-8133-A5BFE0910C93}" type="presOf" srcId="{94CE6985-D47A-4EB6-8688-67F58682E14E}" destId="{2F220ED4-7670-4680-8471-23CED45A3ED8}" srcOrd="0" destOrd="1" presId="urn:microsoft.com/office/officeart/2005/8/layout/hList1"/>
    <dgm:cxn modelId="{DC42BAB9-73AA-40D9-AB70-FE36CBA085D9}" type="presOf" srcId="{0785851F-AFF3-4A6A-BCF9-928E5F102135}" destId="{2F220ED4-7670-4680-8471-23CED45A3ED8}" srcOrd="0" destOrd="4" presId="urn:microsoft.com/office/officeart/2005/8/layout/hList1"/>
    <dgm:cxn modelId="{2CE3D15A-5428-4612-9B81-0BFD79A74DAA}" srcId="{872B4CE2-49D1-4B4E-B526-08CBF6B5D6DA}" destId="{0DC54900-C3EC-439E-863C-BD118A5F60DC}" srcOrd="6" destOrd="0" parTransId="{EDB3AC29-0D7B-4DFD-984F-8E3DFD99CB01}" sibTransId="{E7AB19CC-609C-4D64-995B-5FB56A83C6C2}"/>
    <dgm:cxn modelId="{BFD39CD3-3E70-4F8E-9B2F-81EABE41F0C6}" type="presOf" srcId="{2A41A5C1-C9DB-4919-9F2B-AB6F1251DADD}" destId="{38EB399F-7BA4-41C7-ABE5-2C356320219C}" srcOrd="0" destOrd="1" presId="urn:microsoft.com/office/officeart/2005/8/layout/hList1"/>
    <dgm:cxn modelId="{03A9E1AD-C00A-43C3-BB64-3E4D34232953}" type="presOf" srcId="{0DC54900-C3EC-439E-863C-BD118A5F60DC}" destId="{38EB399F-7BA4-41C7-ABE5-2C356320219C}" srcOrd="0" destOrd="6" presId="urn:microsoft.com/office/officeart/2005/8/layout/hList1"/>
    <dgm:cxn modelId="{AD4ABBC0-17B6-4CE5-A465-937819A46D39}" type="presOf" srcId="{8BE193F1-D805-46D9-83B7-3590CC4D21A4}" destId="{2F220ED4-7670-4680-8471-23CED45A3ED8}" srcOrd="0" destOrd="3" presId="urn:microsoft.com/office/officeart/2005/8/layout/hList1"/>
    <dgm:cxn modelId="{2AC7737F-6EE0-496A-9DEF-2E104A50B6BD}" type="presOf" srcId="{872B4CE2-49D1-4B4E-B526-08CBF6B5D6DA}" destId="{6A00FF9B-33B0-47CF-832F-5CDCF57B2C5E}" srcOrd="0" destOrd="0" presId="urn:microsoft.com/office/officeart/2005/8/layout/hList1"/>
    <dgm:cxn modelId="{F2808529-AA22-4F9B-899E-732FF4770C27}" srcId="{F4421F8C-7951-483C-8D8E-52BC11E39963}" destId="{96DB9B54-3BDA-437D-B0EE-669378715900}" srcOrd="9" destOrd="0" parTransId="{6C612963-AEBA-46CC-B4A1-5C5B06DF205C}" sibTransId="{D3A2DD7C-F39C-4B6A-8308-CA0CC821D923}"/>
    <dgm:cxn modelId="{4197CACD-4548-4070-BBCE-7A8ABB5248E6}" srcId="{F4421F8C-7951-483C-8D8E-52BC11E39963}" destId="{0785851F-AFF3-4A6A-BCF9-928E5F102135}" srcOrd="4" destOrd="0" parTransId="{D1CF2CF7-78AB-46F3-AA32-44CF1A4FD3DB}" sibTransId="{E4F8498B-FEA9-4745-92AE-310922563EBC}"/>
    <dgm:cxn modelId="{3172BE17-8D07-4E00-A44B-A1991ED5D962}" srcId="{F4421F8C-7951-483C-8D8E-52BC11E39963}" destId="{E48114A4-488E-4947-B702-4C9E31A6B659}" srcOrd="7" destOrd="0" parTransId="{B0256357-A8E3-42A5-9150-8F31A4A26BC9}" sibTransId="{B553B835-56FB-439C-B760-DBECA8B44BDD}"/>
    <dgm:cxn modelId="{2AA40247-F91A-4520-9757-44000BA9CCDE}" type="presOf" srcId="{34AD8885-C75A-440D-9AA0-FCABC2AA5B12}" destId="{2F220ED4-7670-4680-8471-23CED45A3ED8}" srcOrd="0" destOrd="2" presId="urn:microsoft.com/office/officeart/2005/8/layout/hList1"/>
    <dgm:cxn modelId="{8F93B9A8-9F06-4AC1-94F1-AFF5D421587A}" srcId="{F4421F8C-7951-483C-8D8E-52BC11E39963}" destId="{80D1FC32-4839-4A5F-87B1-FE94D7593A33}" srcOrd="11" destOrd="0" parTransId="{4891E4D8-30D0-48AD-9570-ED1ECF1A717F}" sibTransId="{8E8D0C98-66D5-4917-A4E8-260005205B49}"/>
    <dgm:cxn modelId="{EA05411E-AF17-4A79-8E4C-21A0C90247D4}" type="presOf" srcId="{B78A7AE7-6E69-473D-A86A-E417E79BE05E}" destId="{38EB399F-7BA4-41C7-ABE5-2C356320219C}" srcOrd="0" destOrd="9" presId="urn:microsoft.com/office/officeart/2005/8/layout/hList1"/>
    <dgm:cxn modelId="{4A98BFEA-A85A-478D-8702-D8F7BAC236F1}" type="presOf" srcId="{96DB9B54-3BDA-437D-B0EE-669378715900}" destId="{2F220ED4-7670-4680-8471-23CED45A3ED8}" srcOrd="0" destOrd="9" presId="urn:microsoft.com/office/officeart/2005/8/layout/hList1"/>
    <dgm:cxn modelId="{79206A3B-8A17-4BA0-89B0-CA899EE46A3E}" srcId="{872B4CE2-49D1-4B4E-B526-08CBF6B5D6DA}" destId="{EA9D063D-30F1-45D0-868A-9FC19BE343CE}" srcOrd="7" destOrd="0" parTransId="{F466E7DC-E155-4919-9287-079284C1D5C6}" sibTransId="{E8F394B2-1A49-41E6-A9A0-32029426CF43}"/>
    <dgm:cxn modelId="{BFD56A56-317C-47A1-9A68-A8202EB1D0FC}" srcId="{872B4CE2-49D1-4B4E-B526-08CBF6B5D6DA}" destId="{02219805-E6A5-45E2-A836-53FF56CB1944}" srcOrd="12" destOrd="0" parTransId="{5051ADE7-B5D9-445F-B9CA-92863D51F514}" sibTransId="{436B9525-9086-417E-ADA6-B11C5B6716EF}"/>
    <dgm:cxn modelId="{458E80CB-2A6F-4E60-9B01-C2DCBDC82B84}" type="presOf" srcId="{C1CEAFFA-1831-44AE-9F16-469FB9F7EA85}" destId="{38EB399F-7BA4-41C7-ABE5-2C356320219C}" srcOrd="0" destOrd="10" presId="urn:microsoft.com/office/officeart/2005/8/layout/hList1"/>
    <dgm:cxn modelId="{65BE8D22-59B4-4E3B-9072-505E7F057F2F}" srcId="{872B4CE2-49D1-4B4E-B526-08CBF6B5D6DA}" destId="{19156F91-5BF3-4130-B730-7E32F60AEC80}" srcOrd="3" destOrd="0" parTransId="{F1123FDD-911D-4217-8B1E-5E4F3D39C161}" sibTransId="{A2102C91-BB13-4E3A-BD40-E11C2AFEBE96}"/>
    <dgm:cxn modelId="{836386D5-F96C-442A-8BEB-70550922DC80}" type="presOf" srcId="{EA9D063D-30F1-45D0-868A-9FC19BE343CE}" destId="{38EB399F-7BA4-41C7-ABE5-2C356320219C}" srcOrd="0" destOrd="7" presId="urn:microsoft.com/office/officeart/2005/8/layout/hList1"/>
    <dgm:cxn modelId="{CCDA73AB-F4AB-448A-9A8D-C06B489BD43C}" type="presOf" srcId="{1462A133-BC36-4E39-8DFE-E42F02465E95}" destId="{2F220ED4-7670-4680-8471-23CED45A3ED8}" srcOrd="0" destOrd="8" presId="urn:microsoft.com/office/officeart/2005/8/layout/hList1"/>
    <dgm:cxn modelId="{EF67A105-C204-441F-B6DF-12A10412D6AF}" srcId="{F4421F8C-7951-483C-8D8E-52BC11E39963}" destId="{663DB7F3-3A21-49A4-8274-AD4D2457E13B}" srcOrd="5" destOrd="0" parTransId="{7E9C3C3A-4C19-46BF-8091-90DBB8ACB54C}" sibTransId="{54334BA7-68D6-46D7-8A98-A28A3BC59981}"/>
    <dgm:cxn modelId="{64CCF14D-7042-4B31-BD51-7609FD456E66}" type="presOf" srcId="{F4421F8C-7951-483C-8D8E-52BC11E39963}" destId="{8280A8A3-734C-475A-BC04-C3FC4EB514E3}" srcOrd="0" destOrd="0" presId="urn:microsoft.com/office/officeart/2005/8/layout/hList1"/>
    <dgm:cxn modelId="{1DFCF0D5-9C2A-4E6B-B18A-EBC461B52141}" type="presOf" srcId="{403BD268-C7D6-42BF-BA05-DC64F6DBB26F}" destId="{2F220ED4-7670-4680-8471-23CED45A3ED8}" srcOrd="0" destOrd="10" presId="urn:microsoft.com/office/officeart/2005/8/layout/hList1"/>
    <dgm:cxn modelId="{E25964E8-AE79-47B9-BBA1-AE7EB2B0CFC4}" type="presOf" srcId="{449FD73C-FD98-4FD4-9674-7B57947741DC}" destId="{38EB399F-7BA4-41C7-ABE5-2C356320219C}" srcOrd="0" destOrd="2" presId="urn:microsoft.com/office/officeart/2005/8/layout/hList1"/>
    <dgm:cxn modelId="{689E1C07-2505-49C7-BE37-10A3D304F685}" type="presOf" srcId="{C7D65626-D152-4170-9644-57090DFCB419}" destId="{2F220ED4-7670-4680-8471-23CED45A3ED8}" srcOrd="0" destOrd="0" presId="urn:microsoft.com/office/officeart/2005/8/layout/hList1"/>
    <dgm:cxn modelId="{FFA0ED03-FB00-4D34-B37C-7E0E0D52292F}" srcId="{872B4CE2-49D1-4B4E-B526-08CBF6B5D6DA}" destId="{5ED54A08-AC72-495F-89F1-E66A35FD3816}" srcOrd="5" destOrd="0" parTransId="{707D9B1A-FEDC-4FE5-8E23-DA89F4A2DE74}" sibTransId="{29E66A7C-FFFB-4733-B358-44320626D03E}"/>
    <dgm:cxn modelId="{B21D61F7-91E3-4F1A-BF4A-EFB44061162D}" srcId="{872B4CE2-49D1-4B4E-B526-08CBF6B5D6DA}" destId="{2A41A5C1-C9DB-4919-9F2B-AB6F1251DADD}" srcOrd="1" destOrd="0" parTransId="{6A4F83B0-A934-4A0E-ADDE-15BE06623DA2}" sibTransId="{7167512E-B1DC-498D-8D45-FB7B8DBB6904}"/>
    <dgm:cxn modelId="{12FF12F4-0CBA-47EB-B621-E127457F8194}" type="presOf" srcId="{4E829AF3-EC23-45DD-A95C-75ADD03911BE}" destId="{CAB2DFAA-ADDE-4401-A596-DE3E32DC84F3}" srcOrd="0" destOrd="0" presId="urn:microsoft.com/office/officeart/2005/8/layout/hList1"/>
    <dgm:cxn modelId="{F664CEDD-827B-4A20-BBC8-5209335E5BD7}" type="presOf" srcId="{BE54B979-2F95-48E8-88DA-F37284A0167A}" destId="{2F220ED4-7670-4680-8471-23CED45A3ED8}" srcOrd="0" destOrd="6" presId="urn:microsoft.com/office/officeart/2005/8/layout/hList1"/>
    <dgm:cxn modelId="{71194780-49BE-4A1D-8A85-B39040ED871D}" srcId="{872B4CE2-49D1-4B4E-B526-08CBF6B5D6DA}" destId="{B78A7AE7-6E69-473D-A86A-E417E79BE05E}" srcOrd="9" destOrd="0" parTransId="{F7E8246A-7356-4EB0-80BD-0C85280C64CA}" sibTransId="{085F0DD3-4C0B-49AB-98E8-C56946610CF4}"/>
    <dgm:cxn modelId="{3DDF2FBF-CDA7-471B-A8F0-117708805EE7}" srcId="{F4421F8C-7951-483C-8D8E-52BC11E39963}" destId="{BC1CAC9B-3DAA-4C60-93DB-C21DCF2F9B6F}" srcOrd="12" destOrd="0" parTransId="{4F9E7DF2-054E-404E-AE04-2ACD4CB594F0}" sibTransId="{DBCE79EF-EDCB-4E99-9325-C116A6C033C7}"/>
    <dgm:cxn modelId="{86EC0C80-222D-42EC-9A4D-A22167120306}" srcId="{4E829AF3-EC23-45DD-A95C-75ADD03911BE}" destId="{F4421F8C-7951-483C-8D8E-52BC11E39963}" srcOrd="1" destOrd="0" parTransId="{8FBADC40-145F-4FDB-841A-150929E5940C}" sibTransId="{DB76C88F-583D-44F7-AB25-0A2DEB4BEE3C}"/>
    <dgm:cxn modelId="{564C9F6B-210A-4C46-8218-D84D7CA1BACB}" type="presOf" srcId="{D4496DDE-102A-428D-AEE2-E3D1BBF6130A}" destId="{38EB399F-7BA4-41C7-ABE5-2C356320219C}" srcOrd="0" destOrd="8" presId="urn:microsoft.com/office/officeart/2005/8/layout/hList1"/>
    <dgm:cxn modelId="{A7CCF4E5-1F0D-416A-A2B4-21CEAA11110C}" srcId="{872B4CE2-49D1-4B4E-B526-08CBF6B5D6DA}" destId="{C1CEAFFA-1831-44AE-9F16-469FB9F7EA85}" srcOrd="10" destOrd="0" parTransId="{82BBC1B6-288C-44EC-8164-76552A8D570D}" sibTransId="{5A4B2C58-AFF7-4BF2-97E7-E7FCEE853DDD}"/>
    <dgm:cxn modelId="{A8289691-58A3-4BE5-AA30-FC4C522EC0EB}" type="presOf" srcId="{D0EAA92E-24BA-411D-BD9B-84A6E50AC11B}" destId="{38EB399F-7BA4-41C7-ABE5-2C356320219C}" srcOrd="0" destOrd="11" presId="urn:microsoft.com/office/officeart/2005/8/layout/hList1"/>
    <dgm:cxn modelId="{2DCF7261-3995-49AB-98E1-F47580773277}" srcId="{F4421F8C-7951-483C-8D8E-52BC11E39963}" destId="{94CE6985-D47A-4EB6-8688-67F58682E14E}" srcOrd="1" destOrd="0" parTransId="{52748345-F79A-4A8C-A34D-5FA5E6ADC3BC}" sibTransId="{9E4B36AC-3412-498C-A72E-A77CF4F192DB}"/>
    <dgm:cxn modelId="{DCEE9AEC-214E-4EFF-97D2-CE42196C9D9F}" type="presOf" srcId="{B4AB8530-6161-43BB-B33E-5BF1FC537675}" destId="{38EB399F-7BA4-41C7-ABE5-2C356320219C}" srcOrd="0" destOrd="0" presId="urn:microsoft.com/office/officeart/2005/8/layout/hList1"/>
    <dgm:cxn modelId="{CCBEE5B3-1E56-4973-9FD1-C3A750D7CF64}" type="presOf" srcId="{19156F91-5BF3-4130-B730-7E32F60AEC80}" destId="{38EB399F-7BA4-41C7-ABE5-2C356320219C}" srcOrd="0" destOrd="3" presId="urn:microsoft.com/office/officeart/2005/8/layout/hList1"/>
    <dgm:cxn modelId="{56B68AC2-847A-488F-A7E3-4C41CCF2028F}" type="presOf" srcId="{80D1FC32-4839-4A5F-87B1-FE94D7593A33}" destId="{2F220ED4-7670-4680-8471-23CED45A3ED8}" srcOrd="0" destOrd="11" presId="urn:microsoft.com/office/officeart/2005/8/layout/hList1"/>
    <dgm:cxn modelId="{284ACC8E-7773-4159-8701-6758F23633A9}" srcId="{F4421F8C-7951-483C-8D8E-52BC11E39963}" destId="{1462A133-BC36-4E39-8DFE-E42F02465E95}" srcOrd="8" destOrd="0" parTransId="{93E28E10-1B39-46DC-B3DB-EC09D9BF5E70}" sibTransId="{DB85E232-63D8-409E-92DD-57413BB93E5B}"/>
    <dgm:cxn modelId="{46160A2D-CDE0-42F3-BC45-23F5DD5D670C}" srcId="{872B4CE2-49D1-4B4E-B526-08CBF6B5D6DA}" destId="{4F3F87D7-E74E-4351-A0A3-A42F12D2D5A6}" srcOrd="13" destOrd="0" parTransId="{FDE4FB86-C851-4434-82B2-C90C8AEC2351}" sibTransId="{5B688F42-FEB5-4E94-932D-20546DA997CC}"/>
    <dgm:cxn modelId="{7D0F1E93-4642-46C0-BF60-DA100BC2F9FE}" srcId="{4E829AF3-EC23-45DD-A95C-75ADD03911BE}" destId="{872B4CE2-49D1-4B4E-B526-08CBF6B5D6DA}" srcOrd="0" destOrd="0" parTransId="{F90214E0-A0F0-461D-96CD-3A201C26E640}" sibTransId="{905D50BC-93B3-43E3-8480-0CC717D630A0}"/>
    <dgm:cxn modelId="{ABE3794D-4789-46D2-9D21-B06A66522B2B}" type="presOf" srcId="{5ED54A08-AC72-495F-89F1-E66A35FD3816}" destId="{38EB399F-7BA4-41C7-ABE5-2C356320219C}" srcOrd="0" destOrd="5" presId="urn:microsoft.com/office/officeart/2005/8/layout/hList1"/>
    <dgm:cxn modelId="{F2E44673-5555-469B-80C7-5AFD79429DBC}" srcId="{872B4CE2-49D1-4B4E-B526-08CBF6B5D6DA}" destId="{D0EAA92E-24BA-411D-BD9B-84A6E50AC11B}" srcOrd="11" destOrd="0" parTransId="{4FDF87B0-F54B-4A4D-8AAC-5C48C089F9EF}" sibTransId="{5774E5CE-BBF7-46D5-B059-D2DB43B59187}"/>
    <dgm:cxn modelId="{905C7DCD-A03E-45EA-9FD5-E902F1866E80}" srcId="{872B4CE2-49D1-4B4E-B526-08CBF6B5D6DA}" destId="{D4496DDE-102A-428D-AEE2-E3D1BBF6130A}" srcOrd="8" destOrd="0" parTransId="{71C48BA6-F3C9-4C63-BBC0-52981FF011D5}" sibTransId="{464D29C3-EB3F-4BB0-8D03-A27CE19E6B4C}"/>
    <dgm:cxn modelId="{9871BF3B-0C5C-4267-B792-CE0FC920DC1D}" srcId="{F4421F8C-7951-483C-8D8E-52BC11E39963}" destId="{34AD8885-C75A-440D-9AA0-FCABC2AA5B12}" srcOrd="2" destOrd="0" parTransId="{D9FFF8A1-4D05-41C2-9A62-4E493FB2EACB}" sibTransId="{9A6D0182-EA91-47C5-A1A1-BC93EADBF345}"/>
    <dgm:cxn modelId="{50776EDE-25A3-45B4-9874-522B2CB59571}" srcId="{F4421F8C-7951-483C-8D8E-52BC11E39963}" destId="{BE54B979-2F95-48E8-88DA-F37284A0167A}" srcOrd="6" destOrd="0" parTransId="{99DC5247-4B5F-4CF0-9B80-7C91E618B8A6}" sibTransId="{A237589B-C1E3-4929-A0F1-D81A1A7BC25E}"/>
    <dgm:cxn modelId="{0441D57A-DDFB-4312-929F-89217015B942}" srcId="{872B4CE2-49D1-4B4E-B526-08CBF6B5D6DA}" destId="{F569C900-E1A8-4473-89A3-B65D428603B3}" srcOrd="4" destOrd="0" parTransId="{31472980-5E35-4F9D-A2D4-4C496A153F53}" sibTransId="{A3A82FF6-5C40-4E6E-884A-FF1B80F91009}"/>
    <dgm:cxn modelId="{001484B0-1303-4079-98E4-875CB3469630}" type="presParOf" srcId="{CAB2DFAA-ADDE-4401-A596-DE3E32DC84F3}" destId="{2938D148-D2D0-49CB-87CA-9366F9BC5B5E}" srcOrd="0" destOrd="0" presId="urn:microsoft.com/office/officeart/2005/8/layout/hList1"/>
    <dgm:cxn modelId="{DC79BB40-D074-4053-B844-5893ECFE178B}" type="presParOf" srcId="{2938D148-D2D0-49CB-87CA-9366F9BC5B5E}" destId="{6A00FF9B-33B0-47CF-832F-5CDCF57B2C5E}" srcOrd="0" destOrd="0" presId="urn:microsoft.com/office/officeart/2005/8/layout/hList1"/>
    <dgm:cxn modelId="{7F9E6E5F-4B43-407D-9698-5B43AC62FA8E}" type="presParOf" srcId="{2938D148-D2D0-49CB-87CA-9366F9BC5B5E}" destId="{38EB399F-7BA4-41C7-ABE5-2C356320219C}" srcOrd="1" destOrd="0" presId="urn:microsoft.com/office/officeart/2005/8/layout/hList1"/>
    <dgm:cxn modelId="{6D12A8FF-68BD-4D63-894E-0D6D544573CC}" type="presParOf" srcId="{CAB2DFAA-ADDE-4401-A596-DE3E32DC84F3}" destId="{CD01128F-7F66-45EE-9709-658B3CA920BF}" srcOrd="1" destOrd="0" presId="urn:microsoft.com/office/officeart/2005/8/layout/hList1"/>
    <dgm:cxn modelId="{D24E4D9A-D557-43A5-BAD7-6B1205BCE4EA}" type="presParOf" srcId="{CAB2DFAA-ADDE-4401-A596-DE3E32DC84F3}" destId="{6E922952-A076-44A1-89FA-BEA296B1CB2B}" srcOrd="2" destOrd="0" presId="urn:microsoft.com/office/officeart/2005/8/layout/hList1"/>
    <dgm:cxn modelId="{B238E476-F36E-4756-BBEC-3C42E673B517}" type="presParOf" srcId="{6E922952-A076-44A1-89FA-BEA296B1CB2B}" destId="{8280A8A3-734C-475A-BC04-C3FC4EB514E3}" srcOrd="0" destOrd="0" presId="urn:microsoft.com/office/officeart/2005/8/layout/hList1"/>
    <dgm:cxn modelId="{00CF7932-8122-4648-8870-D2996F69746C}" type="presParOf" srcId="{6E922952-A076-44A1-89FA-BEA296B1CB2B}" destId="{2F220ED4-7670-4680-8471-23CED45A3ED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9326684-5A88-411C-A899-0628A2E4F33E}" type="doc">
      <dgm:prSet loTypeId="urn:microsoft.com/office/officeart/2005/8/layout/process1" loCatId="process" qsTypeId="urn:microsoft.com/office/officeart/2005/8/quickstyle/simple2" qsCatId="simple" csTypeId="urn:microsoft.com/office/officeart/2005/8/colors/accent1_2" csCatId="accent1" phldr="1"/>
      <dgm:spPr/>
    </dgm:pt>
    <dgm:pt modelId="{0967A716-1D4E-4681-96E3-94CDE4F4DA2B}">
      <dgm:prSet phldrT="[Text]"/>
      <dgm:spPr>
        <a:solidFill>
          <a:srgbClr val="002060"/>
        </a:solidFill>
      </dgm:spPr>
      <dgm:t>
        <a:bodyPr/>
        <a:lstStyle/>
        <a:p>
          <a:r>
            <a:rPr lang="en-US" dirty="0"/>
            <a:t>Gather the material</a:t>
          </a:r>
        </a:p>
      </dgm:t>
    </dgm:pt>
    <dgm:pt modelId="{0277BD6C-B342-484D-8097-6C93438A4EF4}" type="parTrans" cxnId="{CD909B22-038D-4841-93AD-5DD6211404D5}">
      <dgm:prSet/>
      <dgm:spPr/>
      <dgm:t>
        <a:bodyPr/>
        <a:lstStyle/>
        <a:p>
          <a:endParaRPr lang="en-US"/>
        </a:p>
      </dgm:t>
    </dgm:pt>
    <dgm:pt modelId="{63D43E49-2FD3-4B51-9833-9AF1321CB574}" type="sibTrans" cxnId="{CD909B22-038D-4841-93AD-5DD6211404D5}">
      <dgm:prSet/>
      <dgm:spPr/>
      <dgm:t>
        <a:bodyPr/>
        <a:lstStyle/>
        <a:p>
          <a:endParaRPr lang="en-US" dirty="0"/>
        </a:p>
      </dgm:t>
    </dgm:pt>
    <dgm:pt modelId="{2C57CC1F-7B47-4FA8-8885-9AFD714E5DE3}">
      <dgm:prSet/>
      <dgm:spPr>
        <a:solidFill>
          <a:srgbClr val="002060"/>
        </a:solidFill>
      </dgm:spPr>
      <dgm:t>
        <a:bodyPr/>
        <a:lstStyle/>
        <a:p>
          <a:r>
            <a:rPr lang="en-US" dirty="0"/>
            <a:t>Review and write</a:t>
          </a:r>
        </a:p>
      </dgm:t>
    </dgm:pt>
    <dgm:pt modelId="{1EAA1C69-6588-4F1D-A688-E6EFF00756BC}" type="parTrans" cxnId="{254A957C-BE97-4A74-9DA5-B1D369153AFD}">
      <dgm:prSet/>
      <dgm:spPr/>
      <dgm:t>
        <a:bodyPr/>
        <a:lstStyle/>
        <a:p>
          <a:endParaRPr lang="en-US"/>
        </a:p>
      </dgm:t>
    </dgm:pt>
    <dgm:pt modelId="{6C303C46-E4EB-4038-AD55-6FB6AF1EA964}" type="sibTrans" cxnId="{254A957C-BE97-4A74-9DA5-B1D369153AFD}">
      <dgm:prSet/>
      <dgm:spPr/>
      <dgm:t>
        <a:bodyPr/>
        <a:lstStyle/>
        <a:p>
          <a:endParaRPr lang="en-US" dirty="0"/>
        </a:p>
      </dgm:t>
    </dgm:pt>
    <dgm:pt modelId="{2FEF32AD-D610-43A5-A6C3-DA0B12ACED81}">
      <dgm:prSet/>
      <dgm:spPr>
        <a:solidFill>
          <a:srgbClr val="002060"/>
        </a:solidFill>
      </dgm:spPr>
      <dgm:t>
        <a:bodyPr/>
        <a:lstStyle/>
        <a:p>
          <a:r>
            <a:rPr lang="en-US" dirty="0"/>
            <a:t>Schedule the meeting</a:t>
          </a:r>
        </a:p>
      </dgm:t>
    </dgm:pt>
    <dgm:pt modelId="{2F88A7BA-8A97-4AB7-B7CE-C12375F20706}" type="parTrans" cxnId="{1698F3B8-7D06-4EEE-9D62-2A905C50803A}">
      <dgm:prSet/>
      <dgm:spPr/>
      <dgm:t>
        <a:bodyPr/>
        <a:lstStyle/>
        <a:p>
          <a:endParaRPr lang="en-US"/>
        </a:p>
      </dgm:t>
    </dgm:pt>
    <dgm:pt modelId="{17986D01-6BB5-4F68-BCB1-D0915EC4CA87}" type="sibTrans" cxnId="{1698F3B8-7D06-4EEE-9D62-2A905C50803A}">
      <dgm:prSet/>
      <dgm:spPr/>
      <dgm:t>
        <a:bodyPr/>
        <a:lstStyle/>
        <a:p>
          <a:endParaRPr lang="en-US"/>
        </a:p>
      </dgm:t>
    </dgm:pt>
    <dgm:pt modelId="{93CE5F0C-87D1-4478-A0C5-C9E168324158}" type="pres">
      <dgm:prSet presAssocID="{59326684-5A88-411C-A899-0628A2E4F33E}" presName="Name0" presStyleCnt="0">
        <dgm:presLayoutVars>
          <dgm:dir/>
          <dgm:resizeHandles val="exact"/>
        </dgm:presLayoutVars>
      </dgm:prSet>
      <dgm:spPr/>
    </dgm:pt>
    <dgm:pt modelId="{BFA8A146-E064-4190-B08E-14B4C5A4DB16}" type="pres">
      <dgm:prSet presAssocID="{0967A716-1D4E-4681-96E3-94CDE4F4DA2B}" presName="node" presStyleLbl="node1" presStyleIdx="0" presStyleCnt="3">
        <dgm:presLayoutVars>
          <dgm:bulletEnabled val="1"/>
        </dgm:presLayoutVars>
      </dgm:prSet>
      <dgm:spPr/>
      <dgm:t>
        <a:bodyPr/>
        <a:lstStyle/>
        <a:p>
          <a:endParaRPr lang="en-US"/>
        </a:p>
      </dgm:t>
    </dgm:pt>
    <dgm:pt modelId="{A80827D0-C2AD-48BC-AE1B-830C05B9B3FE}" type="pres">
      <dgm:prSet presAssocID="{63D43E49-2FD3-4B51-9833-9AF1321CB574}" presName="sibTrans" presStyleLbl="sibTrans2D1" presStyleIdx="0" presStyleCnt="2"/>
      <dgm:spPr/>
      <dgm:t>
        <a:bodyPr/>
        <a:lstStyle/>
        <a:p>
          <a:endParaRPr lang="en-US"/>
        </a:p>
      </dgm:t>
    </dgm:pt>
    <dgm:pt modelId="{7AC51503-C3A8-4037-ADA1-2461D049E8A0}" type="pres">
      <dgm:prSet presAssocID="{63D43E49-2FD3-4B51-9833-9AF1321CB574}" presName="connectorText" presStyleLbl="sibTrans2D1" presStyleIdx="0" presStyleCnt="2"/>
      <dgm:spPr/>
      <dgm:t>
        <a:bodyPr/>
        <a:lstStyle/>
        <a:p>
          <a:endParaRPr lang="en-US"/>
        </a:p>
      </dgm:t>
    </dgm:pt>
    <dgm:pt modelId="{4196491E-C1AA-49D6-87E5-91B885737F97}" type="pres">
      <dgm:prSet presAssocID="{2C57CC1F-7B47-4FA8-8885-9AFD714E5DE3}" presName="node" presStyleLbl="node1" presStyleIdx="1" presStyleCnt="3">
        <dgm:presLayoutVars>
          <dgm:bulletEnabled val="1"/>
        </dgm:presLayoutVars>
      </dgm:prSet>
      <dgm:spPr/>
      <dgm:t>
        <a:bodyPr/>
        <a:lstStyle/>
        <a:p>
          <a:endParaRPr lang="en-US"/>
        </a:p>
      </dgm:t>
    </dgm:pt>
    <dgm:pt modelId="{C5274F09-0C47-4A7B-9EFB-6C7E60F0D9AC}" type="pres">
      <dgm:prSet presAssocID="{6C303C46-E4EB-4038-AD55-6FB6AF1EA964}" presName="sibTrans" presStyleLbl="sibTrans2D1" presStyleIdx="1" presStyleCnt="2"/>
      <dgm:spPr/>
      <dgm:t>
        <a:bodyPr/>
        <a:lstStyle/>
        <a:p>
          <a:endParaRPr lang="en-US"/>
        </a:p>
      </dgm:t>
    </dgm:pt>
    <dgm:pt modelId="{A97A6A90-6BC4-459C-A631-78E6FC3C7C12}" type="pres">
      <dgm:prSet presAssocID="{6C303C46-E4EB-4038-AD55-6FB6AF1EA964}" presName="connectorText" presStyleLbl="sibTrans2D1" presStyleIdx="1" presStyleCnt="2"/>
      <dgm:spPr/>
      <dgm:t>
        <a:bodyPr/>
        <a:lstStyle/>
        <a:p>
          <a:endParaRPr lang="en-US"/>
        </a:p>
      </dgm:t>
    </dgm:pt>
    <dgm:pt modelId="{3881B4BE-3E9F-4090-A254-9EAF45BC6972}" type="pres">
      <dgm:prSet presAssocID="{2FEF32AD-D610-43A5-A6C3-DA0B12ACED81}" presName="node" presStyleLbl="node1" presStyleIdx="2" presStyleCnt="3">
        <dgm:presLayoutVars>
          <dgm:bulletEnabled val="1"/>
        </dgm:presLayoutVars>
      </dgm:prSet>
      <dgm:spPr/>
      <dgm:t>
        <a:bodyPr/>
        <a:lstStyle/>
        <a:p>
          <a:endParaRPr lang="en-US"/>
        </a:p>
      </dgm:t>
    </dgm:pt>
  </dgm:ptLst>
  <dgm:cxnLst>
    <dgm:cxn modelId="{1698F3B8-7D06-4EEE-9D62-2A905C50803A}" srcId="{59326684-5A88-411C-A899-0628A2E4F33E}" destId="{2FEF32AD-D610-43A5-A6C3-DA0B12ACED81}" srcOrd="2" destOrd="0" parTransId="{2F88A7BA-8A97-4AB7-B7CE-C12375F20706}" sibTransId="{17986D01-6BB5-4F68-BCB1-D0915EC4CA87}"/>
    <dgm:cxn modelId="{5C136732-E91D-4038-9355-7126E14FAA14}" type="presOf" srcId="{59326684-5A88-411C-A899-0628A2E4F33E}" destId="{93CE5F0C-87D1-4478-A0C5-C9E168324158}" srcOrd="0" destOrd="0" presId="urn:microsoft.com/office/officeart/2005/8/layout/process1"/>
    <dgm:cxn modelId="{FD1DFC0B-6CA8-4C07-AE2E-00A34D540DCF}" type="presOf" srcId="{63D43E49-2FD3-4B51-9833-9AF1321CB574}" destId="{A80827D0-C2AD-48BC-AE1B-830C05B9B3FE}" srcOrd="0" destOrd="0" presId="urn:microsoft.com/office/officeart/2005/8/layout/process1"/>
    <dgm:cxn modelId="{690F05CA-6A99-42D6-B091-0A5ED4AE88A1}" type="presOf" srcId="{6C303C46-E4EB-4038-AD55-6FB6AF1EA964}" destId="{A97A6A90-6BC4-459C-A631-78E6FC3C7C12}" srcOrd="1" destOrd="0" presId="urn:microsoft.com/office/officeart/2005/8/layout/process1"/>
    <dgm:cxn modelId="{35FEDAF7-DF42-4CA0-B838-83CF31B94954}" type="presOf" srcId="{2FEF32AD-D610-43A5-A6C3-DA0B12ACED81}" destId="{3881B4BE-3E9F-4090-A254-9EAF45BC6972}" srcOrd="0" destOrd="0" presId="urn:microsoft.com/office/officeart/2005/8/layout/process1"/>
    <dgm:cxn modelId="{37E93741-4402-4A2C-9F84-638EBA42716D}" type="presOf" srcId="{6C303C46-E4EB-4038-AD55-6FB6AF1EA964}" destId="{C5274F09-0C47-4A7B-9EFB-6C7E60F0D9AC}" srcOrd="0" destOrd="0" presId="urn:microsoft.com/office/officeart/2005/8/layout/process1"/>
    <dgm:cxn modelId="{D4298460-A123-4DAB-8612-59169231C70F}" type="presOf" srcId="{2C57CC1F-7B47-4FA8-8885-9AFD714E5DE3}" destId="{4196491E-C1AA-49D6-87E5-91B885737F97}" srcOrd="0" destOrd="0" presId="urn:microsoft.com/office/officeart/2005/8/layout/process1"/>
    <dgm:cxn modelId="{331DD595-6D2C-4CAA-A6A2-16149E883D97}" type="presOf" srcId="{63D43E49-2FD3-4B51-9833-9AF1321CB574}" destId="{7AC51503-C3A8-4037-ADA1-2461D049E8A0}" srcOrd="1" destOrd="0" presId="urn:microsoft.com/office/officeart/2005/8/layout/process1"/>
    <dgm:cxn modelId="{0A28501D-6233-4E1D-AA34-68FE5152C0BC}" type="presOf" srcId="{0967A716-1D4E-4681-96E3-94CDE4F4DA2B}" destId="{BFA8A146-E064-4190-B08E-14B4C5A4DB16}" srcOrd="0" destOrd="0" presId="urn:microsoft.com/office/officeart/2005/8/layout/process1"/>
    <dgm:cxn modelId="{CD909B22-038D-4841-93AD-5DD6211404D5}" srcId="{59326684-5A88-411C-A899-0628A2E4F33E}" destId="{0967A716-1D4E-4681-96E3-94CDE4F4DA2B}" srcOrd="0" destOrd="0" parTransId="{0277BD6C-B342-484D-8097-6C93438A4EF4}" sibTransId="{63D43E49-2FD3-4B51-9833-9AF1321CB574}"/>
    <dgm:cxn modelId="{254A957C-BE97-4A74-9DA5-B1D369153AFD}" srcId="{59326684-5A88-411C-A899-0628A2E4F33E}" destId="{2C57CC1F-7B47-4FA8-8885-9AFD714E5DE3}" srcOrd="1" destOrd="0" parTransId="{1EAA1C69-6588-4F1D-A688-E6EFF00756BC}" sibTransId="{6C303C46-E4EB-4038-AD55-6FB6AF1EA964}"/>
    <dgm:cxn modelId="{FC1FE3D4-46FB-4052-A99F-52AC6696EED4}" type="presParOf" srcId="{93CE5F0C-87D1-4478-A0C5-C9E168324158}" destId="{BFA8A146-E064-4190-B08E-14B4C5A4DB16}" srcOrd="0" destOrd="0" presId="urn:microsoft.com/office/officeart/2005/8/layout/process1"/>
    <dgm:cxn modelId="{03F5BF10-07C5-40EA-B894-06C459683D15}" type="presParOf" srcId="{93CE5F0C-87D1-4478-A0C5-C9E168324158}" destId="{A80827D0-C2AD-48BC-AE1B-830C05B9B3FE}" srcOrd="1" destOrd="0" presId="urn:microsoft.com/office/officeart/2005/8/layout/process1"/>
    <dgm:cxn modelId="{C96079D5-4E6B-47A7-8980-69D7326ACF77}" type="presParOf" srcId="{A80827D0-C2AD-48BC-AE1B-830C05B9B3FE}" destId="{7AC51503-C3A8-4037-ADA1-2461D049E8A0}" srcOrd="0" destOrd="0" presId="urn:microsoft.com/office/officeart/2005/8/layout/process1"/>
    <dgm:cxn modelId="{E7840118-B920-4C05-A4D0-1D4D2C1397E9}" type="presParOf" srcId="{93CE5F0C-87D1-4478-A0C5-C9E168324158}" destId="{4196491E-C1AA-49D6-87E5-91B885737F97}" srcOrd="2" destOrd="0" presId="urn:microsoft.com/office/officeart/2005/8/layout/process1"/>
    <dgm:cxn modelId="{582892FA-6CED-49C8-A27C-389AC632C9CF}" type="presParOf" srcId="{93CE5F0C-87D1-4478-A0C5-C9E168324158}" destId="{C5274F09-0C47-4A7B-9EFB-6C7E60F0D9AC}" srcOrd="3" destOrd="0" presId="urn:microsoft.com/office/officeart/2005/8/layout/process1"/>
    <dgm:cxn modelId="{16BDBD37-F94B-4FC3-B31A-8D3AB511537A}" type="presParOf" srcId="{C5274F09-0C47-4A7B-9EFB-6C7E60F0D9AC}" destId="{A97A6A90-6BC4-459C-A631-78E6FC3C7C12}" srcOrd="0" destOrd="0" presId="urn:microsoft.com/office/officeart/2005/8/layout/process1"/>
    <dgm:cxn modelId="{E3D967F8-6352-4CA1-AF53-2260F7130B59}" type="presParOf" srcId="{93CE5F0C-87D1-4478-A0C5-C9E168324158}" destId="{3881B4BE-3E9F-4090-A254-9EAF45BC6972}"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737CAA3F-53E0-43B4-92D5-78746B4F18F7}"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3D630E9F-9DF5-4398-9981-757CC0441AA5}">
      <dgm:prSet custT="1"/>
      <dgm:spPr>
        <a:solidFill>
          <a:schemeClr val="accent1">
            <a:lumMod val="75000"/>
          </a:schemeClr>
        </a:solidFill>
      </dgm:spPr>
      <dgm:t>
        <a:bodyPr/>
        <a:lstStyle/>
        <a:p>
          <a:pPr rtl="0"/>
          <a:r>
            <a:rPr lang="en-US" sz="3200" dirty="0">
              <a:solidFill>
                <a:schemeClr val="bg1"/>
              </a:solidFill>
            </a:rPr>
            <a:t>Have all the necessary tools close at hand before starting to write the performance discussion </a:t>
          </a:r>
          <a:r>
            <a:rPr lang="en-US" sz="3200" dirty="0" smtClean="0">
              <a:solidFill>
                <a:schemeClr val="bg1"/>
              </a:solidFill>
            </a:rPr>
            <a:t>narrative.  This includes:</a:t>
          </a:r>
          <a:endParaRPr lang="en-US" sz="3200" dirty="0">
            <a:solidFill>
              <a:schemeClr val="bg1"/>
            </a:solidFill>
          </a:endParaRPr>
        </a:p>
      </dgm:t>
    </dgm:pt>
    <dgm:pt modelId="{EED551A3-C114-47C2-8F01-47B5D80EB59B}" type="parTrans" cxnId="{7C8106CB-1535-4B29-A8B4-8D1854891AAA}">
      <dgm:prSet/>
      <dgm:spPr/>
      <dgm:t>
        <a:bodyPr/>
        <a:lstStyle/>
        <a:p>
          <a:endParaRPr lang="en-US" sz="1200"/>
        </a:p>
      </dgm:t>
    </dgm:pt>
    <dgm:pt modelId="{C6AFD684-83B7-4A6E-A491-FA0E926B5DD0}" type="sibTrans" cxnId="{7C8106CB-1535-4B29-A8B4-8D1854891AAA}">
      <dgm:prSet/>
      <dgm:spPr/>
      <dgm:t>
        <a:bodyPr/>
        <a:lstStyle/>
        <a:p>
          <a:endParaRPr lang="en-US" sz="1200"/>
        </a:p>
      </dgm:t>
    </dgm:pt>
    <dgm:pt modelId="{7B77D3C5-A6F5-48BC-95AD-72503FF0C285}">
      <dgm:prSet custT="1"/>
      <dgm:spPr/>
      <dgm:t>
        <a:bodyPr/>
        <a:lstStyle/>
        <a:p>
          <a:pPr rtl="0"/>
          <a:r>
            <a:rPr lang="en-US" sz="2400" dirty="0"/>
            <a:t>A copy of the employee's performance plan</a:t>
          </a:r>
        </a:p>
      </dgm:t>
    </dgm:pt>
    <dgm:pt modelId="{5DD4EFFB-2535-42C7-ADB5-E0DD3B83B229}" type="parTrans" cxnId="{1984230C-78F5-42B0-B487-1B613499C89D}">
      <dgm:prSet/>
      <dgm:spPr/>
      <dgm:t>
        <a:bodyPr/>
        <a:lstStyle/>
        <a:p>
          <a:endParaRPr lang="en-US" sz="1200"/>
        </a:p>
      </dgm:t>
    </dgm:pt>
    <dgm:pt modelId="{E5EE1D1E-7702-4B08-BB69-B004848707F8}" type="sibTrans" cxnId="{1984230C-78F5-42B0-B487-1B613499C89D}">
      <dgm:prSet/>
      <dgm:spPr/>
      <dgm:t>
        <a:bodyPr/>
        <a:lstStyle/>
        <a:p>
          <a:endParaRPr lang="en-US" sz="1200"/>
        </a:p>
      </dgm:t>
    </dgm:pt>
    <dgm:pt modelId="{55668BBC-29D1-4148-8538-1067F54919AB}">
      <dgm:prSet custT="1"/>
      <dgm:spPr/>
      <dgm:t>
        <a:bodyPr/>
        <a:lstStyle/>
        <a:p>
          <a:pPr rtl="0"/>
          <a:r>
            <a:rPr lang="en-US" sz="2400" dirty="0"/>
            <a:t>Notes of previous meetings </a:t>
          </a:r>
        </a:p>
      </dgm:t>
    </dgm:pt>
    <dgm:pt modelId="{FE294CC7-4400-432D-A340-2107F9ED0CA6}" type="parTrans" cxnId="{2BF7F79D-57B0-4B50-A4DD-8CDF418F5039}">
      <dgm:prSet/>
      <dgm:spPr/>
      <dgm:t>
        <a:bodyPr/>
        <a:lstStyle/>
        <a:p>
          <a:endParaRPr lang="en-US" sz="1200"/>
        </a:p>
      </dgm:t>
    </dgm:pt>
    <dgm:pt modelId="{E8504AB5-0D81-4D3C-BF4A-0E136FACF3E1}" type="sibTrans" cxnId="{2BF7F79D-57B0-4B50-A4DD-8CDF418F5039}">
      <dgm:prSet/>
      <dgm:spPr/>
      <dgm:t>
        <a:bodyPr/>
        <a:lstStyle/>
        <a:p>
          <a:endParaRPr lang="en-US" sz="1200"/>
        </a:p>
      </dgm:t>
    </dgm:pt>
    <dgm:pt modelId="{E7A2DB0E-CE3C-470E-B892-84AD959074E5}">
      <dgm:prSet custT="1"/>
      <dgm:spPr/>
      <dgm:t>
        <a:bodyPr/>
        <a:lstStyle/>
        <a:p>
          <a:pPr rtl="0"/>
          <a:r>
            <a:rPr lang="en-US" sz="2400" dirty="0"/>
            <a:t>Employee input documents</a:t>
          </a:r>
        </a:p>
      </dgm:t>
    </dgm:pt>
    <dgm:pt modelId="{988BEA24-69E5-4088-97DE-24315019541E}" type="parTrans" cxnId="{6998E66B-664A-412D-90FA-F8AAB149F2E4}">
      <dgm:prSet/>
      <dgm:spPr/>
      <dgm:t>
        <a:bodyPr/>
        <a:lstStyle/>
        <a:p>
          <a:endParaRPr lang="en-US" sz="1200"/>
        </a:p>
      </dgm:t>
    </dgm:pt>
    <dgm:pt modelId="{23400B74-1D8E-40A9-AD53-1ADCF04085A2}" type="sibTrans" cxnId="{6998E66B-664A-412D-90FA-F8AAB149F2E4}">
      <dgm:prSet/>
      <dgm:spPr/>
      <dgm:t>
        <a:bodyPr/>
        <a:lstStyle/>
        <a:p>
          <a:endParaRPr lang="en-US" sz="1200"/>
        </a:p>
      </dgm:t>
    </dgm:pt>
    <dgm:pt modelId="{1FCF80D4-1F93-438C-8AA9-C13A8519F2C0}">
      <dgm:prSet custT="1"/>
      <dgm:spPr/>
      <dgm:t>
        <a:bodyPr/>
        <a:lstStyle/>
        <a:p>
          <a:pPr rtl="0"/>
          <a:r>
            <a:rPr lang="en-US" sz="2400" dirty="0"/>
            <a:t>Written or recorded feedback on employee performance from other sources </a:t>
          </a:r>
        </a:p>
      </dgm:t>
    </dgm:pt>
    <dgm:pt modelId="{72AB1ABE-FC54-4F2E-AFE6-621F02635F1F}" type="parTrans" cxnId="{0D3F75FB-D96E-4956-A43A-3FD15EDBDD1E}">
      <dgm:prSet/>
      <dgm:spPr/>
      <dgm:t>
        <a:bodyPr/>
        <a:lstStyle/>
        <a:p>
          <a:endParaRPr lang="en-US" sz="1200"/>
        </a:p>
      </dgm:t>
    </dgm:pt>
    <dgm:pt modelId="{221FB5FC-7EB3-4CB4-BF69-2710FD1A5FE0}" type="sibTrans" cxnId="{0D3F75FB-D96E-4956-A43A-3FD15EDBDD1E}">
      <dgm:prSet/>
      <dgm:spPr/>
      <dgm:t>
        <a:bodyPr/>
        <a:lstStyle/>
        <a:p>
          <a:endParaRPr lang="en-US" sz="1200"/>
        </a:p>
      </dgm:t>
    </dgm:pt>
    <dgm:pt modelId="{8A51503B-60E3-49BF-A334-9FA53B46D6DE}" type="pres">
      <dgm:prSet presAssocID="{737CAA3F-53E0-43B4-92D5-78746B4F18F7}" presName="linear" presStyleCnt="0">
        <dgm:presLayoutVars>
          <dgm:animLvl val="lvl"/>
          <dgm:resizeHandles val="exact"/>
        </dgm:presLayoutVars>
      </dgm:prSet>
      <dgm:spPr/>
      <dgm:t>
        <a:bodyPr/>
        <a:lstStyle/>
        <a:p>
          <a:endParaRPr lang="en-US"/>
        </a:p>
      </dgm:t>
    </dgm:pt>
    <dgm:pt modelId="{41D56721-0A7E-4E84-9611-F31AEC3D0A53}" type="pres">
      <dgm:prSet presAssocID="{3D630E9F-9DF5-4398-9981-757CC0441AA5}" presName="parentText" presStyleLbl="node1" presStyleIdx="0" presStyleCnt="1" custScaleY="112533" custLinFactNeighborY="-29196">
        <dgm:presLayoutVars>
          <dgm:chMax val="0"/>
          <dgm:bulletEnabled val="1"/>
        </dgm:presLayoutVars>
      </dgm:prSet>
      <dgm:spPr/>
      <dgm:t>
        <a:bodyPr/>
        <a:lstStyle/>
        <a:p>
          <a:endParaRPr lang="en-US"/>
        </a:p>
      </dgm:t>
    </dgm:pt>
    <dgm:pt modelId="{2A31F55C-F85F-4BAC-B65C-FC1C5A4E8F5D}" type="pres">
      <dgm:prSet presAssocID="{3D630E9F-9DF5-4398-9981-757CC0441AA5}" presName="childText" presStyleLbl="revTx" presStyleIdx="0" presStyleCnt="1" custLinFactNeighborX="-926" custLinFactNeighborY="-19929">
        <dgm:presLayoutVars>
          <dgm:bulletEnabled val="1"/>
        </dgm:presLayoutVars>
      </dgm:prSet>
      <dgm:spPr/>
      <dgm:t>
        <a:bodyPr/>
        <a:lstStyle/>
        <a:p>
          <a:endParaRPr lang="en-US"/>
        </a:p>
      </dgm:t>
    </dgm:pt>
  </dgm:ptLst>
  <dgm:cxnLst>
    <dgm:cxn modelId="{E8007579-5DFD-463A-98AC-E7DCC3B0589C}" type="presOf" srcId="{7B77D3C5-A6F5-48BC-95AD-72503FF0C285}" destId="{2A31F55C-F85F-4BAC-B65C-FC1C5A4E8F5D}" srcOrd="0" destOrd="0" presId="urn:microsoft.com/office/officeart/2005/8/layout/vList2"/>
    <dgm:cxn modelId="{5F7209AF-9217-4905-86DE-294F9B90519B}" type="presOf" srcId="{E7A2DB0E-CE3C-470E-B892-84AD959074E5}" destId="{2A31F55C-F85F-4BAC-B65C-FC1C5A4E8F5D}" srcOrd="0" destOrd="2" presId="urn:microsoft.com/office/officeart/2005/8/layout/vList2"/>
    <dgm:cxn modelId="{1984230C-78F5-42B0-B487-1B613499C89D}" srcId="{3D630E9F-9DF5-4398-9981-757CC0441AA5}" destId="{7B77D3C5-A6F5-48BC-95AD-72503FF0C285}" srcOrd="0" destOrd="0" parTransId="{5DD4EFFB-2535-42C7-ADB5-E0DD3B83B229}" sibTransId="{E5EE1D1E-7702-4B08-BB69-B004848707F8}"/>
    <dgm:cxn modelId="{5E816B18-F754-4881-AE86-A04352546FAC}" type="presOf" srcId="{3D630E9F-9DF5-4398-9981-757CC0441AA5}" destId="{41D56721-0A7E-4E84-9611-F31AEC3D0A53}" srcOrd="0" destOrd="0" presId="urn:microsoft.com/office/officeart/2005/8/layout/vList2"/>
    <dgm:cxn modelId="{2BF7F79D-57B0-4B50-A4DD-8CDF418F5039}" srcId="{3D630E9F-9DF5-4398-9981-757CC0441AA5}" destId="{55668BBC-29D1-4148-8538-1067F54919AB}" srcOrd="1" destOrd="0" parTransId="{FE294CC7-4400-432D-A340-2107F9ED0CA6}" sibTransId="{E8504AB5-0D81-4D3C-BF4A-0E136FACF3E1}"/>
    <dgm:cxn modelId="{6998E66B-664A-412D-90FA-F8AAB149F2E4}" srcId="{3D630E9F-9DF5-4398-9981-757CC0441AA5}" destId="{E7A2DB0E-CE3C-470E-B892-84AD959074E5}" srcOrd="2" destOrd="0" parTransId="{988BEA24-69E5-4088-97DE-24315019541E}" sibTransId="{23400B74-1D8E-40A9-AD53-1ADCF04085A2}"/>
    <dgm:cxn modelId="{E62E47A0-5108-4593-B582-E11D53F6D991}" type="presOf" srcId="{737CAA3F-53E0-43B4-92D5-78746B4F18F7}" destId="{8A51503B-60E3-49BF-A334-9FA53B46D6DE}" srcOrd="0" destOrd="0" presId="urn:microsoft.com/office/officeart/2005/8/layout/vList2"/>
    <dgm:cxn modelId="{7C8106CB-1535-4B29-A8B4-8D1854891AAA}" srcId="{737CAA3F-53E0-43B4-92D5-78746B4F18F7}" destId="{3D630E9F-9DF5-4398-9981-757CC0441AA5}" srcOrd="0" destOrd="0" parTransId="{EED551A3-C114-47C2-8F01-47B5D80EB59B}" sibTransId="{C6AFD684-83B7-4A6E-A491-FA0E926B5DD0}"/>
    <dgm:cxn modelId="{0D3F75FB-D96E-4956-A43A-3FD15EDBDD1E}" srcId="{3D630E9F-9DF5-4398-9981-757CC0441AA5}" destId="{1FCF80D4-1F93-438C-8AA9-C13A8519F2C0}" srcOrd="3" destOrd="0" parTransId="{72AB1ABE-FC54-4F2E-AFE6-621F02635F1F}" sibTransId="{221FB5FC-7EB3-4CB4-BF69-2710FD1A5FE0}"/>
    <dgm:cxn modelId="{A8463CE7-0328-4FDD-9E80-30FEFC2D4797}" type="presOf" srcId="{1FCF80D4-1F93-438C-8AA9-C13A8519F2C0}" destId="{2A31F55C-F85F-4BAC-B65C-FC1C5A4E8F5D}" srcOrd="0" destOrd="3" presId="urn:microsoft.com/office/officeart/2005/8/layout/vList2"/>
    <dgm:cxn modelId="{419C850E-2D10-4120-A6E0-86673F0EC3B9}" type="presOf" srcId="{55668BBC-29D1-4148-8538-1067F54919AB}" destId="{2A31F55C-F85F-4BAC-B65C-FC1C5A4E8F5D}" srcOrd="0" destOrd="1" presId="urn:microsoft.com/office/officeart/2005/8/layout/vList2"/>
    <dgm:cxn modelId="{50119A25-AC21-4F6F-A7C3-BCC5C7023AC1}" type="presParOf" srcId="{8A51503B-60E3-49BF-A334-9FA53B46D6DE}" destId="{41D56721-0A7E-4E84-9611-F31AEC3D0A53}" srcOrd="0" destOrd="0" presId="urn:microsoft.com/office/officeart/2005/8/layout/vList2"/>
    <dgm:cxn modelId="{95A8BEF8-6AAB-4A8E-A1E5-2CE3CE661BD3}" type="presParOf" srcId="{8A51503B-60E3-49BF-A334-9FA53B46D6DE}" destId="{2A31F55C-F85F-4BAC-B65C-FC1C5A4E8F5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DBC199F-B125-4AD9-BB3E-051B7D4A1E85}" type="datetimeFigureOut">
              <a:rPr lang="en-US" smtClean="0"/>
              <a:t>3/20/2017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87017CE-E867-4E9D-9E2C-552F5E14CE6E}" type="slidenum">
              <a:rPr lang="en-US" smtClean="0"/>
              <a:t>‹#›</a:t>
            </a:fld>
            <a:endParaRPr lang="en-US" dirty="0"/>
          </a:p>
        </p:txBody>
      </p:sp>
    </p:spTree>
    <p:extLst>
      <p:ext uri="{BB962C8B-B14F-4D97-AF65-F5344CB8AC3E}">
        <p14:creationId xmlns:p14="http://schemas.microsoft.com/office/powerpoint/2010/main" val="363573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Transition Message: </a:t>
            </a:r>
            <a:r>
              <a:rPr lang="en-US" b="0" dirty="0"/>
              <a:t>Welcome back.</a:t>
            </a:r>
            <a:r>
              <a:rPr lang="en-US" b="0" baseline="0" dirty="0"/>
              <a:t> </a:t>
            </a:r>
          </a:p>
          <a:p>
            <a:endParaRPr lang="en-US" b="0" baseline="0" dirty="0"/>
          </a:p>
          <a:p>
            <a:pPr defTabSz="927175">
              <a:defRPr/>
            </a:pPr>
            <a:r>
              <a:rPr lang="en-US" b="1" baseline="0" dirty="0"/>
              <a:t>Instructor Notes: </a:t>
            </a:r>
            <a:r>
              <a:rPr lang="en-US" dirty="0"/>
              <a:t>This is the start of Lesson 6: Evaluating Performance. </a:t>
            </a:r>
            <a:endParaRPr lang="en-US" baseline="0" dirty="0"/>
          </a:p>
          <a:p>
            <a:pPr defTabSz="927055">
              <a:defRPr/>
            </a:pPr>
            <a:endParaRPr lang="en-US" baseline="0"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32115363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Transition Message: </a:t>
            </a:r>
            <a:r>
              <a:rPr lang="en-US" b="0" dirty="0"/>
              <a:t>Employees</a:t>
            </a:r>
            <a:r>
              <a:rPr lang="en-US" b="0" baseline="0" dirty="0"/>
              <a:t> are strongly encouraged to provide input into their performance discussions.</a:t>
            </a:r>
            <a:endParaRPr lang="en-US" b="1" dirty="0"/>
          </a:p>
          <a:p>
            <a:endParaRPr lang="en-US" b="1" dirty="0"/>
          </a:p>
          <a:p>
            <a:pPr defTabSz="927175">
              <a:defRPr/>
            </a:pPr>
            <a:r>
              <a:rPr lang="en-US" b="1" dirty="0"/>
              <a:t>Instruction: </a:t>
            </a:r>
            <a:r>
              <a:rPr lang="en-US" dirty="0"/>
              <a:t>Employee input captures the employees perspective of his/her performance against the performance standards and they</a:t>
            </a:r>
            <a:r>
              <a:rPr lang="en-US" baseline="0" dirty="0"/>
              <a:t> a</a:t>
            </a:r>
            <a:r>
              <a:rPr lang="en-US" dirty="0"/>
              <a:t>re encouraged to provide input as part of every performance discussion. </a:t>
            </a:r>
          </a:p>
          <a:p>
            <a:pPr defTabSz="927175">
              <a:defRPr/>
            </a:pPr>
            <a:endParaRPr lang="en-US" dirty="0"/>
          </a:p>
          <a:p>
            <a:pPr defTabSz="927175">
              <a:defRPr/>
            </a:pPr>
            <a:r>
              <a:rPr lang="en-US" dirty="0"/>
              <a:t>Supervisors also complete and communicate evaluations as part of every performance discussion, including the progress review</a:t>
            </a:r>
            <a:r>
              <a:rPr lang="en-US" baseline="0" dirty="0"/>
              <a:t> and final performance appraisal discussion.  </a:t>
            </a:r>
            <a:r>
              <a:rPr lang="en-US" dirty="0"/>
              <a:t>The supervisor’s evaluation should be more than simply a concurrence of what the employee submitted via the employee input. </a:t>
            </a:r>
          </a:p>
          <a:p>
            <a:pPr defTabSz="927175">
              <a:defRPr/>
            </a:pPr>
            <a:endParaRPr lang="en-US" dirty="0"/>
          </a:p>
          <a:p>
            <a:pPr defTabSz="927175">
              <a:defRPr/>
            </a:pPr>
            <a:r>
              <a:rPr lang="en-US" dirty="0"/>
              <a:t>Although the approach to writing employee input is similar, it is important to understand the differences between the two documents. The table on the slide highlights the differences.</a:t>
            </a: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41208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Transition Message:</a:t>
            </a:r>
            <a:r>
              <a:rPr lang="en-US" b="0" dirty="0"/>
              <a:t> Let’s begin</a:t>
            </a:r>
            <a:r>
              <a:rPr lang="en-US" b="0" baseline="0" dirty="0"/>
              <a:t> by discussing how employees and supervisors can prepare for employee performance discussions.</a:t>
            </a:r>
            <a:endParaRPr lang="en-US" b="0" dirty="0"/>
          </a:p>
          <a:p>
            <a:endParaRPr lang="en-US" b="1" dirty="0"/>
          </a:p>
          <a:p>
            <a:pPr defTabSz="927175">
              <a:defRPr/>
            </a:pPr>
            <a:r>
              <a:rPr lang="en-US" b="1" dirty="0"/>
              <a:t>Instruction: </a:t>
            </a:r>
            <a:r>
              <a:rPr lang="en-US" b="0" dirty="0"/>
              <a:t>Conducting</a:t>
            </a:r>
            <a:r>
              <a:rPr lang="en-US" dirty="0"/>
              <a:t> successful performance discussions requires preparation Supervisors may use the following steps to prepare for performance discussions:</a:t>
            </a:r>
          </a:p>
          <a:p>
            <a:pPr defTabSz="927175">
              <a:defRPr/>
            </a:pPr>
            <a:endParaRPr lang="en-US" dirty="0"/>
          </a:p>
          <a:p>
            <a:pPr marL="229612" indent="-229612" defTabSz="927175">
              <a:buFont typeface="+mj-lt"/>
              <a:buAutoNum type="arabicPeriod"/>
              <a:defRPr/>
            </a:pPr>
            <a:r>
              <a:rPr lang="en-US" dirty="0"/>
              <a:t>Gather the material</a:t>
            </a:r>
          </a:p>
          <a:p>
            <a:pPr marL="229612" indent="-229612" defTabSz="927175">
              <a:buFont typeface="+mj-lt"/>
              <a:buAutoNum type="arabicPeriod"/>
              <a:defRPr/>
            </a:pPr>
            <a:r>
              <a:rPr lang="en-US" dirty="0"/>
              <a:t>Review and write</a:t>
            </a:r>
          </a:p>
          <a:p>
            <a:pPr marL="229612" indent="-229612" defTabSz="927175">
              <a:buFont typeface="+mj-lt"/>
              <a:buAutoNum type="arabicPeriod"/>
              <a:defRPr/>
            </a:pPr>
            <a:r>
              <a:rPr lang="en-US" dirty="0"/>
              <a:t>Schedule the meeting</a:t>
            </a:r>
          </a:p>
          <a:p>
            <a:pPr defTabSz="927175">
              <a:defRPr/>
            </a:pPr>
            <a:endParaRPr lang="en-US" dirty="0"/>
          </a:p>
          <a:p>
            <a:pPr defTabSz="927175">
              <a:defRPr/>
            </a:pPr>
            <a:r>
              <a:rPr lang="en-US" dirty="0"/>
              <a:t>We’ll learn more about each of these steps in the following slides. </a:t>
            </a: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797230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Transition Message:</a:t>
            </a:r>
            <a:r>
              <a:rPr lang="en-US" b="0" dirty="0"/>
              <a:t> The first step is to gather the material.</a:t>
            </a:r>
            <a:r>
              <a:rPr lang="en-US" b="0" baseline="0" dirty="0"/>
              <a:t> </a:t>
            </a:r>
            <a:endParaRPr lang="en-US" b="1" dirty="0"/>
          </a:p>
          <a:p>
            <a:endParaRPr lang="en-US" b="1" dirty="0"/>
          </a:p>
          <a:p>
            <a:r>
              <a:rPr lang="en-US" b="1" dirty="0"/>
              <a:t>Instruction: </a:t>
            </a:r>
            <a:r>
              <a:rPr lang="en-US" dirty="0"/>
              <a:t>Supervisors should have all of the necessary tools close at hand before starting to write the performance discussion narrative, including:</a:t>
            </a:r>
          </a:p>
          <a:p>
            <a:pPr lvl="0"/>
            <a:endParaRPr lang="en-US" dirty="0"/>
          </a:p>
          <a:p>
            <a:pPr marL="172209" indent="-172209">
              <a:buFont typeface="Arial" panose="020B0604020202020204" pitchFamily="34" charset="0"/>
              <a:buChar char="•"/>
            </a:pPr>
            <a:r>
              <a:rPr lang="en-US" dirty="0"/>
              <a:t>A copy of the employee's performance plan;</a:t>
            </a:r>
          </a:p>
          <a:p>
            <a:pPr marL="172209" indent="-172209">
              <a:buFont typeface="Arial" panose="020B0604020202020204" pitchFamily="34" charset="0"/>
              <a:buChar char="•"/>
            </a:pPr>
            <a:r>
              <a:rPr lang="en-US" dirty="0"/>
              <a:t>Notes of previous meetings with the employee and discussions, including progress reviews</a:t>
            </a:r>
          </a:p>
          <a:p>
            <a:pPr marL="172209" indent="-172209">
              <a:buFont typeface="Arial" panose="020B0604020202020204" pitchFamily="34" charset="0"/>
              <a:buChar char="•"/>
            </a:pPr>
            <a:r>
              <a:rPr lang="en-US" dirty="0"/>
              <a:t>Employee input documents, which could include a list of completed projects and accomplishments prepared by the employee</a:t>
            </a:r>
          </a:p>
          <a:p>
            <a:pPr marL="172209" indent="-172209">
              <a:buFont typeface="Arial" panose="020B0604020202020204" pitchFamily="34" charset="0"/>
              <a:buChar char="•"/>
            </a:pPr>
            <a:r>
              <a:rPr lang="en-US" dirty="0"/>
              <a:t>Written or recorded feedback on employee performance from other sources (letters of appreciation, customer feedback, etc.)</a:t>
            </a:r>
          </a:p>
          <a:p>
            <a:pPr marL="172209" indent="-172209">
              <a:buFont typeface="Arial" panose="020B0604020202020204" pitchFamily="34" charset="0"/>
              <a:buChar char="•"/>
            </a:pPr>
            <a:r>
              <a:rPr lang="en-US" dirty="0"/>
              <a:t>Policy and instructions that describe the DPMAP  process and procedures</a:t>
            </a:r>
          </a:p>
          <a:p>
            <a:pPr defTabSz="927175">
              <a:defRPr/>
            </a:pPr>
            <a:endParaRPr lang="en-US"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299697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fontScale="77500" lnSpcReduction="20000"/>
          </a:bodyPr>
          <a:lstStyle/>
          <a:p>
            <a:r>
              <a:rPr lang="en-US" b="1" dirty="0"/>
              <a:t>Transition Message: </a:t>
            </a:r>
            <a:r>
              <a:rPr lang="en-US" b="0" dirty="0"/>
              <a:t>The second step</a:t>
            </a:r>
            <a:r>
              <a:rPr lang="en-US" b="0" baseline="0" dirty="0"/>
              <a:t> is to review and write.</a:t>
            </a:r>
            <a:endParaRPr lang="en-US" b="1" dirty="0"/>
          </a:p>
          <a:p>
            <a:endParaRPr lang="en-US" b="1" dirty="0"/>
          </a:p>
          <a:p>
            <a:r>
              <a:rPr lang="en-US" b="1" dirty="0"/>
              <a:t>Instruction: </a:t>
            </a:r>
            <a:r>
              <a:rPr lang="en-US" b="0" dirty="0"/>
              <a:t>Supervisors should t</a:t>
            </a:r>
            <a:r>
              <a:rPr lang="en-US" dirty="0"/>
              <a:t>ake the time to review the employee's </a:t>
            </a:r>
            <a:r>
              <a:rPr lang="en-US" dirty="0" smtClean="0"/>
              <a:t>performance elements </a:t>
            </a:r>
            <a:r>
              <a:rPr lang="en-US" dirty="0"/>
              <a:t>and standards, knowing which and how to measure employee performance based on the standard. Before completion, supervisors should review all the documentation. When writing the narrative, supervisors should consider these points:</a:t>
            </a:r>
            <a:endParaRPr lang="en-US" sz="1100" dirty="0"/>
          </a:p>
          <a:p>
            <a:pPr lvl="0"/>
            <a:endParaRPr lang="en-US" b="1" u="sng" dirty="0"/>
          </a:p>
          <a:p>
            <a:pPr lvl="0"/>
            <a:r>
              <a:rPr lang="en-US" i="1" dirty="0"/>
              <a:t>Responsibilities</a:t>
            </a:r>
            <a:r>
              <a:rPr lang="en-US" i="1" baseline="0" dirty="0"/>
              <a:t> and duties</a:t>
            </a:r>
            <a:r>
              <a:rPr lang="en-US" i="1" dirty="0"/>
              <a:t>:</a:t>
            </a:r>
            <a:endParaRPr lang="en-US" sz="1100" i="1" dirty="0"/>
          </a:p>
          <a:p>
            <a:pPr lvl="0"/>
            <a:endParaRPr lang="en-US" sz="1100" dirty="0"/>
          </a:p>
          <a:p>
            <a:pPr marL="172209" indent="-172209">
              <a:buFont typeface="Arial" panose="020B0604020202020204" pitchFamily="34" charset="0"/>
              <a:buChar char="•"/>
            </a:pPr>
            <a:r>
              <a:rPr lang="en-US" dirty="0"/>
              <a:t>Have the employee's work responsibilities changed? If so, how? </a:t>
            </a:r>
            <a:endParaRPr lang="en-US" sz="1100" dirty="0"/>
          </a:p>
          <a:p>
            <a:pPr marL="172209" indent="-172209">
              <a:buFont typeface="Arial" panose="020B0604020202020204" pitchFamily="34" charset="0"/>
              <a:buChar char="•"/>
            </a:pPr>
            <a:r>
              <a:rPr lang="en-US" dirty="0"/>
              <a:t>Has the employee been assigned additional responsibilities which were not included in the performance plan? If so, consider acknowledging these additional responsibilities in the narrative and the performance interview. Note that additional responsibilities/tasks that are unrelated to the performance plan should not be annotated on the performance documents. Accomplishments that are not related to the plan may be recognized (or corrected) via other means (incentive awards or discipline). </a:t>
            </a:r>
          </a:p>
          <a:p>
            <a:endParaRPr lang="en-US" dirty="0"/>
          </a:p>
          <a:p>
            <a:pPr lvl="0"/>
            <a:r>
              <a:rPr lang="en-US" i="1" dirty="0"/>
              <a:t>Performance:</a:t>
            </a:r>
          </a:p>
          <a:p>
            <a:pPr lvl="0"/>
            <a:endParaRPr lang="en-US" dirty="0"/>
          </a:p>
          <a:p>
            <a:pPr lvl="0"/>
            <a:r>
              <a:rPr lang="en-US" dirty="0"/>
              <a:t>Include performance data for the entire appraisal period, not just the most recent information. The narrative</a:t>
            </a:r>
            <a:r>
              <a:rPr lang="en-US" baseline="0" dirty="0"/>
              <a:t> must </a:t>
            </a:r>
            <a:r>
              <a:rPr lang="en-US" dirty="0"/>
              <a:t>address:</a:t>
            </a:r>
            <a:r>
              <a:rPr lang="en-US" sz="1100" dirty="0"/>
              <a:t> </a:t>
            </a:r>
          </a:p>
          <a:p>
            <a:pPr lvl="0"/>
            <a:endParaRPr lang="en-US" sz="1100" dirty="0"/>
          </a:p>
          <a:p>
            <a:pPr marL="172209" indent="-172209">
              <a:buFont typeface="Arial" panose="020B0604020202020204" pitchFamily="34" charset="0"/>
              <a:buChar char="•"/>
            </a:pPr>
            <a:r>
              <a:rPr lang="en-US" dirty="0"/>
              <a:t>How well the employee performed the assigned responsibilities and the quality and/or timeliness of the employee's accomplishments</a:t>
            </a:r>
            <a:endParaRPr lang="en-US" sz="1100" dirty="0"/>
          </a:p>
          <a:p>
            <a:pPr marL="172209" indent="-172209">
              <a:buFont typeface="Arial" panose="020B0604020202020204" pitchFamily="34" charset="0"/>
              <a:buChar char="•"/>
            </a:pPr>
            <a:r>
              <a:rPr lang="en-US" dirty="0"/>
              <a:t>Whether and how well the employee met performance goals</a:t>
            </a:r>
            <a:endParaRPr lang="en-US" sz="1100" dirty="0"/>
          </a:p>
          <a:p>
            <a:pPr marL="172209" indent="-172209">
              <a:buFont typeface="Arial" panose="020B0604020202020204" pitchFamily="34" charset="0"/>
              <a:buChar char="•"/>
            </a:pPr>
            <a:r>
              <a:rPr lang="en-US" dirty="0"/>
              <a:t>Areas of performance that improved over the performance period</a:t>
            </a:r>
            <a:endParaRPr lang="en-US" sz="1100" dirty="0"/>
          </a:p>
          <a:p>
            <a:pPr marL="172209" indent="-172209">
              <a:buFont typeface="Arial" panose="020B0604020202020204" pitchFamily="34" charset="0"/>
              <a:buChar char="•"/>
            </a:pPr>
            <a:r>
              <a:rPr lang="en-US" dirty="0"/>
              <a:t>Areas of performance that might need improvement</a:t>
            </a:r>
            <a:endParaRPr lang="en-US" sz="1100" dirty="0"/>
          </a:p>
          <a:p>
            <a:r>
              <a:rPr lang="en-US" dirty="0"/>
              <a:t> </a:t>
            </a:r>
            <a:endParaRPr lang="en-US" sz="1100" dirty="0"/>
          </a:p>
          <a:p>
            <a:pPr lvl="0"/>
            <a:r>
              <a:rPr lang="en-US" i="1" dirty="0"/>
              <a:t>Developmental needs:</a:t>
            </a:r>
          </a:p>
          <a:p>
            <a:pPr lvl="0"/>
            <a:endParaRPr lang="en-US" dirty="0"/>
          </a:p>
          <a:p>
            <a:pPr marL="172209" indent="-172209">
              <a:buFont typeface="Arial" panose="020B0604020202020204" pitchFamily="34" charset="0"/>
              <a:buChar char="•"/>
            </a:pPr>
            <a:r>
              <a:rPr lang="en-US" dirty="0"/>
              <a:t>Did the employee accomplish</a:t>
            </a:r>
            <a:r>
              <a:rPr lang="en-US" baseline="0" dirty="0"/>
              <a:t> the identified developmental activities? If not, why not? </a:t>
            </a:r>
          </a:p>
          <a:p>
            <a:pPr marL="172209" indent="-172209">
              <a:buFont typeface="Arial" panose="020B0604020202020204" pitchFamily="34" charset="0"/>
              <a:buChar char="•"/>
            </a:pPr>
            <a:r>
              <a:rPr lang="en-US" baseline="0" dirty="0"/>
              <a:t>Were there external reasons why the developmental needs were not addressed? </a:t>
            </a:r>
          </a:p>
          <a:p>
            <a:pPr marL="172209" indent="-172209">
              <a:buFont typeface="Arial" panose="020B0604020202020204" pitchFamily="34" charset="0"/>
              <a:buChar char="•"/>
            </a:pPr>
            <a:r>
              <a:rPr lang="en-US" baseline="0" dirty="0"/>
              <a:t>Did the supervisor support the employee in carving out the time required to accomplish the activities? Any developmental activities not completed should be reevaluated when the next performance plan is written.</a:t>
            </a:r>
            <a:endParaRPr lang="en-US"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4068201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lnSpcReduction="10000"/>
          </a:bodyPr>
          <a:lstStyle/>
          <a:p>
            <a:r>
              <a:rPr lang="en-US" b="1" dirty="0"/>
              <a:t>Transition Message:</a:t>
            </a:r>
            <a:r>
              <a:rPr lang="en-US" baseline="0" dirty="0"/>
              <a:t> Once the supervisor has gathered the materials and thought about the performance and accomplishments the employee, it’s time to write the performance plan.</a:t>
            </a:r>
          </a:p>
          <a:p>
            <a:endParaRPr lang="en-US" baseline="0" dirty="0"/>
          </a:p>
          <a:p>
            <a:r>
              <a:rPr lang="en-US" b="1" baseline="0" dirty="0"/>
              <a:t>Instruction:</a:t>
            </a:r>
            <a:r>
              <a:rPr lang="en-US" b="0" baseline="0" dirty="0"/>
              <a:t> It is important to write the performance narrative first, then assign a rating to each element. Supervisors should not pick the rating and then write to that rating! Once they’ve written the rating, they should b</a:t>
            </a:r>
            <a:r>
              <a:rPr lang="en-US" dirty="0"/>
              <a:t>ecome familiar with the performance appraisal </a:t>
            </a:r>
            <a:r>
              <a:rPr lang="en-US" dirty="0" smtClean="0"/>
              <a:t>form (DD 2906). </a:t>
            </a:r>
            <a:endParaRPr lang="en-US" b="0" baseline="0" dirty="0"/>
          </a:p>
          <a:p>
            <a:endParaRPr lang="en-US" b="0" baseline="0" dirty="0"/>
          </a:p>
          <a:p>
            <a:r>
              <a:rPr lang="en-US" b="0" baseline="0" dirty="0"/>
              <a:t>T</a:t>
            </a:r>
            <a:r>
              <a:rPr lang="en-US" dirty="0"/>
              <a:t>he employee’s ratings are based on the performance narrative. Supervisors should review how to derive the summary rating (e.g., numerical formula, percentages). The narrative justifies an employee’s ratings and provides support for recognition and rewards (or any administrative or adverse action, if necessary). Supervisors are responsible for writing a performance narrative that talks to each performance element assigned in the performance plan on which the employee is rated as “Outstanding” or “Unacceptable.” Supervisors are strongly encouraged to write a narrative for </a:t>
            </a:r>
            <a:r>
              <a:rPr lang="en-US" dirty="0" smtClean="0"/>
              <a:t>performance elements </a:t>
            </a:r>
            <a:r>
              <a:rPr lang="en-US" dirty="0"/>
              <a:t>rated “Fully Successful” as well. </a:t>
            </a:r>
          </a:p>
          <a:p>
            <a:endParaRPr lang="en-US" dirty="0"/>
          </a:p>
          <a:p>
            <a:r>
              <a:rPr lang="en-US" dirty="0"/>
              <a:t>The performance appraisal itself, along with these written narratives, must be documented in the MyPerformance appraisal tool.</a:t>
            </a:r>
          </a:p>
          <a:p>
            <a:endParaRPr lang="en-US" dirty="0"/>
          </a:p>
          <a:p>
            <a:r>
              <a:rPr lang="en-US" b="1" dirty="0"/>
              <a:t>Instructor Notes: </a:t>
            </a:r>
            <a:r>
              <a:rPr lang="en-US" dirty="0"/>
              <a:t>The </a:t>
            </a:r>
            <a:r>
              <a:rPr lang="en-US" i="1" dirty="0"/>
              <a:t>Descriptions of Performance Ratings Tip Sheet </a:t>
            </a:r>
            <a:r>
              <a:rPr lang="en-US" dirty="0"/>
              <a:t>handout contains examples of performance narrative descriptions of each appraisal level.</a:t>
            </a:r>
            <a:endParaRPr lang="en-US" i="0"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363672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Transition Message: </a:t>
            </a:r>
            <a:r>
              <a:rPr lang="en-US" b="0" dirty="0"/>
              <a:t>Lastly,</a:t>
            </a:r>
            <a:r>
              <a:rPr lang="en-US" b="0" baseline="0" dirty="0"/>
              <a:t> supervisors schedule a time to meet.</a:t>
            </a:r>
            <a:endParaRPr lang="en-US" b="1" dirty="0"/>
          </a:p>
          <a:p>
            <a:endParaRPr lang="en-US" b="1" dirty="0"/>
          </a:p>
          <a:p>
            <a:r>
              <a:rPr lang="en-US" b="1" dirty="0"/>
              <a:t>Instruction: </a:t>
            </a:r>
            <a:r>
              <a:rPr lang="en-US" dirty="0"/>
              <a:t>The final preparation step is to set aside a time and a place to meet with the employee. When scheduling the performance discussion meeting, supervisors set the date, time, and location of the meeting with the employee. The meeting should be held in an</a:t>
            </a:r>
            <a:r>
              <a:rPr lang="en-US" baseline="0" dirty="0"/>
              <a:t> appropriate location that affords privacy and </a:t>
            </a:r>
            <a:r>
              <a:rPr lang="en-US" dirty="0"/>
              <a:t>uninterrupted time so that the supervisor and the employee can concentrate on the review.</a:t>
            </a:r>
          </a:p>
          <a:p>
            <a:endParaRPr lang="en-US" dirty="0"/>
          </a:p>
          <a:p>
            <a:r>
              <a:rPr lang="en-US" dirty="0"/>
              <a:t>When the supervisor takes time to prepare, conducting the performance discussion may be less complicated, less stressful, and more successful in providing the employee valuable feedback on performance.</a:t>
            </a:r>
          </a:p>
          <a:p>
            <a:endParaRPr lang="en-US" dirty="0"/>
          </a:p>
          <a:p>
            <a:r>
              <a:rPr lang="en-US" dirty="0"/>
              <a:t>Note that</a:t>
            </a:r>
            <a:r>
              <a:rPr lang="en-US" baseline="0" dirty="0"/>
              <a:t> per DODI 1400.25, volume 431, a rating record of “Unacceptable” must be reviewed and approved by a higher level reviewer. Supervisors should be sure to familiarize themselves with and follow local policy </a:t>
            </a:r>
            <a:r>
              <a:rPr lang="en-US" b="1" u="sng" baseline="0" dirty="0"/>
              <a:t>before</a:t>
            </a:r>
            <a:r>
              <a:rPr lang="en-US" b="0" i="1" u="none" baseline="0" dirty="0"/>
              <a:t> </a:t>
            </a:r>
            <a:r>
              <a:rPr lang="en-US" b="0" i="0" u="none" baseline="0" dirty="0"/>
              <a:t>they</a:t>
            </a:r>
            <a:r>
              <a:rPr lang="en-US" baseline="0" dirty="0"/>
              <a:t> communicate the rating to an employee.  </a:t>
            </a:r>
            <a:r>
              <a:rPr lang="en-US" b="1" baseline="0" dirty="0"/>
              <a:t>Supervisors should contact their Employee Relations Specialist in Human Resources prior to rating an employee as </a:t>
            </a:r>
            <a:r>
              <a:rPr lang="en-US" b="1" baseline="0"/>
              <a:t>“</a:t>
            </a:r>
            <a:r>
              <a:rPr lang="en-US" b="1" baseline="0" smtClean="0"/>
              <a:t>Unacceptable.”</a:t>
            </a:r>
            <a:endParaRPr lang="en-US" b="1" baseline="0" dirty="0"/>
          </a:p>
          <a:p>
            <a:endParaRPr lang="en-US" baseline="0" dirty="0"/>
          </a:p>
          <a:p>
            <a:r>
              <a:rPr lang="en-US" b="1" baseline="0" dirty="0"/>
              <a:t>Instructor Note:</a:t>
            </a:r>
            <a:r>
              <a:rPr lang="en-US" baseline="0" dirty="0"/>
              <a:t> Approval of ratings of record is a significant area in which Components can develop additional approval levels. Supervisors should make sure they know the specifics of their Component-specific guidance.</a:t>
            </a:r>
            <a:endParaRPr lang="en-US" dirty="0"/>
          </a:p>
          <a:p>
            <a:pPr defTabSz="927175">
              <a:defRPr/>
            </a:pPr>
            <a:endParaRPr lang="en-US" dirty="0"/>
          </a:p>
          <a:p>
            <a:endParaRPr lang="en-US"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1027755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fontScale="92500" lnSpcReduction="10000"/>
          </a:bodyPr>
          <a:lstStyle/>
          <a:p>
            <a:r>
              <a:rPr lang="en-US" b="1" baseline="0" dirty="0"/>
              <a:t>Transition Message: </a:t>
            </a:r>
            <a:r>
              <a:rPr lang="en-US" b="0" baseline="0" dirty="0"/>
              <a:t>Let’s now watch a video that depicts a good performance discussion </a:t>
            </a:r>
            <a:r>
              <a:rPr lang="en-US" b="1" baseline="0" dirty="0"/>
              <a:t>near</a:t>
            </a:r>
            <a:r>
              <a:rPr lang="en-US" b="0" baseline="0" dirty="0"/>
              <a:t> the end of the appraisal cycle but not the actual final performance appraisal discussion.</a:t>
            </a:r>
          </a:p>
          <a:p>
            <a:endParaRPr lang="en-US" b="0" baseline="0" dirty="0"/>
          </a:p>
          <a:p>
            <a:r>
              <a:rPr lang="en-US" b="1" baseline="0" dirty="0"/>
              <a:t>Exercise Objective: </a:t>
            </a:r>
            <a:r>
              <a:rPr lang="en-US" b="0" baseline="0" dirty="0"/>
              <a:t>Observe a good meeting near the end of the appraisal cycle</a:t>
            </a:r>
          </a:p>
          <a:p>
            <a:endParaRPr lang="en-US" b="0" baseline="0" dirty="0"/>
          </a:p>
          <a:p>
            <a:pPr lvl="0"/>
            <a:r>
              <a:rPr lang="en-US" b="1" baseline="0" dirty="0"/>
              <a:t>Instructor Notes:  Before playing the video, make class aware of the following:</a:t>
            </a:r>
          </a:p>
          <a:p>
            <a:pPr lvl="0"/>
            <a:endParaRPr lang="en-US" b="1" baseline="0" dirty="0"/>
          </a:p>
          <a:p>
            <a:pPr marL="232943" indent="-232943">
              <a:buAutoNum type="arabicParenR"/>
            </a:pPr>
            <a:r>
              <a:rPr lang="en-US" b="1" baseline="0" dirty="0"/>
              <a:t>The video is a good example of an employee/supervisor meeting however is a bit dated and some of the terms/verbiage in the video may not correspond to terms/verbiage in the DPMAP training and clarification will be needed (e.g., objectives vs. standards)</a:t>
            </a:r>
          </a:p>
          <a:p>
            <a:pPr marL="232943" indent="-232943">
              <a:buAutoNum type="arabicParenR"/>
            </a:pPr>
            <a:r>
              <a:rPr lang="en-US" b="1" baseline="0" dirty="0"/>
              <a:t>The meeting actually reflects a meeting NEAR the end of the appraisal cycle</a:t>
            </a:r>
          </a:p>
          <a:p>
            <a:pPr marL="232943" indent="-232943">
              <a:buAutoNum type="arabicParenR"/>
            </a:pPr>
            <a:r>
              <a:rPr lang="en-US" b="1" baseline="0" dirty="0"/>
              <a:t>Supervisor indicates a process of submitting her recommendations to the Director for review, then will write final assessment of employee performance.  This is not a recognized process.</a:t>
            </a:r>
          </a:p>
          <a:p>
            <a:pPr marL="232943" indent="-232943">
              <a:buAutoNum type="arabicParenR"/>
            </a:pPr>
            <a:endParaRPr lang="en-US" b="1" baseline="0" dirty="0"/>
          </a:p>
          <a:p>
            <a:pPr lvl="0"/>
            <a:r>
              <a:rPr lang="en-US" b="1" baseline="0" dirty="0"/>
              <a:t>Instructions: </a:t>
            </a:r>
            <a:r>
              <a:rPr lang="en-US" b="0" baseline="0" dirty="0"/>
              <a:t>Play the video for the class. </a:t>
            </a:r>
            <a:r>
              <a:rPr lang="en-US" dirty="0"/>
              <a:t>Have the participants pay attention to the aspects of the meeting that they found positive</a:t>
            </a:r>
            <a:r>
              <a:rPr lang="en-US" baseline="0" dirty="0"/>
              <a:t> or </a:t>
            </a:r>
            <a:r>
              <a:rPr lang="en-US" dirty="0"/>
              <a:t>useful, or that stood out.</a:t>
            </a:r>
          </a:p>
          <a:p>
            <a:endParaRPr lang="en-US" b="1" baseline="0" dirty="0"/>
          </a:p>
          <a:p>
            <a:pPr lvl="0"/>
            <a:endParaRPr lang="en-US" b="1" baseline="0" dirty="0"/>
          </a:p>
          <a:p>
            <a:pPr lvl="0"/>
            <a:r>
              <a:rPr lang="en-US" baseline="0" dirty="0"/>
              <a:t>Required Materials: </a:t>
            </a:r>
            <a:r>
              <a:rPr lang="en-US" i="1" dirty="0"/>
              <a:t>End-of-Year Meeting</a:t>
            </a:r>
            <a:r>
              <a:rPr lang="en-US" dirty="0"/>
              <a:t> video (2:22); </a:t>
            </a:r>
            <a:r>
              <a:rPr lang="en-US" i="1" dirty="0"/>
              <a:t>L6 End-of-Year Meeting Video Script.docx</a:t>
            </a:r>
          </a:p>
          <a:p>
            <a:pPr lvl="0"/>
            <a:endParaRPr lang="en-US" i="1" dirty="0"/>
          </a:p>
          <a:p>
            <a:pPr marL="229612" indent="-229612">
              <a:buFont typeface="+mj-lt"/>
              <a:buAutoNum type="arabicPeriod"/>
            </a:pPr>
            <a:r>
              <a:rPr lang="en-US" dirty="0"/>
              <a:t>Have the participants pay attention to the aspects of the meeting that they found positive and useful.</a:t>
            </a:r>
          </a:p>
          <a:p>
            <a:pPr marL="229612" indent="-229612">
              <a:buFont typeface="+mj-lt"/>
              <a:buAutoNum type="arabicPeriod"/>
            </a:pPr>
            <a:r>
              <a:rPr lang="en-US" dirty="0"/>
              <a:t>Summarize the points that the participants made and what they saw in the video. </a:t>
            </a:r>
          </a:p>
          <a:p>
            <a:pPr marL="229612" indent="-229612">
              <a:buFont typeface="+mj-lt"/>
              <a:buAutoNum type="arabicPeriod"/>
            </a:pPr>
            <a:r>
              <a:rPr lang="en-US" dirty="0"/>
              <a:t>Emphasize the aspects of the video that displayed the characteristics that made the meeting good.</a:t>
            </a:r>
          </a:p>
          <a:p>
            <a:endParaRPr lang="en-US" b="0" baseline="0" dirty="0"/>
          </a:p>
          <a:p>
            <a:endParaRPr lang="en-US" b="0" baseline="0"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369650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fontScale="47500" lnSpcReduction="20000"/>
          </a:bodyPr>
          <a:lstStyle/>
          <a:p>
            <a:r>
              <a:rPr lang="en-US" b="1" baseline="0" dirty="0"/>
              <a:t>Transition Message: </a:t>
            </a:r>
            <a:r>
              <a:rPr lang="en-US" b="0" baseline="0" dirty="0"/>
              <a:t>Now that you’ve seen an example of a good performance discussion, let’s discuss. The video shows how it’s supposed to work, but we know this doesn’t always happen.</a:t>
            </a:r>
            <a:endParaRPr lang="en-US" b="1" baseline="0" dirty="0"/>
          </a:p>
          <a:p>
            <a:endParaRPr lang="en-US" b="0" baseline="0" dirty="0"/>
          </a:p>
          <a:p>
            <a:r>
              <a:rPr lang="en-US" b="1" baseline="0" dirty="0"/>
              <a:t>Discussion Questions: </a:t>
            </a:r>
          </a:p>
          <a:p>
            <a:endParaRPr lang="en-US" b="1" i="1" baseline="0" dirty="0"/>
          </a:p>
          <a:p>
            <a:r>
              <a:rPr lang="en-US" b="0" i="1" baseline="0" dirty="0"/>
              <a:t>Ask:</a:t>
            </a:r>
            <a:r>
              <a:rPr lang="en-US" b="0" baseline="0" dirty="0"/>
              <a:t> What did you observe about the supervisor’s actions and behaviors?</a:t>
            </a:r>
          </a:p>
          <a:p>
            <a:endParaRPr lang="en-US" b="0" baseline="0" dirty="0"/>
          </a:p>
          <a:p>
            <a:r>
              <a:rPr lang="en-US" b="0" i="1" baseline="0" dirty="0"/>
              <a:t>Answers</a:t>
            </a:r>
            <a:r>
              <a:rPr lang="en-US" b="0" baseline="0" dirty="0"/>
              <a:t>: (may be more)</a:t>
            </a:r>
          </a:p>
          <a:p>
            <a:pPr marL="172209" indent="-172209">
              <a:buFont typeface="Arial" panose="020B0604020202020204" pitchFamily="34" charset="0"/>
              <a:buChar char="•"/>
            </a:pPr>
            <a:r>
              <a:rPr lang="en-US" b="0" baseline="0" dirty="0"/>
              <a:t>She has the 3 performance elements on display in her office</a:t>
            </a:r>
          </a:p>
          <a:p>
            <a:pPr marL="172209" indent="-172209">
              <a:buFont typeface="Arial" panose="020B0604020202020204" pitchFamily="34" charset="0"/>
              <a:buChar char="•"/>
            </a:pPr>
            <a:r>
              <a:rPr lang="en-US" dirty="0"/>
              <a:t>Prior to the meeting, she reviewed the employee’s input and compared it to her notes</a:t>
            </a:r>
            <a:endParaRPr lang="en-US" b="1" baseline="0" dirty="0"/>
          </a:p>
          <a:p>
            <a:pPr marL="172209" indent="-172209">
              <a:buFont typeface="Arial" panose="020B0604020202020204" pitchFamily="34" charset="0"/>
              <a:buChar char="•"/>
            </a:pPr>
            <a:r>
              <a:rPr lang="en-US" b="0" baseline="0" dirty="0"/>
              <a:t>She listens and asks appropriate, related questions</a:t>
            </a:r>
          </a:p>
          <a:p>
            <a:pPr marL="172209" indent="-172209">
              <a:buFont typeface="Arial" panose="020B0604020202020204" pitchFamily="34" charset="0"/>
              <a:buChar char="•"/>
            </a:pPr>
            <a:r>
              <a:rPr lang="en-US" b="0" baseline="0" dirty="0"/>
              <a:t>She pays attention to the employee throughout his work (“I thought you two were on to something when I saw you together last week.”)</a:t>
            </a:r>
          </a:p>
          <a:p>
            <a:endParaRPr lang="en-US" b="0" baseline="0" dirty="0"/>
          </a:p>
          <a:p>
            <a:r>
              <a:rPr lang="en-US" b="0" i="1" baseline="0" dirty="0"/>
              <a:t>Ask: </a:t>
            </a:r>
            <a:r>
              <a:rPr lang="en-US" b="0" baseline="0" dirty="0"/>
              <a:t>What did you observe the employee doing in this meeting?</a:t>
            </a:r>
          </a:p>
          <a:p>
            <a:endParaRPr lang="en-US" b="0" baseline="0" dirty="0"/>
          </a:p>
          <a:p>
            <a:r>
              <a:rPr lang="en-US" b="0" i="1" baseline="0" dirty="0"/>
              <a:t>Answers:  </a:t>
            </a:r>
            <a:r>
              <a:rPr lang="en-US" b="0" i="0" baseline="0" dirty="0"/>
              <a:t>(may be more)</a:t>
            </a:r>
          </a:p>
          <a:p>
            <a:pPr marL="172209" indent="-172209">
              <a:buFont typeface="Arial" panose="020B0604020202020204" pitchFamily="34" charset="0"/>
              <a:buChar char="•"/>
            </a:pPr>
            <a:r>
              <a:rPr lang="en-US" b="0" baseline="0" dirty="0"/>
              <a:t>Prior to the meeting, he wrote his employee input and provided it to his supervisor in an organized manner</a:t>
            </a:r>
          </a:p>
          <a:p>
            <a:pPr marL="172209" indent="-172209">
              <a:buFont typeface="Arial" panose="020B0604020202020204" pitchFamily="34" charset="0"/>
              <a:buChar char="•"/>
            </a:pPr>
            <a:r>
              <a:rPr lang="en-US" b="0" baseline="0" dirty="0"/>
              <a:t>He provides documentation for all the claims made in his employee input</a:t>
            </a:r>
          </a:p>
          <a:p>
            <a:pPr marL="172209" indent="-172209">
              <a:buFont typeface="Arial" panose="020B0604020202020204" pitchFamily="34" charset="0"/>
              <a:buChar char="•"/>
            </a:pPr>
            <a:r>
              <a:rPr lang="en-US" b="0" baseline="0" dirty="0"/>
              <a:t>He offers additional examples of his claims in the meeting</a:t>
            </a:r>
          </a:p>
          <a:p>
            <a:pPr marL="172209" indent="-172209">
              <a:buFont typeface="Arial" panose="020B0604020202020204" pitchFamily="34" charset="0"/>
              <a:buChar char="•"/>
            </a:pPr>
            <a:r>
              <a:rPr lang="en-US" b="0" baseline="0" dirty="0"/>
              <a:t>He asks questions about next steps and what this meeting means</a:t>
            </a:r>
          </a:p>
          <a:p>
            <a:endParaRPr lang="en-US" b="1" baseline="0" dirty="0"/>
          </a:p>
          <a:p>
            <a:r>
              <a:rPr lang="en-US" b="0" i="1" baseline="0" dirty="0"/>
              <a:t>Ask:</a:t>
            </a:r>
            <a:r>
              <a:rPr lang="en-US" b="0" baseline="0" dirty="0"/>
              <a:t> Where were the Trust Behaviors?</a:t>
            </a:r>
          </a:p>
          <a:p>
            <a:endParaRPr lang="en-US" b="0" baseline="0" dirty="0"/>
          </a:p>
          <a:p>
            <a:pPr defTabSz="931774">
              <a:defRPr/>
            </a:pPr>
            <a:r>
              <a:rPr lang="en-US" b="0" i="1" baseline="0" dirty="0"/>
              <a:t>Answers  </a:t>
            </a:r>
            <a:r>
              <a:rPr lang="en-US" b="0" i="0" baseline="0" dirty="0"/>
              <a:t>(may be more)</a:t>
            </a:r>
            <a:endParaRPr lang="en-US" b="0" i="1" baseline="0" dirty="0"/>
          </a:p>
          <a:p>
            <a:endParaRPr lang="en-US" b="0" i="1" baseline="0" dirty="0"/>
          </a:p>
          <a:p>
            <a:pPr marL="174708" indent="-174708">
              <a:buFont typeface="Arial" panose="020B0604020202020204" pitchFamily="34" charset="0"/>
              <a:buChar char="•"/>
            </a:pPr>
            <a:r>
              <a:rPr lang="en-US" b="0" baseline="0" dirty="0"/>
              <a:t>The supervisor encouraged employee engagement with co-workers through teaming</a:t>
            </a:r>
          </a:p>
          <a:p>
            <a:pPr marL="174708" indent="-174708">
              <a:buFont typeface="Arial" panose="020B0604020202020204" pitchFamily="34" charset="0"/>
              <a:buChar char="•"/>
            </a:pPr>
            <a:r>
              <a:rPr lang="en-US" b="0" baseline="0" dirty="0"/>
              <a:t>The employee provided a summary of accomplishments and results</a:t>
            </a:r>
          </a:p>
          <a:p>
            <a:pPr marL="174708" indent="-174708">
              <a:buFont typeface="Arial" panose="020B0604020202020204" pitchFamily="34" charset="0"/>
              <a:buChar char="•"/>
            </a:pPr>
            <a:r>
              <a:rPr lang="en-US" b="0" baseline="0" dirty="0"/>
              <a:t>The supervisor explained all aspects of the performance appraisal process</a:t>
            </a:r>
          </a:p>
          <a:p>
            <a:pPr marL="174708" indent="-174708">
              <a:buFont typeface="Arial" panose="020B0604020202020204" pitchFamily="34" charset="0"/>
              <a:buChar char="•"/>
            </a:pPr>
            <a:r>
              <a:rPr lang="en-US" b="0" baseline="0" dirty="0"/>
              <a:t>The employee tried his best</a:t>
            </a:r>
            <a:r>
              <a:rPr lang="en-US" dirty="0"/>
              <a:t> to meet expectations</a:t>
            </a:r>
          </a:p>
          <a:p>
            <a:pPr marL="172209" indent="-172209">
              <a:buFont typeface="Arial" panose="020B0604020202020204" pitchFamily="34" charset="0"/>
              <a:buChar char="•"/>
            </a:pPr>
            <a:endParaRPr lang="en-US" dirty="0"/>
          </a:p>
          <a:p>
            <a:pPr defTabSz="927175">
              <a:defRPr/>
            </a:pPr>
            <a:r>
              <a:rPr lang="en-US" b="1" baseline="0" dirty="0"/>
              <a:t>Instructor Notes: </a:t>
            </a:r>
            <a:r>
              <a:rPr lang="en-US" dirty="0"/>
              <a:t>Summarize the points that the participants made and what they saw in the video. Emphasize the aspects of the video that displayed the characteristics that made the meeting a productive </a:t>
            </a:r>
            <a:r>
              <a:rPr lang="en-US" dirty="0" smtClean="0"/>
              <a:t>performance discussion</a:t>
            </a:r>
            <a:r>
              <a:rPr lang="en-US" dirty="0"/>
              <a:t>. </a:t>
            </a:r>
          </a:p>
          <a:p>
            <a:pPr defTabSz="927175">
              <a:defRPr/>
            </a:pPr>
            <a:endParaRPr lang="en-US" dirty="0"/>
          </a:p>
          <a:p>
            <a:pPr defTabSz="927175">
              <a:defRPr/>
            </a:pPr>
            <a:r>
              <a:rPr lang="en-US" b="1" baseline="0" dirty="0"/>
              <a:t>Discussion Questions: </a:t>
            </a:r>
          </a:p>
          <a:p>
            <a:pPr defTabSz="927175">
              <a:defRPr/>
            </a:pPr>
            <a:endParaRPr lang="en-US" b="1" dirty="0"/>
          </a:p>
          <a:p>
            <a:pPr defTabSz="927175">
              <a:defRPr/>
            </a:pPr>
            <a:r>
              <a:rPr lang="en-US" i="1" dirty="0"/>
              <a:t>Ask: </a:t>
            </a:r>
            <a:r>
              <a:rPr lang="en-US" dirty="0"/>
              <a:t>What happens if the discussion doesn’t go as smoothly as this example? For instance, it's very common that, when a supervisor provides constructive feedback to an employee that is negative in nature, the employee usually reacts with either making a personal attack against the supervisor or against his or her supervisory skills.  </a:t>
            </a:r>
          </a:p>
          <a:p>
            <a:pPr defTabSz="927175">
              <a:defRPr/>
            </a:pPr>
            <a:endParaRPr lang="en-US" dirty="0"/>
          </a:p>
          <a:p>
            <a:pPr defTabSz="927175">
              <a:defRPr/>
            </a:pPr>
            <a:r>
              <a:rPr lang="en-US" dirty="0"/>
              <a:t>Guide the discussion to the point that a seasoned supervisor will remain focused while a new supervisor will get distracted and attack back. </a:t>
            </a:r>
          </a:p>
          <a:p>
            <a:pPr defTabSz="927175">
              <a:defRPr/>
            </a:pPr>
            <a:endParaRPr lang="en-US" dirty="0"/>
          </a:p>
          <a:p>
            <a:pPr defTabSz="927175">
              <a:defRPr/>
            </a:pPr>
            <a:r>
              <a:rPr lang="en-US" dirty="0"/>
              <a:t>Another example is when a supervisor is rating someone but does not show evidence/examples to support it.</a:t>
            </a:r>
          </a:p>
          <a:p>
            <a:pPr defTabSz="927175">
              <a:defRPr/>
            </a:pPr>
            <a:r>
              <a:rPr lang="en-US" dirty="0"/>
              <a:t> </a:t>
            </a:r>
          </a:p>
          <a:p>
            <a:pPr defTabSz="927175">
              <a:defRPr/>
            </a:pPr>
            <a:r>
              <a:rPr lang="en-US" dirty="0"/>
              <a:t>Supervisor:</a:t>
            </a:r>
            <a:r>
              <a:rPr lang="en-US" baseline="0" dirty="0"/>
              <a:t> </a:t>
            </a:r>
            <a:r>
              <a:rPr lang="en-US" dirty="0"/>
              <a:t>“You received this rating because</a:t>
            </a:r>
            <a:r>
              <a:rPr lang="en-US" baseline="0" dirty="0"/>
              <a:t> you are always late.” </a:t>
            </a:r>
          </a:p>
          <a:p>
            <a:pPr defTabSz="927175">
              <a:defRPr/>
            </a:pPr>
            <a:r>
              <a:rPr lang="en-US" baseline="0" dirty="0"/>
              <a:t>Employee: “What</a:t>
            </a:r>
            <a:r>
              <a:rPr lang="en-US" dirty="0"/>
              <a:t> are you talking about? When am I late?”</a:t>
            </a:r>
          </a:p>
          <a:p>
            <a:pPr defTabSz="927175">
              <a:defRPr/>
            </a:pPr>
            <a:r>
              <a:rPr lang="en-US" dirty="0"/>
              <a:t>Supervisor:</a:t>
            </a:r>
            <a:r>
              <a:rPr lang="en-US" baseline="0" dirty="0"/>
              <a:t> “Well, I don’t know, but you are always late.”</a:t>
            </a:r>
          </a:p>
          <a:p>
            <a:pPr defTabSz="927175">
              <a:defRPr/>
            </a:pPr>
            <a:endParaRPr lang="en-US" baseline="0" dirty="0"/>
          </a:p>
          <a:p>
            <a:pPr defTabSz="927175">
              <a:defRPr/>
            </a:pPr>
            <a:r>
              <a:rPr lang="en-US" i="1" dirty="0"/>
              <a:t>Ask:</a:t>
            </a:r>
            <a:r>
              <a:rPr lang="en-US" dirty="0"/>
              <a:t> </a:t>
            </a:r>
            <a:r>
              <a:rPr lang="en-US" baseline="0" dirty="0"/>
              <a:t>How does this approach make it harder for the employee to stay engaged?</a:t>
            </a:r>
            <a:endParaRPr lang="en-US" dirty="0"/>
          </a:p>
          <a:p>
            <a:pPr defTabSz="927175">
              <a:defRPr/>
            </a:pPr>
            <a:endParaRPr lang="en-US" dirty="0"/>
          </a:p>
          <a:p>
            <a:pPr defTabSz="927175">
              <a:defRPr/>
            </a:pPr>
            <a:r>
              <a:rPr lang="en-US" b="1" i="1" dirty="0"/>
              <a:t>Main teaching point:  </a:t>
            </a:r>
            <a:r>
              <a:rPr lang="en-US" b="1" dirty="0"/>
              <a:t>Full transparency leads to greater employee engagement and builds organizational and employee/supervisor trust. </a:t>
            </a: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234548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b="1" dirty="0"/>
              <a:t>Instruction: To recap, </a:t>
            </a:r>
            <a:r>
              <a:rPr lang="en-US" dirty="0"/>
              <a:t>DPMAP</a:t>
            </a:r>
            <a:r>
              <a:rPr lang="en-US" baseline="0" dirty="0"/>
              <a:t> requires three performance discussions and as you recall from previous lessons, they are:</a:t>
            </a:r>
          </a:p>
          <a:p>
            <a:endParaRPr lang="en-US" baseline="0" dirty="0"/>
          </a:p>
          <a:p>
            <a:pPr marL="232943" indent="-232943">
              <a:buAutoNum type="arabicParenR"/>
            </a:pPr>
            <a:r>
              <a:rPr lang="en-US" baseline="0" dirty="0"/>
              <a:t>Initial Performance Planning Meeting</a:t>
            </a:r>
          </a:p>
          <a:p>
            <a:pPr marL="232943" indent="-232943">
              <a:buAutoNum type="arabicParenR"/>
            </a:pPr>
            <a:r>
              <a:rPr lang="en-US" baseline="0" dirty="0"/>
              <a:t>Progress Review</a:t>
            </a:r>
          </a:p>
          <a:p>
            <a:pPr marL="232943" indent="-232943">
              <a:buAutoNum type="arabicParenR"/>
            </a:pPr>
            <a:r>
              <a:rPr lang="en-US" baseline="0" dirty="0"/>
              <a:t>Final Performance Appraisal Discussion.</a:t>
            </a:r>
          </a:p>
          <a:p>
            <a:pPr marL="232943" indent="-232943">
              <a:buAutoNum type="arabicParenR"/>
            </a:pPr>
            <a:endParaRPr lang="en-US" baseline="0" dirty="0"/>
          </a:p>
          <a:p>
            <a:r>
              <a:rPr lang="en-US" baseline="0" dirty="0"/>
              <a:t>In addition to those three, </a:t>
            </a:r>
            <a:r>
              <a:rPr lang="en-US" b="1" baseline="0" dirty="0"/>
              <a:t>more frequent and meaningful periodic discussions between supervisors and employees is HIGHLY encouraged</a:t>
            </a:r>
            <a:r>
              <a:rPr lang="en-US" baseline="0" dirty="0"/>
              <a:t>. </a:t>
            </a:r>
          </a:p>
          <a:p>
            <a:endParaRPr lang="en-US" baseline="0" dirty="0"/>
          </a:p>
          <a:p>
            <a:r>
              <a:rPr lang="en-US" dirty="0" err="1" smtClean="0"/>
              <a:t>Rrequent</a:t>
            </a:r>
            <a:r>
              <a:rPr lang="en-US" dirty="0" smtClean="0"/>
              <a:t> </a:t>
            </a:r>
            <a:r>
              <a:rPr lang="en-US" dirty="0"/>
              <a:t>performance discussions help to: </a:t>
            </a:r>
          </a:p>
          <a:p>
            <a:endParaRPr lang="en-US" dirty="0"/>
          </a:p>
          <a:p>
            <a:r>
              <a:rPr lang="en-US" dirty="0"/>
              <a:t>• Understand expectations toward goals</a:t>
            </a:r>
          </a:p>
          <a:p>
            <a:r>
              <a:rPr lang="en-US" dirty="0"/>
              <a:t>• Facilitate supervisor-employee engagement</a:t>
            </a:r>
          </a:p>
          <a:p>
            <a:r>
              <a:rPr lang="en-US" dirty="0"/>
              <a:t>• Increase the amount of feedback</a:t>
            </a:r>
          </a:p>
          <a:p>
            <a:r>
              <a:rPr lang="en-US" dirty="0"/>
              <a:t>• Contribute to a more complete and accurately documented assessment</a:t>
            </a:r>
          </a:p>
          <a:p>
            <a:r>
              <a:rPr lang="en-US" dirty="0"/>
              <a:t>• Encourage supervisors to recognize and reward deserving employees in a more timely manner</a:t>
            </a:r>
          </a:p>
          <a:p>
            <a:endParaRPr lang="en-US" dirty="0"/>
          </a:p>
          <a:p>
            <a:r>
              <a:rPr lang="en-US" dirty="0"/>
              <a:t>Additionally, it is critical that and that each performance discussion be given sufficient, uninterrupted time, in a suitable private location, be given to each employee and results documented.</a:t>
            </a: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19116398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53599">
              <a:defRPr/>
            </a:pPr>
            <a:r>
              <a:rPr lang="en-US" b="1" dirty="0"/>
              <a:t>Transition Message: </a:t>
            </a:r>
            <a:r>
              <a:rPr lang="en-US" b="0" dirty="0"/>
              <a:t>So,</a:t>
            </a:r>
            <a:r>
              <a:rPr lang="en-US" b="0" baseline="0" dirty="0"/>
              <a:t> what happens if an employee doesn’t agree with his or her rating of record?</a:t>
            </a:r>
            <a:endParaRPr lang="en-US" b="1" dirty="0"/>
          </a:p>
          <a:p>
            <a:pPr defTabSz="953599">
              <a:defRPr/>
            </a:pPr>
            <a:endParaRPr lang="en-US" b="1" dirty="0"/>
          </a:p>
          <a:p>
            <a:pPr defTabSz="953599">
              <a:defRPr/>
            </a:pPr>
            <a:r>
              <a:rPr lang="en-US" b="1" dirty="0"/>
              <a:t>Instruction:</a:t>
            </a:r>
            <a:r>
              <a:rPr lang="en-US" b="0" baseline="0" dirty="0"/>
              <a:t> </a:t>
            </a:r>
            <a:r>
              <a:rPr lang="en-US" dirty="0"/>
              <a:t>An employee may not necessarily agree with the rating of record. Additionally, an employee’s acknowledgment or signature on the performance</a:t>
            </a:r>
            <a:r>
              <a:rPr lang="en-US" baseline="0" dirty="0"/>
              <a:t> </a:t>
            </a:r>
            <a:r>
              <a:rPr lang="en-US" dirty="0"/>
              <a:t>appraisal does not indicate agreement with the rating of record, and the rating of record is official even if the employee does not acknowledge it or sign it. If the employee does</a:t>
            </a:r>
            <a:r>
              <a:rPr lang="en-US" baseline="0" dirty="0"/>
              <a:t> not sign the performance appraisal, the supervisor notes that "Employee refused to sign" in the system and submits the performance appraisal as if it were signed. The MyPerformance tool has the capability to document the employee’s refusal to sign the form.  </a:t>
            </a:r>
            <a:endParaRPr lang="en-US" dirty="0"/>
          </a:p>
          <a:p>
            <a:pPr defTabSz="953599">
              <a:defRPr/>
            </a:pPr>
            <a:endParaRPr lang="en-US" dirty="0"/>
          </a:p>
          <a:p>
            <a:pPr defTabSz="953599">
              <a:defRPr/>
            </a:pPr>
            <a:r>
              <a:rPr lang="en-US" dirty="0"/>
              <a:t>When possible, the employee and supervisor should attempt to informally resolve any disagreements about the rating of record. If they cannot, employees may raise issues related to the performance appraisal process through either the administrative grievance system or, where applicable, the negotiated grievance procedure. Employees may also have the right to appeal performance-based actions under Title 5, Code of Federal Regulations (CFR) §432 and §752 to the Merit Systems Protection Board (MSPB).</a:t>
            </a:r>
          </a:p>
          <a:p>
            <a:r>
              <a:rPr lang="en-US" b="1" dirty="0"/>
              <a:t> </a:t>
            </a:r>
            <a:endParaRPr lang="en-US" b="1" u="sng"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2756579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27175">
              <a:defRPr/>
            </a:pPr>
            <a:r>
              <a:rPr lang="en-US" b="1" baseline="0" dirty="0"/>
              <a:t>Instructor Notes: </a:t>
            </a:r>
            <a:r>
              <a:rPr lang="en-US" dirty="0"/>
              <a:t>These words represent the key messages that embody what is most important about New Beginnings</a:t>
            </a:r>
            <a:r>
              <a:rPr lang="en-US" dirty="0">
                <a:latin typeface="Myriad Pro" panose="020B0503030403020204" pitchFamily="34" charset="0"/>
              </a:rPr>
              <a:t>—p</a:t>
            </a:r>
            <a:r>
              <a:rPr lang="en-US" dirty="0"/>
              <a:t>erformance, mission, communication, excellence, etc. </a:t>
            </a:r>
          </a:p>
          <a:p>
            <a:pPr defTabSz="927175">
              <a:defRPr/>
            </a:pPr>
            <a:endParaRPr lang="en-US" dirty="0"/>
          </a:p>
          <a:p>
            <a:r>
              <a:rPr lang="en-US" dirty="0"/>
              <a:t>Display this New Beginnings slide at the beginning of each instructional day and during breaks.</a:t>
            </a: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1713864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lnSpcReduction="10000"/>
          </a:bodyPr>
          <a:lstStyle/>
          <a:p>
            <a:r>
              <a:rPr lang="en-US" b="1" dirty="0"/>
              <a:t>Transition Message: </a:t>
            </a:r>
            <a:r>
              <a:rPr lang="en-US" b="0" dirty="0"/>
              <a:t>L</a:t>
            </a:r>
            <a:r>
              <a:rPr lang="en-US" b="0" baseline="0" dirty="0"/>
              <a:t>et’s review the learning objectives for this lesson.</a:t>
            </a:r>
            <a:endParaRPr lang="en-US" b="1" dirty="0"/>
          </a:p>
          <a:p>
            <a:endParaRPr lang="en-US" b="0" dirty="0"/>
          </a:p>
          <a:p>
            <a:r>
              <a:rPr lang="en-US" b="1" dirty="0"/>
              <a:t>Instruction: </a:t>
            </a:r>
            <a:r>
              <a:rPr lang="en-US" dirty="0">
                <a:effectLst/>
              </a:rPr>
              <a:t>You should now be able to: </a:t>
            </a:r>
          </a:p>
          <a:p>
            <a:pPr lvl="0"/>
            <a:endParaRPr lang="en-US" dirty="0">
              <a:effectLst/>
            </a:endParaRPr>
          </a:p>
          <a:p>
            <a:pPr lvl="1">
              <a:spcAft>
                <a:spcPts val="611"/>
              </a:spcAft>
            </a:pPr>
            <a:r>
              <a:rPr lang="en-US" sz="2400" dirty="0">
                <a:ea typeface="Tahoma" panose="020B0604030504040204" pitchFamily="34" charset="0"/>
                <a:cs typeface="Tahoma" panose="020B0604030504040204" pitchFamily="34" charset="0"/>
              </a:rPr>
              <a:t>Recognize important facets of the Evaluating Phase.</a:t>
            </a:r>
          </a:p>
          <a:p>
            <a:pPr marL="465887" lvl="1">
              <a:spcAft>
                <a:spcPts val="611"/>
              </a:spcAft>
            </a:pPr>
            <a:r>
              <a:rPr lang="en-US" sz="2400" dirty="0">
                <a:ea typeface="Tahoma" panose="020B0604030504040204" pitchFamily="34" charset="0"/>
                <a:cs typeface="Tahoma" panose="020B0604030504040204" pitchFamily="34" charset="0"/>
              </a:rPr>
              <a:t> </a:t>
            </a:r>
          </a:p>
          <a:p>
            <a:pPr lvl="1">
              <a:spcAft>
                <a:spcPts val="611"/>
              </a:spcAft>
            </a:pPr>
            <a:r>
              <a:rPr lang="en-US" sz="2400" dirty="0">
                <a:ea typeface="Tahoma" panose="020B0604030504040204" pitchFamily="34" charset="0"/>
                <a:cs typeface="Tahoma" panose="020B0604030504040204" pitchFamily="34" charset="0"/>
              </a:rPr>
              <a:t>Explain how to prepare for the performance discussion.</a:t>
            </a:r>
          </a:p>
          <a:p>
            <a:pPr lvl="1">
              <a:spcAft>
                <a:spcPts val="611"/>
              </a:spcAft>
              <a:buFont typeface="Wingdings" panose="05000000000000000000" pitchFamily="2" charset="2"/>
              <a:buChar char="Ø"/>
            </a:pPr>
            <a:endParaRPr lang="en-US" sz="2400" dirty="0">
              <a:ea typeface="Tahoma" panose="020B0604030504040204" pitchFamily="34" charset="0"/>
              <a:cs typeface="Tahoma" panose="020B0604030504040204" pitchFamily="34" charset="0"/>
            </a:endParaRPr>
          </a:p>
          <a:p>
            <a:pPr lvl="1">
              <a:spcAft>
                <a:spcPts val="611"/>
              </a:spcAft>
            </a:pPr>
            <a:r>
              <a:rPr lang="en-US" sz="2400" dirty="0">
                <a:ea typeface="Tahoma" panose="020B0604030504040204" pitchFamily="34" charset="0"/>
                <a:cs typeface="Tahoma" panose="020B0604030504040204" pitchFamily="34" charset="0"/>
              </a:rPr>
              <a:t>Describe how employees’ inputs benefit the final performance appraisal discussion. </a:t>
            </a:r>
          </a:p>
          <a:p>
            <a:pPr lvl="0"/>
            <a:endParaRPr lang="en-US" dirty="0">
              <a:effectLst/>
            </a:endParaRP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2290647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Transition Message: </a:t>
            </a:r>
            <a:r>
              <a:rPr lang="en-US" b="0" dirty="0"/>
              <a:t>Before</a:t>
            </a:r>
            <a:r>
              <a:rPr lang="en-US" b="0" baseline="0" dirty="0"/>
              <a:t> we break, are there any questions? </a:t>
            </a:r>
            <a:endParaRPr lang="en-US" b="0" dirty="0"/>
          </a:p>
          <a:p>
            <a:endParaRPr lang="en-US" b="0" baseline="0" dirty="0"/>
          </a:p>
          <a:p>
            <a:pPr defTabSz="927175">
              <a:defRPr/>
            </a:pPr>
            <a:r>
              <a:rPr lang="en-US" dirty="0"/>
              <a:t>	</a:t>
            </a:r>
          </a:p>
          <a:p>
            <a:endParaRPr lang="en-US" b="0" baseline="0"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34839056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53599">
              <a:defRPr/>
            </a:pPr>
            <a:r>
              <a:rPr lang="en-US" b="1" dirty="0"/>
              <a:t>Transition Message: </a:t>
            </a:r>
            <a:r>
              <a:rPr lang="en-US" b="0" dirty="0"/>
              <a:t>Here</a:t>
            </a:r>
            <a:r>
              <a:rPr lang="en-US" b="0" baseline="0" dirty="0"/>
              <a:t> are some a</a:t>
            </a:r>
            <a:r>
              <a:rPr lang="en-US" dirty="0"/>
              <a:t>dditional resources and learning tools.</a:t>
            </a:r>
          </a:p>
          <a:p>
            <a:pPr defTabSz="953599">
              <a:defRPr/>
            </a:pPr>
            <a:endParaRPr lang="en-US" dirty="0"/>
          </a:p>
          <a:p>
            <a:pPr defTabSz="953599">
              <a:defRPr/>
            </a:pPr>
            <a:r>
              <a:rPr lang="en-US" b="1" baseline="0" dirty="0"/>
              <a:t>Instructor Notes: </a:t>
            </a:r>
            <a:r>
              <a:rPr lang="en-US" b="0" baseline="0" dirty="0"/>
              <a:t>Collect any Parking Lot questions. </a:t>
            </a:r>
            <a:r>
              <a:rPr lang="en-US" dirty="0"/>
              <a:t>You are now ready for Lesson 7. </a:t>
            </a:r>
          </a:p>
          <a:p>
            <a:pPr defTabSz="953599">
              <a:defRPr/>
            </a:pPr>
            <a:endParaRPr lang="en-US" dirty="0"/>
          </a:p>
          <a:p>
            <a:pPr defTabSz="953599">
              <a:defRPr/>
            </a:pPr>
            <a:endParaRPr lang="en-US"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3467439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fontScale="92500" lnSpcReduction="10000"/>
          </a:bodyPr>
          <a:lstStyle/>
          <a:p>
            <a:r>
              <a:rPr lang="en-US" b="1" dirty="0"/>
              <a:t>Transition Message: </a:t>
            </a:r>
            <a:r>
              <a:rPr lang="en-US" b="0" dirty="0"/>
              <a:t>Before we</a:t>
            </a:r>
            <a:r>
              <a:rPr lang="en-US" b="0" baseline="0" dirty="0"/>
              <a:t> begin, let’s review the learning objectives for this lesson.</a:t>
            </a:r>
            <a:endParaRPr lang="en-US" b="1" dirty="0"/>
          </a:p>
          <a:p>
            <a:endParaRPr lang="en-US" b="0" dirty="0"/>
          </a:p>
          <a:p>
            <a:r>
              <a:rPr lang="en-US" b="1" dirty="0"/>
              <a:t>Instruction: </a:t>
            </a:r>
            <a:r>
              <a:rPr lang="en-US" b="0" dirty="0"/>
              <a:t>Discuss learning objectives with</a:t>
            </a:r>
            <a:r>
              <a:rPr lang="en-US" b="0" baseline="0" dirty="0"/>
              <a:t> the class</a:t>
            </a:r>
          </a:p>
          <a:p>
            <a:endParaRPr lang="en-US" dirty="0"/>
          </a:p>
          <a:p>
            <a:r>
              <a:rPr lang="en-US" b="1" dirty="0"/>
              <a:t>Instructor Notes: </a:t>
            </a:r>
            <a:r>
              <a:rPr lang="en-US" dirty="0"/>
              <a:t>Leave this slide up while you discuss the topics that will be covered in this module. Paraphrase the learning outcomes; it is not necessary to read them verbatim. </a:t>
            </a:r>
          </a:p>
          <a:p>
            <a:endParaRPr lang="en-US" dirty="0"/>
          </a:p>
          <a:p>
            <a:pPr defTabSz="918449">
              <a:defRPr/>
            </a:pPr>
            <a:r>
              <a:rPr lang="en-US" b="0" baseline="0" dirty="0"/>
              <a:t>If the lesson is being presented as a stand-alone lesson, show all slides.  If not, then consider hiding slides as appropriate.</a:t>
            </a:r>
          </a:p>
          <a:p>
            <a:pPr defTabSz="918449">
              <a:defRPr/>
            </a:pPr>
            <a:endParaRPr lang="en-US" b="0" baseline="0" dirty="0"/>
          </a:p>
          <a:p>
            <a:pPr defTabSz="918449">
              <a:defRPr/>
            </a:pPr>
            <a:r>
              <a:rPr lang="en-US" b="1" baseline="0" dirty="0"/>
              <a:t>Additional Resources:</a:t>
            </a:r>
          </a:p>
          <a:p>
            <a:pPr defTabSz="918449">
              <a:defRPr/>
            </a:pPr>
            <a:endParaRPr lang="en-US" b="1" baseline="0" dirty="0"/>
          </a:p>
          <a:p>
            <a:pPr marL="172209" indent="-172209" defTabSz="918449">
              <a:buFont typeface="Arial" panose="020B0604020202020204" pitchFamily="34" charset="0"/>
              <a:buChar char="•"/>
              <a:defRPr/>
            </a:pPr>
            <a:r>
              <a:rPr lang="en-US" b="0" baseline="0" dirty="0"/>
              <a:t>L6 Employee Input Fact Sheet</a:t>
            </a:r>
          </a:p>
          <a:p>
            <a:pPr marL="172209" indent="-172209" defTabSz="918449">
              <a:buFont typeface="Arial" panose="020B0604020202020204" pitchFamily="34" charset="0"/>
              <a:buChar char="•"/>
              <a:defRPr/>
            </a:pPr>
            <a:r>
              <a:rPr lang="en-US" b="0" baseline="0" dirty="0"/>
              <a:t>L6 Employee Input Tip Sheet Do’s and Don’ts</a:t>
            </a:r>
          </a:p>
          <a:p>
            <a:pPr marL="172209" indent="-172209" defTabSz="918449">
              <a:buFont typeface="Arial" panose="020B0604020202020204" pitchFamily="34" charset="0"/>
              <a:buChar char="•"/>
              <a:defRPr/>
            </a:pPr>
            <a:r>
              <a:rPr lang="en-US" b="0" baseline="0" dirty="0"/>
              <a:t>L6 Employee Input v Appraisal Fact Sheet</a:t>
            </a:r>
          </a:p>
          <a:p>
            <a:pPr marL="172209" indent="-172209" defTabSz="918449">
              <a:buFont typeface="Arial" panose="020B0604020202020204" pitchFamily="34" charset="0"/>
              <a:buChar char="•"/>
              <a:defRPr/>
            </a:pPr>
            <a:r>
              <a:rPr lang="en-US" b="0" baseline="0" dirty="0"/>
              <a:t>L6 Employee Input Worksheet</a:t>
            </a:r>
          </a:p>
          <a:p>
            <a:pPr marL="172209" indent="-172209" defTabSz="918449">
              <a:buFont typeface="Arial" panose="020B0604020202020204" pitchFamily="34" charset="0"/>
              <a:buChar char="•"/>
              <a:defRPr/>
            </a:pPr>
            <a:r>
              <a:rPr lang="en-US" b="0" baseline="0" dirty="0"/>
              <a:t>L6 Writing Employee Input</a:t>
            </a:r>
          </a:p>
          <a:p>
            <a:pPr marL="172209" indent="-172209" defTabSz="918449">
              <a:buFont typeface="Arial" panose="020B0604020202020204" pitchFamily="34" charset="0"/>
              <a:buChar char="•"/>
              <a:defRPr/>
            </a:pPr>
            <a:r>
              <a:rPr lang="en-US" b="0" baseline="0" dirty="0"/>
              <a:t>L6Performance Appraisal Discussion Checklist</a:t>
            </a:r>
          </a:p>
          <a:p>
            <a:pPr marL="172209" indent="-172209" defTabSz="918449">
              <a:buFont typeface="Arial" panose="020B0604020202020204" pitchFamily="34" charset="0"/>
              <a:buChar char="•"/>
              <a:defRPr/>
            </a:pPr>
            <a:endParaRPr lang="en-US" b="0" baseline="0" dirty="0"/>
          </a:p>
          <a:p>
            <a:r>
              <a:rPr lang="en-US" dirty="0"/>
              <a:t>Resources listed above are located at:</a:t>
            </a:r>
          </a:p>
          <a:p>
            <a:endParaRPr lang="en-US" dirty="0"/>
          </a:p>
          <a:p>
            <a:r>
              <a:rPr lang="en-US" b="1" dirty="0"/>
              <a:t>https://dodhrinfo.cpms.osd.mil/Directorates/HROPS/Labor-and-Employee-Relations/Performance-Management/Pages/PM-Guides-TipSheets-Checklists.aspx</a:t>
            </a:r>
            <a:endParaRPr lang="en-US" dirty="0"/>
          </a:p>
          <a:p>
            <a:pPr defTabSz="918449">
              <a:defRPr/>
            </a:pPr>
            <a:endParaRPr lang="en-US" b="0" baseline="0" dirty="0"/>
          </a:p>
          <a:p>
            <a:pPr defTabSz="918449">
              <a:defRPr/>
            </a:pPr>
            <a:r>
              <a:rPr lang="en-US" b="0" baseline="0" dirty="0"/>
              <a:t>Video: </a:t>
            </a:r>
            <a:r>
              <a:rPr lang="en-US" b="0" i="1" baseline="0" dirty="0"/>
              <a:t>Lesson 6-  End of Year Meeting video</a:t>
            </a:r>
          </a:p>
          <a:p>
            <a:pPr defTabSz="918449">
              <a:defRPr/>
            </a:pPr>
            <a:endParaRPr lang="en-US" b="0" baseline="0" dirty="0"/>
          </a:p>
          <a:p>
            <a:pPr defTabSz="918449">
              <a:defRPr/>
            </a:pPr>
            <a:endParaRPr lang="en-US" b="0" baseline="0" dirty="0"/>
          </a:p>
          <a:p>
            <a:pPr defTabSz="918449">
              <a:defRPr/>
            </a:pPr>
            <a:endParaRPr lang="en-US" b="0" baseline="0" dirty="0"/>
          </a:p>
          <a:p>
            <a:pPr defTabSz="918449">
              <a:defRPr/>
            </a:pPr>
            <a:endParaRPr lang="en-US" b="0" baseline="0" dirty="0"/>
          </a:p>
          <a:p>
            <a:endParaRPr lang="en-US"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820523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defTabSz="927055">
              <a:defRPr/>
            </a:pPr>
            <a:r>
              <a:rPr lang="en-US" b="1" dirty="0"/>
              <a:t>Transition Message: </a:t>
            </a:r>
            <a:r>
              <a:rPr lang="en-US" dirty="0"/>
              <a:t>As you’ll recall from our previous</a:t>
            </a:r>
            <a:r>
              <a:rPr lang="en-US" baseline="0" dirty="0"/>
              <a:t> lessons</a:t>
            </a:r>
            <a:r>
              <a:rPr lang="en-US" dirty="0"/>
              <a:t>, performance management is ongoing.</a:t>
            </a:r>
          </a:p>
          <a:p>
            <a:pPr defTabSz="927055">
              <a:defRPr/>
            </a:pPr>
            <a:endParaRPr lang="en-US" b="0" baseline="0" dirty="0"/>
          </a:p>
          <a:p>
            <a:pPr defTabSz="927055">
              <a:defRPr/>
            </a:pPr>
            <a:r>
              <a:rPr lang="en-US" b="1" dirty="0"/>
              <a:t>Instruction:</a:t>
            </a:r>
            <a:r>
              <a:rPr lang="en-US" b="0" baseline="0" dirty="0"/>
              <a:t> </a:t>
            </a:r>
            <a:r>
              <a:rPr lang="en-US" dirty="0"/>
              <a:t>There are specific activities that take place during each process. In this lesson, we’re going to look at the Evaluating Process.</a:t>
            </a:r>
          </a:p>
          <a:p>
            <a:endParaRPr lang="en-US"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832417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Transition Message: </a:t>
            </a:r>
            <a:r>
              <a:rPr lang="en-US" dirty="0"/>
              <a:t>Performance management is a process of evaluating performance in a summary fashion.</a:t>
            </a:r>
          </a:p>
          <a:p>
            <a:endParaRPr lang="en-US" b="0" dirty="0"/>
          </a:p>
          <a:p>
            <a:pPr defTabSz="918449">
              <a:defRPr/>
            </a:pPr>
            <a:r>
              <a:rPr lang="en-US" b="1" dirty="0"/>
              <a:t>Instruction:</a:t>
            </a:r>
            <a:r>
              <a:rPr lang="en-US" b="0" dirty="0"/>
              <a:t> Evaluating performance</a:t>
            </a:r>
            <a:r>
              <a:rPr lang="en-US" b="0" baseline="0" dirty="0"/>
              <a:t> entails a</a:t>
            </a:r>
            <a:r>
              <a:rPr lang="en-US" dirty="0">
                <a:solidFill>
                  <a:schemeClr val="bg1"/>
                </a:solidFill>
              </a:rPr>
              <a:t>ssessing performance against the </a:t>
            </a:r>
            <a:r>
              <a:rPr lang="en-US" dirty="0" smtClean="0">
                <a:solidFill>
                  <a:schemeClr val="bg1"/>
                </a:solidFill>
              </a:rPr>
              <a:t>performance elements </a:t>
            </a:r>
            <a:r>
              <a:rPr lang="en-US" dirty="0">
                <a:solidFill>
                  <a:schemeClr val="bg1"/>
                </a:solidFill>
              </a:rPr>
              <a:t>and standards in the employee’s approved performance plan and assigning a rating of record based on work performed during the appraisal cycle.</a:t>
            </a:r>
            <a:endParaRPr lang="en-US" dirty="0"/>
          </a:p>
          <a:p>
            <a:endParaRPr lang="en-US" dirty="0"/>
          </a:p>
          <a:p>
            <a:r>
              <a:rPr lang="en-US" b="1" dirty="0"/>
              <a:t>Interactivity: </a:t>
            </a:r>
            <a:r>
              <a:rPr lang="en-US" dirty="0"/>
              <a:t>Do not read this slide. Instead talk over it while the participants read it.</a:t>
            </a: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858522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b="1" dirty="0"/>
              <a:t>Transition Message: </a:t>
            </a:r>
            <a:r>
              <a:rPr lang="en-US" b="1" baseline="0" dirty="0"/>
              <a:t> </a:t>
            </a:r>
            <a:r>
              <a:rPr lang="en-US" b="0" baseline="0" dirty="0"/>
              <a:t>We will cover much of this in the next few slides so discuss lightly</a:t>
            </a:r>
          </a:p>
          <a:p>
            <a:endParaRPr lang="en-US" b="0" dirty="0"/>
          </a:p>
          <a:p>
            <a:r>
              <a:rPr lang="en-US" b="1" baseline="0" dirty="0"/>
              <a:t>Instructor Note: </a:t>
            </a:r>
            <a:r>
              <a:rPr lang="en-US" b="0" baseline="0" dirty="0"/>
              <a:t>Do not spend time going over each aspect.  All will be discussed later in the lesson.</a:t>
            </a:r>
            <a:endParaRPr lang="en-US" b="0"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720783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Transition Message: </a:t>
            </a:r>
            <a:r>
              <a:rPr lang="en-US" dirty="0"/>
              <a:t>At the end of the appraisal cycle, an employee’s performance is rated by their supervisor. </a:t>
            </a:r>
            <a:endParaRPr lang="en-US" b="1" dirty="0"/>
          </a:p>
          <a:p>
            <a:endParaRPr lang="en-US" b="1" dirty="0"/>
          </a:p>
          <a:p>
            <a:r>
              <a:rPr lang="en-US" b="1" dirty="0"/>
              <a:t>Instruction:</a:t>
            </a:r>
          </a:p>
          <a:p>
            <a:endParaRPr lang="en-US" b="1" dirty="0"/>
          </a:p>
          <a:p>
            <a:pPr defTabSz="931774">
              <a:defRPr/>
            </a:pPr>
            <a:r>
              <a:rPr lang="en-US" dirty="0"/>
              <a:t>Employees play an important role in the rating process as they document what they’ve accomplished and discuss those accomplishments during performance discussions. </a:t>
            </a:r>
          </a:p>
          <a:p>
            <a:endParaRPr lang="en-US" dirty="0"/>
          </a:p>
          <a:p>
            <a:pPr defTabSz="931774">
              <a:defRPr/>
            </a:pPr>
            <a:r>
              <a:rPr lang="en-US" dirty="0"/>
              <a:t>Employee performance is rated on what they’ve accomplished. This is done by evaluating each element in an employee’s performance plan. The employee then receives a rating of Outstanding, Fully Successful, or Unacceptable for each element.</a:t>
            </a:r>
          </a:p>
          <a:p>
            <a:endParaRPr lang="en-US" dirty="0"/>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089342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18449">
              <a:defRPr/>
            </a:pPr>
            <a:r>
              <a:rPr lang="en-US" b="1" dirty="0" smtClean="0"/>
              <a:t>Transition Message:  </a:t>
            </a:r>
            <a:r>
              <a:rPr lang="en-US" dirty="0"/>
              <a:t>DODI 1400.25, Volume 431 provides some sample narratives based on rating being considered. </a:t>
            </a:r>
          </a:p>
          <a:p>
            <a:pPr defTabSz="918449">
              <a:defRPr/>
            </a:pPr>
            <a:endParaRPr lang="en-US" dirty="0"/>
          </a:p>
          <a:p>
            <a:pPr defTabSz="918449">
              <a:defRPr/>
            </a:pPr>
            <a:r>
              <a:rPr lang="en-US" b="1" dirty="0"/>
              <a:t>Instructor Notes:  </a:t>
            </a:r>
            <a:r>
              <a:rPr lang="en-US" dirty="0"/>
              <a:t>Give participant time to review and generate group discussion.</a:t>
            </a: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330711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18449">
              <a:defRPr/>
            </a:pPr>
            <a:r>
              <a:rPr lang="en-US" dirty="0"/>
              <a:t>Transition</a:t>
            </a:r>
            <a:r>
              <a:rPr lang="en-US" baseline="0" dirty="0"/>
              <a:t> Message:  Both Employee and Supervisor have roles in the evaluating phase</a:t>
            </a:r>
          </a:p>
          <a:p>
            <a:pPr defTabSz="918449">
              <a:defRPr/>
            </a:pPr>
            <a:endParaRPr lang="en-US" baseline="0" dirty="0"/>
          </a:p>
          <a:p>
            <a:r>
              <a:rPr lang="en-US" dirty="0"/>
              <a:t>As we mentioned previously, the goal of the Evaluating Phase is to have a final rating that comes as no surprise to either the employee or the supervisor.</a:t>
            </a:r>
          </a:p>
          <a:p>
            <a:endParaRPr lang="en-US" dirty="0"/>
          </a:p>
          <a:p>
            <a:r>
              <a:rPr lang="en-US" i="1" dirty="0"/>
              <a:t>Employees should: </a:t>
            </a:r>
          </a:p>
          <a:p>
            <a:endParaRPr lang="en-US" dirty="0"/>
          </a:p>
          <a:p>
            <a:pPr lvl="0"/>
            <a:r>
              <a:rPr lang="en-US" dirty="0"/>
              <a:t>Provide employee input:  Employees’ input describes how their contributions enabled mission accomplishment. Another element of the employees’ input may be achievements or recognition during the appraisal cycle as well as completed training and developmental courses. It should serve as a reminder to supervisors of significant accomplishments of their employees and can provide an opportunity for further discussion between the employee and supervisor and about employee performance.</a:t>
            </a:r>
          </a:p>
          <a:p>
            <a:pPr lvl="0"/>
            <a:r>
              <a:rPr lang="en-US" dirty="0"/>
              <a:t>Address each performance element in the employee input. Employees should make factual, objective statements about how they accomplished each element. </a:t>
            </a:r>
          </a:p>
          <a:p>
            <a:pPr lvl="0"/>
            <a:endParaRPr lang="en-US" dirty="0"/>
          </a:p>
          <a:p>
            <a:r>
              <a:rPr lang="en-US" i="1" dirty="0"/>
              <a:t>Ask: </a:t>
            </a:r>
            <a:r>
              <a:rPr lang="en-US" dirty="0"/>
              <a:t>How do performance elements relate to performance standards?</a:t>
            </a:r>
          </a:p>
          <a:p>
            <a:r>
              <a:rPr lang="en-US" i="1" dirty="0"/>
              <a:t>Answer: </a:t>
            </a:r>
            <a:r>
              <a:rPr lang="en-US" dirty="0"/>
              <a:t>Performance elements define what an employee </a:t>
            </a:r>
            <a:r>
              <a:rPr lang="en-US" i="1" dirty="0"/>
              <a:t>does</a:t>
            </a:r>
            <a:r>
              <a:rPr lang="en-US" dirty="0"/>
              <a:t>; performance standards tell an employee how their performance will be </a:t>
            </a:r>
            <a:r>
              <a:rPr lang="en-US" i="1" dirty="0"/>
              <a:t>measured</a:t>
            </a:r>
            <a:r>
              <a:rPr lang="en-US" dirty="0"/>
              <a:t>. Be sure wherever possible that your narrative about how the performance elements were met uses similar language to the performance standard. That will help your supervisor connect the performance dots.</a:t>
            </a:r>
          </a:p>
          <a:p>
            <a:endParaRPr lang="en-US" dirty="0"/>
          </a:p>
          <a:p>
            <a:pPr lvl="0"/>
            <a:r>
              <a:rPr lang="en-US" dirty="0"/>
              <a:t>Restate the understanding of performance elements. It never hurts to identify a difference in understanding of the performance elements </a:t>
            </a:r>
            <a:r>
              <a:rPr lang="en-US" i="1" dirty="0"/>
              <a:t>before</a:t>
            </a:r>
            <a:r>
              <a:rPr lang="en-US" b="1" i="1" dirty="0"/>
              <a:t> </a:t>
            </a:r>
            <a:r>
              <a:rPr lang="en-US" dirty="0"/>
              <a:t>the rating is finalized!</a:t>
            </a:r>
          </a:p>
          <a:p>
            <a:pPr lvl="0"/>
            <a:r>
              <a:rPr lang="en-US" dirty="0"/>
              <a:t>Highlight all of the most significant achievements during the appraisal cycle by including those related directly and indirectly to the performance elements. Employees should remember that this is not bragging; this is spelling out how they met or even exceeded their supervisor’s expectations.</a:t>
            </a:r>
          </a:p>
          <a:p>
            <a:pPr lvl="0"/>
            <a:r>
              <a:rPr lang="en-US" dirty="0"/>
              <a:t>Make the connection between what was accomplished, what the result was, and how it impacted the organization. Again, employees should make it easy for their supervisor to connect the performance dots.</a:t>
            </a:r>
          </a:p>
          <a:p>
            <a:pPr lvl="0"/>
            <a:r>
              <a:rPr lang="en-US" dirty="0"/>
              <a:t>Note the challenges they faced, how they resolved them, and how they might approach similar issues in the future.</a:t>
            </a:r>
          </a:p>
          <a:p>
            <a:pPr lvl="0"/>
            <a:endParaRPr lang="en-US" dirty="0"/>
          </a:p>
          <a:p>
            <a:r>
              <a:rPr lang="en-US" i="1" dirty="0"/>
              <a:t>Supervisors: </a:t>
            </a:r>
            <a:endParaRPr lang="en-US" dirty="0"/>
          </a:p>
          <a:p>
            <a:pPr lvl="0"/>
            <a:r>
              <a:rPr lang="en-US" dirty="0"/>
              <a:t>Request and consider employee input that is submitted. The supervisor provides a written narrative that accurately details the employee’s significant performance achievements or results and observable behaviors relative to the performance elements and standards for the appraisal cycle. This summary gives the supervisor an opportunity to fully state the employee’s achievements and abilities or to address specific performance deficiencies. Collecting and considering the employee’s input contributes to the level of engagement from that employee, and serves as a useful data point for comparing the supervisor’s impression of the employee’s and his or her own performance.</a:t>
            </a:r>
          </a:p>
          <a:p>
            <a:pPr lvl="0"/>
            <a:r>
              <a:rPr lang="en-US" dirty="0"/>
              <a:t>Consider obstacles encountered and overcome by the employee. Sometimes, employees are unable to successfully complete a performance element through no fault of their own. Consideration of these performance obstacles can be included in the narrative statement, which is used to justify how the employee’s ratings are achieved.</a:t>
            </a:r>
          </a:p>
          <a:p>
            <a:pPr lvl="0"/>
            <a:r>
              <a:rPr lang="en-US" dirty="0"/>
              <a:t>Prepare a written narrative and a rating on each performance element on which the employee has had an opportunity to perform. Each performance element that is evaluated at the “Outstanding” or “Unacceptable” level must be accompanied by a narrative justification as to the employee’s accomplishment or lack of accomplishment. While a narrative statement is not required for performance elements rated at the “Fully Successful” level, supervisors are highly encouraged to use the narrative statement as another means of providing feedback and a written record of the employee’s accomplishments as well as developing and motivating employees. </a:t>
            </a:r>
          </a:p>
          <a:p>
            <a:pPr lvl="0"/>
            <a:r>
              <a:rPr lang="en-US" dirty="0"/>
              <a:t>Make meaningful distinctions among employees based on performance, foster and reward excellent performance, and address performance issues. When feedback has been provided on an ongoing basis, the final performance appraisal discussion session should be a culmination of discussions which have occurred throughout the appraisal cycle. As we’ve said before, </a:t>
            </a:r>
            <a:r>
              <a:rPr lang="en-US" b="1" dirty="0"/>
              <a:t>there should be no surprises at the end of the performance appraisal cycle</a:t>
            </a:r>
            <a:r>
              <a:rPr lang="en-US" dirty="0"/>
              <a:t>.</a:t>
            </a:r>
          </a:p>
          <a:p>
            <a:pPr lvl="0"/>
            <a:r>
              <a:rPr lang="en-US" dirty="0"/>
              <a:t>Once the ratings have been approved and finalized, clearly communicate to the employee each performance element rating that has been assigned, including performance elements not rated, the reasons behind each performance rating, and the overall rating of record. The supervisor should schedule a meeting and inform the employee of the meeting’s purpose, time, and location. There should be sufficient, uninterrupted time for each employee. </a:t>
            </a:r>
          </a:p>
          <a:p>
            <a:pPr lvl="0"/>
            <a:endParaRPr lang="en-US" dirty="0"/>
          </a:p>
          <a:p>
            <a:r>
              <a:rPr lang="en-US" i="1" dirty="0"/>
              <a:t>Ask:</a:t>
            </a:r>
            <a:r>
              <a:rPr lang="en-US" dirty="0"/>
              <a:t> Are there any questions about these responsibilities?</a:t>
            </a:r>
          </a:p>
        </p:txBody>
      </p:sp>
      <p:sp>
        <p:nvSpPr>
          <p:cNvPr id="4" name="Slide Number Placeholder 3"/>
          <p:cNvSpPr>
            <a:spLocks noGrp="1"/>
          </p:cNvSpPr>
          <p:nvPr>
            <p:ph type="sldNum" sz="quarter" idx="10"/>
          </p:nvPr>
        </p:nvSpPr>
        <p:spPr/>
        <p:txBody>
          <a:bodyPr/>
          <a:lstStyle/>
          <a:p>
            <a:fld id="{C4CCA52A-74E6-4CF6-8337-7AA5D8C950A4}"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3307110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01 Title Slide">
    <p:spTree>
      <p:nvGrpSpPr>
        <p:cNvPr id="1" name=""/>
        <p:cNvGrpSpPr/>
        <p:nvPr/>
      </p:nvGrpSpPr>
      <p:grpSpPr>
        <a:xfrm>
          <a:off x="0" y="0"/>
          <a:ext cx="0" cy="0"/>
          <a:chOff x="0" y="0"/>
          <a:chExt cx="0" cy="0"/>
        </a:xfrm>
      </p:grpSpPr>
      <p:sp>
        <p:nvSpPr>
          <p:cNvPr id="8" name="Flowchart: Data 7"/>
          <p:cNvSpPr/>
          <p:nvPr userDrawn="1"/>
        </p:nvSpPr>
        <p:spPr>
          <a:xfrm flipH="1">
            <a:off x="381000" y="0"/>
            <a:ext cx="1828800" cy="6858000"/>
          </a:xfrm>
          <a:prstGeom prst="flowChartInputOutput">
            <a:avLst/>
          </a:prstGeom>
          <a:blipFill dpi="0" rotWithShape="0">
            <a:blip r:embed="rId2" cstate="print"/>
            <a:srcRect/>
            <a:stretch>
              <a:fillRect/>
            </a:stretch>
          </a:blipFill>
          <a:ln>
            <a:noFill/>
          </a:ln>
          <a:effectLst>
            <a:outerShdw blurRad="50800"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9" name="Straight Connector 8"/>
          <p:cNvCxnSpPr/>
          <p:nvPr userDrawn="1"/>
        </p:nvCxnSpPr>
        <p:spPr>
          <a:xfrm rot="16200000" flipH="1">
            <a:off x="-1335089" y="3236912"/>
            <a:ext cx="6870706" cy="371475"/>
          </a:xfrm>
          <a:prstGeom prst="line">
            <a:avLst/>
          </a:prstGeom>
          <a:ln w="57150">
            <a:solidFill>
              <a:schemeClr val="accent1"/>
            </a:solidFill>
          </a:ln>
          <a:effectLst>
            <a:outerShdw blurRad="50800" dist="25400" sx="101000" sy="1010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rot="16200000" flipH="1">
            <a:off x="-2959102" y="3232152"/>
            <a:ext cx="6870702" cy="380999"/>
          </a:xfrm>
          <a:prstGeom prst="line">
            <a:avLst/>
          </a:prstGeom>
          <a:ln w="57150">
            <a:solidFill>
              <a:schemeClr val="bg2"/>
            </a:solidFill>
          </a:ln>
          <a:effectLst>
            <a:outerShdw blurRad="50800" dist="25400" sx="101000" sy="1010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3369734" y="3441897"/>
            <a:ext cx="4842935" cy="772060"/>
          </a:xfrm>
        </p:spPr>
        <p:txBody>
          <a:bodyPr wrap="square" lIns="0" tIns="0" rIns="0" bIns="0" anchor="t">
            <a:noAutofit/>
          </a:bodyPr>
          <a:lstStyle>
            <a:lvl1pPr>
              <a:defRPr sz="2800" b="1"/>
            </a:lvl1pPr>
          </a:lstStyle>
          <a:p>
            <a:r>
              <a:rPr lang="en-US" noProof="0" dirty="0"/>
              <a:t>Presentation Title</a:t>
            </a:r>
            <a:br>
              <a:rPr lang="en-US" noProof="0" dirty="0"/>
            </a:br>
            <a:r>
              <a:rPr lang="en-US" noProof="0" dirty="0"/>
              <a:t>(Calibri Bold, Font Size 20-36)</a:t>
            </a:r>
          </a:p>
        </p:txBody>
      </p:sp>
      <p:sp>
        <p:nvSpPr>
          <p:cNvPr id="3" name="Subtitle 2"/>
          <p:cNvSpPr>
            <a:spLocks noGrp="1"/>
          </p:cNvSpPr>
          <p:nvPr>
            <p:ph type="subTitle" idx="1" hasCustomPrompt="1"/>
          </p:nvPr>
        </p:nvSpPr>
        <p:spPr>
          <a:xfrm>
            <a:off x="3369734" y="4679165"/>
            <a:ext cx="5476655" cy="747204"/>
          </a:xfrm>
        </p:spPr>
        <p:txBody>
          <a:bodyPr wrap="square" lIns="0" tIns="0" rIns="0" bIns="0" anchor="t" anchorCtr="0">
            <a:noAutofit/>
          </a:bodyPr>
          <a:lstStyle>
            <a:lvl1pPr marL="0" indent="0" algn="l">
              <a:spcBef>
                <a:spcPts val="0"/>
              </a:spcBef>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a:t>Presenter’s Name (Calibri Bold, Font Size 18-32)</a:t>
            </a:r>
          </a:p>
        </p:txBody>
      </p:sp>
      <p:sp>
        <p:nvSpPr>
          <p:cNvPr id="13"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95651" y="944452"/>
            <a:ext cx="4381500" cy="2141220"/>
          </a:xfrm>
          <a:prstGeom prst="rect">
            <a:avLst/>
          </a:prstGeom>
        </p:spPr>
      </p:pic>
    </p:spTree>
    <p:extLst>
      <p:ext uri="{BB962C8B-B14F-4D97-AF65-F5344CB8AC3E}">
        <p14:creationId xmlns:p14="http://schemas.microsoft.com/office/powerpoint/2010/main" val="3143874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01 Title Slide">
    <p:spTree>
      <p:nvGrpSpPr>
        <p:cNvPr id="1" name=""/>
        <p:cNvGrpSpPr/>
        <p:nvPr/>
      </p:nvGrpSpPr>
      <p:grpSpPr>
        <a:xfrm>
          <a:off x="0" y="0"/>
          <a:ext cx="0" cy="0"/>
          <a:chOff x="0" y="0"/>
          <a:chExt cx="0" cy="0"/>
        </a:xfrm>
      </p:grpSpPr>
      <p:sp>
        <p:nvSpPr>
          <p:cNvPr id="8" name="Flowchart: Data 7"/>
          <p:cNvSpPr/>
          <p:nvPr userDrawn="1"/>
        </p:nvSpPr>
        <p:spPr>
          <a:xfrm flipH="1">
            <a:off x="381000" y="0"/>
            <a:ext cx="1828800" cy="6858000"/>
          </a:xfrm>
          <a:prstGeom prst="flowChartInputOutput">
            <a:avLst/>
          </a:prstGeom>
          <a:blipFill dpi="0" rotWithShape="0">
            <a:blip r:embed="rId2" cstate="print"/>
            <a:srcRect/>
            <a:stretch>
              <a:fillRect/>
            </a:stretch>
          </a:blipFill>
          <a:ln>
            <a:noFill/>
          </a:ln>
          <a:effectLst>
            <a:outerShdw blurRad="50800"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9" name="Straight Connector 8"/>
          <p:cNvCxnSpPr/>
          <p:nvPr userDrawn="1"/>
        </p:nvCxnSpPr>
        <p:spPr>
          <a:xfrm rot="16200000" flipH="1">
            <a:off x="-1335089" y="3236912"/>
            <a:ext cx="6870706" cy="371475"/>
          </a:xfrm>
          <a:prstGeom prst="line">
            <a:avLst/>
          </a:prstGeom>
          <a:ln w="57150">
            <a:solidFill>
              <a:schemeClr val="accent1"/>
            </a:solidFill>
          </a:ln>
          <a:effectLst>
            <a:outerShdw blurRad="50800" dist="25400" sx="101000" sy="1010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rot="16200000" flipH="1">
            <a:off x="-2959102" y="3232152"/>
            <a:ext cx="6870702" cy="380999"/>
          </a:xfrm>
          <a:prstGeom prst="line">
            <a:avLst/>
          </a:prstGeom>
          <a:ln w="57150">
            <a:solidFill>
              <a:schemeClr val="bg2"/>
            </a:solidFill>
          </a:ln>
          <a:effectLst>
            <a:outerShdw blurRad="50800" dist="25400" sx="101000" sy="1010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3369734" y="3441897"/>
            <a:ext cx="4842935" cy="772060"/>
          </a:xfrm>
        </p:spPr>
        <p:txBody>
          <a:bodyPr wrap="square" lIns="0" tIns="0" rIns="0" bIns="0" anchor="t">
            <a:noAutofit/>
          </a:bodyPr>
          <a:lstStyle>
            <a:lvl1pPr>
              <a:defRPr sz="2800" b="1"/>
            </a:lvl1pPr>
          </a:lstStyle>
          <a:p>
            <a:r>
              <a:rPr lang="en-US" noProof="0" dirty="0"/>
              <a:t>Presentation Title</a:t>
            </a:r>
            <a:br>
              <a:rPr lang="en-US" noProof="0" dirty="0"/>
            </a:br>
            <a:r>
              <a:rPr lang="en-US" noProof="0" dirty="0"/>
              <a:t>(Calibri Bold, Font Size 20-36)</a:t>
            </a:r>
          </a:p>
        </p:txBody>
      </p:sp>
      <p:sp>
        <p:nvSpPr>
          <p:cNvPr id="3" name="Subtitle 2"/>
          <p:cNvSpPr>
            <a:spLocks noGrp="1"/>
          </p:cNvSpPr>
          <p:nvPr>
            <p:ph type="subTitle" idx="1" hasCustomPrompt="1"/>
          </p:nvPr>
        </p:nvSpPr>
        <p:spPr>
          <a:xfrm>
            <a:off x="3369734" y="4679165"/>
            <a:ext cx="5476655" cy="747204"/>
          </a:xfrm>
        </p:spPr>
        <p:txBody>
          <a:bodyPr wrap="square" lIns="0" tIns="0" rIns="0" bIns="0" anchor="t" anchorCtr="0">
            <a:noAutofit/>
          </a:bodyPr>
          <a:lstStyle>
            <a:lvl1pPr marL="0" indent="0" algn="l">
              <a:spcBef>
                <a:spcPts val="0"/>
              </a:spcBef>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a:t>Presenter’s Name (Calibri Bold, Font Size 18-32)</a:t>
            </a:r>
          </a:p>
        </p:txBody>
      </p:sp>
      <p:sp>
        <p:nvSpPr>
          <p:cNvPr id="13"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95651" y="944452"/>
            <a:ext cx="4381500" cy="2141220"/>
          </a:xfrm>
          <a:prstGeom prst="rect">
            <a:avLst/>
          </a:prstGeom>
        </p:spPr>
      </p:pic>
    </p:spTree>
    <p:extLst>
      <p:ext uri="{BB962C8B-B14F-4D97-AF65-F5344CB8AC3E}">
        <p14:creationId xmlns:p14="http://schemas.microsoft.com/office/powerpoint/2010/main" val="1599683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02 Bottom Line Up Front">
    <p:spTree>
      <p:nvGrpSpPr>
        <p:cNvPr id="1" name=""/>
        <p:cNvGrpSpPr/>
        <p:nvPr/>
      </p:nvGrpSpPr>
      <p:grpSpPr>
        <a:xfrm>
          <a:off x="0" y="0"/>
          <a:ext cx="0" cy="0"/>
          <a:chOff x="0" y="0"/>
          <a:chExt cx="0" cy="0"/>
        </a:xfrm>
      </p:grpSpPr>
      <p:pic>
        <p:nvPicPr>
          <p:cNvPr id="13" name="Picture 12" descr="footer-CPP-DCPAS.jpg"/>
          <p:cNvPicPr>
            <a:picLocks/>
          </p:cNvPicPr>
          <p:nvPr userDrawn="1"/>
        </p:nvPicPr>
        <p:blipFill>
          <a:blip r:embed="rId2" cstate="print"/>
          <a:stretch>
            <a:fillRect/>
          </a:stretch>
        </p:blipFill>
        <p:spPr>
          <a:xfrm>
            <a:off x="0" y="6191822"/>
            <a:ext cx="9144000" cy="666179"/>
          </a:xfrm>
          <a:prstGeom prst="rect">
            <a:avLst/>
          </a:prstGeom>
        </p:spPr>
      </p:pic>
      <p:sp>
        <p:nvSpPr>
          <p:cNvPr id="9" name="Text Placeholder 8"/>
          <p:cNvSpPr>
            <a:spLocks noGrp="1"/>
          </p:cNvSpPr>
          <p:nvPr>
            <p:ph type="body" sz="quarter" idx="13" hasCustomPrompt="1"/>
          </p:nvPr>
        </p:nvSpPr>
        <p:spPr>
          <a:xfrm>
            <a:off x="457200" y="1219200"/>
            <a:ext cx="8229600" cy="4876800"/>
          </a:xfrm>
        </p:spPr>
        <p:txBody>
          <a:bodyPr/>
          <a:lstStyle>
            <a:lvl1pPr>
              <a:defRPr/>
            </a:lvl1pPr>
          </a:lstStyle>
          <a:p>
            <a:pPr lvl="0"/>
            <a:r>
              <a:rPr lang="en-US" noProof="0" dirty="0"/>
              <a:t>Bottom Line Up Front (Calibri, Font Size 24)</a:t>
            </a:r>
          </a:p>
          <a:p>
            <a:pPr lvl="1"/>
            <a:r>
              <a:rPr lang="en-US" noProof="0" dirty="0"/>
              <a:t>(Calibri, Font Size 20)</a:t>
            </a:r>
          </a:p>
          <a:p>
            <a:pPr lvl="1"/>
            <a:r>
              <a:rPr lang="en-US" noProof="0" dirty="0"/>
              <a:t>(Calibri, Font Size 20)</a:t>
            </a:r>
          </a:p>
          <a:p>
            <a:pPr lvl="1"/>
            <a:r>
              <a:rPr lang="en-US" noProof="0" dirty="0"/>
              <a:t>(Calibri, Font Size 20)</a:t>
            </a:r>
          </a:p>
        </p:txBody>
      </p:sp>
      <p:sp>
        <p:nvSpPr>
          <p:cNvPr id="6" name="Slide Number Placeholder 5"/>
          <p:cNvSpPr>
            <a:spLocks noGrp="1"/>
          </p:cNvSpPr>
          <p:nvPr>
            <p:ph type="sldNum" sz="quarter" idx="12"/>
          </p:nvPr>
        </p:nvSpPr>
        <p:spPr>
          <a:xfrm>
            <a:off x="8446459"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11"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1" y="148590"/>
            <a:ext cx="1584375" cy="774277"/>
          </a:xfrm>
          <a:prstGeom prst="rect">
            <a:avLst/>
          </a:prstGeom>
        </p:spPr>
      </p:pic>
      <p:sp>
        <p:nvSpPr>
          <p:cNvPr id="19" name="Title Placeholder 1"/>
          <p:cNvSpPr>
            <a:spLocks noGrp="1"/>
          </p:cNvSpPr>
          <p:nvPr>
            <p:ph type="title"/>
          </p:nvPr>
        </p:nvSpPr>
        <p:spPr>
          <a:xfrm>
            <a:off x="1910721" y="228600"/>
            <a:ext cx="7010400" cy="609600"/>
          </a:xfrm>
          <a:prstGeom prst="rect">
            <a:avLst/>
          </a:prstGeom>
        </p:spPr>
        <p:txBody>
          <a:bodyPr vert="horz" lIns="91440" tIns="45720" rIns="91440" bIns="45720" rtlCol="0" anchor="ctr">
            <a:normAutofit/>
          </a:bodyPr>
          <a:lstStyle/>
          <a:p>
            <a:r>
              <a:rPr lang="en-US" noProof="0"/>
              <a:t>Click to edit Master title style</a:t>
            </a:r>
            <a:endParaRPr lang="en-US" noProof="0" dirty="0"/>
          </a:p>
        </p:txBody>
      </p:sp>
      <p:cxnSp>
        <p:nvCxnSpPr>
          <p:cNvPr id="20" name="Straight Connector 19"/>
          <p:cNvCxnSpPr/>
          <p:nvPr userDrawn="1"/>
        </p:nvCxnSpPr>
        <p:spPr>
          <a:xfrm>
            <a:off x="2025650" y="838200"/>
            <a:ext cx="6649929" cy="0"/>
          </a:xfrm>
          <a:prstGeom prst="line">
            <a:avLst/>
          </a:prstGeom>
          <a:ln w="38100">
            <a:solidFill>
              <a:srgbClr val="722A28"/>
            </a:solidFill>
          </a:ln>
          <a:effectLst>
            <a:outerShdw blurRad="50800" dist="25400" dir="54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9945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03 Title and 3 Bullets or Les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Slide Title (One Line, Calibri Bold, Font Size 20-36)</a:t>
            </a:r>
          </a:p>
        </p:txBody>
      </p:sp>
      <p:sp>
        <p:nvSpPr>
          <p:cNvPr id="3" name="Content Placeholder 2"/>
          <p:cNvSpPr>
            <a:spLocks noGrp="1"/>
          </p:cNvSpPr>
          <p:nvPr>
            <p:ph idx="1" hasCustomPrompt="1"/>
          </p:nvPr>
        </p:nvSpPr>
        <p:spPr/>
        <p:txBody>
          <a:bodyPr/>
          <a:lstStyle>
            <a:lvl1pPr>
              <a:defRPr/>
            </a:lvl1pPr>
            <a:lvl2pPr>
              <a:defRPr/>
            </a:lvl2pPr>
            <a:lvl5pPr>
              <a:defRPr/>
            </a:lvl5pPr>
          </a:lstStyle>
          <a:p>
            <a:pPr lvl="0"/>
            <a:r>
              <a:rPr lang="en-US" noProof="0" dirty="0"/>
              <a:t>Content (Calibri, Font Size 24 if 3 bullets or less)</a:t>
            </a:r>
          </a:p>
          <a:p>
            <a:pPr lvl="1"/>
            <a:r>
              <a:rPr lang="en-US" noProof="0" dirty="0"/>
              <a:t>(Calibri, Font Size 20)</a:t>
            </a:r>
          </a:p>
          <a:p>
            <a:pPr lvl="1"/>
            <a:r>
              <a:rPr lang="en-US" noProof="0" dirty="0"/>
              <a:t>(Calibri, Font Size 20)</a:t>
            </a:r>
          </a:p>
          <a:p>
            <a:pPr lvl="2"/>
            <a:r>
              <a:rPr lang="en-US" noProof="0" dirty="0"/>
              <a:t>(Calibri, Font Size 20)</a:t>
            </a:r>
          </a:p>
          <a:p>
            <a:pPr lvl="3"/>
            <a:r>
              <a:rPr lang="en-US" noProof="0" dirty="0"/>
              <a:t>(Calibri, Font Size 20)</a:t>
            </a:r>
          </a:p>
          <a:p>
            <a:pPr lvl="4"/>
            <a:r>
              <a:rPr lang="en-US" noProof="0" dirty="0"/>
              <a:t>(Calibri, Font Size 20)</a:t>
            </a:r>
          </a:p>
        </p:txBody>
      </p:sp>
      <p:sp>
        <p:nvSpPr>
          <p:cNvPr id="6" name="Slide Number Placeholder 5"/>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9"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8"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2182270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04 Title and Over 3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a:t>Slide Title (One Line, Calibri Bold, Font Size 20-36)</a:t>
            </a:r>
          </a:p>
        </p:txBody>
      </p:sp>
      <p:sp>
        <p:nvSpPr>
          <p:cNvPr id="3" name="Content Placeholder 2"/>
          <p:cNvSpPr>
            <a:spLocks noGrp="1"/>
          </p:cNvSpPr>
          <p:nvPr>
            <p:ph idx="1" hasCustomPrompt="1"/>
          </p:nvPr>
        </p:nvSpPr>
        <p:spPr/>
        <p:txBody>
          <a:bodyPr/>
          <a:lstStyle>
            <a:lvl1pPr>
              <a:defRPr sz="1600"/>
            </a:lvl1pPr>
            <a:lvl2pPr>
              <a:defRPr sz="1400"/>
            </a:lvl2pPr>
            <a:lvl3pPr>
              <a:defRPr sz="1400"/>
            </a:lvl3pPr>
            <a:lvl4pPr>
              <a:defRPr sz="1400"/>
            </a:lvl4pPr>
            <a:lvl5pPr>
              <a:defRPr sz="1400"/>
            </a:lvl5pPr>
          </a:lstStyle>
          <a:p>
            <a:pPr lvl="0"/>
            <a:r>
              <a:rPr lang="en-US" noProof="0" dirty="0"/>
              <a:t>Content (Calibri, Font Size 16 if more than 3 bullets)</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6" name="Slide Number Placeholder 5"/>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9"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8"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484418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05 Title and 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a:t>Slide Title (One Line, Calibri Bold, Font Size 20-36)</a:t>
            </a:r>
          </a:p>
        </p:txBody>
      </p:sp>
      <p:sp>
        <p:nvSpPr>
          <p:cNvPr id="3" name="Content Placeholder 2"/>
          <p:cNvSpPr>
            <a:spLocks noGrp="1"/>
          </p:cNvSpPr>
          <p:nvPr>
            <p:ph sz="half" idx="1" hasCustomPrompt="1"/>
          </p:nvPr>
        </p:nvSpPr>
        <p:spPr>
          <a:xfrm>
            <a:off x="457200" y="1219201"/>
            <a:ext cx="4038600" cy="4906963"/>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noProof="0" dirty="0"/>
              <a:t>Content (Calibri, Font Size 16)</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4" name="Content Placeholder 3"/>
          <p:cNvSpPr>
            <a:spLocks noGrp="1"/>
          </p:cNvSpPr>
          <p:nvPr>
            <p:ph sz="half" idx="2" hasCustomPrompt="1"/>
          </p:nvPr>
        </p:nvSpPr>
        <p:spPr>
          <a:xfrm>
            <a:off x="4648200" y="1219201"/>
            <a:ext cx="4038600" cy="4906963"/>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noProof="0" dirty="0"/>
              <a:t>Content (Calibri, Font Size 16)</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7" name="Slide Number Placeholder 6"/>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10" name="Date Placeholder 24"/>
          <p:cNvSpPr>
            <a:spLocks noGrp="1"/>
          </p:cNvSpPr>
          <p:nvPr>
            <p:ph type="dt" sz="half" idx="13"/>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9"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1964670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06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a:t>Slide Title (One Line, Calibri Bold, Font Size 20-36)</a:t>
            </a:r>
          </a:p>
        </p:txBody>
      </p:sp>
      <p:sp>
        <p:nvSpPr>
          <p:cNvPr id="5" name="Slide Number Placeholder 4"/>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8"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7"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1196227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07 Blank">
    <p:spTree>
      <p:nvGrpSpPr>
        <p:cNvPr id="1" name=""/>
        <p:cNvGrpSpPr/>
        <p:nvPr/>
      </p:nvGrpSpPr>
      <p:grpSpPr>
        <a:xfrm>
          <a:off x="0" y="0"/>
          <a:ext cx="0" cy="0"/>
          <a:chOff x="0" y="0"/>
          <a:chExt cx="0" cy="0"/>
        </a:xfrm>
      </p:grpSpPr>
      <p:pic>
        <p:nvPicPr>
          <p:cNvPr id="6" name="Picture 5" descr="footer-CPP-DCPAS.jpg"/>
          <p:cNvPicPr>
            <a:picLocks/>
          </p:cNvPicPr>
          <p:nvPr userDrawn="1"/>
        </p:nvPicPr>
        <p:blipFill>
          <a:blip r:embed="rId2" cstate="print"/>
          <a:stretch>
            <a:fillRect/>
          </a:stretch>
        </p:blipFill>
        <p:spPr>
          <a:xfrm>
            <a:off x="0" y="6191822"/>
            <a:ext cx="9144000" cy="666179"/>
          </a:xfrm>
          <a:prstGeom prst="rect">
            <a:avLst/>
          </a:prstGeom>
        </p:spPr>
      </p:pic>
      <p:sp>
        <p:nvSpPr>
          <p:cNvPr id="4" name="Slide Number Placeholder 3"/>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9"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8"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39651184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Bottom Line Up Front">
    <p:spTree>
      <p:nvGrpSpPr>
        <p:cNvPr id="1" name=""/>
        <p:cNvGrpSpPr/>
        <p:nvPr/>
      </p:nvGrpSpPr>
      <p:grpSpPr>
        <a:xfrm>
          <a:off x="0" y="0"/>
          <a:ext cx="0" cy="0"/>
          <a:chOff x="0" y="0"/>
          <a:chExt cx="0" cy="0"/>
        </a:xfrm>
      </p:grpSpPr>
      <p:pic>
        <p:nvPicPr>
          <p:cNvPr id="13" name="Picture 12" descr="footer-CPP-DCPAS.jpg"/>
          <p:cNvPicPr>
            <a:picLocks/>
          </p:cNvPicPr>
          <p:nvPr userDrawn="1"/>
        </p:nvPicPr>
        <p:blipFill>
          <a:blip r:embed="rId2" cstate="print"/>
          <a:stretch>
            <a:fillRect/>
          </a:stretch>
        </p:blipFill>
        <p:spPr>
          <a:xfrm>
            <a:off x="0" y="6191822"/>
            <a:ext cx="9144000" cy="666179"/>
          </a:xfrm>
          <a:prstGeom prst="rect">
            <a:avLst/>
          </a:prstGeom>
        </p:spPr>
      </p:pic>
      <p:sp>
        <p:nvSpPr>
          <p:cNvPr id="9" name="Text Placeholder 8"/>
          <p:cNvSpPr>
            <a:spLocks noGrp="1"/>
          </p:cNvSpPr>
          <p:nvPr>
            <p:ph type="body" sz="quarter" idx="13" hasCustomPrompt="1"/>
          </p:nvPr>
        </p:nvSpPr>
        <p:spPr>
          <a:xfrm>
            <a:off x="457200" y="1219200"/>
            <a:ext cx="8229600" cy="4876800"/>
          </a:xfrm>
        </p:spPr>
        <p:txBody>
          <a:bodyPr/>
          <a:lstStyle>
            <a:lvl1pPr>
              <a:defRPr/>
            </a:lvl1pPr>
          </a:lstStyle>
          <a:p>
            <a:pPr lvl="0"/>
            <a:r>
              <a:rPr lang="en-US" noProof="0" dirty="0"/>
              <a:t>Bottom Line Up Front (Calibri, Font Size 24)</a:t>
            </a:r>
          </a:p>
          <a:p>
            <a:pPr lvl="1"/>
            <a:r>
              <a:rPr lang="en-US" noProof="0" dirty="0"/>
              <a:t>(Calibri, Font Size 20)</a:t>
            </a:r>
          </a:p>
          <a:p>
            <a:pPr lvl="1"/>
            <a:r>
              <a:rPr lang="en-US" noProof="0" dirty="0"/>
              <a:t>(Calibri, Font Size 20)</a:t>
            </a:r>
          </a:p>
          <a:p>
            <a:pPr lvl="1"/>
            <a:r>
              <a:rPr lang="en-US" noProof="0" dirty="0"/>
              <a:t>(Calibri, Font Size 20)</a:t>
            </a:r>
          </a:p>
        </p:txBody>
      </p:sp>
      <p:sp>
        <p:nvSpPr>
          <p:cNvPr id="6" name="Slide Number Placeholder 5"/>
          <p:cNvSpPr>
            <a:spLocks noGrp="1"/>
          </p:cNvSpPr>
          <p:nvPr>
            <p:ph type="sldNum" sz="quarter" idx="12"/>
          </p:nvPr>
        </p:nvSpPr>
        <p:spPr>
          <a:xfrm>
            <a:off x="8444955"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11"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1" y="148590"/>
            <a:ext cx="1584375" cy="774277"/>
          </a:xfrm>
          <a:prstGeom prst="rect">
            <a:avLst/>
          </a:prstGeom>
        </p:spPr>
      </p:pic>
      <p:sp>
        <p:nvSpPr>
          <p:cNvPr id="19" name="Title Placeholder 1"/>
          <p:cNvSpPr>
            <a:spLocks noGrp="1"/>
          </p:cNvSpPr>
          <p:nvPr>
            <p:ph type="title"/>
          </p:nvPr>
        </p:nvSpPr>
        <p:spPr>
          <a:xfrm>
            <a:off x="1910721" y="228600"/>
            <a:ext cx="7010400" cy="609600"/>
          </a:xfrm>
          <a:prstGeom prst="rect">
            <a:avLst/>
          </a:prstGeom>
        </p:spPr>
        <p:txBody>
          <a:bodyPr vert="horz" lIns="91440" tIns="45720" rIns="91440" bIns="45720" rtlCol="0" anchor="ctr">
            <a:normAutofit/>
          </a:bodyPr>
          <a:lstStyle/>
          <a:p>
            <a:r>
              <a:rPr lang="en-US" noProof="0"/>
              <a:t>Click to edit Master title style</a:t>
            </a:r>
            <a:endParaRPr lang="en-US" noProof="0" dirty="0"/>
          </a:p>
        </p:txBody>
      </p:sp>
      <p:cxnSp>
        <p:nvCxnSpPr>
          <p:cNvPr id="20" name="Straight Connector 19"/>
          <p:cNvCxnSpPr/>
          <p:nvPr userDrawn="1"/>
        </p:nvCxnSpPr>
        <p:spPr>
          <a:xfrm>
            <a:off x="2025650" y="838200"/>
            <a:ext cx="6649929" cy="0"/>
          </a:xfrm>
          <a:prstGeom prst="line">
            <a:avLst/>
          </a:prstGeom>
          <a:ln w="38100">
            <a:solidFill>
              <a:srgbClr val="722A28"/>
            </a:solidFill>
          </a:ln>
          <a:effectLst>
            <a:outerShdw blurRad="50800" dist="25400" dir="54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0910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a:t>Slide Title (One Line, Calibri Bold, Font Size 20-36)</a:t>
            </a:r>
          </a:p>
        </p:txBody>
      </p:sp>
      <p:sp>
        <p:nvSpPr>
          <p:cNvPr id="3" name="Content Placeholder 2"/>
          <p:cNvSpPr>
            <a:spLocks noGrp="1"/>
          </p:cNvSpPr>
          <p:nvPr>
            <p:ph sz="half" idx="1" hasCustomPrompt="1"/>
          </p:nvPr>
        </p:nvSpPr>
        <p:spPr>
          <a:xfrm>
            <a:off x="457200" y="1219201"/>
            <a:ext cx="4038600" cy="4906963"/>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noProof="0" dirty="0"/>
              <a:t>Content (Calibri, Font Size 16)</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4" name="Content Placeholder 3"/>
          <p:cNvSpPr>
            <a:spLocks noGrp="1"/>
          </p:cNvSpPr>
          <p:nvPr>
            <p:ph sz="half" idx="2" hasCustomPrompt="1"/>
          </p:nvPr>
        </p:nvSpPr>
        <p:spPr>
          <a:xfrm>
            <a:off x="4648200" y="1219201"/>
            <a:ext cx="4038600" cy="4906963"/>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noProof="0" dirty="0"/>
              <a:t>Content (Calibri, Font Size 16)</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7" name="Slide Number Placeholder 6"/>
          <p:cNvSpPr>
            <a:spLocks noGrp="1"/>
          </p:cNvSpPr>
          <p:nvPr>
            <p:ph type="sldNum" sz="quarter" idx="12"/>
          </p:nvPr>
        </p:nvSpPr>
        <p:spPr>
          <a:xfrm>
            <a:off x="8532044" y="6492876"/>
            <a:ext cx="545969" cy="365125"/>
          </a:xfrm>
          <a:prstGeom prst="rect">
            <a:avLst/>
          </a:prstGeom>
        </p:spPr>
        <p:txBody>
          <a:bodyPr/>
          <a:lstStyle/>
          <a:p>
            <a:r>
              <a:rPr lang="en-US" dirty="0">
                <a:solidFill>
                  <a:srgbClr val="000000"/>
                </a:solidFill>
              </a:rPr>
              <a:t>(</a:t>
            </a:r>
            <a:fld id="{07BB5704-CA4F-4330-932E-E70E78F78858}" type="slidenum">
              <a:rPr lang="en-US">
                <a:solidFill>
                  <a:srgbClr val="000000"/>
                </a:solidFill>
              </a:rPr>
              <a:pPr/>
              <a:t>‹#›</a:t>
            </a:fld>
            <a:r>
              <a:rPr lang="en-US" dirty="0">
                <a:solidFill>
                  <a:srgbClr val="000000"/>
                </a:solidFill>
              </a:rPr>
              <a:t>)</a:t>
            </a:r>
          </a:p>
        </p:txBody>
      </p:sp>
      <p:sp>
        <p:nvSpPr>
          <p:cNvPr id="10" name="Date Placeholder 24"/>
          <p:cNvSpPr>
            <a:spLocks noGrp="1"/>
          </p:cNvSpPr>
          <p:nvPr>
            <p:ph type="dt" sz="half" idx="13"/>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9"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93594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02 Bottom Line Up Front">
    <p:spTree>
      <p:nvGrpSpPr>
        <p:cNvPr id="1" name=""/>
        <p:cNvGrpSpPr/>
        <p:nvPr/>
      </p:nvGrpSpPr>
      <p:grpSpPr>
        <a:xfrm>
          <a:off x="0" y="0"/>
          <a:ext cx="0" cy="0"/>
          <a:chOff x="0" y="0"/>
          <a:chExt cx="0" cy="0"/>
        </a:xfrm>
      </p:grpSpPr>
      <p:pic>
        <p:nvPicPr>
          <p:cNvPr id="13" name="Picture 12" descr="footer-CPP-DCPAS.jpg"/>
          <p:cNvPicPr>
            <a:picLocks/>
          </p:cNvPicPr>
          <p:nvPr userDrawn="1"/>
        </p:nvPicPr>
        <p:blipFill>
          <a:blip r:embed="rId2" cstate="print"/>
          <a:stretch>
            <a:fillRect/>
          </a:stretch>
        </p:blipFill>
        <p:spPr>
          <a:xfrm>
            <a:off x="0" y="6191822"/>
            <a:ext cx="9144000" cy="666179"/>
          </a:xfrm>
          <a:prstGeom prst="rect">
            <a:avLst/>
          </a:prstGeom>
        </p:spPr>
      </p:pic>
      <p:sp>
        <p:nvSpPr>
          <p:cNvPr id="9" name="Text Placeholder 8"/>
          <p:cNvSpPr>
            <a:spLocks noGrp="1"/>
          </p:cNvSpPr>
          <p:nvPr>
            <p:ph type="body" sz="quarter" idx="13" hasCustomPrompt="1"/>
          </p:nvPr>
        </p:nvSpPr>
        <p:spPr>
          <a:xfrm>
            <a:off x="457200" y="1219200"/>
            <a:ext cx="8229600" cy="4876800"/>
          </a:xfrm>
        </p:spPr>
        <p:txBody>
          <a:bodyPr/>
          <a:lstStyle>
            <a:lvl1pPr>
              <a:defRPr/>
            </a:lvl1pPr>
          </a:lstStyle>
          <a:p>
            <a:pPr lvl="0"/>
            <a:r>
              <a:rPr lang="en-US" noProof="0" dirty="0"/>
              <a:t>Bottom Line Up Front (Calibri, Font Size 24)</a:t>
            </a:r>
          </a:p>
          <a:p>
            <a:pPr lvl="1"/>
            <a:r>
              <a:rPr lang="en-US" noProof="0" dirty="0"/>
              <a:t>(Calibri, Font Size 20)</a:t>
            </a:r>
          </a:p>
          <a:p>
            <a:pPr lvl="1"/>
            <a:r>
              <a:rPr lang="en-US" noProof="0" dirty="0"/>
              <a:t>(Calibri, Font Size 20)</a:t>
            </a:r>
          </a:p>
          <a:p>
            <a:pPr lvl="1"/>
            <a:r>
              <a:rPr lang="en-US" noProof="0" dirty="0"/>
              <a:t>(Calibri, Font Size 20)</a:t>
            </a:r>
          </a:p>
        </p:txBody>
      </p:sp>
      <p:sp>
        <p:nvSpPr>
          <p:cNvPr id="6" name="Slide Number Placeholder 5"/>
          <p:cNvSpPr>
            <a:spLocks noGrp="1"/>
          </p:cNvSpPr>
          <p:nvPr>
            <p:ph type="sldNum" sz="quarter" idx="12"/>
          </p:nvPr>
        </p:nvSpPr>
        <p:spPr>
          <a:xfrm>
            <a:off x="8446459"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11"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1" y="148590"/>
            <a:ext cx="1584375" cy="774277"/>
          </a:xfrm>
          <a:prstGeom prst="rect">
            <a:avLst/>
          </a:prstGeom>
        </p:spPr>
      </p:pic>
      <p:sp>
        <p:nvSpPr>
          <p:cNvPr id="19" name="Title Placeholder 1"/>
          <p:cNvSpPr>
            <a:spLocks noGrp="1"/>
          </p:cNvSpPr>
          <p:nvPr>
            <p:ph type="title"/>
          </p:nvPr>
        </p:nvSpPr>
        <p:spPr>
          <a:xfrm>
            <a:off x="1910721" y="228600"/>
            <a:ext cx="7010400" cy="609600"/>
          </a:xfrm>
          <a:prstGeom prst="rect">
            <a:avLst/>
          </a:prstGeom>
        </p:spPr>
        <p:txBody>
          <a:bodyPr vert="horz" lIns="91440" tIns="45720" rIns="91440" bIns="45720" rtlCol="0" anchor="ctr">
            <a:normAutofit/>
          </a:bodyPr>
          <a:lstStyle/>
          <a:p>
            <a:r>
              <a:rPr lang="en-US" noProof="0"/>
              <a:t>Click to edit Master title style</a:t>
            </a:r>
            <a:endParaRPr lang="en-US" noProof="0" dirty="0"/>
          </a:p>
        </p:txBody>
      </p:sp>
      <p:cxnSp>
        <p:nvCxnSpPr>
          <p:cNvPr id="20" name="Straight Connector 19"/>
          <p:cNvCxnSpPr/>
          <p:nvPr userDrawn="1"/>
        </p:nvCxnSpPr>
        <p:spPr>
          <a:xfrm>
            <a:off x="2025650" y="838200"/>
            <a:ext cx="6649929" cy="0"/>
          </a:xfrm>
          <a:prstGeom prst="line">
            <a:avLst/>
          </a:prstGeom>
          <a:ln w="38100">
            <a:solidFill>
              <a:srgbClr val="722A28"/>
            </a:solidFill>
          </a:ln>
          <a:effectLst>
            <a:outerShdw blurRad="50800" dist="25400" dir="54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8291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03 Title and 3 Bullets or Les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Slide Title (One Line, Calibri Bold, Font Size 20-36)</a:t>
            </a:r>
          </a:p>
        </p:txBody>
      </p:sp>
      <p:sp>
        <p:nvSpPr>
          <p:cNvPr id="3" name="Content Placeholder 2"/>
          <p:cNvSpPr>
            <a:spLocks noGrp="1"/>
          </p:cNvSpPr>
          <p:nvPr>
            <p:ph idx="1" hasCustomPrompt="1"/>
          </p:nvPr>
        </p:nvSpPr>
        <p:spPr/>
        <p:txBody>
          <a:bodyPr/>
          <a:lstStyle>
            <a:lvl1pPr>
              <a:defRPr/>
            </a:lvl1pPr>
            <a:lvl2pPr>
              <a:defRPr/>
            </a:lvl2pPr>
            <a:lvl5pPr>
              <a:defRPr/>
            </a:lvl5pPr>
          </a:lstStyle>
          <a:p>
            <a:pPr lvl="0"/>
            <a:r>
              <a:rPr lang="en-US" noProof="0" dirty="0"/>
              <a:t>Content (Calibri, Font Size 24 if 3 bullets or less)</a:t>
            </a:r>
          </a:p>
          <a:p>
            <a:pPr lvl="1"/>
            <a:r>
              <a:rPr lang="en-US" noProof="0" dirty="0"/>
              <a:t>(Calibri, Font Size 20)</a:t>
            </a:r>
          </a:p>
          <a:p>
            <a:pPr lvl="1"/>
            <a:r>
              <a:rPr lang="en-US" noProof="0" dirty="0"/>
              <a:t>(Calibri, Font Size 20)</a:t>
            </a:r>
          </a:p>
          <a:p>
            <a:pPr lvl="2"/>
            <a:r>
              <a:rPr lang="en-US" noProof="0" dirty="0"/>
              <a:t>(Calibri, Font Size 20)</a:t>
            </a:r>
          </a:p>
          <a:p>
            <a:pPr lvl="3"/>
            <a:r>
              <a:rPr lang="en-US" noProof="0" dirty="0"/>
              <a:t>(Calibri, Font Size 20)</a:t>
            </a:r>
          </a:p>
          <a:p>
            <a:pPr lvl="4"/>
            <a:r>
              <a:rPr lang="en-US" noProof="0" dirty="0"/>
              <a:t>(Calibri, Font Size 20)</a:t>
            </a:r>
          </a:p>
        </p:txBody>
      </p:sp>
      <p:sp>
        <p:nvSpPr>
          <p:cNvPr id="6" name="Slide Number Placeholder 5"/>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9"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8"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2627377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04 Title and Over 3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a:t>Slide Title (One Line, Calibri Bold, Font Size 20-36)</a:t>
            </a:r>
          </a:p>
        </p:txBody>
      </p:sp>
      <p:sp>
        <p:nvSpPr>
          <p:cNvPr id="3" name="Content Placeholder 2"/>
          <p:cNvSpPr>
            <a:spLocks noGrp="1"/>
          </p:cNvSpPr>
          <p:nvPr>
            <p:ph idx="1" hasCustomPrompt="1"/>
          </p:nvPr>
        </p:nvSpPr>
        <p:spPr/>
        <p:txBody>
          <a:bodyPr/>
          <a:lstStyle>
            <a:lvl1pPr>
              <a:defRPr sz="1600"/>
            </a:lvl1pPr>
            <a:lvl2pPr>
              <a:defRPr sz="1400"/>
            </a:lvl2pPr>
            <a:lvl3pPr>
              <a:defRPr sz="1400"/>
            </a:lvl3pPr>
            <a:lvl4pPr>
              <a:defRPr sz="1400"/>
            </a:lvl4pPr>
            <a:lvl5pPr>
              <a:defRPr sz="1400"/>
            </a:lvl5pPr>
          </a:lstStyle>
          <a:p>
            <a:pPr lvl="0"/>
            <a:r>
              <a:rPr lang="en-US" noProof="0" dirty="0"/>
              <a:t>Content (Calibri, Font Size 16 if more than 3 bullets)</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6" name="Slide Number Placeholder 5"/>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9"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8"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140653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 Title and 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a:t>Slide Title (One Line, Calibri Bold, Font Size 20-36)</a:t>
            </a:r>
          </a:p>
        </p:txBody>
      </p:sp>
      <p:sp>
        <p:nvSpPr>
          <p:cNvPr id="3" name="Content Placeholder 2"/>
          <p:cNvSpPr>
            <a:spLocks noGrp="1"/>
          </p:cNvSpPr>
          <p:nvPr>
            <p:ph sz="half" idx="1" hasCustomPrompt="1"/>
          </p:nvPr>
        </p:nvSpPr>
        <p:spPr>
          <a:xfrm>
            <a:off x="457200" y="1219201"/>
            <a:ext cx="4038600" cy="4906963"/>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noProof="0" dirty="0"/>
              <a:t>Content (Calibri, Font Size 16)</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4" name="Content Placeholder 3"/>
          <p:cNvSpPr>
            <a:spLocks noGrp="1"/>
          </p:cNvSpPr>
          <p:nvPr>
            <p:ph sz="half" idx="2" hasCustomPrompt="1"/>
          </p:nvPr>
        </p:nvSpPr>
        <p:spPr>
          <a:xfrm>
            <a:off x="4648200" y="1219201"/>
            <a:ext cx="4038600" cy="4906963"/>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noProof="0" dirty="0"/>
              <a:t>Content (Calibri, Font Size 16)</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7" name="Slide Number Placeholder 6"/>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10" name="Date Placeholder 24"/>
          <p:cNvSpPr>
            <a:spLocks noGrp="1"/>
          </p:cNvSpPr>
          <p:nvPr>
            <p:ph type="dt" sz="half" idx="13"/>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9"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2350519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06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a:t>Slide Title (One Line, Calibri Bold, Font Size 20-36)</a:t>
            </a:r>
          </a:p>
        </p:txBody>
      </p:sp>
      <p:sp>
        <p:nvSpPr>
          <p:cNvPr id="5" name="Slide Number Placeholder 4"/>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8"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7"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23413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07 Blank">
    <p:spTree>
      <p:nvGrpSpPr>
        <p:cNvPr id="1" name=""/>
        <p:cNvGrpSpPr/>
        <p:nvPr/>
      </p:nvGrpSpPr>
      <p:grpSpPr>
        <a:xfrm>
          <a:off x="0" y="0"/>
          <a:ext cx="0" cy="0"/>
          <a:chOff x="0" y="0"/>
          <a:chExt cx="0" cy="0"/>
        </a:xfrm>
      </p:grpSpPr>
      <p:pic>
        <p:nvPicPr>
          <p:cNvPr id="6" name="Picture 5" descr="footer-CPP-DCPAS.jpg"/>
          <p:cNvPicPr>
            <a:picLocks/>
          </p:cNvPicPr>
          <p:nvPr userDrawn="1"/>
        </p:nvPicPr>
        <p:blipFill>
          <a:blip r:embed="rId2" cstate="print"/>
          <a:stretch>
            <a:fillRect/>
          </a:stretch>
        </p:blipFill>
        <p:spPr>
          <a:xfrm>
            <a:off x="0" y="6191822"/>
            <a:ext cx="9144000" cy="666179"/>
          </a:xfrm>
          <a:prstGeom prst="rect">
            <a:avLst/>
          </a:prstGeom>
        </p:spPr>
      </p:pic>
      <p:sp>
        <p:nvSpPr>
          <p:cNvPr id="4" name="Slide Number Placeholder 3"/>
          <p:cNvSpPr>
            <a:spLocks noGrp="1"/>
          </p:cNvSpPr>
          <p:nvPr>
            <p:ph type="sldNum" sz="quarter" idx="12"/>
          </p:nvPr>
        </p:nvSpPr>
        <p:spPr>
          <a:xfrm>
            <a:off x="8444953"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9"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8"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368273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Bottom Line Up Front">
    <p:spTree>
      <p:nvGrpSpPr>
        <p:cNvPr id="1" name=""/>
        <p:cNvGrpSpPr/>
        <p:nvPr/>
      </p:nvGrpSpPr>
      <p:grpSpPr>
        <a:xfrm>
          <a:off x="0" y="0"/>
          <a:ext cx="0" cy="0"/>
          <a:chOff x="0" y="0"/>
          <a:chExt cx="0" cy="0"/>
        </a:xfrm>
      </p:grpSpPr>
      <p:pic>
        <p:nvPicPr>
          <p:cNvPr id="13" name="Picture 12" descr="footer-CPP-DCPAS.jpg"/>
          <p:cNvPicPr>
            <a:picLocks/>
          </p:cNvPicPr>
          <p:nvPr userDrawn="1"/>
        </p:nvPicPr>
        <p:blipFill>
          <a:blip r:embed="rId2" cstate="print"/>
          <a:stretch>
            <a:fillRect/>
          </a:stretch>
        </p:blipFill>
        <p:spPr>
          <a:xfrm>
            <a:off x="0" y="6191822"/>
            <a:ext cx="9144000" cy="666179"/>
          </a:xfrm>
          <a:prstGeom prst="rect">
            <a:avLst/>
          </a:prstGeom>
        </p:spPr>
      </p:pic>
      <p:sp>
        <p:nvSpPr>
          <p:cNvPr id="9" name="Text Placeholder 8"/>
          <p:cNvSpPr>
            <a:spLocks noGrp="1"/>
          </p:cNvSpPr>
          <p:nvPr>
            <p:ph type="body" sz="quarter" idx="13" hasCustomPrompt="1"/>
          </p:nvPr>
        </p:nvSpPr>
        <p:spPr>
          <a:xfrm>
            <a:off x="457200" y="1219200"/>
            <a:ext cx="8229600" cy="4876800"/>
          </a:xfrm>
        </p:spPr>
        <p:txBody>
          <a:bodyPr/>
          <a:lstStyle>
            <a:lvl1pPr>
              <a:defRPr/>
            </a:lvl1pPr>
          </a:lstStyle>
          <a:p>
            <a:pPr lvl="0"/>
            <a:r>
              <a:rPr lang="en-US" noProof="0" dirty="0"/>
              <a:t>Bottom Line Up Front (Calibri, Font Size 24)</a:t>
            </a:r>
          </a:p>
          <a:p>
            <a:pPr lvl="1"/>
            <a:r>
              <a:rPr lang="en-US" noProof="0" dirty="0"/>
              <a:t>(Calibri, Font Size 20)</a:t>
            </a:r>
          </a:p>
          <a:p>
            <a:pPr lvl="1"/>
            <a:r>
              <a:rPr lang="en-US" noProof="0" dirty="0"/>
              <a:t>(Calibri, Font Size 20)</a:t>
            </a:r>
          </a:p>
          <a:p>
            <a:pPr lvl="1"/>
            <a:r>
              <a:rPr lang="en-US" noProof="0" dirty="0"/>
              <a:t>(Calibri, Font Size 20)</a:t>
            </a:r>
          </a:p>
        </p:txBody>
      </p:sp>
      <p:sp>
        <p:nvSpPr>
          <p:cNvPr id="6" name="Slide Number Placeholder 5"/>
          <p:cNvSpPr>
            <a:spLocks noGrp="1"/>
          </p:cNvSpPr>
          <p:nvPr>
            <p:ph type="sldNum" sz="quarter" idx="12"/>
          </p:nvPr>
        </p:nvSpPr>
        <p:spPr>
          <a:xfrm>
            <a:off x="8444955" y="6471104"/>
            <a:ext cx="640080" cy="365125"/>
          </a:xfrm>
          <a:prstGeom prst="rect">
            <a:avLst/>
          </a:prstGeom>
        </p:spPr>
        <p:txBody>
          <a:bodyPr/>
          <a:lstStyle>
            <a:lvl1pPr>
              <a:defRPr>
                <a:solidFill>
                  <a:schemeClr val="bg2"/>
                </a:solidFill>
              </a:defRPr>
            </a:lvl1pPr>
          </a:lstStyle>
          <a:p>
            <a:r>
              <a:rPr lang="en-US" dirty="0">
                <a:solidFill>
                  <a:srgbClr val="BFBFBF"/>
                </a:solidFill>
              </a:rPr>
              <a:t>(</a:t>
            </a:r>
            <a:fld id="{07BB5704-CA4F-4330-932E-E70E78F78858}" type="slidenum">
              <a:rPr lang="en-US" smtClean="0">
                <a:solidFill>
                  <a:srgbClr val="BFBFBF"/>
                </a:solidFill>
              </a:rPr>
              <a:pPr/>
              <a:t>‹#›</a:t>
            </a:fld>
            <a:r>
              <a:rPr lang="en-US" dirty="0">
                <a:solidFill>
                  <a:srgbClr val="BFBFBF"/>
                </a:solidFill>
              </a:rPr>
              <a:t>)</a:t>
            </a:r>
          </a:p>
        </p:txBody>
      </p:sp>
      <p:sp>
        <p:nvSpPr>
          <p:cNvPr id="11"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1" y="148590"/>
            <a:ext cx="1584375" cy="774277"/>
          </a:xfrm>
          <a:prstGeom prst="rect">
            <a:avLst/>
          </a:prstGeom>
        </p:spPr>
      </p:pic>
      <p:sp>
        <p:nvSpPr>
          <p:cNvPr id="19" name="Title Placeholder 1"/>
          <p:cNvSpPr>
            <a:spLocks noGrp="1"/>
          </p:cNvSpPr>
          <p:nvPr>
            <p:ph type="title"/>
          </p:nvPr>
        </p:nvSpPr>
        <p:spPr>
          <a:xfrm>
            <a:off x="1910721" y="228600"/>
            <a:ext cx="7010400" cy="609600"/>
          </a:xfrm>
          <a:prstGeom prst="rect">
            <a:avLst/>
          </a:prstGeom>
        </p:spPr>
        <p:txBody>
          <a:bodyPr vert="horz" lIns="91440" tIns="45720" rIns="91440" bIns="45720" rtlCol="0" anchor="ctr">
            <a:normAutofit/>
          </a:bodyPr>
          <a:lstStyle/>
          <a:p>
            <a:r>
              <a:rPr lang="en-US" noProof="0"/>
              <a:t>Click to edit Master title style</a:t>
            </a:r>
            <a:endParaRPr lang="en-US" noProof="0" dirty="0"/>
          </a:p>
        </p:txBody>
      </p:sp>
      <p:cxnSp>
        <p:nvCxnSpPr>
          <p:cNvPr id="20" name="Straight Connector 19"/>
          <p:cNvCxnSpPr/>
          <p:nvPr userDrawn="1"/>
        </p:nvCxnSpPr>
        <p:spPr>
          <a:xfrm>
            <a:off x="2025650" y="838200"/>
            <a:ext cx="6649929" cy="0"/>
          </a:xfrm>
          <a:prstGeom prst="line">
            <a:avLst/>
          </a:prstGeom>
          <a:ln w="38100">
            <a:solidFill>
              <a:srgbClr val="722A28"/>
            </a:solidFill>
          </a:ln>
          <a:effectLst>
            <a:outerShdw blurRad="50800" dist="25400" dir="54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408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a:t>Slide Title (One Line, Calibri Bold, Font Size 20-36)</a:t>
            </a:r>
          </a:p>
        </p:txBody>
      </p:sp>
      <p:sp>
        <p:nvSpPr>
          <p:cNvPr id="3" name="Content Placeholder 2"/>
          <p:cNvSpPr>
            <a:spLocks noGrp="1"/>
          </p:cNvSpPr>
          <p:nvPr>
            <p:ph sz="half" idx="1" hasCustomPrompt="1"/>
          </p:nvPr>
        </p:nvSpPr>
        <p:spPr>
          <a:xfrm>
            <a:off x="457200" y="1219201"/>
            <a:ext cx="4038600" cy="4906963"/>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noProof="0" dirty="0"/>
              <a:t>Content (Calibri, Font Size 16)</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4" name="Content Placeholder 3"/>
          <p:cNvSpPr>
            <a:spLocks noGrp="1"/>
          </p:cNvSpPr>
          <p:nvPr>
            <p:ph sz="half" idx="2" hasCustomPrompt="1"/>
          </p:nvPr>
        </p:nvSpPr>
        <p:spPr>
          <a:xfrm>
            <a:off x="4648200" y="1219201"/>
            <a:ext cx="4038600" cy="4906963"/>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noProof="0" dirty="0"/>
              <a:t>Content (Calibri, Font Size 16)</a:t>
            </a:r>
          </a:p>
          <a:p>
            <a:pPr lvl="1"/>
            <a:r>
              <a:rPr lang="en-US" noProof="0" dirty="0"/>
              <a:t>(Calibri, Font Size 14)</a:t>
            </a:r>
          </a:p>
          <a:p>
            <a:pPr lvl="1"/>
            <a:r>
              <a:rPr lang="en-US" noProof="0" dirty="0"/>
              <a:t>(Calibri, Font Size 14)</a:t>
            </a:r>
          </a:p>
          <a:p>
            <a:pPr lvl="2"/>
            <a:r>
              <a:rPr lang="en-US" noProof="0" dirty="0"/>
              <a:t>(Calibri, Font Size 14)</a:t>
            </a:r>
          </a:p>
          <a:p>
            <a:pPr lvl="3"/>
            <a:r>
              <a:rPr lang="en-US" noProof="0" dirty="0"/>
              <a:t>(Calibri, Font Size 14)</a:t>
            </a:r>
          </a:p>
          <a:p>
            <a:pPr lvl="4"/>
            <a:r>
              <a:rPr lang="en-US" noProof="0" dirty="0"/>
              <a:t>(Calibri, Font Size 14)</a:t>
            </a:r>
          </a:p>
        </p:txBody>
      </p:sp>
      <p:sp>
        <p:nvSpPr>
          <p:cNvPr id="7" name="Slide Number Placeholder 6"/>
          <p:cNvSpPr>
            <a:spLocks noGrp="1"/>
          </p:cNvSpPr>
          <p:nvPr>
            <p:ph type="sldNum" sz="quarter" idx="12"/>
          </p:nvPr>
        </p:nvSpPr>
        <p:spPr>
          <a:xfrm>
            <a:off x="8532044" y="6492876"/>
            <a:ext cx="545969" cy="365125"/>
          </a:xfrm>
          <a:prstGeom prst="rect">
            <a:avLst/>
          </a:prstGeom>
        </p:spPr>
        <p:txBody>
          <a:bodyPr/>
          <a:lstStyle/>
          <a:p>
            <a:r>
              <a:rPr lang="en-US" dirty="0">
                <a:solidFill>
                  <a:srgbClr val="000000"/>
                </a:solidFill>
              </a:rPr>
              <a:t>(</a:t>
            </a:r>
            <a:fld id="{07BB5704-CA4F-4330-932E-E70E78F78858}" type="slidenum">
              <a:rPr lang="en-US">
                <a:solidFill>
                  <a:srgbClr val="000000"/>
                </a:solidFill>
              </a:rPr>
              <a:pPr/>
              <a:t>‹#›</a:t>
            </a:fld>
            <a:r>
              <a:rPr lang="en-US" dirty="0">
                <a:solidFill>
                  <a:srgbClr val="000000"/>
                </a:solidFill>
              </a:rPr>
              <a:t>)</a:t>
            </a:r>
          </a:p>
        </p:txBody>
      </p:sp>
      <p:sp>
        <p:nvSpPr>
          <p:cNvPr id="10" name="Date Placeholder 24"/>
          <p:cNvSpPr>
            <a:spLocks noGrp="1"/>
          </p:cNvSpPr>
          <p:nvPr>
            <p:ph type="dt" sz="half" idx="13"/>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sp>
        <p:nvSpPr>
          <p:cNvPr id="9"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101780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2.jpe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jpe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footer-CPP-DCPAS.jpg"/>
          <p:cNvPicPr>
            <a:picLocks/>
          </p:cNvPicPr>
          <p:nvPr/>
        </p:nvPicPr>
        <p:blipFill>
          <a:blip r:embed="rId11" cstate="print"/>
          <a:stretch>
            <a:fillRect/>
          </a:stretch>
        </p:blipFill>
        <p:spPr>
          <a:xfrm>
            <a:off x="0" y="6191822"/>
            <a:ext cx="9144000" cy="666179"/>
          </a:xfrm>
          <a:prstGeom prst="rect">
            <a:avLst/>
          </a:prstGeom>
        </p:spPr>
      </p:pic>
      <p:sp>
        <p:nvSpPr>
          <p:cNvPr id="2" name="Title Placeholder 1"/>
          <p:cNvSpPr>
            <a:spLocks noGrp="1"/>
          </p:cNvSpPr>
          <p:nvPr>
            <p:ph type="title"/>
          </p:nvPr>
        </p:nvSpPr>
        <p:spPr>
          <a:xfrm>
            <a:off x="1910721" y="228600"/>
            <a:ext cx="7010400" cy="609600"/>
          </a:xfrm>
          <a:prstGeom prst="rect">
            <a:avLst/>
          </a:prstGeom>
        </p:spPr>
        <p:txBody>
          <a:bodyPr vert="horz" lIns="91440" tIns="45720" rIns="91440" bIns="45720" rtlCol="0" anchor="ctr">
            <a:normAutofit/>
          </a:bodyPr>
          <a:lstStyle/>
          <a:p>
            <a:r>
              <a:rPr lang="en-US" noProof="0" dirty="0"/>
              <a:t>Slide Title (One Line, Calibri Bold, Font Size 20-36)</a:t>
            </a:r>
          </a:p>
        </p:txBody>
      </p:sp>
      <p:sp>
        <p:nvSpPr>
          <p:cNvPr id="3" name="Text Placeholder 2"/>
          <p:cNvSpPr>
            <a:spLocks noGrp="1"/>
          </p:cNvSpPr>
          <p:nvPr>
            <p:ph type="body" idx="1"/>
          </p:nvPr>
        </p:nvSpPr>
        <p:spPr>
          <a:xfrm>
            <a:off x="457200" y="1219201"/>
            <a:ext cx="8229600" cy="4906963"/>
          </a:xfrm>
          <a:prstGeom prst="rect">
            <a:avLst/>
          </a:prstGeom>
        </p:spPr>
        <p:txBody>
          <a:bodyPr vert="horz" lIns="91440" tIns="45720" rIns="91440" bIns="45720" rtlCol="0">
            <a:normAutofit/>
          </a:bodyPr>
          <a:lstStyle/>
          <a:p>
            <a:pPr lvl="0"/>
            <a:r>
              <a:rPr lang="en-US" noProof="0" dirty="0"/>
              <a:t>Content (One Line, Calibri, Font Size 24 if less than 3 bullets).</a:t>
            </a:r>
          </a:p>
          <a:p>
            <a:pPr lvl="1"/>
            <a:r>
              <a:rPr lang="en-US" noProof="0" dirty="0"/>
              <a:t>One line long (Calibri, Font Size 20).</a:t>
            </a:r>
          </a:p>
          <a:p>
            <a:pPr lvl="1"/>
            <a:r>
              <a:rPr lang="en-US" noProof="0" dirty="0"/>
              <a:t>No more than two sub bullets.</a:t>
            </a:r>
          </a:p>
          <a:p>
            <a:pPr lvl="2"/>
            <a:r>
              <a:rPr lang="en-US" noProof="0" dirty="0"/>
              <a:t>Third level.</a:t>
            </a:r>
          </a:p>
          <a:p>
            <a:pPr lvl="3"/>
            <a:r>
              <a:rPr lang="en-US" noProof="0" dirty="0"/>
              <a:t>Fourth level.</a:t>
            </a:r>
          </a:p>
          <a:p>
            <a:pPr lvl="4"/>
            <a:r>
              <a:rPr lang="en-US" noProof="0" dirty="0"/>
              <a:t>Fifth level.</a:t>
            </a:r>
          </a:p>
        </p:txBody>
      </p:sp>
      <p:cxnSp>
        <p:nvCxnSpPr>
          <p:cNvPr id="9" name="Straight Connector 8"/>
          <p:cNvCxnSpPr/>
          <p:nvPr/>
        </p:nvCxnSpPr>
        <p:spPr>
          <a:xfrm>
            <a:off x="2025650" y="838200"/>
            <a:ext cx="6649929" cy="0"/>
          </a:xfrm>
          <a:prstGeom prst="line">
            <a:avLst/>
          </a:prstGeom>
          <a:ln w="38100">
            <a:solidFill>
              <a:srgbClr val="722A28"/>
            </a:solidFill>
          </a:ln>
          <a:effectLst>
            <a:outerShdw blurRad="50800" dist="25400" dir="54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
        <p:nvSpPr>
          <p:cNvPr id="25"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pic>
        <p:nvPicPr>
          <p:cNvPr id="17" name="Picture 1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90501" y="148590"/>
            <a:ext cx="1584375" cy="774277"/>
          </a:xfrm>
          <a:prstGeom prst="rect">
            <a:avLst/>
          </a:prstGeom>
        </p:spPr>
      </p:pic>
    </p:spTree>
    <p:extLst>
      <p:ext uri="{BB962C8B-B14F-4D97-AF65-F5344CB8AC3E}">
        <p14:creationId xmlns:p14="http://schemas.microsoft.com/office/powerpoint/2010/main" val="828060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p:txStyles>
    <p:titleStyle>
      <a:lvl1pPr algn="l" defTabSz="914400" rtl="0" eaLnBrk="1" latinLnBrk="0" hangingPunct="1">
        <a:spcBef>
          <a:spcPct val="0"/>
        </a:spcBef>
        <a:buNone/>
        <a:defRPr sz="2400" b="1"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footer-CPP-DCPAS.jpg"/>
          <p:cNvPicPr>
            <a:picLocks/>
          </p:cNvPicPr>
          <p:nvPr/>
        </p:nvPicPr>
        <p:blipFill>
          <a:blip r:embed="rId11" cstate="print"/>
          <a:stretch>
            <a:fillRect/>
          </a:stretch>
        </p:blipFill>
        <p:spPr>
          <a:xfrm>
            <a:off x="0" y="6191822"/>
            <a:ext cx="9144000" cy="666179"/>
          </a:xfrm>
          <a:prstGeom prst="rect">
            <a:avLst/>
          </a:prstGeom>
        </p:spPr>
      </p:pic>
      <p:sp>
        <p:nvSpPr>
          <p:cNvPr id="2" name="Title Placeholder 1"/>
          <p:cNvSpPr>
            <a:spLocks noGrp="1"/>
          </p:cNvSpPr>
          <p:nvPr>
            <p:ph type="title"/>
          </p:nvPr>
        </p:nvSpPr>
        <p:spPr>
          <a:xfrm>
            <a:off x="1910721" y="228600"/>
            <a:ext cx="7010400" cy="609600"/>
          </a:xfrm>
          <a:prstGeom prst="rect">
            <a:avLst/>
          </a:prstGeom>
        </p:spPr>
        <p:txBody>
          <a:bodyPr vert="horz" lIns="91440" tIns="45720" rIns="91440" bIns="45720" rtlCol="0" anchor="ctr">
            <a:normAutofit/>
          </a:bodyPr>
          <a:lstStyle/>
          <a:p>
            <a:r>
              <a:rPr lang="en-US" noProof="0" dirty="0"/>
              <a:t>Slide Title (One Line, Calibri Bold, Font Size 20-36)</a:t>
            </a:r>
          </a:p>
        </p:txBody>
      </p:sp>
      <p:sp>
        <p:nvSpPr>
          <p:cNvPr id="3" name="Text Placeholder 2"/>
          <p:cNvSpPr>
            <a:spLocks noGrp="1"/>
          </p:cNvSpPr>
          <p:nvPr>
            <p:ph type="body" idx="1"/>
          </p:nvPr>
        </p:nvSpPr>
        <p:spPr>
          <a:xfrm>
            <a:off x="457200" y="1219201"/>
            <a:ext cx="8229600" cy="4906963"/>
          </a:xfrm>
          <a:prstGeom prst="rect">
            <a:avLst/>
          </a:prstGeom>
        </p:spPr>
        <p:txBody>
          <a:bodyPr vert="horz" lIns="91440" tIns="45720" rIns="91440" bIns="45720" rtlCol="0">
            <a:normAutofit/>
          </a:bodyPr>
          <a:lstStyle/>
          <a:p>
            <a:pPr lvl="0"/>
            <a:r>
              <a:rPr lang="en-US" noProof="0" dirty="0"/>
              <a:t>Content (One Line, Calibri, Font Size 24 if less than 3 bullets).</a:t>
            </a:r>
          </a:p>
          <a:p>
            <a:pPr lvl="1"/>
            <a:r>
              <a:rPr lang="en-US" noProof="0" dirty="0"/>
              <a:t>One line long (Calibri, Font Size 20).</a:t>
            </a:r>
          </a:p>
          <a:p>
            <a:pPr lvl="1"/>
            <a:r>
              <a:rPr lang="en-US" noProof="0" dirty="0"/>
              <a:t>No more than two sub bullets.</a:t>
            </a:r>
          </a:p>
          <a:p>
            <a:pPr lvl="2"/>
            <a:r>
              <a:rPr lang="en-US" noProof="0" dirty="0"/>
              <a:t>Third level.</a:t>
            </a:r>
          </a:p>
          <a:p>
            <a:pPr lvl="3"/>
            <a:r>
              <a:rPr lang="en-US" noProof="0" dirty="0"/>
              <a:t>Fourth level.</a:t>
            </a:r>
          </a:p>
          <a:p>
            <a:pPr lvl="4"/>
            <a:r>
              <a:rPr lang="en-US" noProof="0" dirty="0"/>
              <a:t>Fifth level.</a:t>
            </a:r>
          </a:p>
        </p:txBody>
      </p:sp>
      <p:cxnSp>
        <p:nvCxnSpPr>
          <p:cNvPr id="9" name="Straight Connector 8"/>
          <p:cNvCxnSpPr/>
          <p:nvPr/>
        </p:nvCxnSpPr>
        <p:spPr>
          <a:xfrm>
            <a:off x="2025650" y="838200"/>
            <a:ext cx="6649929" cy="0"/>
          </a:xfrm>
          <a:prstGeom prst="line">
            <a:avLst/>
          </a:prstGeom>
          <a:ln w="38100">
            <a:solidFill>
              <a:srgbClr val="722A28"/>
            </a:solidFill>
          </a:ln>
          <a:effectLst>
            <a:outerShdw blurRad="50800" dist="25400" dir="54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Footer Placeholder 3"/>
          <p:cNvSpPr>
            <a:spLocks noGrp="1"/>
          </p:cNvSpPr>
          <p:nvPr>
            <p:ph type="ftr" sz="quarter" idx="3"/>
          </p:nvPr>
        </p:nvSpPr>
        <p:spPr>
          <a:xfrm>
            <a:off x="1677970" y="6263812"/>
            <a:ext cx="6287679" cy="365125"/>
          </a:xfrm>
          <a:prstGeom prst="rect">
            <a:avLst/>
          </a:prstGeom>
        </p:spPr>
        <p:txBody>
          <a:bodyPr/>
          <a:lstStyle>
            <a:lvl1pPr algn="ctr">
              <a:defRPr>
                <a:solidFill>
                  <a:schemeClr val="bg1"/>
                </a:solidFill>
              </a:defRPr>
            </a:lvl1pPr>
          </a:lstStyle>
          <a:p>
            <a:endParaRPr lang="en-US" dirty="0">
              <a:solidFill>
                <a:prstClr val="white"/>
              </a:solidFill>
            </a:endParaRPr>
          </a:p>
        </p:txBody>
      </p:sp>
      <p:sp>
        <p:nvSpPr>
          <p:cNvPr id="25" name="Date Placeholder 24"/>
          <p:cNvSpPr>
            <a:spLocks noGrp="1"/>
          </p:cNvSpPr>
          <p:nvPr>
            <p:ph type="dt" sz="half" idx="2"/>
          </p:nvPr>
        </p:nvSpPr>
        <p:spPr>
          <a:xfrm>
            <a:off x="7965649" y="6191821"/>
            <a:ext cx="1112363" cy="365125"/>
          </a:xfrm>
          <a:prstGeom prst="rect">
            <a:avLst/>
          </a:prstGeom>
        </p:spPr>
        <p:txBody>
          <a:bodyPr vert="horz" lIns="0" tIns="0" rIns="91440" bIns="0" rtlCol="0" anchor="ctr"/>
          <a:lstStyle>
            <a:lvl1pPr algn="r">
              <a:defRPr sz="1400">
                <a:solidFill>
                  <a:schemeClr val="bg2"/>
                </a:solidFill>
              </a:defRPr>
            </a:lvl1pPr>
          </a:lstStyle>
          <a:p>
            <a:r>
              <a:rPr lang="en-US" smtClean="0">
                <a:solidFill>
                  <a:srgbClr val="BFBFBF"/>
                </a:solidFill>
              </a:rPr>
              <a:t>DPMAP Rev.2 July 2016</a:t>
            </a:r>
            <a:endParaRPr lang="en-US" dirty="0">
              <a:solidFill>
                <a:srgbClr val="BFBFBF"/>
              </a:solidFill>
            </a:endParaRPr>
          </a:p>
        </p:txBody>
      </p:sp>
      <p:pic>
        <p:nvPicPr>
          <p:cNvPr id="17" name="Picture 1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90501" y="148590"/>
            <a:ext cx="1584375" cy="774277"/>
          </a:xfrm>
          <a:prstGeom prst="rect">
            <a:avLst/>
          </a:prstGeom>
        </p:spPr>
      </p:pic>
    </p:spTree>
    <p:extLst>
      <p:ext uri="{BB962C8B-B14F-4D97-AF65-F5344CB8AC3E}">
        <p14:creationId xmlns:p14="http://schemas.microsoft.com/office/powerpoint/2010/main" val="312258134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ftr="0"/>
  <p:txStyles>
    <p:titleStyle>
      <a:lvl1pPr algn="l" defTabSz="914400" rtl="0" eaLnBrk="1" latinLnBrk="0" hangingPunct="1">
        <a:spcBef>
          <a:spcPct val="0"/>
        </a:spcBef>
        <a:buNone/>
        <a:defRPr sz="2400" b="1"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4.xml"/><Relationship Id="rId3" Type="http://schemas.openxmlformats.org/officeDocument/2006/relationships/diagramData" Target="../diagrams/data13.xml"/><Relationship Id="rId7" Type="http://schemas.microsoft.com/office/2007/relationships/diagramDrawing" Target="../diagrams/drawing13.xml"/><Relationship Id="rId12" Type="http://schemas.microsoft.com/office/2007/relationships/diagramDrawing" Target="../diagrams/drawing14.xml"/><Relationship Id="rId2" Type="http://schemas.openxmlformats.org/officeDocument/2006/relationships/notesSlide" Target="../notesSlides/notesSlide14.xml"/><Relationship Id="rId1" Type="http://schemas.openxmlformats.org/officeDocument/2006/relationships/slideLayout" Target="../slideLayouts/slideLayout9.xml"/><Relationship Id="rId6" Type="http://schemas.openxmlformats.org/officeDocument/2006/relationships/diagramColors" Target="../diagrams/colors13.xml"/><Relationship Id="rId11" Type="http://schemas.openxmlformats.org/officeDocument/2006/relationships/diagramColors" Target="../diagrams/colors14.xml"/><Relationship Id="rId5" Type="http://schemas.openxmlformats.org/officeDocument/2006/relationships/diagramQuickStyle" Target="../diagrams/quickStyle13.xml"/><Relationship Id="rId10" Type="http://schemas.openxmlformats.org/officeDocument/2006/relationships/diagramQuickStyle" Target="../diagrams/quickStyle14.xml"/><Relationship Id="rId4" Type="http://schemas.openxmlformats.org/officeDocument/2006/relationships/diagramLayout" Target="../diagrams/layout13.xml"/><Relationship Id="rId9" Type="http://schemas.openxmlformats.org/officeDocument/2006/relationships/diagramLayout" Target="../diagrams/layout14.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6.xml"/><Relationship Id="rId13" Type="http://schemas.openxmlformats.org/officeDocument/2006/relationships/image" Target="../media/image6.emf"/><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15.xml"/><Relationship Id="rId1" Type="http://schemas.openxmlformats.org/officeDocument/2006/relationships/slideLayout" Target="../slideLayouts/slideLayout8.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_rels/slide1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www.cpms.osd.mil/Subpage/NewBeginnings/ResourcesReferences/"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 Id="rId4" Type="http://schemas.openxmlformats.org/officeDocument/2006/relationships/hyperlink" Target="https://dodhrinfo.cpms.osd.mil/Directorates/HROPS/Labor-and-Employee-Relations/Pages/Home1.asp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369733" y="3441897"/>
            <a:ext cx="5105400" cy="772060"/>
          </a:xfrm>
        </p:spPr>
        <p:txBody>
          <a:bodyPr/>
          <a:lstStyle/>
          <a:p>
            <a:pPr marL="0" indent="0"/>
            <a:r>
              <a:rPr lang="en-US" dirty="0"/>
              <a:t>Lesson 6: Evaluating Performance</a:t>
            </a:r>
          </a:p>
        </p:txBody>
      </p:sp>
      <p:sp>
        <p:nvSpPr>
          <p:cNvPr id="2" name="Date Placeholder 1"/>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Tree>
    <p:extLst>
      <p:ext uri="{BB962C8B-B14F-4D97-AF65-F5344CB8AC3E}">
        <p14:creationId xmlns:p14="http://schemas.microsoft.com/office/powerpoint/2010/main" val="393664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10</a:t>
            </a:fld>
            <a:r>
              <a:rPr lang="en-US" dirty="0">
                <a:solidFill>
                  <a:srgbClr val="BFBFBF"/>
                </a:solidFill>
              </a:rPr>
              <a:t>)</a:t>
            </a:r>
          </a:p>
        </p:txBody>
      </p:sp>
      <p:sp>
        <p:nvSpPr>
          <p:cNvPr id="5" name="Title 4"/>
          <p:cNvSpPr>
            <a:spLocks noGrp="1"/>
          </p:cNvSpPr>
          <p:nvPr>
            <p:ph type="title"/>
          </p:nvPr>
        </p:nvSpPr>
        <p:spPr/>
        <p:txBody>
          <a:bodyPr>
            <a:normAutofit/>
          </a:bodyPr>
          <a:lstStyle/>
          <a:p>
            <a:r>
              <a:rPr lang="en-US" dirty="0"/>
              <a:t>Employee Input and Supervisor Evaluation </a:t>
            </a:r>
          </a:p>
        </p:txBody>
      </p:sp>
      <p:sp>
        <p:nvSpPr>
          <p:cNvPr id="7" name="Rectangle 6"/>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2" name="Date Placeholder 1"/>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9" name="Diagram 8"/>
          <p:cNvGraphicFramePr/>
          <p:nvPr>
            <p:extLst>
              <p:ext uri="{D42A27DB-BD31-4B8C-83A1-F6EECF244321}">
                <p14:modId xmlns:p14="http://schemas.microsoft.com/office/powerpoint/2010/main" val="1675450167"/>
              </p:ext>
            </p:extLst>
          </p:nvPr>
        </p:nvGraphicFramePr>
        <p:xfrm>
          <a:off x="304800" y="914400"/>
          <a:ext cx="85344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2318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76200" y="1219200"/>
            <a:ext cx="8915400" cy="1600200"/>
          </a:xfrm>
        </p:spPr>
        <p:txBody>
          <a:bodyPr>
            <a:normAutofit lnSpcReduction="10000"/>
          </a:bodyPr>
          <a:lstStyle/>
          <a:p>
            <a:r>
              <a:rPr lang="en-US" dirty="0"/>
              <a:t>Conducting successful performance discussions requires preparation</a:t>
            </a:r>
          </a:p>
          <a:p>
            <a:endParaRPr lang="en-US" dirty="0"/>
          </a:p>
          <a:p>
            <a:r>
              <a:rPr lang="en-US" dirty="0"/>
              <a:t>Supervisors may use the following steps to prepare:</a:t>
            </a:r>
          </a:p>
          <a:p>
            <a:pPr marL="0" indent="0">
              <a:buNone/>
            </a:pPr>
            <a:endParaRPr lang="en-US" dirty="0"/>
          </a:p>
        </p:txBody>
      </p:sp>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11</a:t>
            </a:fld>
            <a:r>
              <a:rPr lang="en-US" dirty="0">
                <a:solidFill>
                  <a:srgbClr val="BFBFBF"/>
                </a:solidFill>
              </a:rPr>
              <a:t>)</a:t>
            </a:r>
          </a:p>
        </p:txBody>
      </p:sp>
      <p:sp>
        <p:nvSpPr>
          <p:cNvPr id="5" name="Title 4"/>
          <p:cNvSpPr>
            <a:spLocks noGrp="1"/>
          </p:cNvSpPr>
          <p:nvPr>
            <p:ph type="title"/>
          </p:nvPr>
        </p:nvSpPr>
        <p:spPr/>
        <p:txBody>
          <a:bodyPr/>
          <a:lstStyle/>
          <a:p>
            <a:r>
              <a:rPr lang="en-US" dirty="0"/>
              <a:t>Preparing for Performance Discussions</a:t>
            </a:r>
          </a:p>
        </p:txBody>
      </p:sp>
      <p:graphicFrame>
        <p:nvGraphicFramePr>
          <p:cNvPr id="6" name="Diagram 5"/>
          <p:cNvGraphicFramePr/>
          <p:nvPr>
            <p:extLst>
              <p:ext uri="{D42A27DB-BD31-4B8C-83A1-F6EECF244321}">
                <p14:modId xmlns:p14="http://schemas.microsoft.com/office/powerpoint/2010/main" val="3511681188"/>
              </p:ext>
            </p:extLst>
          </p:nvPr>
        </p:nvGraphicFramePr>
        <p:xfrm>
          <a:off x="152400" y="2438400"/>
          <a:ext cx="88392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8" name="Date Placeholder 7"/>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Tree>
    <p:extLst>
      <p:ext uri="{BB962C8B-B14F-4D97-AF65-F5344CB8AC3E}">
        <p14:creationId xmlns:p14="http://schemas.microsoft.com/office/powerpoint/2010/main" val="241455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670617916"/>
              </p:ext>
            </p:extLst>
          </p:nvPr>
        </p:nvGraphicFramePr>
        <p:xfrm>
          <a:off x="457200" y="990600"/>
          <a:ext cx="82296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12</a:t>
            </a:fld>
            <a:r>
              <a:rPr lang="en-US" dirty="0">
                <a:solidFill>
                  <a:srgbClr val="BFBFBF"/>
                </a:solidFill>
              </a:rPr>
              <a:t>)</a:t>
            </a:r>
          </a:p>
        </p:txBody>
      </p:sp>
      <p:sp>
        <p:nvSpPr>
          <p:cNvPr id="5" name="Title 4"/>
          <p:cNvSpPr>
            <a:spLocks noGrp="1"/>
          </p:cNvSpPr>
          <p:nvPr>
            <p:ph type="title"/>
          </p:nvPr>
        </p:nvSpPr>
        <p:spPr/>
        <p:txBody>
          <a:bodyPr/>
          <a:lstStyle/>
          <a:p>
            <a:r>
              <a:rPr lang="en-US" dirty="0"/>
              <a:t>Gather the Material</a:t>
            </a:r>
          </a:p>
        </p:txBody>
      </p:sp>
      <p:graphicFrame>
        <p:nvGraphicFramePr>
          <p:cNvPr id="6" name="Diagram 5"/>
          <p:cNvGraphicFramePr/>
          <p:nvPr>
            <p:extLst>
              <p:ext uri="{D42A27DB-BD31-4B8C-83A1-F6EECF244321}">
                <p14:modId xmlns:p14="http://schemas.microsoft.com/office/powerpoint/2010/main" val="1546445797"/>
              </p:ext>
            </p:extLst>
          </p:nvPr>
        </p:nvGraphicFramePr>
        <p:xfrm>
          <a:off x="609600" y="5334000"/>
          <a:ext cx="7930523" cy="78162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Rectangle 7"/>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2" name="Date Placeholder 1"/>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Tree>
    <p:extLst>
      <p:ext uri="{BB962C8B-B14F-4D97-AF65-F5344CB8AC3E}">
        <p14:creationId xmlns:p14="http://schemas.microsoft.com/office/powerpoint/2010/main" val="3436659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13</a:t>
            </a:fld>
            <a:r>
              <a:rPr lang="en-US" dirty="0">
                <a:solidFill>
                  <a:srgbClr val="BFBFBF"/>
                </a:solidFill>
              </a:rPr>
              <a:t>)</a:t>
            </a:r>
          </a:p>
        </p:txBody>
      </p:sp>
      <p:sp>
        <p:nvSpPr>
          <p:cNvPr id="5" name="Title 4"/>
          <p:cNvSpPr>
            <a:spLocks noGrp="1"/>
          </p:cNvSpPr>
          <p:nvPr>
            <p:ph type="title"/>
          </p:nvPr>
        </p:nvSpPr>
        <p:spPr/>
        <p:txBody>
          <a:bodyPr/>
          <a:lstStyle/>
          <a:p>
            <a:r>
              <a:rPr lang="en-US" dirty="0"/>
              <a:t>Review the Material</a:t>
            </a:r>
          </a:p>
        </p:txBody>
      </p:sp>
      <p:sp>
        <p:nvSpPr>
          <p:cNvPr id="9" name="Rectangle 8"/>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2" name="Date Placeholder 1"/>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10" name="Diagram 9"/>
          <p:cNvGraphicFramePr/>
          <p:nvPr>
            <p:extLst>
              <p:ext uri="{D42A27DB-BD31-4B8C-83A1-F6EECF244321}">
                <p14:modId xmlns:p14="http://schemas.microsoft.com/office/powerpoint/2010/main" val="1423347905"/>
              </p:ext>
            </p:extLst>
          </p:nvPr>
        </p:nvGraphicFramePr>
        <p:xfrm>
          <a:off x="609600" y="5486400"/>
          <a:ext cx="8153400" cy="6292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381964900"/>
              </p:ext>
            </p:extLst>
          </p:nvPr>
        </p:nvGraphicFramePr>
        <p:xfrm>
          <a:off x="685800" y="1524000"/>
          <a:ext cx="7924800" cy="3352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280164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Write the Performance Narrative </a:t>
            </a:r>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3902511409"/>
              </p:ext>
            </p:extLst>
          </p:nvPr>
        </p:nvGraphicFramePr>
        <p:xfrm>
          <a:off x="304800" y="2170110"/>
          <a:ext cx="4267199" cy="3104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Content Placeholder 7"/>
          <p:cNvSpPr>
            <a:spLocks noGrp="1"/>
          </p:cNvSpPr>
          <p:nvPr>
            <p:ph sz="half" idx="2"/>
          </p:nvPr>
        </p:nvSpPr>
        <p:spPr>
          <a:xfrm>
            <a:off x="4571999" y="2438400"/>
            <a:ext cx="4038600" cy="3104667"/>
          </a:xfrm>
        </p:spPr>
        <p:txBody>
          <a:bodyPr>
            <a:normAutofit fontScale="92500" lnSpcReduction="20000"/>
          </a:bodyPr>
          <a:lstStyle/>
          <a:p>
            <a:r>
              <a:rPr lang="en-US" sz="2600" dirty="0"/>
              <a:t>Performance narratives :</a:t>
            </a:r>
          </a:p>
          <a:p>
            <a:pPr marL="0" indent="0">
              <a:buNone/>
            </a:pPr>
            <a:endParaRPr lang="en-US" sz="1000" dirty="0"/>
          </a:p>
          <a:p>
            <a:pPr lvl="1">
              <a:buFont typeface="Wingdings" panose="05000000000000000000" pitchFamily="2" charset="2"/>
              <a:buChar char="Ø"/>
            </a:pPr>
            <a:r>
              <a:rPr lang="en-US" sz="1900" dirty="0"/>
              <a:t>Justify how an employee’s ratings are determined</a:t>
            </a:r>
          </a:p>
          <a:p>
            <a:pPr lvl="1">
              <a:buFont typeface="Wingdings" panose="05000000000000000000" pitchFamily="2" charset="2"/>
              <a:buChar char="Ø"/>
            </a:pPr>
            <a:r>
              <a:rPr lang="en-US" sz="1900" dirty="0"/>
              <a:t>Are required for each element rated “Outstanding” and “Unacceptable”  </a:t>
            </a:r>
          </a:p>
          <a:p>
            <a:pPr lvl="1">
              <a:buFont typeface="Wingdings" panose="05000000000000000000" pitchFamily="2" charset="2"/>
              <a:buChar char="Ø"/>
            </a:pPr>
            <a:r>
              <a:rPr lang="en-US" sz="1900" dirty="0"/>
              <a:t>Are highly encouraged for each element rated “Fully Successful” as a means of recognizing all levels of accomplishments and contributions to mission success</a:t>
            </a:r>
          </a:p>
        </p:txBody>
      </p:sp>
      <p:sp>
        <p:nvSpPr>
          <p:cNvPr id="3" name="Slide Number Placeholder 2"/>
          <p:cNvSpPr>
            <a:spLocks noGrp="1"/>
          </p:cNvSpPr>
          <p:nvPr>
            <p:ph type="sldNum" sz="quarter" idx="12"/>
          </p:nvPr>
        </p:nvSpPr>
        <p:spPr/>
        <p:txBody>
          <a:bodyPr/>
          <a:lstStyle/>
          <a:p>
            <a:r>
              <a:rPr lang="en-US" dirty="0">
                <a:solidFill>
                  <a:srgbClr val="000000"/>
                </a:solidFill>
              </a:rPr>
              <a:t>(</a:t>
            </a:r>
            <a:fld id="{07BB5704-CA4F-4330-932E-E70E78F78858}" type="slidenum">
              <a:rPr lang="en-US" smtClean="0">
                <a:solidFill>
                  <a:srgbClr val="000000"/>
                </a:solidFill>
              </a:rPr>
              <a:pPr/>
              <a:t>14</a:t>
            </a:fld>
            <a:r>
              <a:rPr lang="en-US" dirty="0">
                <a:solidFill>
                  <a:srgbClr val="000000"/>
                </a:solidFill>
              </a:rPr>
              <a:t>)</a:t>
            </a:r>
          </a:p>
        </p:txBody>
      </p:sp>
      <p:sp>
        <p:nvSpPr>
          <p:cNvPr id="10" name="Rounded Rectangle 9"/>
          <p:cNvSpPr/>
          <p:nvPr/>
        </p:nvSpPr>
        <p:spPr>
          <a:xfrm>
            <a:off x="228600" y="1066800"/>
            <a:ext cx="8686799" cy="1171491"/>
          </a:xfrm>
          <a:prstGeom prst="roundRect">
            <a:avLst/>
          </a:prstGeom>
          <a:solidFill>
            <a:schemeClr val="bg1"/>
          </a:solidFill>
          <a:ln w="38100">
            <a:solidFill>
              <a:schemeClr val="accent1"/>
            </a:solidFill>
          </a:ln>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lIns="182880" tIns="91440" rIns="182880" bIns="91440" rtlCol="0" anchor="ctr"/>
          <a:lstStyle/>
          <a:p>
            <a:pPr algn="ctr"/>
            <a:r>
              <a:rPr lang="en-US" sz="2400" b="1" dirty="0">
                <a:solidFill>
                  <a:srgbClr val="000000"/>
                </a:solidFill>
              </a:rPr>
              <a:t>Supervisors write a performance narrative that describes the employee’s performance measured against the performance standards for the appraisal cycle</a:t>
            </a:r>
          </a:p>
        </p:txBody>
      </p:sp>
      <p:sp>
        <p:nvSpPr>
          <p:cNvPr id="11" name="Rectangle 10"/>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13"/>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12" name="Diagram 11"/>
          <p:cNvGraphicFramePr/>
          <p:nvPr>
            <p:extLst>
              <p:ext uri="{D42A27DB-BD31-4B8C-83A1-F6EECF244321}">
                <p14:modId xmlns:p14="http://schemas.microsoft.com/office/powerpoint/2010/main" val="5301519"/>
              </p:ext>
            </p:extLst>
          </p:nvPr>
        </p:nvGraphicFramePr>
        <p:xfrm>
          <a:off x="609600" y="5562600"/>
          <a:ext cx="8153400" cy="55302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237204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850707806"/>
              </p:ext>
            </p:extLst>
          </p:nvPr>
        </p:nvGraphicFramePr>
        <p:xfrm>
          <a:off x="152400" y="990600"/>
          <a:ext cx="37338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15</a:t>
            </a:fld>
            <a:r>
              <a:rPr lang="en-US" dirty="0">
                <a:solidFill>
                  <a:srgbClr val="BFBFBF"/>
                </a:solidFill>
              </a:rPr>
              <a:t>)</a:t>
            </a:r>
          </a:p>
        </p:txBody>
      </p:sp>
      <p:sp>
        <p:nvSpPr>
          <p:cNvPr id="5" name="Title 4"/>
          <p:cNvSpPr>
            <a:spLocks noGrp="1"/>
          </p:cNvSpPr>
          <p:nvPr>
            <p:ph type="title"/>
          </p:nvPr>
        </p:nvSpPr>
        <p:spPr/>
        <p:txBody>
          <a:bodyPr/>
          <a:lstStyle/>
          <a:p>
            <a:r>
              <a:rPr lang="en-US" dirty="0"/>
              <a:t>Schedule the Meeting</a:t>
            </a:r>
          </a:p>
        </p:txBody>
      </p:sp>
      <p:sp>
        <p:nvSpPr>
          <p:cNvPr id="8" name="Rectangle 7"/>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2" name="Date Placeholder 1"/>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9" name="Diagram 8"/>
          <p:cNvGraphicFramePr/>
          <p:nvPr>
            <p:extLst>
              <p:ext uri="{D42A27DB-BD31-4B8C-83A1-F6EECF244321}">
                <p14:modId xmlns:p14="http://schemas.microsoft.com/office/powerpoint/2010/main" val="98159284"/>
              </p:ext>
            </p:extLst>
          </p:nvPr>
        </p:nvGraphicFramePr>
        <p:xfrm>
          <a:off x="609600" y="5486400"/>
          <a:ext cx="8153400" cy="62922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 name="TextBox 3"/>
          <p:cNvSpPr txBox="1"/>
          <p:nvPr/>
        </p:nvSpPr>
        <p:spPr>
          <a:xfrm>
            <a:off x="293428" y="3962400"/>
            <a:ext cx="8678838" cy="1477328"/>
          </a:xfrm>
          <a:prstGeom prst="rect">
            <a:avLst/>
          </a:prstGeom>
          <a:noFill/>
        </p:spPr>
        <p:txBody>
          <a:bodyPr wrap="square" rtlCol="0">
            <a:spAutoFit/>
          </a:bodyPr>
          <a:lstStyle/>
          <a:p>
            <a:r>
              <a:rPr lang="en-US" b="1" dirty="0"/>
              <a:t>Note:  </a:t>
            </a:r>
            <a:r>
              <a:rPr lang="en-US" dirty="0"/>
              <a:t>Per DODI 1400.25, volume 431, a rating record of “Unacceptable” must be reviewed and approved by a higher level reviewer. Supervisors should be sure to familiarize themselves with and follow local policy </a:t>
            </a:r>
            <a:r>
              <a:rPr lang="en-US" u="sng" dirty="0"/>
              <a:t>before</a:t>
            </a:r>
            <a:r>
              <a:rPr lang="en-US" i="1" dirty="0"/>
              <a:t> </a:t>
            </a:r>
            <a:r>
              <a:rPr lang="en-US" dirty="0"/>
              <a:t>they communicate the rating to an employee.  Supervisors should contact their Employee Relations Specialist in Human Resources prior to rating an employee as “</a:t>
            </a:r>
            <a:r>
              <a:rPr lang="en-US" dirty="0" smtClean="0"/>
              <a:t>Unacceptable.”</a:t>
            </a:r>
            <a:endParaRPr lang="en-US" dirty="0"/>
          </a:p>
        </p:txBody>
      </p:sp>
      <p:pic>
        <p:nvPicPr>
          <p:cNvPr id="1026"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05400" y="1395315"/>
            <a:ext cx="2705100" cy="256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0632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Exercise: End-of-Year Meeting Video</a:t>
            </a:r>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09208" y="1957422"/>
            <a:ext cx="3018371" cy="3312847"/>
          </a:xfrm>
        </p:spPr>
      </p:pic>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16</a:t>
            </a:fld>
            <a:r>
              <a:rPr lang="en-US" dirty="0">
                <a:solidFill>
                  <a:srgbClr val="BFBFBF"/>
                </a:solidFill>
              </a:rPr>
              <a:t>)</a:t>
            </a:r>
          </a:p>
        </p:txBody>
      </p:sp>
      <p:sp>
        <p:nvSpPr>
          <p:cNvPr id="6" name="Rectangle 5"/>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Tree>
    <p:extLst>
      <p:ext uri="{BB962C8B-B14F-4D97-AF65-F5344CB8AC3E}">
        <p14:creationId xmlns:p14="http://schemas.microsoft.com/office/powerpoint/2010/main" val="1014950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00817" y="1371600"/>
            <a:ext cx="4724400" cy="4114800"/>
          </a:xfrm>
        </p:spPr>
        <p:txBody>
          <a:bodyPr/>
          <a:lstStyle/>
          <a:p>
            <a:r>
              <a:rPr lang="en-US" dirty="0"/>
              <a:t>What did the supervisor do in this meeting that was positive and/or useful?</a:t>
            </a:r>
          </a:p>
          <a:p>
            <a:pPr marL="0" indent="0">
              <a:buNone/>
            </a:pPr>
            <a:endParaRPr lang="en-US" dirty="0"/>
          </a:p>
          <a:p>
            <a:r>
              <a:rPr lang="en-US" dirty="0"/>
              <a:t>What did the employee do in this meeting that was positive and/or useful?</a:t>
            </a:r>
          </a:p>
          <a:p>
            <a:pPr marL="0" indent="0">
              <a:buNone/>
            </a:pPr>
            <a:endParaRPr lang="en-US" dirty="0"/>
          </a:p>
          <a:p>
            <a:r>
              <a:rPr lang="en-US" dirty="0"/>
              <a:t>Where were the Trust Behaviors?</a:t>
            </a:r>
          </a:p>
        </p:txBody>
      </p:sp>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17</a:t>
            </a:fld>
            <a:r>
              <a:rPr lang="en-US" dirty="0">
                <a:solidFill>
                  <a:srgbClr val="BFBFBF"/>
                </a:solidFill>
              </a:rPr>
              <a:t>)</a:t>
            </a:r>
          </a:p>
        </p:txBody>
      </p:sp>
      <p:sp>
        <p:nvSpPr>
          <p:cNvPr id="5" name="Title 4"/>
          <p:cNvSpPr>
            <a:spLocks noGrp="1"/>
          </p:cNvSpPr>
          <p:nvPr>
            <p:ph type="title"/>
          </p:nvPr>
        </p:nvSpPr>
        <p:spPr/>
        <p:txBody>
          <a:bodyPr/>
          <a:lstStyle/>
          <a:p>
            <a:r>
              <a:rPr lang="en-US" dirty="0"/>
              <a:t>Exercise Debrief: End-of-Year Meeting Video</a:t>
            </a:r>
          </a:p>
        </p:txBody>
      </p:sp>
      <p:sp>
        <p:nvSpPr>
          <p:cNvPr id="6" name="Rectangle 5"/>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pic>
        <p:nvPicPr>
          <p:cNvPr id="9" name="Picture 8" descr="C:\Program Files\Microsoft Office\MEDIA\CAGCAT10\j0301252.wm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1828800"/>
            <a:ext cx="3429000" cy="2895600"/>
          </a:xfrm>
          <a:prstGeom prst="rect">
            <a:avLst/>
          </a:prstGeom>
          <a:noFill/>
          <a:ln>
            <a:noFill/>
          </a:ln>
        </p:spPr>
      </p:pic>
    </p:spTree>
    <p:extLst>
      <p:ext uri="{BB962C8B-B14F-4D97-AF65-F5344CB8AC3E}">
        <p14:creationId xmlns:p14="http://schemas.microsoft.com/office/powerpoint/2010/main" val="3611710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18</a:t>
            </a:fld>
            <a:r>
              <a:rPr lang="en-US" dirty="0">
                <a:solidFill>
                  <a:srgbClr val="BFBFBF"/>
                </a:solidFill>
              </a:rPr>
              <a:t>)</a:t>
            </a:r>
          </a:p>
        </p:txBody>
      </p:sp>
      <p:sp>
        <p:nvSpPr>
          <p:cNvPr id="5" name="Title 4"/>
          <p:cNvSpPr>
            <a:spLocks noGrp="1"/>
          </p:cNvSpPr>
          <p:nvPr>
            <p:ph type="title"/>
          </p:nvPr>
        </p:nvSpPr>
        <p:spPr/>
        <p:txBody>
          <a:bodyPr/>
          <a:lstStyle/>
          <a:p>
            <a:r>
              <a:rPr lang="en-US" dirty="0"/>
              <a:t>Performance Discussions</a:t>
            </a:r>
          </a:p>
        </p:txBody>
      </p:sp>
      <p:sp>
        <p:nvSpPr>
          <p:cNvPr id="8" name="Rectangle 7"/>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2" name="Date Placeholder 1"/>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11" name="Diagram 10"/>
          <p:cNvGraphicFramePr/>
          <p:nvPr>
            <p:extLst>
              <p:ext uri="{D42A27DB-BD31-4B8C-83A1-F6EECF244321}">
                <p14:modId xmlns:p14="http://schemas.microsoft.com/office/powerpoint/2010/main" val="2837541227"/>
              </p:ext>
            </p:extLst>
          </p:nvPr>
        </p:nvGraphicFramePr>
        <p:xfrm>
          <a:off x="152400" y="1745397"/>
          <a:ext cx="8610600" cy="1302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152400" y="914400"/>
            <a:ext cx="8762999" cy="1107996"/>
          </a:xfrm>
          <a:prstGeom prst="rect">
            <a:avLst/>
          </a:prstGeom>
          <a:noFill/>
        </p:spPr>
        <p:txBody>
          <a:bodyPr wrap="square" rtlCol="0">
            <a:spAutoFit/>
          </a:bodyPr>
          <a:lstStyle/>
          <a:p>
            <a:pPr marL="285750" indent="-285750">
              <a:buFont typeface="Wingdings" panose="05000000000000000000" pitchFamily="2" charset="2"/>
              <a:buChar char="Ø"/>
            </a:pPr>
            <a:r>
              <a:rPr lang="en-US" sz="2200" b="1" dirty="0">
                <a:solidFill>
                  <a:srgbClr val="FF0000"/>
                </a:solidFill>
              </a:rPr>
              <a:t>DPMAP requires </a:t>
            </a:r>
            <a:r>
              <a:rPr lang="en-US" sz="2200" b="1" i="1" dirty="0">
                <a:solidFill>
                  <a:srgbClr val="FF0000"/>
                </a:solidFill>
              </a:rPr>
              <a:t>three</a:t>
            </a:r>
            <a:r>
              <a:rPr lang="en-US" sz="2200" b="1" dirty="0">
                <a:solidFill>
                  <a:srgbClr val="FF0000"/>
                </a:solidFill>
              </a:rPr>
              <a:t> </a:t>
            </a:r>
            <a:r>
              <a:rPr lang="en-US" sz="2200" b="1" dirty="0" smtClean="0">
                <a:solidFill>
                  <a:srgbClr val="FF0000"/>
                </a:solidFill>
              </a:rPr>
              <a:t>performance discussions </a:t>
            </a:r>
            <a:r>
              <a:rPr lang="en-US" sz="2200" b="1" dirty="0">
                <a:solidFill>
                  <a:srgbClr val="FF0000"/>
                </a:solidFill>
              </a:rPr>
              <a:t>between supervisor and employee during the </a:t>
            </a:r>
            <a:r>
              <a:rPr lang="en-US" sz="2200" b="1" dirty="0" smtClean="0">
                <a:solidFill>
                  <a:srgbClr val="FF0000"/>
                </a:solidFill>
              </a:rPr>
              <a:t>performance appraisal cycle.  </a:t>
            </a:r>
          </a:p>
          <a:p>
            <a:r>
              <a:rPr lang="en-US" sz="2200" b="1" i="1" dirty="0"/>
              <a:t> </a:t>
            </a:r>
            <a:r>
              <a:rPr lang="en-US" sz="2200" b="1" i="1" dirty="0" smtClean="0"/>
              <a:t>    THEY ARE:</a:t>
            </a:r>
            <a:endParaRPr lang="en-US" sz="2200" b="1" i="1" dirty="0"/>
          </a:p>
        </p:txBody>
      </p:sp>
      <p:sp>
        <p:nvSpPr>
          <p:cNvPr id="13" name="TextBox 12"/>
          <p:cNvSpPr txBox="1"/>
          <p:nvPr/>
        </p:nvSpPr>
        <p:spPr>
          <a:xfrm>
            <a:off x="152400" y="2957924"/>
            <a:ext cx="8762999" cy="3616375"/>
          </a:xfrm>
          <a:prstGeom prst="rect">
            <a:avLst/>
          </a:prstGeom>
          <a:noFill/>
        </p:spPr>
        <p:txBody>
          <a:bodyPr wrap="square" rtlCol="0">
            <a:spAutoFit/>
          </a:bodyPr>
          <a:lstStyle/>
          <a:p>
            <a:pPr marL="285750" indent="-285750">
              <a:buFont typeface="Wingdings" panose="05000000000000000000" pitchFamily="2" charset="2"/>
              <a:buChar char="Ø"/>
            </a:pPr>
            <a:r>
              <a:rPr lang="en-US" sz="2200" dirty="0"/>
              <a:t>In addition to those required, </a:t>
            </a:r>
            <a:r>
              <a:rPr lang="en-US" sz="2200" b="1" i="1" dirty="0"/>
              <a:t>more frequent and meaningful periodic discussions between supervisors and employees are HIGHLY encouraged. They help to:</a:t>
            </a:r>
          </a:p>
          <a:p>
            <a:pPr marL="285750" indent="-285750">
              <a:buFont typeface="Wingdings" panose="05000000000000000000" pitchFamily="2" charset="2"/>
              <a:buChar char="Ø"/>
            </a:pPr>
            <a:endParaRPr lang="en-US" sz="900" b="1" i="1" dirty="0"/>
          </a:p>
          <a:p>
            <a:pPr marL="742950" lvl="1" indent="-285750">
              <a:buFont typeface="Wingdings" panose="05000000000000000000" pitchFamily="2" charset="2"/>
              <a:buChar char="ü"/>
            </a:pPr>
            <a:r>
              <a:rPr lang="en-US" sz="1600" dirty="0"/>
              <a:t>Understand expectations toward goals</a:t>
            </a:r>
          </a:p>
          <a:p>
            <a:pPr marL="742950" lvl="1" indent="-285750">
              <a:buFont typeface="Wingdings" panose="05000000000000000000" pitchFamily="2" charset="2"/>
              <a:buChar char="ü"/>
            </a:pPr>
            <a:r>
              <a:rPr lang="en-US" sz="1600" dirty="0"/>
              <a:t>Facilitate supervisor-employee engagement</a:t>
            </a:r>
          </a:p>
          <a:p>
            <a:pPr marL="742950" lvl="1" indent="-285750">
              <a:buFont typeface="Wingdings" panose="05000000000000000000" pitchFamily="2" charset="2"/>
              <a:buChar char="ü"/>
            </a:pPr>
            <a:r>
              <a:rPr lang="en-US" sz="1600" dirty="0"/>
              <a:t>Increase the amount of feedback</a:t>
            </a:r>
          </a:p>
          <a:p>
            <a:pPr marL="742950" lvl="1" indent="-285750">
              <a:buFont typeface="Wingdings" panose="05000000000000000000" pitchFamily="2" charset="2"/>
              <a:buChar char="ü"/>
            </a:pPr>
            <a:r>
              <a:rPr lang="en-US" sz="1600" dirty="0"/>
              <a:t>Contribute to a more complete and accurately documented appraisal</a:t>
            </a:r>
          </a:p>
          <a:p>
            <a:pPr marL="742950" lvl="1" indent="-285750">
              <a:buFont typeface="Wingdings" panose="05000000000000000000" pitchFamily="2" charset="2"/>
              <a:buChar char="ü"/>
            </a:pPr>
            <a:r>
              <a:rPr lang="en-US" sz="1600" dirty="0"/>
              <a:t>Encourage supervisors to recognize and reward deserving employees in a more timely manner</a:t>
            </a:r>
          </a:p>
          <a:p>
            <a:pPr marL="742950" lvl="1" indent="-285750">
              <a:buFont typeface="Wingdings" panose="05000000000000000000" pitchFamily="2" charset="2"/>
              <a:buChar char="ü"/>
            </a:pPr>
            <a:endParaRPr lang="en-US" sz="1600" dirty="0"/>
          </a:p>
          <a:p>
            <a:pPr marL="342900" indent="-342900">
              <a:buFont typeface="Wingdings" panose="05000000000000000000" pitchFamily="2" charset="2"/>
              <a:buChar char="Ø"/>
            </a:pPr>
            <a:r>
              <a:rPr lang="en-US" dirty="0"/>
              <a:t>All performance discussions should be given sufficient, uninterrupted time, in a suitable private location, and results documented</a:t>
            </a:r>
          </a:p>
          <a:p>
            <a:pPr marL="800100" lvl="1" indent="-342900">
              <a:buFont typeface="Wingdings" panose="05000000000000000000" pitchFamily="2" charset="2"/>
              <a:buChar char="ü"/>
            </a:pPr>
            <a:endParaRPr lang="en-US" sz="2200" b="1" i="1" dirty="0"/>
          </a:p>
        </p:txBody>
      </p:sp>
    </p:spTree>
    <p:extLst>
      <p:ext uri="{BB962C8B-B14F-4D97-AF65-F5344CB8AC3E}">
        <p14:creationId xmlns:p14="http://schemas.microsoft.com/office/powerpoint/2010/main" val="3743793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52400" y="1143000"/>
            <a:ext cx="5105400" cy="4876800"/>
          </a:xfrm>
        </p:spPr>
        <p:txBody>
          <a:bodyPr>
            <a:normAutofit fontScale="92500" lnSpcReduction="10000"/>
          </a:bodyPr>
          <a:lstStyle/>
          <a:p>
            <a:r>
              <a:rPr lang="en-US" dirty="0">
                <a:solidFill>
                  <a:srgbClr val="FF0000"/>
                </a:solidFill>
              </a:rPr>
              <a:t>A rating of record is official even if the employee does not sign it</a:t>
            </a:r>
          </a:p>
          <a:p>
            <a:r>
              <a:rPr lang="en-US" dirty="0"/>
              <a:t>If possible, differences should be resolved informally </a:t>
            </a:r>
          </a:p>
          <a:p>
            <a:r>
              <a:rPr lang="en-US" dirty="0"/>
              <a:t>If they cannot be resolved, the employee: </a:t>
            </a:r>
          </a:p>
          <a:p>
            <a:pPr lvl="1"/>
            <a:r>
              <a:rPr lang="en-US" sz="2200" dirty="0"/>
              <a:t>May raise issues related to the performance appraisal process through the administrative grievance system or, where applicable, the negotiated grievance procedure</a:t>
            </a:r>
          </a:p>
          <a:p>
            <a:pPr lvl="1"/>
            <a:r>
              <a:rPr lang="en-US" sz="2200" dirty="0"/>
              <a:t>Has the right to appeal performance-based actions</a:t>
            </a:r>
          </a:p>
          <a:p>
            <a:pPr lvl="2"/>
            <a:r>
              <a:rPr lang="en-US" sz="2200" dirty="0"/>
              <a:t>Title 5, Code of Federal Regulations §432 and §752 </a:t>
            </a:r>
          </a:p>
          <a:p>
            <a:pPr lvl="1"/>
            <a:endParaRPr lang="en-US" dirty="0"/>
          </a:p>
        </p:txBody>
      </p:sp>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19</a:t>
            </a:fld>
            <a:r>
              <a:rPr lang="en-US" dirty="0">
                <a:solidFill>
                  <a:srgbClr val="BFBFBF"/>
                </a:solidFill>
              </a:rPr>
              <a:t>)</a:t>
            </a:r>
          </a:p>
        </p:txBody>
      </p:sp>
      <p:sp>
        <p:nvSpPr>
          <p:cNvPr id="5" name="Title 4"/>
          <p:cNvSpPr>
            <a:spLocks noGrp="1"/>
          </p:cNvSpPr>
          <p:nvPr>
            <p:ph type="title"/>
          </p:nvPr>
        </p:nvSpPr>
        <p:spPr/>
        <p:txBody>
          <a:bodyPr/>
          <a:lstStyle/>
          <a:p>
            <a:r>
              <a:rPr lang="en-US" dirty="0"/>
              <a:t>Resolving Differences</a:t>
            </a:r>
          </a:p>
        </p:txBody>
      </p:sp>
      <p:sp>
        <p:nvSpPr>
          <p:cNvPr id="6" name="Rectangle 5"/>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pic>
        <p:nvPicPr>
          <p:cNvPr id="2050" name="Picture 2" descr="https://mydcpas.cpms.osd.mil/References/PublishingImages/_w/shutterstock_108801983_jpg.jpg"/>
          <p:cNvPicPr>
            <a:picLocks noChangeAspect="1" noChangeArrowheads="1"/>
          </p:cNvPicPr>
          <p:nvPr/>
        </p:nvPicPr>
        <p:blipFill rotWithShape="1">
          <a:blip r:embed="rId3">
            <a:extLst>
              <a:ext uri="{28A0092B-C50C-407E-A947-70E740481C1C}">
                <a14:useLocalDpi xmlns:a14="http://schemas.microsoft.com/office/drawing/2010/main" val="0"/>
              </a:ext>
            </a:extLst>
          </a:blip>
          <a:srcRect l="35705"/>
          <a:stretch/>
        </p:blipFill>
        <p:spPr bwMode="auto">
          <a:xfrm>
            <a:off x="5029200" y="1752600"/>
            <a:ext cx="3926496" cy="335280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94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2</a:t>
            </a:fld>
            <a:r>
              <a:rPr lang="en-US" dirty="0">
                <a:solidFill>
                  <a:srgbClr val="BFBFBF"/>
                </a:solidFill>
              </a:rPr>
              <a:t>)</a:t>
            </a:r>
          </a:p>
        </p:txBody>
      </p:sp>
      <p:pic>
        <p:nvPicPr>
          <p:cNvPr id="6" name="Picture 5" descr="The following words appear running horizontally and vertically in a decorative arrangement:&#10;Leadership, Excellence, Service, Hiring, New Beginnings, Pride, Readiness, Workforce Planning, Ownership, Tools, Mission, Accountablity, Teamwork, Performance, Rewards, Supervisory Performance, Communication, Guides, Focus, Mentoring, Commitment, Training" title="New Beginnigs Word Clou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3001" y="999067"/>
            <a:ext cx="7828241" cy="5192753"/>
          </a:xfrm>
          <a:prstGeom prst="rect">
            <a:avLst/>
          </a:prstGeom>
        </p:spPr>
      </p:pic>
      <p:sp>
        <p:nvSpPr>
          <p:cNvPr id="5" name="Rectangle 4"/>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2" name="Date Placeholder 1"/>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Tree>
    <p:extLst>
      <p:ext uri="{BB962C8B-B14F-4D97-AF65-F5344CB8AC3E}">
        <p14:creationId xmlns:p14="http://schemas.microsoft.com/office/powerpoint/2010/main" val="2659999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20</a:t>
            </a:fld>
            <a:r>
              <a:rPr lang="en-US" dirty="0">
                <a:solidFill>
                  <a:srgbClr val="BFBFBF"/>
                </a:solidFill>
              </a:rPr>
              <a:t>)</a:t>
            </a:r>
          </a:p>
        </p:txBody>
      </p:sp>
      <p:sp>
        <p:nvSpPr>
          <p:cNvPr id="5" name="Title 4"/>
          <p:cNvSpPr>
            <a:spLocks noGrp="1"/>
          </p:cNvSpPr>
          <p:nvPr>
            <p:ph type="title"/>
          </p:nvPr>
        </p:nvSpPr>
        <p:spPr/>
        <p:txBody>
          <a:bodyPr/>
          <a:lstStyle/>
          <a:p>
            <a:r>
              <a:rPr lang="en-US" dirty="0"/>
              <a:t>Learning Objectives Review</a:t>
            </a:r>
          </a:p>
        </p:txBody>
      </p:sp>
      <p:sp>
        <p:nvSpPr>
          <p:cNvPr id="6" name="Rectangle 5"/>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
        <p:nvSpPr>
          <p:cNvPr id="9" name="Text Placeholder 1"/>
          <p:cNvSpPr>
            <a:spLocks noGrp="1"/>
          </p:cNvSpPr>
          <p:nvPr>
            <p:ph type="body" sz="quarter" idx="13"/>
          </p:nvPr>
        </p:nvSpPr>
        <p:spPr>
          <a:xfrm>
            <a:off x="457200" y="1219200"/>
            <a:ext cx="8229600" cy="4876800"/>
          </a:xfrm>
        </p:spPr>
        <p:txBody>
          <a:bodyPr>
            <a:normAutofit/>
          </a:bodyPr>
          <a:lstStyle/>
          <a:p>
            <a:r>
              <a:rPr lang="en-US" dirty="0"/>
              <a:t>You should now be able to: </a:t>
            </a:r>
          </a:p>
          <a:p>
            <a:pPr marL="0" indent="0">
              <a:buNone/>
            </a:pPr>
            <a:endParaRPr lang="en-US" sz="800" dirty="0"/>
          </a:p>
          <a:p>
            <a:pPr marL="914400" lvl="1" indent="-342900">
              <a:buFont typeface="Wingdings" panose="05000000000000000000" pitchFamily="2" charset="2"/>
              <a:buChar char="Ø"/>
            </a:pPr>
            <a:r>
              <a:rPr lang="en-US" sz="2400" dirty="0"/>
              <a:t>Recognize important facets of the Evaluating Phase. </a:t>
            </a:r>
          </a:p>
          <a:p>
            <a:pPr marL="914400" lvl="1" indent="-342900">
              <a:buFont typeface="Wingdings" panose="05000000000000000000" pitchFamily="2" charset="2"/>
              <a:buChar char="Ø"/>
            </a:pPr>
            <a:r>
              <a:rPr lang="en-US" sz="2400" dirty="0"/>
              <a:t>Describe how employees’ inputs benefit the final performance appraisal discussion. </a:t>
            </a:r>
          </a:p>
          <a:p>
            <a:pPr marL="914400" lvl="1" indent="-342900">
              <a:buFont typeface="Wingdings" panose="05000000000000000000" pitchFamily="2" charset="2"/>
              <a:buChar char="Ø"/>
            </a:pPr>
            <a:r>
              <a:rPr lang="en-US" sz="2400" dirty="0"/>
              <a:t>Explain how to prepare for the performance discussion.</a:t>
            </a:r>
          </a:p>
          <a:p>
            <a:pPr marL="0" indent="0">
              <a:buNone/>
            </a:pPr>
            <a:endParaRPr lang="en-US" dirty="0"/>
          </a:p>
        </p:txBody>
      </p:sp>
    </p:spTree>
    <p:extLst>
      <p:ext uri="{BB962C8B-B14F-4D97-AF65-F5344CB8AC3E}">
        <p14:creationId xmlns:p14="http://schemas.microsoft.com/office/powerpoint/2010/main" val="3253819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3" cstate="print">
            <a:duotone>
              <a:schemeClr val="bg2">
                <a:shade val="45000"/>
                <a:satMod val="135000"/>
              </a:schemeClr>
              <a:prstClr val="white"/>
            </a:duotone>
          </a:blip>
          <a:stretch>
            <a:fillRect/>
          </a:stretch>
        </p:blipFill>
        <p:spPr>
          <a:xfrm>
            <a:off x="1662476" y="2857911"/>
            <a:ext cx="5819048" cy="3314286"/>
          </a:xfrm>
          <a:prstGeom prst="rect">
            <a:avLst/>
          </a:prstGeom>
        </p:spPr>
      </p:pic>
      <p:sp>
        <p:nvSpPr>
          <p:cNvPr id="6" name="Text Placeholder 5"/>
          <p:cNvSpPr>
            <a:spLocks noGrp="1"/>
          </p:cNvSpPr>
          <p:nvPr>
            <p:ph type="body" sz="quarter" idx="13"/>
          </p:nvPr>
        </p:nvSpPr>
        <p:spPr/>
        <p:txBody>
          <a:bodyPr/>
          <a:lstStyle/>
          <a:p>
            <a:r>
              <a:rPr lang="en-US" dirty="0"/>
              <a:t>Are there any questions?</a:t>
            </a:r>
          </a:p>
        </p:txBody>
      </p:sp>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21</a:t>
            </a:fld>
            <a:r>
              <a:rPr lang="en-US" dirty="0">
                <a:solidFill>
                  <a:srgbClr val="BFBFBF"/>
                </a:solidFill>
              </a:rPr>
              <a:t>)</a:t>
            </a:r>
          </a:p>
        </p:txBody>
      </p:sp>
      <p:sp>
        <p:nvSpPr>
          <p:cNvPr id="2" name="Title 1"/>
          <p:cNvSpPr>
            <a:spLocks noGrp="1"/>
          </p:cNvSpPr>
          <p:nvPr>
            <p:ph type="title"/>
          </p:nvPr>
        </p:nvSpPr>
        <p:spPr/>
        <p:txBody>
          <a:bodyPr/>
          <a:lstStyle/>
          <a:p>
            <a:r>
              <a:rPr lang="en-US" dirty="0"/>
              <a:t>Questions?</a:t>
            </a:r>
          </a:p>
        </p:txBody>
      </p:sp>
      <p:sp>
        <p:nvSpPr>
          <p:cNvPr id="7" name="TextBox 6"/>
          <p:cNvSpPr txBox="1"/>
          <p:nvPr/>
        </p:nvSpPr>
        <p:spPr>
          <a:xfrm>
            <a:off x="1592432" y="6353321"/>
            <a:ext cx="6889771" cy="400110"/>
          </a:xfrm>
          <a:prstGeom prst="rect">
            <a:avLst/>
          </a:prstGeom>
          <a:noFill/>
        </p:spPr>
        <p:txBody>
          <a:bodyPr wrap="none" rtlCol="0">
            <a:spAutoFit/>
          </a:bodyPr>
          <a:lstStyle/>
          <a:p>
            <a:r>
              <a:rPr lang="en-US" sz="2000" b="1" i="1" dirty="0">
                <a:solidFill>
                  <a:prstClr val="white"/>
                </a:solidFill>
              </a:rPr>
              <a:t>“No surprises for  either party at the end of the appraisal cycle”</a:t>
            </a:r>
          </a:p>
        </p:txBody>
      </p:sp>
      <p:sp>
        <p:nvSpPr>
          <p:cNvPr id="4" name="Date Placeholder 3"/>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Tree>
    <p:extLst>
      <p:ext uri="{BB962C8B-B14F-4D97-AF65-F5344CB8AC3E}">
        <p14:creationId xmlns:p14="http://schemas.microsoft.com/office/powerpoint/2010/main" val="1474761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57200" y="1117483"/>
            <a:ext cx="8229600" cy="4978517"/>
          </a:xfrm>
        </p:spPr>
        <p:txBody>
          <a:bodyPr>
            <a:normAutofit fontScale="85000" lnSpcReduction="20000"/>
          </a:bodyPr>
          <a:lstStyle/>
          <a:p>
            <a:r>
              <a:rPr lang="en-US" dirty="0" smtClean="0"/>
              <a:t>DODI </a:t>
            </a:r>
            <a:r>
              <a:rPr lang="en-US" dirty="0"/>
              <a:t>1400.25, Volume 410, </a:t>
            </a:r>
            <a:r>
              <a:rPr lang="en-US" i="1" dirty="0"/>
              <a:t>DoD Civilian Personnel Management System: Training, Education, and Professional Development</a:t>
            </a:r>
            <a:r>
              <a:rPr lang="en-US" dirty="0"/>
              <a:t>. </a:t>
            </a:r>
          </a:p>
          <a:p>
            <a:pPr lvl="0"/>
            <a:r>
              <a:rPr lang="en-US" dirty="0"/>
              <a:t>DODI 1400.25, Volume 431, </a:t>
            </a:r>
            <a:r>
              <a:rPr lang="en-US" i="1" dirty="0"/>
              <a:t>DoD Civilian Personnel Management System: Performance Management and Appraisal Program.</a:t>
            </a:r>
          </a:p>
          <a:p>
            <a:r>
              <a:rPr lang="en-US" dirty="0"/>
              <a:t>DODI 1400.25, Volume 451, </a:t>
            </a:r>
            <a:r>
              <a:rPr lang="en-US" i="1" dirty="0"/>
              <a:t>DoD Civilian Personnel Management System: Awards. </a:t>
            </a:r>
            <a:endParaRPr lang="en-US" i="1" dirty="0" smtClean="0"/>
          </a:p>
          <a:p>
            <a:r>
              <a:rPr lang="en-US" sz="2200" dirty="0"/>
              <a:t>DCPAS Resources and References web </a:t>
            </a:r>
            <a:r>
              <a:rPr lang="en-US" sz="2200" dirty="0" smtClean="0"/>
              <a:t>sit</a:t>
            </a:r>
            <a:r>
              <a:rPr lang="en-US" sz="2200" dirty="0"/>
              <a:t>e includes: DCPAS HR Toolkit</a:t>
            </a:r>
            <a:r>
              <a:rPr lang="en-US" sz="2200" dirty="0" smtClean="0"/>
              <a:t>, Tip Sheets and Checklist, </a:t>
            </a:r>
            <a:r>
              <a:rPr lang="en-US" sz="2200" dirty="0"/>
              <a:t>MyPerformance Training Videos, and </a:t>
            </a:r>
            <a:r>
              <a:rPr lang="en-US" sz="2200" dirty="0" smtClean="0"/>
              <a:t>MyPerformance User </a:t>
            </a:r>
            <a:r>
              <a:rPr lang="en-US" sz="2200" dirty="0"/>
              <a:t>Guides</a:t>
            </a:r>
          </a:p>
          <a:p>
            <a:pPr marL="0" indent="0">
              <a:buNone/>
            </a:pPr>
            <a:r>
              <a:rPr lang="en-US" sz="2200" dirty="0">
                <a:hlinkClick r:id="rId3"/>
              </a:rPr>
              <a:t>https://www.cpms.osd.mil/Subpage/NewBeginnings/ResourcesReferences/</a:t>
            </a:r>
            <a:endParaRPr lang="en-US" sz="2200" dirty="0"/>
          </a:p>
          <a:p>
            <a:pPr lvl="1"/>
            <a:endParaRPr lang="en-US" sz="1800" dirty="0"/>
          </a:p>
          <a:p>
            <a:r>
              <a:rPr lang="en-US" sz="2200" dirty="0" smtClean="0"/>
              <a:t>DCPAS </a:t>
            </a:r>
            <a:r>
              <a:rPr lang="en-US" sz="2200" dirty="0"/>
              <a:t>LERD web site</a:t>
            </a:r>
          </a:p>
          <a:p>
            <a:pPr marL="0" lvl="1" indent="0">
              <a:buNone/>
            </a:pPr>
            <a:r>
              <a:rPr lang="en-US" sz="2200" dirty="0">
                <a:hlinkClick r:id="rId4"/>
              </a:rPr>
              <a:t>https://dodhrinfo.cpms.osd.mil/Directorates/HROPS/Labor-and-Employee-Relations/Pages/Home1.aspx</a:t>
            </a:r>
            <a:endParaRPr lang="en-US" sz="2200" dirty="0"/>
          </a:p>
          <a:p>
            <a:endParaRPr lang="en-US" i="1" dirty="0"/>
          </a:p>
          <a:p>
            <a:r>
              <a:rPr lang="en-US" dirty="0"/>
              <a:t>Corporate Leadership Council. </a:t>
            </a:r>
            <a:r>
              <a:rPr lang="en-US" i="1" dirty="0"/>
              <a:t>Building the High-Performance Workforce: A Quantitative Analysis of the Effectiveness of Performance Management Strategies </a:t>
            </a:r>
            <a:r>
              <a:rPr lang="en-US" dirty="0"/>
              <a:t>(Washington D.C.: Corporate Executive Board, 2002)</a:t>
            </a:r>
          </a:p>
          <a:p>
            <a:pPr lvl="0"/>
            <a:endParaRPr lang="en-US" dirty="0">
              <a:solidFill>
                <a:srgbClr val="FF0000"/>
              </a:solidFill>
            </a:endParaRPr>
          </a:p>
        </p:txBody>
      </p:sp>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22</a:t>
            </a:fld>
            <a:r>
              <a:rPr lang="en-US" dirty="0">
                <a:solidFill>
                  <a:srgbClr val="BFBFBF"/>
                </a:solidFill>
              </a:rPr>
              <a:t>)</a:t>
            </a:r>
          </a:p>
        </p:txBody>
      </p:sp>
      <p:sp>
        <p:nvSpPr>
          <p:cNvPr id="5" name="Title 4"/>
          <p:cNvSpPr>
            <a:spLocks noGrp="1"/>
          </p:cNvSpPr>
          <p:nvPr>
            <p:ph type="title"/>
          </p:nvPr>
        </p:nvSpPr>
        <p:spPr/>
        <p:txBody>
          <a:bodyPr/>
          <a:lstStyle/>
          <a:p>
            <a:r>
              <a:rPr lang="en-US" dirty="0"/>
              <a:t>Additional Resources</a:t>
            </a:r>
          </a:p>
        </p:txBody>
      </p:sp>
      <p:sp>
        <p:nvSpPr>
          <p:cNvPr id="6" name="Rectangle 5"/>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Tree>
    <p:extLst>
      <p:ext uri="{BB962C8B-B14F-4D97-AF65-F5344CB8AC3E}">
        <p14:creationId xmlns:p14="http://schemas.microsoft.com/office/powerpoint/2010/main" val="3466095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3</a:t>
            </a:fld>
            <a:r>
              <a:rPr lang="en-US" dirty="0">
                <a:solidFill>
                  <a:srgbClr val="BFBFBF"/>
                </a:solidFill>
              </a:rPr>
              <a:t>)</a:t>
            </a:r>
          </a:p>
        </p:txBody>
      </p:sp>
      <p:sp>
        <p:nvSpPr>
          <p:cNvPr id="5" name="Title 4"/>
          <p:cNvSpPr>
            <a:spLocks noGrp="1"/>
          </p:cNvSpPr>
          <p:nvPr>
            <p:ph type="title"/>
          </p:nvPr>
        </p:nvSpPr>
        <p:spPr/>
        <p:txBody>
          <a:bodyPr>
            <a:normAutofit/>
          </a:bodyPr>
          <a:lstStyle/>
          <a:p>
            <a:r>
              <a:rPr lang="en-US" dirty="0"/>
              <a:t>Learning Objectives</a:t>
            </a:r>
          </a:p>
        </p:txBody>
      </p:sp>
      <p:sp>
        <p:nvSpPr>
          <p:cNvPr id="6" name="TextBox 5"/>
          <p:cNvSpPr txBox="1"/>
          <p:nvPr/>
        </p:nvSpPr>
        <p:spPr>
          <a:xfrm>
            <a:off x="1592431" y="6353321"/>
            <a:ext cx="6665351" cy="400110"/>
          </a:xfrm>
          <a:prstGeom prst="rect">
            <a:avLst/>
          </a:prstGeom>
          <a:noFill/>
        </p:spPr>
        <p:txBody>
          <a:bodyPr wrap="none" rtlCol="0">
            <a:spAutoFit/>
          </a:bodyPr>
          <a:lstStyle/>
          <a:p>
            <a:r>
              <a:rPr lang="en-US" sz="2000"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
        <p:nvSpPr>
          <p:cNvPr id="8" name="Text Placeholder 1"/>
          <p:cNvSpPr>
            <a:spLocks noGrp="1"/>
          </p:cNvSpPr>
          <p:nvPr>
            <p:ph type="body" sz="quarter" idx="13"/>
          </p:nvPr>
        </p:nvSpPr>
        <p:spPr>
          <a:xfrm>
            <a:off x="457200" y="1098092"/>
            <a:ext cx="8229600" cy="5093728"/>
          </a:xfrm>
        </p:spPr>
        <p:txBody>
          <a:bodyPr>
            <a:normAutofit/>
          </a:bodyPr>
          <a:lstStyle/>
          <a:p>
            <a:pPr marL="0" indent="0">
              <a:buNone/>
            </a:pPr>
            <a:r>
              <a:rPr lang="en-US" dirty="0">
                <a:ea typeface="Tahoma" panose="020B0604030504040204" pitchFamily="34" charset="0"/>
                <a:cs typeface="Tahoma" panose="020B0604030504040204" pitchFamily="34" charset="0"/>
              </a:rPr>
              <a:t>Upon completion of this lesson, you will be able to: </a:t>
            </a:r>
          </a:p>
          <a:p>
            <a:pPr marL="0" indent="0">
              <a:buNone/>
            </a:pPr>
            <a:endParaRPr lang="en-US" sz="800" dirty="0">
              <a:ea typeface="Tahoma" panose="020B0604030504040204" pitchFamily="34" charset="0"/>
              <a:cs typeface="Tahoma" panose="020B0604030504040204" pitchFamily="34" charset="0"/>
            </a:endParaRPr>
          </a:p>
          <a:p>
            <a:pPr marL="914400" lvl="1" indent="-342900">
              <a:buFont typeface="Wingdings" panose="05000000000000000000" pitchFamily="2" charset="2"/>
              <a:buChar char="Ø"/>
            </a:pPr>
            <a:r>
              <a:rPr lang="en-US" sz="2400" dirty="0"/>
              <a:t>Recognize important facets of the Evaluating Phase. </a:t>
            </a:r>
          </a:p>
          <a:p>
            <a:pPr marL="914400" lvl="1" indent="-342900">
              <a:buFont typeface="Wingdings" panose="05000000000000000000" pitchFamily="2" charset="2"/>
              <a:buChar char="Ø"/>
            </a:pPr>
            <a:r>
              <a:rPr lang="en-US" sz="2400" dirty="0"/>
              <a:t>Describe how employees’ inputs benefit the final performance appraisal discussion. </a:t>
            </a:r>
          </a:p>
          <a:p>
            <a:pPr marL="914400" lvl="1" indent="-342900">
              <a:buFont typeface="Wingdings" panose="05000000000000000000" pitchFamily="2" charset="2"/>
              <a:buChar char="Ø"/>
            </a:pPr>
            <a:r>
              <a:rPr lang="en-US" sz="2400" dirty="0"/>
              <a:t>Explain how to prepare for the performance discussion.</a:t>
            </a:r>
          </a:p>
          <a:p>
            <a:pPr marL="0" indent="0">
              <a:buNone/>
            </a:pPr>
            <a:endParaRPr lang="en-US" dirty="0"/>
          </a:p>
          <a:p>
            <a:pPr marL="0" indent="0">
              <a:buNone/>
            </a:pPr>
            <a:endParaRPr lang="en-US" sz="1200" dirty="0"/>
          </a:p>
          <a:p>
            <a:pPr marL="457200" lvl="1" indent="0">
              <a:buNone/>
            </a:pPr>
            <a:endParaRPr lang="en-US" sz="1800" dirty="0"/>
          </a:p>
        </p:txBody>
      </p:sp>
    </p:spTree>
    <p:extLst>
      <p:ext uri="{BB962C8B-B14F-4D97-AF65-F5344CB8AC3E}">
        <p14:creationId xmlns:p14="http://schemas.microsoft.com/office/powerpoint/2010/main" val="52100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52400" y="990600"/>
            <a:ext cx="3124200" cy="5068670"/>
          </a:xfrm>
        </p:spPr>
        <p:txBody>
          <a:bodyPr>
            <a:normAutofit fontScale="85000" lnSpcReduction="20000"/>
          </a:bodyPr>
          <a:lstStyle/>
          <a:p>
            <a:r>
              <a:rPr lang="en-US" sz="2800" dirty="0"/>
              <a:t>Ongoing </a:t>
            </a:r>
          </a:p>
          <a:p>
            <a:r>
              <a:rPr lang="en-US" sz="2800" dirty="0"/>
              <a:t>Supervisors and employees </a:t>
            </a:r>
            <a:r>
              <a:rPr lang="en-US" sz="2800" b="1" dirty="0"/>
              <a:t>share </a:t>
            </a:r>
            <a:r>
              <a:rPr lang="en-US" sz="2800" dirty="0"/>
              <a:t>responsibility</a:t>
            </a:r>
          </a:p>
          <a:p>
            <a:r>
              <a:rPr lang="en-US" sz="2800" dirty="0"/>
              <a:t>Consist of:</a:t>
            </a:r>
          </a:p>
          <a:p>
            <a:pPr marL="0" indent="0">
              <a:buNone/>
            </a:pPr>
            <a:endParaRPr lang="en-US" dirty="0"/>
          </a:p>
          <a:p>
            <a:pPr lvl="1">
              <a:buFont typeface="Wingdings" panose="05000000000000000000" pitchFamily="2" charset="2"/>
              <a:buChar char="ü"/>
            </a:pPr>
            <a:r>
              <a:rPr lang="en-US" sz="2200" dirty="0"/>
              <a:t>Proactively </a:t>
            </a:r>
            <a:r>
              <a:rPr lang="en-US" sz="2200" b="1" dirty="0"/>
              <a:t>planning</a:t>
            </a:r>
            <a:r>
              <a:rPr lang="en-US" sz="2200" dirty="0"/>
              <a:t> work and setting expectations</a:t>
            </a:r>
          </a:p>
          <a:p>
            <a:pPr lvl="1">
              <a:buFont typeface="Wingdings" panose="05000000000000000000" pitchFamily="2" charset="2"/>
              <a:buChar char="ü"/>
            </a:pPr>
            <a:r>
              <a:rPr lang="en-US" sz="2200" dirty="0"/>
              <a:t>Continually </a:t>
            </a:r>
            <a:r>
              <a:rPr lang="en-US" sz="2200" b="1" dirty="0"/>
              <a:t>monitoring</a:t>
            </a:r>
            <a:r>
              <a:rPr lang="en-US" sz="2200" dirty="0"/>
              <a:t> performance </a:t>
            </a:r>
          </a:p>
          <a:p>
            <a:pPr lvl="1">
              <a:buFont typeface="Wingdings" panose="05000000000000000000" pitchFamily="2" charset="2"/>
              <a:buChar char="ü"/>
            </a:pPr>
            <a:r>
              <a:rPr lang="en-US" sz="2200" b="1" dirty="0"/>
              <a:t>Evaluating</a:t>
            </a:r>
            <a:r>
              <a:rPr lang="en-US" sz="2200" dirty="0"/>
              <a:t> performance in a summary fashion</a:t>
            </a:r>
          </a:p>
          <a:p>
            <a:pPr lvl="1">
              <a:buFont typeface="Wingdings" panose="05000000000000000000" pitchFamily="2" charset="2"/>
              <a:buChar char="ü"/>
            </a:pPr>
            <a:r>
              <a:rPr lang="en-US" sz="2200" b="1" dirty="0"/>
              <a:t>Recognizing and rewarding </a:t>
            </a:r>
            <a:r>
              <a:rPr lang="en-US" sz="2200" dirty="0"/>
              <a:t>good performance </a:t>
            </a:r>
          </a:p>
          <a:p>
            <a:endParaRPr lang="en-US" dirty="0"/>
          </a:p>
        </p:txBody>
      </p:sp>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4</a:t>
            </a:fld>
            <a:r>
              <a:rPr lang="en-US" dirty="0">
                <a:solidFill>
                  <a:srgbClr val="BFBFBF"/>
                </a:solidFill>
              </a:rPr>
              <a:t>)</a:t>
            </a:r>
          </a:p>
        </p:txBody>
      </p:sp>
      <p:sp>
        <p:nvSpPr>
          <p:cNvPr id="5" name="Title 4"/>
          <p:cNvSpPr>
            <a:spLocks noGrp="1"/>
          </p:cNvSpPr>
          <p:nvPr>
            <p:ph type="title"/>
          </p:nvPr>
        </p:nvSpPr>
        <p:spPr/>
        <p:txBody>
          <a:bodyPr>
            <a:normAutofit/>
          </a:bodyPr>
          <a:lstStyle/>
          <a:p>
            <a:r>
              <a:rPr lang="en-US" dirty="0"/>
              <a:t>Performance Management </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11" name="Diagram 10"/>
          <p:cNvGraphicFramePr/>
          <p:nvPr>
            <p:extLst>
              <p:ext uri="{D42A27DB-BD31-4B8C-83A1-F6EECF244321}">
                <p14:modId xmlns:p14="http://schemas.microsoft.com/office/powerpoint/2010/main" val="3306167131"/>
              </p:ext>
            </p:extLst>
          </p:nvPr>
        </p:nvGraphicFramePr>
        <p:xfrm>
          <a:off x="3048000" y="1219200"/>
          <a:ext cx="5791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828800" y="6371820"/>
            <a:ext cx="6248400"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Tree>
    <p:extLst>
      <p:ext uri="{BB962C8B-B14F-4D97-AF65-F5344CB8AC3E}">
        <p14:creationId xmlns:p14="http://schemas.microsoft.com/office/powerpoint/2010/main" val="1175920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Evaluating Performance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8257989"/>
              </p:ext>
            </p:extLst>
          </p:nvPr>
        </p:nvGraphicFramePr>
        <p:xfrm>
          <a:off x="533402" y="990666"/>
          <a:ext cx="8229600" cy="490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5</a:t>
            </a:fld>
            <a:r>
              <a:rPr lang="en-US" dirty="0">
                <a:solidFill>
                  <a:srgbClr val="BFBFBF"/>
                </a:solidFill>
              </a:rPr>
              <a:t>)</a:t>
            </a:r>
          </a:p>
        </p:txBody>
      </p:sp>
      <p:sp>
        <p:nvSpPr>
          <p:cNvPr id="7" name="TextBox 6"/>
          <p:cNvSpPr txBox="1"/>
          <p:nvPr/>
        </p:nvSpPr>
        <p:spPr>
          <a:xfrm>
            <a:off x="5771157" y="5728352"/>
            <a:ext cx="2991845" cy="338554"/>
          </a:xfrm>
          <a:prstGeom prst="rect">
            <a:avLst/>
          </a:prstGeom>
          <a:noFill/>
        </p:spPr>
        <p:txBody>
          <a:bodyPr wrap="none" rtlCol="0">
            <a:spAutoFit/>
          </a:bodyPr>
          <a:lstStyle/>
          <a:p>
            <a:r>
              <a:rPr lang="en-US" sz="1600" dirty="0">
                <a:solidFill>
                  <a:srgbClr val="000000"/>
                </a:solidFill>
              </a:rPr>
              <a:t>DoD Instruction 1400.25, Vol. 431</a:t>
            </a:r>
          </a:p>
        </p:txBody>
      </p:sp>
      <p:sp>
        <p:nvSpPr>
          <p:cNvPr id="9" name="Rectangle 8"/>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3" name="Date Placeholder 2"/>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Tree>
    <p:extLst>
      <p:ext uri="{BB962C8B-B14F-4D97-AF65-F5344CB8AC3E}">
        <p14:creationId xmlns:p14="http://schemas.microsoft.com/office/powerpoint/2010/main" val="3586182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32982" y="990600"/>
            <a:ext cx="4163705" cy="3724853"/>
          </a:xfrm>
          <a:prstGeom prst="roundRect">
            <a:avLst/>
          </a:prstGeom>
          <a:solidFill>
            <a:schemeClr val="bg1"/>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p:cNvSpPr>
            <a:spLocks noGrp="1"/>
          </p:cNvSpPr>
          <p:nvPr>
            <p:ph type="title"/>
          </p:nvPr>
        </p:nvSpPr>
        <p:spPr/>
        <p:txBody>
          <a:bodyPr/>
          <a:lstStyle/>
          <a:p>
            <a:r>
              <a:rPr lang="en-US" dirty="0"/>
              <a:t>Evaluating Performance </a:t>
            </a:r>
          </a:p>
        </p:txBody>
      </p:sp>
      <p:sp>
        <p:nvSpPr>
          <p:cNvPr id="4" name="Slide Number Placeholder 3"/>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6</a:t>
            </a:fld>
            <a:r>
              <a:rPr lang="en-US" dirty="0">
                <a:solidFill>
                  <a:srgbClr val="BFBFBF"/>
                </a:solidFill>
              </a:rPr>
              <a:t>)</a:t>
            </a:r>
          </a:p>
        </p:txBody>
      </p:sp>
      <p:sp>
        <p:nvSpPr>
          <p:cNvPr id="8" name="Rectangle 7"/>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9" name="Date Placeholder 8"/>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sp>
        <p:nvSpPr>
          <p:cNvPr id="12" name="TextBox 11"/>
          <p:cNvSpPr txBox="1"/>
          <p:nvPr/>
        </p:nvSpPr>
        <p:spPr>
          <a:xfrm>
            <a:off x="53454" y="990600"/>
            <a:ext cx="3733800" cy="5262979"/>
          </a:xfrm>
          <a:prstGeom prst="rect">
            <a:avLst/>
          </a:prstGeom>
          <a:noFill/>
        </p:spPr>
        <p:txBody>
          <a:bodyPr wrap="square" rtlCol="0">
            <a:spAutoFit/>
          </a:bodyPr>
          <a:lstStyle/>
          <a:p>
            <a:pPr marL="285750" indent="-285750">
              <a:buFont typeface="Wingdings" panose="05000000000000000000" pitchFamily="2" charset="2"/>
              <a:buChar char="ü"/>
            </a:pPr>
            <a:r>
              <a:rPr lang="en-US" sz="2400" b="1" dirty="0"/>
              <a:t>Prepared and documented in the </a:t>
            </a:r>
            <a:r>
              <a:rPr lang="en-US" sz="2400" b="1" i="1" dirty="0"/>
              <a:t>MyPerformance</a:t>
            </a:r>
            <a:r>
              <a:rPr lang="en-US" sz="2400" b="1" dirty="0"/>
              <a:t> </a:t>
            </a:r>
            <a:r>
              <a:rPr lang="en-US" sz="2400" b="1" dirty="0" smtClean="0"/>
              <a:t>Tool on DD 2906</a:t>
            </a:r>
            <a:endParaRPr lang="en-US" sz="2400" b="1" dirty="0"/>
          </a:p>
          <a:p>
            <a:pPr marL="285750" indent="-285750">
              <a:buFont typeface="Wingdings" panose="05000000000000000000" pitchFamily="2" charset="2"/>
              <a:buChar char="ü"/>
            </a:pPr>
            <a:endParaRPr lang="en-US" sz="2400" b="1" dirty="0"/>
          </a:p>
          <a:p>
            <a:pPr marL="285750" indent="-285750">
              <a:buFont typeface="Wingdings" panose="05000000000000000000" pitchFamily="2" charset="2"/>
              <a:buChar char="ü"/>
            </a:pPr>
            <a:r>
              <a:rPr lang="en-US" sz="2400" b="1" dirty="0" smtClean="0"/>
              <a:t>Performance Appraisal </a:t>
            </a:r>
            <a:r>
              <a:rPr lang="en-US" sz="2400" b="1" dirty="0"/>
              <a:t>Cycle </a:t>
            </a:r>
            <a:r>
              <a:rPr lang="en-US" sz="2400" b="1" dirty="0" smtClean="0"/>
              <a:t> </a:t>
            </a:r>
            <a:r>
              <a:rPr lang="en-US" sz="2400" b="1" i="1" dirty="0" smtClean="0"/>
              <a:t>01 </a:t>
            </a:r>
            <a:r>
              <a:rPr lang="en-US" sz="2400" b="1" i="1" dirty="0"/>
              <a:t>April to 31 March</a:t>
            </a:r>
          </a:p>
          <a:p>
            <a:pPr marL="285750" indent="-285750">
              <a:buFont typeface="Wingdings" panose="05000000000000000000" pitchFamily="2" charset="2"/>
              <a:buChar char="ü"/>
            </a:pPr>
            <a:endParaRPr lang="en-US" sz="2400" b="1" dirty="0"/>
          </a:p>
          <a:p>
            <a:pPr marL="285750" indent="-285750">
              <a:buFont typeface="Wingdings" panose="05000000000000000000" pitchFamily="2" charset="2"/>
              <a:buChar char="ü"/>
            </a:pPr>
            <a:r>
              <a:rPr lang="en-US" sz="2400" b="1" dirty="0"/>
              <a:t>Performance Ratings</a:t>
            </a:r>
          </a:p>
          <a:p>
            <a:pPr marL="800100" lvl="1" indent="-342900">
              <a:buFont typeface="Wingdings" panose="05000000000000000000" pitchFamily="2" charset="2"/>
              <a:buChar char="Ø"/>
            </a:pPr>
            <a:r>
              <a:rPr lang="en-US" sz="2400" b="1" i="1" dirty="0"/>
              <a:t>5 - Outstanding</a:t>
            </a:r>
          </a:p>
          <a:p>
            <a:pPr marL="800100" lvl="1" indent="-342900">
              <a:buFont typeface="Wingdings" panose="05000000000000000000" pitchFamily="2" charset="2"/>
              <a:buChar char="Ø"/>
            </a:pPr>
            <a:r>
              <a:rPr lang="en-US" sz="2400" b="1" i="1" dirty="0"/>
              <a:t>3 - Fully Successful</a:t>
            </a:r>
          </a:p>
          <a:p>
            <a:pPr marL="800100" lvl="1" indent="-342900">
              <a:buFont typeface="Wingdings" panose="05000000000000000000" pitchFamily="2" charset="2"/>
              <a:buChar char="Ø"/>
            </a:pPr>
            <a:r>
              <a:rPr lang="en-US" sz="2400" b="1" i="1" dirty="0"/>
              <a:t>1 - Unacceptable</a:t>
            </a:r>
          </a:p>
          <a:p>
            <a:pPr marL="285750" indent="-285750">
              <a:buFont typeface="Wingdings" panose="05000000000000000000" pitchFamily="2" charset="2"/>
              <a:buChar char="ü"/>
            </a:pPr>
            <a:endParaRPr lang="en-US" sz="2400" dirty="0"/>
          </a:p>
        </p:txBody>
      </p:sp>
      <p:graphicFrame>
        <p:nvGraphicFramePr>
          <p:cNvPr id="16" name="Diagram 15"/>
          <p:cNvGraphicFramePr/>
          <p:nvPr>
            <p:extLst>
              <p:ext uri="{D42A27DB-BD31-4B8C-83A1-F6EECF244321}">
                <p14:modId xmlns:p14="http://schemas.microsoft.com/office/powerpoint/2010/main" val="1618194554"/>
              </p:ext>
            </p:extLst>
          </p:nvPr>
        </p:nvGraphicFramePr>
        <p:xfrm>
          <a:off x="3821373" y="943970"/>
          <a:ext cx="5105400" cy="49343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26287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6324600" y="1066800"/>
            <a:ext cx="2667000" cy="4876800"/>
          </a:xfrm>
        </p:spPr>
        <p:txBody>
          <a:bodyPr>
            <a:normAutofit fontScale="85000" lnSpcReduction="10000"/>
          </a:bodyPr>
          <a:lstStyle/>
          <a:p>
            <a:pPr>
              <a:buFont typeface="Wingdings" panose="05000000000000000000" pitchFamily="2" charset="2"/>
              <a:buChar char="ü"/>
            </a:pPr>
            <a:r>
              <a:rPr lang="en-US" b="1" dirty="0"/>
              <a:t>At the end of the appraisal cycle, an employee’s performance is rated by his or her supervisor against the employee’s performance plan</a:t>
            </a:r>
          </a:p>
          <a:p>
            <a:endParaRPr lang="en-US" b="1" dirty="0"/>
          </a:p>
          <a:p>
            <a:pPr marL="342900" lvl="1" indent="-342900">
              <a:buFont typeface="Wingdings" panose="05000000000000000000" pitchFamily="2" charset="2"/>
              <a:buChar char="ü"/>
            </a:pPr>
            <a:r>
              <a:rPr lang="en-US" sz="2400" b="1" dirty="0"/>
              <a:t>Employee must be provided a written rating of record and been under an approved performance plans for </a:t>
            </a:r>
            <a:r>
              <a:rPr lang="en-US" sz="2400" b="1" i="1" u="sng" dirty="0"/>
              <a:t>90 calendar days</a:t>
            </a:r>
            <a:r>
              <a:rPr lang="en-US" sz="2400" b="1" i="1" dirty="0"/>
              <a:t> </a:t>
            </a:r>
            <a:r>
              <a:rPr lang="en-US" sz="2400" b="1" dirty="0"/>
              <a:t>during the</a:t>
            </a:r>
            <a:endParaRPr lang="en-US" sz="2800" b="1" dirty="0"/>
          </a:p>
        </p:txBody>
      </p:sp>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7</a:t>
            </a:fld>
            <a:r>
              <a:rPr lang="en-US" dirty="0">
                <a:solidFill>
                  <a:srgbClr val="BFBFBF"/>
                </a:solidFill>
              </a:rPr>
              <a:t>)</a:t>
            </a:r>
          </a:p>
        </p:txBody>
      </p:sp>
      <p:sp>
        <p:nvSpPr>
          <p:cNvPr id="5" name="Title 4"/>
          <p:cNvSpPr>
            <a:spLocks noGrp="1"/>
          </p:cNvSpPr>
          <p:nvPr>
            <p:ph type="title"/>
          </p:nvPr>
        </p:nvSpPr>
        <p:spPr>
          <a:xfrm>
            <a:off x="1981200" y="228600"/>
            <a:ext cx="6553200" cy="609600"/>
          </a:xfrm>
        </p:spPr>
        <p:txBody>
          <a:bodyPr>
            <a:normAutofit/>
          </a:bodyPr>
          <a:lstStyle/>
          <a:p>
            <a:r>
              <a:rPr lang="en-US" dirty="0"/>
              <a:t>Employee Performance Ratings</a:t>
            </a:r>
          </a:p>
        </p:txBody>
      </p:sp>
      <p:sp>
        <p:nvSpPr>
          <p:cNvPr id="6" name="Rectangle 5"/>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8" name="Diagram 7"/>
          <p:cNvGraphicFramePr/>
          <p:nvPr>
            <p:extLst>
              <p:ext uri="{D42A27DB-BD31-4B8C-83A1-F6EECF244321}">
                <p14:modId xmlns:p14="http://schemas.microsoft.com/office/powerpoint/2010/main" val="1068027952"/>
              </p:ext>
            </p:extLst>
          </p:nvPr>
        </p:nvGraphicFramePr>
        <p:xfrm>
          <a:off x="152400" y="990600"/>
          <a:ext cx="60960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6965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8</a:t>
            </a:fld>
            <a:r>
              <a:rPr lang="en-US" dirty="0">
                <a:solidFill>
                  <a:srgbClr val="BFBFBF"/>
                </a:solidFill>
              </a:rPr>
              <a:t>)</a:t>
            </a:r>
          </a:p>
        </p:txBody>
      </p:sp>
      <p:sp>
        <p:nvSpPr>
          <p:cNvPr id="5" name="Title 4"/>
          <p:cNvSpPr>
            <a:spLocks noGrp="1"/>
          </p:cNvSpPr>
          <p:nvPr>
            <p:ph type="title"/>
          </p:nvPr>
        </p:nvSpPr>
        <p:spPr/>
        <p:txBody>
          <a:bodyPr/>
          <a:lstStyle/>
          <a:p>
            <a:r>
              <a:rPr lang="en-US" dirty="0"/>
              <a:t>SAMPLE Performance Rating Narratives</a:t>
            </a:r>
          </a:p>
        </p:txBody>
      </p:sp>
      <p:sp>
        <p:nvSpPr>
          <p:cNvPr id="6" name="Rectangle 5"/>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8" name="Diagram 7"/>
          <p:cNvGraphicFramePr/>
          <p:nvPr>
            <p:extLst>
              <p:ext uri="{D42A27DB-BD31-4B8C-83A1-F6EECF244321}">
                <p14:modId xmlns:p14="http://schemas.microsoft.com/office/powerpoint/2010/main" val="535314997"/>
              </p:ext>
            </p:extLst>
          </p:nvPr>
        </p:nvGraphicFramePr>
        <p:xfrm>
          <a:off x="152400" y="990600"/>
          <a:ext cx="89154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160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a:solidFill>
                  <a:srgbClr val="BFBFBF"/>
                </a:solidFill>
              </a:rPr>
              <a:t>(</a:t>
            </a:r>
            <a:fld id="{07BB5704-CA4F-4330-932E-E70E78F78858}" type="slidenum">
              <a:rPr lang="en-US" smtClean="0">
                <a:solidFill>
                  <a:srgbClr val="BFBFBF"/>
                </a:solidFill>
              </a:rPr>
              <a:pPr/>
              <a:t>9</a:t>
            </a:fld>
            <a:r>
              <a:rPr lang="en-US" dirty="0">
                <a:solidFill>
                  <a:srgbClr val="BFBFBF"/>
                </a:solidFill>
              </a:rPr>
              <a:t>)</a:t>
            </a:r>
          </a:p>
        </p:txBody>
      </p:sp>
      <p:sp>
        <p:nvSpPr>
          <p:cNvPr id="5" name="Title 4"/>
          <p:cNvSpPr>
            <a:spLocks noGrp="1"/>
          </p:cNvSpPr>
          <p:nvPr>
            <p:ph type="title"/>
          </p:nvPr>
        </p:nvSpPr>
        <p:spPr/>
        <p:txBody>
          <a:bodyPr/>
          <a:lstStyle/>
          <a:p>
            <a:r>
              <a:rPr lang="en-US" dirty="0"/>
              <a:t>Evaluating Phase Roles and Responsibilities</a:t>
            </a:r>
          </a:p>
        </p:txBody>
      </p:sp>
      <p:sp>
        <p:nvSpPr>
          <p:cNvPr id="6" name="Rectangle 5"/>
          <p:cNvSpPr/>
          <p:nvPr/>
        </p:nvSpPr>
        <p:spPr>
          <a:xfrm>
            <a:off x="1884786" y="6354376"/>
            <a:ext cx="6080863" cy="369332"/>
          </a:xfrm>
          <a:prstGeom prst="rect">
            <a:avLst/>
          </a:prstGeom>
        </p:spPr>
        <p:txBody>
          <a:bodyPr wrap="square">
            <a:spAutoFit/>
          </a:bodyPr>
          <a:lstStyle/>
          <a:p>
            <a:r>
              <a:rPr lang="en-US" b="1" i="1" dirty="0">
                <a:solidFill>
                  <a:prstClr val="white"/>
                </a:solidFill>
              </a:rPr>
              <a:t>No surprises for either party at the end of the appraisal cycle</a:t>
            </a:r>
          </a:p>
        </p:txBody>
      </p:sp>
      <p:sp>
        <p:nvSpPr>
          <p:cNvPr id="7" name="Date Placeholder 6"/>
          <p:cNvSpPr>
            <a:spLocks noGrp="1"/>
          </p:cNvSpPr>
          <p:nvPr>
            <p:ph type="dt" sz="half" idx="2"/>
          </p:nvPr>
        </p:nvSpPr>
        <p:spPr/>
        <p:txBody>
          <a:bodyPr/>
          <a:lstStyle/>
          <a:p>
            <a:r>
              <a:rPr lang="en-US" smtClean="0">
                <a:solidFill>
                  <a:srgbClr val="BFBFBF"/>
                </a:solidFill>
              </a:rPr>
              <a:t>DPMAP Rev.2 July 2016</a:t>
            </a:r>
            <a:endParaRPr lang="en-US" dirty="0">
              <a:solidFill>
                <a:srgbClr val="BFBFBF"/>
              </a:solidFill>
            </a:endParaRPr>
          </a:p>
        </p:txBody>
      </p:sp>
      <p:graphicFrame>
        <p:nvGraphicFramePr>
          <p:cNvPr id="2" name="Diagram 1"/>
          <p:cNvGraphicFramePr/>
          <p:nvPr>
            <p:extLst>
              <p:ext uri="{D42A27DB-BD31-4B8C-83A1-F6EECF244321}">
                <p14:modId xmlns:p14="http://schemas.microsoft.com/office/powerpoint/2010/main" val="2122997540"/>
              </p:ext>
            </p:extLst>
          </p:nvPr>
        </p:nvGraphicFramePr>
        <p:xfrm>
          <a:off x="152400" y="990600"/>
          <a:ext cx="88392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6071473"/>
      </p:ext>
    </p:extLst>
  </p:cSld>
  <p:clrMapOvr>
    <a:masterClrMapping/>
  </p:clrMapOvr>
</p:sld>
</file>

<file path=ppt/theme/theme1.xml><?xml version="1.0" encoding="utf-8"?>
<a:theme xmlns:a="http://schemas.openxmlformats.org/drawingml/2006/main" name="01 New Beginnings powerpoint template">
  <a:themeElements>
    <a:clrScheme name="CPP">
      <a:dk1>
        <a:srgbClr val="000000"/>
      </a:dk1>
      <a:lt1>
        <a:sysClr val="window" lastClr="FFFFFF"/>
      </a:lt1>
      <a:dk2>
        <a:srgbClr val="212E60"/>
      </a:dk2>
      <a:lt2>
        <a:srgbClr val="BFBFBF"/>
      </a:lt2>
      <a:accent1>
        <a:srgbClr val="772432"/>
      </a:accent1>
      <a:accent2>
        <a:srgbClr val="4D70B8"/>
      </a:accent2>
      <a:accent3>
        <a:srgbClr val="EFCE48"/>
      </a:accent3>
      <a:accent4>
        <a:srgbClr val="79BD71"/>
      </a:accent4>
      <a:accent5>
        <a:srgbClr val="97D8E4"/>
      </a:accent5>
      <a:accent6>
        <a:srgbClr val="9257A1"/>
      </a:accent6>
      <a:hlink>
        <a:srgbClr val="0000FF"/>
      </a:hlink>
      <a:folHlink>
        <a:srgbClr val="800080"/>
      </a:folHlink>
    </a:clrScheme>
    <a:fontScheme name="CP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01 New Beginnings powerpoint template">
  <a:themeElements>
    <a:clrScheme name="CPP">
      <a:dk1>
        <a:srgbClr val="000000"/>
      </a:dk1>
      <a:lt1>
        <a:sysClr val="window" lastClr="FFFFFF"/>
      </a:lt1>
      <a:dk2>
        <a:srgbClr val="212E60"/>
      </a:dk2>
      <a:lt2>
        <a:srgbClr val="BFBFBF"/>
      </a:lt2>
      <a:accent1>
        <a:srgbClr val="772432"/>
      </a:accent1>
      <a:accent2>
        <a:srgbClr val="4D70B8"/>
      </a:accent2>
      <a:accent3>
        <a:srgbClr val="EFCE48"/>
      </a:accent3>
      <a:accent4>
        <a:srgbClr val="79BD71"/>
      </a:accent4>
      <a:accent5>
        <a:srgbClr val="97D8E4"/>
      </a:accent5>
      <a:accent6>
        <a:srgbClr val="9257A1"/>
      </a:accent6>
      <a:hlink>
        <a:srgbClr val="0000FF"/>
      </a:hlink>
      <a:folHlink>
        <a:srgbClr val="800080"/>
      </a:folHlink>
    </a:clrScheme>
    <a:fontScheme name="CP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7C13CBBEFB0146AD14CEA81FE13149" ma:contentTypeVersion="0" ma:contentTypeDescription="Create a new document." ma:contentTypeScope="" ma:versionID="27f1922c75d1c302a253746ca9a71c13">
  <xsd:schema xmlns:xsd="http://www.w3.org/2001/XMLSchema" xmlns:xs="http://www.w3.org/2001/XMLSchema" xmlns:p="http://schemas.microsoft.com/office/2006/metadata/properties" xmlns:ns2="d5ee69a2-6bcb-49ec-b139-5222d8aed92f" targetNamespace="http://schemas.microsoft.com/office/2006/metadata/properties" ma:root="true" ma:fieldsID="fb871fe0fbae01a0c0c7165c3403a709" ns2:_="">
    <xsd:import namespace="d5ee69a2-6bcb-49ec-b139-5222d8aed92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ee69a2-6bcb-49ec-b139-5222d8aed92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d5ee69a2-6bcb-49ec-b139-5222d8aed92f">2MN72PSFYF3N-392999290-35</_dlc_DocId>
    <_dlc_DocIdUrl xmlns="d5ee69a2-6bcb-49ec-b139-5222d8aed92f">
      <Url>https://gkoportal.ng.mil/joint/J1/D06/_layouts/DocIdRedir.aspx?ID=2MN72PSFYF3N-392999290-35</Url>
      <Description>2MN72PSFYF3N-392999290-35</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8709830-379B-4FF3-8ACF-84FADF93D6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ee69a2-6bcb-49ec-b139-5222d8aed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A4D03E-6F79-48E1-B96B-1CEB4F61C38E}">
  <ds:schemaRefs>
    <ds:schemaRef ds:uri="http://schemas.microsoft.com/office/2006/documentManagement/types"/>
    <ds:schemaRef ds:uri="d5ee69a2-6bcb-49ec-b139-5222d8aed92f"/>
    <ds:schemaRef ds:uri="http://schemas.microsoft.com/office/infopath/2007/PartnerControls"/>
    <ds:schemaRef ds:uri="http://purl.org/dc/dcmitype/"/>
    <ds:schemaRef ds:uri="http://www.w3.org/XML/1998/namespace"/>
    <ds:schemaRef ds:uri="http://purl.org/dc/term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0EBE2905-970C-4D3C-909F-F462C69FCD42}">
  <ds:schemaRefs>
    <ds:schemaRef ds:uri="http://schemas.microsoft.com/sharepoint/v3/contenttype/forms"/>
  </ds:schemaRefs>
</ds:datastoreItem>
</file>

<file path=customXml/itemProps4.xml><?xml version="1.0" encoding="utf-8"?>
<ds:datastoreItem xmlns:ds="http://schemas.openxmlformats.org/officeDocument/2006/customXml" ds:itemID="{7FF06E27-A873-4CA7-96AD-F61147EADA2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441</TotalTime>
  <Words>5165</Words>
  <Application>Microsoft Office PowerPoint</Application>
  <PresentationFormat>On-screen Show (4:3)</PresentationFormat>
  <Paragraphs>524</Paragraphs>
  <Slides>22</Slides>
  <Notes>22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Calibri</vt:lpstr>
      <vt:lpstr>DBPCO D+ Sabon</vt:lpstr>
      <vt:lpstr>Myriad Pro</vt:lpstr>
      <vt:lpstr>Tahoma</vt:lpstr>
      <vt:lpstr>Times New Roman</vt:lpstr>
      <vt:lpstr>Wingdings</vt:lpstr>
      <vt:lpstr>01 New Beginnings powerpoint template</vt:lpstr>
      <vt:lpstr>1_01 New Beginnings powerpoint template</vt:lpstr>
      <vt:lpstr>Lesson 6: Evaluating Performance</vt:lpstr>
      <vt:lpstr>PowerPoint Presentation</vt:lpstr>
      <vt:lpstr>Learning Objectives</vt:lpstr>
      <vt:lpstr>Performance Management </vt:lpstr>
      <vt:lpstr>Evaluating Performance </vt:lpstr>
      <vt:lpstr>Evaluating Performance </vt:lpstr>
      <vt:lpstr>Employee Performance Ratings</vt:lpstr>
      <vt:lpstr>SAMPLE Performance Rating Narratives</vt:lpstr>
      <vt:lpstr>Evaluating Phase Roles and Responsibilities</vt:lpstr>
      <vt:lpstr>Employee Input and Supervisor Evaluation </vt:lpstr>
      <vt:lpstr>Preparing for Performance Discussions</vt:lpstr>
      <vt:lpstr>Gather the Material</vt:lpstr>
      <vt:lpstr>Review the Material</vt:lpstr>
      <vt:lpstr>Write the Performance Narrative </vt:lpstr>
      <vt:lpstr>Schedule the Meeting</vt:lpstr>
      <vt:lpstr>Exercise: End-of-Year Meeting Video</vt:lpstr>
      <vt:lpstr>Exercise Debrief: End-of-Year Meeting Video</vt:lpstr>
      <vt:lpstr>Performance Discussions</vt:lpstr>
      <vt:lpstr>Resolving Differences</vt:lpstr>
      <vt:lpstr>Learning Objectives Review</vt:lpstr>
      <vt:lpstr>Questions?</vt:lpstr>
      <vt:lpstr>Additional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6: Evaluating Performance</dc:title>
  <dc:creator>GBidwell</dc:creator>
  <cp:lastModifiedBy>Manka, Dharam SFC MIL NG NJARNG</cp:lastModifiedBy>
  <cp:revision>49</cp:revision>
  <cp:lastPrinted>2016-08-25T15:36:45Z</cp:lastPrinted>
  <dcterms:created xsi:type="dcterms:W3CDTF">2016-07-12T18:23:41Z</dcterms:created>
  <dcterms:modified xsi:type="dcterms:W3CDTF">2017-03-20T12:53:22Z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0x0101009C7C13CBBEFB0146AD14CEA81FE13149</vt:lpwstr>
  </property>
  <property fmtid="{D5CDD505-2E9C-101B-9397-08002B2CF9AE}" pid="3" name="_dlc_DocIdItemGuid">
    <vt:lpwstr>611a094a-18c2-4b6c-912f-9c7c70a708de</vt:lpwstr>
  </property>
</Properties>
</file>