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7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8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0A95-54A8-4B9A-94D4-73541945DCE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EB44-084E-4098-8D2B-9F2D92A2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" y="182881"/>
            <a:ext cx="11787448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5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91193"/>
            <a:ext cx="11820697" cy="65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7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4" y="174567"/>
            <a:ext cx="11835342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" y="299259"/>
            <a:ext cx="11596255" cy="63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" y="141317"/>
            <a:ext cx="11745884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3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41069"/>
            <a:ext cx="1162119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9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Law and Public Safety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Levy</dc:creator>
  <cp:lastModifiedBy>Lisa Coryell</cp:lastModifiedBy>
  <cp:revision>2</cp:revision>
  <dcterms:created xsi:type="dcterms:W3CDTF">2019-03-12T18:25:11Z</dcterms:created>
  <dcterms:modified xsi:type="dcterms:W3CDTF">2019-04-23T14:30:14Z</dcterms:modified>
</cp:coreProperties>
</file>