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Lst>
  <p:notesMasterIdLst>
    <p:notesMasterId r:id="rId35"/>
  </p:notesMasterIdLst>
  <p:sldIdLst>
    <p:sldId id="256" r:id="rId6"/>
    <p:sldId id="314" r:id="rId7"/>
    <p:sldId id="258" r:id="rId8"/>
    <p:sldId id="259" r:id="rId9"/>
    <p:sldId id="260" r:id="rId10"/>
    <p:sldId id="261" r:id="rId11"/>
    <p:sldId id="262" r:id="rId12"/>
    <p:sldId id="263" r:id="rId13"/>
    <p:sldId id="264" r:id="rId14"/>
    <p:sldId id="266" r:id="rId15"/>
    <p:sldId id="268" r:id="rId16"/>
    <p:sldId id="274" r:id="rId17"/>
    <p:sldId id="275" r:id="rId18"/>
    <p:sldId id="281" r:id="rId19"/>
    <p:sldId id="282" r:id="rId20"/>
    <p:sldId id="283" r:id="rId21"/>
    <p:sldId id="284" r:id="rId22"/>
    <p:sldId id="285" r:id="rId23"/>
    <p:sldId id="286" r:id="rId24"/>
    <p:sldId id="288" r:id="rId25"/>
    <p:sldId id="289" r:id="rId26"/>
    <p:sldId id="290" r:id="rId27"/>
    <p:sldId id="291" r:id="rId28"/>
    <p:sldId id="292" r:id="rId29"/>
    <p:sldId id="293" r:id="rId30"/>
    <p:sldId id="294" r:id="rId31"/>
    <p:sldId id="311" r:id="rId32"/>
    <p:sldId id="312" r:id="rId33"/>
    <p:sldId id="313" r:id="rId34"/>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147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70518" cy="481878"/>
          </a:xfrm>
          <a:prstGeom prst="rect">
            <a:avLst/>
          </a:prstGeom>
        </p:spPr>
        <p:txBody>
          <a:bodyPr vert="horz" lIns="86749" tIns="43375" rIns="86749" bIns="43375" rtlCol="0"/>
          <a:lstStyle>
            <a:lvl1pPr algn="l">
              <a:defRPr sz="1100"/>
            </a:lvl1pPr>
          </a:lstStyle>
          <a:p>
            <a:endParaRPr lang="en-US"/>
          </a:p>
        </p:txBody>
      </p:sp>
      <p:sp>
        <p:nvSpPr>
          <p:cNvPr id="3" name="Date Placeholder 2"/>
          <p:cNvSpPr>
            <a:spLocks noGrp="1"/>
          </p:cNvSpPr>
          <p:nvPr>
            <p:ph type="dt" idx="1"/>
          </p:nvPr>
        </p:nvSpPr>
        <p:spPr>
          <a:xfrm>
            <a:off x="4143189" y="1"/>
            <a:ext cx="3170518" cy="481878"/>
          </a:xfrm>
          <a:prstGeom prst="rect">
            <a:avLst/>
          </a:prstGeom>
        </p:spPr>
        <p:txBody>
          <a:bodyPr vert="horz" lIns="86749" tIns="43375" rIns="86749" bIns="43375" rtlCol="0"/>
          <a:lstStyle>
            <a:lvl1pPr algn="r">
              <a:defRPr sz="1100"/>
            </a:lvl1pPr>
          </a:lstStyle>
          <a:p>
            <a:fld id="{35C1C8DA-D73C-4B30-8DE5-951CEF08DD95}" type="datetimeFigureOut">
              <a:rPr lang="en-US" smtClean="0"/>
              <a:t>7/14/2023</a:t>
            </a:fld>
            <a:endParaRPr lang="en-US"/>
          </a:p>
        </p:txBody>
      </p:sp>
      <p:sp>
        <p:nvSpPr>
          <p:cNvPr id="4" name="Slide Image Placeholder 3"/>
          <p:cNvSpPr>
            <a:spLocks noGrp="1" noRot="1" noChangeAspect="1"/>
          </p:cNvSpPr>
          <p:nvPr>
            <p:ph type="sldImg" idx="2"/>
          </p:nvPr>
        </p:nvSpPr>
        <p:spPr>
          <a:xfrm>
            <a:off x="1498600" y="1200150"/>
            <a:ext cx="4318000" cy="3240088"/>
          </a:xfrm>
          <a:prstGeom prst="rect">
            <a:avLst/>
          </a:prstGeom>
          <a:noFill/>
          <a:ln w="12700">
            <a:solidFill>
              <a:prstClr val="black"/>
            </a:solidFill>
          </a:ln>
        </p:spPr>
        <p:txBody>
          <a:bodyPr vert="horz" lIns="86749" tIns="43375" rIns="86749" bIns="43375" rtlCol="0" anchor="ctr"/>
          <a:lstStyle/>
          <a:p>
            <a:endParaRPr lang="en-US"/>
          </a:p>
        </p:txBody>
      </p:sp>
      <p:sp>
        <p:nvSpPr>
          <p:cNvPr id="5" name="Notes Placeholder 4"/>
          <p:cNvSpPr>
            <a:spLocks noGrp="1"/>
          </p:cNvSpPr>
          <p:nvPr>
            <p:ph type="body" sz="quarter" idx="3"/>
          </p:nvPr>
        </p:nvSpPr>
        <p:spPr>
          <a:xfrm>
            <a:off x="732118" y="4620275"/>
            <a:ext cx="5850965" cy="3780775"/>
          </a:xfrm>
          <a:prstGeom prst="rect">
            <a:avLst/>
          </a:prstGeom>
        </p:spPr>
        <p:txBody>
          <a:bodyPr vert="horz" lIns="86749" tIns="43375" rIns="86749" bIns="4337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322"/>
            <a:ext cx="3170518" cy="481878"/>
          </a:xfrm>
          <a:prstGeom prst="rect">
            <a:avLst/>
          </a:prstGeom>
        </p:spPr>
        <p:txBody>
          <a:bodyPr vert="horz" lIns="86749" tIns="43375" rIns="86749" bIns="43375" rtlCol="0" anchor="b"/>
          <a:lstStyle>
            <a:lvl1pPr algn="l">
              <a:defRPr sz="1100"/>
            </a:lvl1pPr>
          </a:lstStyle>
          <a:p>
            <a:endParaRPr lang="en-US"/>
          </a:p>
        </p:txBody>
      </p:sp>
      <p:sp>
        <p:nvSpPr>
          <p:cNvPr id="7" name="Slide Number Placeholder 6"/>
          <p:cNvSpPr>
            <a:spLocks noGrp="1"/>
          </p:cNvSpPr>
          <p:nvPr>
            <p:ph type="sldNum" sz="quarter" idx="5"/>
          </p:nvPr>
        </p:nvSpPr>
        <p:spPr>
          <a:xfrm>
            <a:off x="4143189" y="9119322"/>
            <a:ext cx="3170518" cy="481878"/>
          </a:xfrm>
          <a:prstGeom prst="rect">
            <a:avLst/>
          </a:prstGeom>
        </p:spPr>
        <p:txBody>
          <a:bodyPr vert="horz" lIns="86749" tIns="43375" rIns="86749" bIns="43375" rtlCol="0" anchor="b"/>
          <a:lstStyle>
            <a:lvl1pPr algn="r">
              <a:defRPr sz="1100"/>
            </a:lvl1pPr>
          </a:lstStyle>
          <a:p>
            <a:fld id="{147F63B8-8C39-415C-AFC4-5A14037AF98B}" type="slidenum">
              <a:rPr lang="en-US" smtClean="0"/>
              <a:t>‹#›</a:t>
            </a:fld>
            <a:endParaRPr lang="en-US"/>
          </a:p>
        </p:txBody>
      </p:sp>
    </p:spTree>
    <p:extLst>
      <p:ext uri="{BB962C8B-B14F-4D97-AF65-F5344CB8AC3E}">
        <p14:creationId xmlns:p14="http://schemas.microsoft.com/office/powerpoint/2010/main" val="2665073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457200" y="274680"/>
            <a:ext cx="8229240" cy="1143000"/>
          </a:xfrm>
          <a:prstGeom prst="rect">
            <a:avLst/>
          </a:prstGeom>
        </p:spPr>
        <p:txBody>
          <a:bodyPr wrap="none" lIns="0" tIns="0" rIns="0" bIns="0" anchor="ctr"/>
          <a:lstStyle/>
          <a:p>
            <a:endParaRPr/>
          </a:p>
        </p:txBody>
      </p:sp>
      <p:sp>
        <p:nvSpPr>
          <p:cNvPr id="25" name="PlaceHolder 2"/>
          <p:cNvSpPr>
            <a:spLocks noGrp="1"/>
          </p:cNvSpPr>
          <p:nvPr>
            <p:ph type="body"/>
          </p:nvPr>
        </p:nvSpPr>
        <p:spPr>
          <a:xfrm>
            <a:off x="457200" y="1604520"/>
            <a:ext cx="8046360" cy="1896840"/>
          </a:xfrm>
          <a:prstGeom prst="rect">
            <a:avLst/>
          </a:prstGeom>
        </p:spPr>
        <p:txBody>
          <a:bodyPr wrap="none" lIns="0" tIns="0" rIns="0" bIns="0"/>
          <a:lstStyle/>
          <a:p>
            <a:endParaRPr/>
          </a:p>
        </p:txBody>
      </p:sp>
      <p:sp>
        <p:nvSpPr>
          <p:cNvPr id="26" name="PlaceHolder 3"/>
          <p:cNvSpPr>
            <a:spLocks noGrp="1"/>
          </p:cNvSpPr>
          <p:nvPr>
            <p:ph type="body"/>
          </p:nvPr>
        </p:nvSpPr>
        <p:spPr>
          <a:xfrm>
            <a:off x="457200" y="3681720"/>
            <a:ext cx="8046360" cy="1896840"/>
          </a:xfrm>
          <a:prstGeom prst="rect">
            <a:avLst/>
          </a:prstGeom>
        </p:spPr>
        <p:txBody>
          <a:bodyPr wrap="none" lIns="0" tIns="0" rIns="0" bIns="0"/>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457200" y="274680"/>
            <a:ext cx="8229240" cy="1143000"/>
          </a:xfrm>
          <a:prstGeom prst="rect">
            <a:avLst/>
          </a:prstGeom>
        </p:spPr>
        <p:txBody>
          <a:bodyPr wrap="none" lIns="0" tIns="0" rIns="0" bIns="0" anchor="ctr"/>
          <a:lstStyle/>
          <a:p>
            <a:endParaRPr/>
          </a:p>
        </p:txBody>
      </p:sp>
      <p:sp>
        <p:nvSpPr>
          <p:cNvPr id="28" name="PlaceHolder 2"/>
          <p:cNvSpPr>
            <a:spLocks noGrp="1"/>
          </p:cNvSpPr>
          <p:nvPr>
            <p:ph type="body"/>
          </p:nvPr>
        </p:nvSpPr>
        <p:spPr>
          <a:xfrm>
            <a:off x="457200" y="1604520"/>
            <a:ext cx="3926160" cy="1896840"/>
          </a:xfrm>
          <a:prstGeom prst="rect">
            <a:avLst/>
          </a:prstGeom>
        </p:spPr>
        <p:txBody>
          <a:bodyPr wrap="none" lIns="0" tIns="0" rIns="0" bIns="0"/>
          <a:lstStyle/>
          <a:p>
            <a:endParaRPr/>
          </a:p>
        </p:txBody>
      </p:sp>
      <p:sp>
        <p:nvSpPr>
          <p:cNvPr id="29" name="PlaceHolder 3"/>
          <p:cNvSpPr>
            <a:spLocks noGrp="1"/>
          </p:cNvSpPr>
          <p:nvPr>
            <p:ph type="body"/>
          </p:nvPr>
        </p:nvSpPr>
        <p:spPr>
          <a:xfrm>
            <a:off x="4579920" y="1604520"/>
            <a:ext cx="3926160" cy="1896840"/>
          </a:xfrm>
          <a:prstGeom prst="rect">
            <a:avLst/>
          </a:prstGeom>
        </p:spPr>
        <p:txBody>
          <a:bodyPr wrap="none" lIns="0" tIns="0" rIns="0" bIns="0"/>
          <a:lstStyle/>
          <a:p>
            <a:endParaRPr/>
          </a:p>
        </p:txBody>
      </p:sp>
      <p:sp>
        <p:nvSpPr>
          <p:cNvPr id="30" name="PlaceHolder 4"/>
          <p:cNvSpPr>
            <a:spLocks noGrp="1"/>
          </p:cNvSpPr>
          <p:nvPr>
            <p:ph type="body"/>
          </p:nvPr>
        </p:nvSpPr>
        <p:spPr>
          <a:xfrm>
            <a:off x="4579920" y="3681720"/>
            <a:ext cx="3926160" cy="1896840"/>
          </a:xfrm>
          <a:prstGeom prst="rect">
            <a:avLst/>
          </a:prstGeom>
        </p:spPr>
        <p:txBody>
          <a:bodyPr wrap="none" lIns="0" tIns="0" rIns="0" bIns="0"/>
          <a:lstStyle/>
          <a:p>
            <a:endParaRPr/>
          </a:p>
        </p:txBody>
      </p:sp>
      <p:sp>
        <p:nvSpPr>
          <p:cNvPr id="31" name="PlaceHolder 5"/>
          <p:cNvSpPr>
            <a:spLocks noGrp="1"/>
          </p:cNvSpPr>
          <p:nvPr>
            <p:ph type="body"/>
          </p:nvPr>
        </p:nvSpPr>
        <p:spPr>
          <a:xfrm>
            <a:off x="457200" y="3681720"/>
            <a:ext cx="3926160" cy="1896840"/>
          </a:xfrm>
          <a:prstGeom prst="rect">
            <a:avLst/>
          </a:prstGeom>
        </p:spPr>
        <p:txBody>
          <a:bodyPr wrap="none" lIns="0" tIns="0" rIns="0" bIns="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457200" y="274680"/>
            <a:ext cx="8229240" cy="1143000"/>
          </a:xfrm>
          <a:prstGeom prst="rect">
            <a:avLst/>
          </a:prstGeom>
        </p:spPr>
        <p:txBody>
          <a:bodyPr wrap="none" lIns="0" tIns="0" rIns="0" bIns="0" anchor="ctr"/>
          <a:lstStyle/>
          <a:p>
            <a:endParaRPr/>
          </a:p>
        </p:txBody>
      </p:sp>
      <p:sp>
        <p:nvSpPr>
          <p:cNvPr id="33" name="PlaceHolder 2"/>
          <p:cNvSpPr>
            <a:spLocks noGrp="1"/>
          </p:cNvSpPr>
          <p:nvPr>
            <p:ph type="body"/>
          </p:nvPr>
        </p:nvSpPr>
        <p:spPr>
          <a:xfrm>
            <a:off x="457200" y="1604520"/>
            <a:ext cx="3926160" cy="1896840"/>
          </a:xfrm>
          <a:prstGeom prst="rect">
            <a:avLst/>
          </a:prstGeom>
        </p:spPr>
        <p:txBody>
          <a:bodyPr wrap="none" lIns="0" tIns="0" rIns="0" bIns="0"/>
          <a:lstStyle/>
          <a:p>
            <a:endParaRPr/>
          </a:p>
        </p:txBody>
      </p:sp>
      <p:sp>
        <p:nvSpPr>
          <p:cNvPr id="34" name="PlaceHolder 3"/>
          <p:cNvSpPr>
            <a:spLocks noGrp="1"/>
          </p:cNvSpPr>
          <p:nvPr>
            <p:ph type="body"/>
          </p:nvPr>
        </p:nvSpPr>
        <p:spPr>
          <a:xfrm>
            <a:off x="4579920" y="1604520"/>
            <a:ext cx="3926160" cy="1896840"/>
          </a:xfrm>
          <a:prstGeom prst="rect">
            <a:avLst/>
          </a:prstGeom>
        </p:spPr>
        <p:txBody>
          <a:bodyPr wrap="none" lIns="0" tIns="0" rIns="0" bIns="0"/>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74680"/>
            <a:ext cx="8229240" cy="1143000"/>
          </a:xfrm>
          <a:prstGeom prst="rect">
            <a:avLst/>
          </a:prstGeom>
        </p:spPr>
        <p:txBody>
          <a:bodyPr wrap="none" lIns="0" tIns="0" rIns="0" bIns="0" anchor="ctr"/>
          <a:lstStyle/>
          <a:p>
            <a:endParaRPr/>
          </a:p>
        </p:txBody>
      </p:sp>
      <p:sp>
        <p:nvSpPr>
          <p:cNvPr id="39" name="PlaceHolder 2"/>
          <p:cNvSpPr>
            <a:spLocks noGrp="1"/>
          </p:cNvSpPr>
          <p:nvPr>
            <p:ph type="subTitle"/>
          </p:nvPr>
        </p:nvSpPr>
        <p:spPr>
          <a:xfrm>
            <a:off x="457200" y="1604520"/>
            <a:ext cx="8046360" cy="3977640"/>
          </a:xfrm>
          <a:prstGeom prst="rect">
            <a:avLst/>
          </a:prstGeom>
        </p:spPr>
        <p:txBody>
          <a:bodyPr wrap="none" lIns="0" tIns="0" rIns="0" bIns="0" anchor="ctr"/>
          <a:lstStyle/>
          <a:p>
            <a:pPr algn="ct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74680"/>
            <a:ext cx="8229240" cy="1143000"/>
          </a:xfrm>
          <a:prstGeom prst="rect">
            <a:avLst/>
          </a:prstGeom>
        </p:spPr>
        <p:txBody>
          <a:bodyPr wrap="none" lIns="0" tIns="0" rIns="0" bIns="0" anchor="ctr"/>
          <a:lstStyle/>
          <a:p>
            <a:endParaRPr/>
          </a:p>
        </p:txBody>
      </p:sp>
      <p:sp>
        <p:nvSpPr>
          <p:cNvPr id="41" name="PlaceHolder 2"/>
          <p:cNvSpPr>
            <a:spLocks noGrp="1"/>
          </p:cNvSpPr>
          <p:nvPr>
            <p:ph type="body"/>
          </p:nvPr>
        </p:nvSpPr>
        <p:spPr>
          <a:xfrm>
            <a:off x="457200" y="1604520"/>
            <a:ext cx="8046360" cy="3977280"/>
          </a:xfrm>
          <a:prstGeom prst="rect">
            <a:avLst/>
          </a:prstGeom>
        </p:spPr>
        <p:txBody>
          <a:bodyPr wrap="none" lIns="0" tIns="0" rIns="0" bIns="0"/>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74680"/>
            <a:ext cx="8229240" cy="1143000"/>
          </a:xfrm>
          <a:prstGeom prst="rect">
            <a:avLst/>
          </a:prstGeom>
        </p:spPr>
        <p:txBody>
          <a:bodyPr wrap="none" lIns="0" tIns="0" rIns="0" bIns="0" anchor="ctr"/>
          <a:lstStyle/>
          <a:p>
            <a:endParaRPr/>
          </a:p>
        </p:txBody>
      </p:sp>
      <p:sp>
        <p:nvSpPr>
          <p:cNvPr id="43" name="PlaceHolder 2"/>
          <p:cNvSpPr>
            <a:spLocks noGrp="1"/>
          </p:cNvSpPr>
          <p:nvPr>
            <p:ph type="body"/>
          </p:nvPr>
        </p:nvSpPr>
        <p:spPr>
          <a:xfrm>
            <a:off x="457200" y="1604520"/>
            <a:ext cx="3926160" cy="3977280"/>
          </a:xfrm>
          <a:prstGeom prst="rect">
            <a:avLst/>
          </a:prstGeom>
        </p:spPr>
        <p:txBody>
          <a:bodyPr wrap="none" lIns="0" tIns="0" rIns="0" bIns="0"/>
          <a:lstStyle/>
          <a:p>
            <a:endParaRPr/>
          </a:p>
        </p:txBody>
      </p:sp>
      <p:sp>
        <p:nvSpPr>
          <p:cNvPr id="44" name="PlaceHolder 3"/>
          <p:cNvSpPr>
            <a:spLocks noGrp="1"/>
          </p:cNvSpPr>
          <p:nvPr>
            <p:ph type="body"/>
          </p:nvPr>
        </p:nvSpPr>
        <p:spPr>
          <a:xfrm>
            <a:off x="4579920" y="1604520"/>
            <a:ext cx="3926160" cy="3977280"/>
          </a:xfrm>
          <a:prstGeom prst="rect">
            <a:avLst/>
          </a:prstGeom>
        </p:spPr>
        <p:txBody>
          <a:bodyPr wrap="none" lIns="0" tIns="0" rIns="0" bIns="0"/>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5" name="PlaceHolder 1"/>
          <p:cNvSpPr>
            <a:spLocks noGrp="1"/>
          </p:cNvSpPr>
          <p:nvPr>
            <p:ph type="title"/>
          </p:nvPr>
        </p:nvSpPr>
        <p:spPr>
          <a:xfrm>
            <a:off x="457200" y="274680"/>
            <a:ext cx="8229240" cy="1143000"/>
          </a:xfrm>
          <a:prstGeom prst="rect">
            <a:avLst/>
          </a:prstGeom>
        </p:spPr>
        <p:txBody>
          <a:bodyPr wrap="none" lIns="0" tIns="0" rIns="0" bIns="0" anchor="ct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6" name="PlaceHolder 1"/>
          <p:cNvSpPr>
            <a:spLocks noGrp="1"/>
          </p:cNvSpPr>
          <p:nvPr>
            <p:ph type="subTitle"/>
          </p:nvPr>
        </p:nvSpPr>
        <p:spPr>
          <a:xfrm>
            <a:off x="457200" y="274680"/>
            <a:ext cx="8229240" cy="5307120"/>
          </a:xfrm>
          <a:prstGeom prst="rect">
            <a:avLst/>
          </a:prstGeom>
        </p:spPr>
        <p:txBody>
          <a:bodyPr wrap="none" lIns="0" tIns="0" rIns="0" bIns="0" anchor="ctr"/>
          <a:lstStyle/>
          <a:p>
            <a:pPr algn="ct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74680"/>
            <a:ext cx="8229240" cy="1143000"/>
          </a:xfrm>
          <a:prstGeom prst="rect">
            <a:avLst/>
          </a:prstGeom>
        </p:spPr>
        <p:txBody>
          <a:bodyPr wrap="none" lIns="0" tIns="0" rIns="0" bIns="0" anchor="ctr"/>
          <a:lstStyle/>
          <a:p>
            <a:endParaRPr/>
          </a:p>
        </p:txBody>
      </p:sp>
      <p:sp>
        <p:nvSpPr>
          <p:cNvPr id="48" name="PlaceHolder 2"/>
          <p:cNvSpPr>
            <a:spLocks noGrp="1"/>
          </p:cNvSpPr>
          <p:nvPr>
            <p:ph type="body"/>
          </p:nvPr>
        </p:nvSpPr>
        <p:spPr>
          <a:xfrm>
            <a:off x="457200" y="1604520"/>
            <a:ext cx="3926160" cy="1896840"/>
          </a:xfrm>
          <a:prstGeom prst="rect">
            <a:avLst/>
          </a:prstGeom>
        </p:spPr>
        <p:txBody>
          <a:bodyPr wrap="none" lIns="0" tIns="0" rIns="0" bIns="0"/>
          <a:lstStyle/>
          <a:p>
            <a:endParaRPr/>
          </a:p>
        </p:txBody>
      </p:sp>
      <p:sp>
        <p:nvSpPr>
          <p:cNvPr id="49" name="PlaceHolder 3"/>
          <p:cNvSpPr>
            <a:spLocks noGrp="1"/>
          </p:cNvSpPr>
          <p:nvPr>
            <p:ph type="body"/>
          </p:nvPr>
        </p:nvSpPr>
        <p:spPr>
          <a:xfrm>
            <a:off x="457200" y="3681720"/>
            <a:ext cx="3926160" cy="1896840"/>
          </a:xfrm>
          <a:prstGeom prst="rect">
            <a:avLst/>
          </a:prstGeom>
        </p:spPr>
        <p:txBody>
          <a:bodyPr wrap="none" lIns="0" tIns="0" rIns="0" bIns="0"/>
          <a:lstStyle/>
          <a:p>
            <a:endParaRPr/>
          </a:p>
        </p:txBody>
      </p:sp>
      <p:sp>
        <p:nvSpPr>
          <p:cNvPr id="50" name="PlaceHolder 4"/>
          <p:cNvSpPr>
            <a:spLocks noGrp="1"/>
          </p:cNvSpPr>
          <p:nvPr>
            <p:ph type="body"/>
          </p:nvPr>
        </p:nvSpPr>
        <p:spPr>
          <a:xfrm>
            <a:off x="4579920" y="1604520"/>
            <a:ext cx="3926160" cy="3977280"/>
          </a:xfrm>
          <a:prstGeom prst="rect">
            <a:avLst/>
          </a:prstGeom>
        </p:spPr>
        <p:txBody>
          <a:bodyPr wrap="none" lIns="0" tIns="0" rIns="0" bIns="0"/>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457200" y="274680"/>
            <a:ext cx="8229240" cy="1143000"/>
          </a:xfrm>
          <a:prstGeom prst="rect">
            <a:avLst/>
          </a:prstGeom>
        </p:spPr>
        <p:txBody>
          <a:bodyPr wrap="none" lIns="0" tIns="0" rIns="0" bIns="0" anchor="ctr"/>
          <a:lstStyle/>
          <a:p>
            <a:endParaRPr/>
          </a:p>
        </p:txBody>
      </p:sp>
      <p:sp>
        <p:nvSpPr>
          <p:cNvPr id="4" name="PlaceHolder 2"/>
          <p:cNvSpPr>
            <a:spLocks noGrp="1"/>
          </p:cNvSpPr>
          <p:nvPr>
            <p:ph type="subTitle"/>
          </p:nvPr>
        </p:nvSpPr>
        <p:spPr>
          <a:xfrm>
            <a:off x="457200" y="1604520"/>
            <a:ext cx="8046360" cy="3977640"/>
          </a:xfrm>
          <a:prstGeom prst="rect">
            <a:avLst/>
          </a:prstGeom>
        </p:spPr>
        <p:txBody>
          <a:bodyPr wrap="none" lIns="0" tIns="0" rIns="0" bIns="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274680"/>
            <a:ext cx="8229240" cy="1143000"/>
          </a:xfrm>
          <a:prstGeom prst="rect">
            <a:avLst/>
          </a:prstGeom>
        </p:spPr>
        <p:txBody>
          <a:bodyPr wrap="none" lIns="0" tIns="0" rIns="0" bIns="0" anchor="ctr"/>
          <a:lstStyle/>
          <a:p>
            <a:endParaRPr/>
          </a:p>
        </p:txBody>
      </p:sp>
      <p:sp>
        <p:nvSpPr>
          <p:cNvPr id="52" name="PlaceHolder 2"/>
          <p:cNvSpPr>
            <a:spLocks noGrp="1"/>
          </p:cNvSpPr>
          <p:nvPr>
            <p:ph type="body"/>
          </p:nvPr>
        </p:nvSpPr>
        <p:spPr>
          <a:xfrm>
            <a:off x="457200" y="1604520"/>
            <a:ext cx="3926160" cy="3977280"/>
          </a:xfrm>
          <a:prstGeom prst="rect">
            <a:avLst/>
          </a:prstGeom>
        </p:spPr>
        <p:txBody>
          <a:bodyPr wrap="none" lIns="0" tIns="0" rIns="0" bIns="0"/>
          <a:lstStyle/>
          <a:p>
            <a:endParaRPr/>
          </a:p>
        </p:txBody>
      </p:sp>
      <p:sp>
        <p:nvSpPr>
          <p:cNvPr id="53" name="PlaceHolder 3"/>
          <p:cNvSpPr>
            <a:spLocks noGrp="1"/>
          </p:cNvSpPr>
          <p:nvPr>
            <p:ph type="body"/>
          </p:nvPr>
        </p:nvSpPr>
        <p:spPr>
          <a:xfrm>
            <a:off x="4579920" y="1604520"/>
            <a:ext cx="3926160" cy="1896840"/>
          </a:xfrm>
          <a:prstGeom prst="rect">
            <a:avLst/>
          </a:prstGeom>
        </p:spPr>
        <p:txBody>
          <a:bodyPr wrap="none" lIns="0" tIns="0" rIns="0" bIns="0"/>
          <a:lstStyle/>
          <a:p>
            <a:endParaRPr/>
          </a:p>
        </p:txBody>
      </p:sp>
      <p:sp>
        <p:nvSpPr>
          <p:cNvPr id="54" name="PlaceHolder 4"/>
          <p:cNvSpPr>
            <a:spLocks noGrp="1"/>
          </p:cNvSpPr>
          <p:nvPr>
            <p:ph type="body"/>
          </p:nvPr>
        </p:nvSpPr>
        <p:spPr>
          <a:xfrm>
            <a:off x="4579920" y="3681720"/>
            <a:ext cx="3926160" cy="1896840"/>
          </a:xfrm>
          <a:prstGeom prst="rect">
            <a:avLst/>
          </a:prstGeom>
        </p:spPr>
        <p:txBody>
          <a:bodyPr wrap="none" lIns="0" tIns="0" rIns="0" bIns="0"/>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74680"/>
            <a:ext cx="8229240" cy="1143000"/>
          </a:xfrm>
          <a:prstGeom prst="rect">
            <a:avLst/>
          </a:prstGeom>
        </p:spPr>
        <p:txBody>
          <a:bodyPr wrap="none" lIns="0" tIns="0" rIns="0" bIns="0" anchor="ctr"/>
          <a:lstStyle/>
          <a:p>
            <a:endParaRPr/>
          </a:p>
        </p:txBody>
      </p:sp>
      <p:sp>
        <p:nvSpPr>
          <p:cNvPr id="56" name="PlaceHolder 2"/>
          <p:cNvSpPr>
            <a:spLocks noGrp="1"/>
          </p:cNvSpPr>
          <p:nvPr>
            <p:ph type="body"/>
          </p:nvPr>
        </p:nvSpPr>
        <p:spPr>
          <a:xfrm>
            <a:off x="457200" y="1604520"/>
            <a:ext cx="3926160" cy="1896840"/>
          </a:xfrm>
          <a:prstGeom prst="rect">
            <a:avLst/>
          </a:prstGeom>
        </p:spPr>
        <p:txBody>
          <a:bodyPr wrap="none" lIns="0" tIns="0" rIns="0" bIns="0"/>
          <a:lstStyle/>
          <a:p>
            <a:endParaRPr/>
          </a:p>
        </p:txBody>
      </p:sp>
      <p:sp>
        <p:nvSpPr>
          <p:cNvPr id="57" name="PlaceHolder 3"/>
          <p:cNvSpPr>
            <a:spLocks noGrp="1"/>
          </p:cNvSpPr>
          <p:nvPr>
            <p:ph type="body"/>
          </p:nvPr>
        </p:nvSpPr>
        <p:spPr>
          <a:xfrm>
            <a:off x="4579920" y="1604520"/>
            <a:ext cx="3926160" cy="1896840"/>
          </a:xfrm>
          <a:prstGeom prst="rect">
            <a:avLst/>
          </a:prstGeom>
        </p:spPr>
        <p:txBody>
          <a:bodyPr wrap="none" lIns="0" tIns="0" rIns="0" bIns="0"/>
          <a:lstStyle/>
          <a:p>
            <a:endParaRPr/>
          </a:p>
        </p:txBody>
      </p:sp>
      <p:sp>
        <p:nvSpPr>
          <p:cNvPr id="58" name="PlaceHolder 4"/>
          <p:cNvSpPr>
            <a:spLocks noGrp="1"/>
          </p:cNvSpPr>
          <p:nvPr>
            <p:ph type="body"/>
          </p:nvPr>
        </p:nvSpPr>
        <p:spPr>
          <a:xfrm>
            <a:off x="457200" y="3681720"/>
            <a:ext cx="8045640" cy="1896840"/>
          </a:xfrm>
          <a:prstGeom prst="rect">
            <a:avLst/>
          </a:prstGeom>
        </p:spPr>
        <p:txBody>
          <a:bodyPr wrap="none" lIns="0" tIns="0" rIns="0" bIns="0"/>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74680"/>
            <a:ext cx="8229240" cy="1143000"/>
          </a:xfrm>
          <a:prstGeom prst="rect">
            <a:avLst/>
          </a:prstGeom>
        </p:spPr>
        <p:txBody>
          <a:bodyPr wrap="none" lIns="0" tIns="0" rIns="0" bIns="0" anchor="ctr"/>
          <a:lstStyle/>
          <a:p>
            <a:endParaRPr/>
          </a:p>
        </p:txBody>
      </p:sp>
      <p:sp>
        <p:nvSpPr>
          <p:cNvPr id="60" name="PlaceHolder 2"/>
          <p:cNvSpPr>
            <a:spLocks noGrp="1"/>
          </p:cNvSpPr>
          <p:nvPr>
            <p:ph type="body"/>
          </p:nvPr>
        </p:nvSpPr>
        <p:spPr>
          <a:xfrm>
            <a:off x="457200" y="1604520"/>
            <a:ext cx="8046360" cy="1896840"/>
          </a:xfrm>
          <a:prstGeom prst="rect">
            <a:avLst/>
          </a:prstGeom>
        </p:spPr>
        <p:txBody>
          <a:bodyPr wrap="none" lIns="0" tIns="0" rIns="0" bIns="0"/>
          <a:lstStyle/>
          <a:p>
            <a:endParaRPr/>
          </a:p>
        </p:txBody>
      </p:sp>
      <p:sp>
        <p:nvSpPr>
          <p:cNvPr id="61" name="PlaceHolder 3"/>
          <p:cNvSpPr>
            <a:spLocks noGrp="1"/>
          </p:cNvSpPr>
          <p:nvPr>
            <p:ph type="body"/>
          </p:nvPr>
        </p:nvSpPr>
        <p:spPr>
          <a:xfrm>
            <a:off x="457200" y="3681720"/>
            <a:ext cx="8046360" cy="1896840"/>
          </a:xfrm>
          <a:prstGeom prst="rect">
            <a:avLst/>
          </a:prstGeom>
        </p:spPr>
        <p:txBody>
          <a:bodyPr wrap="none" lIns="0" tIns="0" rIns="0" bIns="0"/>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457200" y="274680"/>
            <a:ext cx="8229240" cy="1143000"/>
          </a:xfrm>
          <a:prstGeom prst="rect">
            <a:avLst/>
          </a:prstGeom>
        </p:spPr>
        <p:txBody>
          <a:bodyPr wrap="none" lIns="0" tIns="0" rIns="0" bIns="0" anchor="ctr"/>
          <a:lstStyle/>
          <a:p>
            <a:endParaRPr/>
          </a:p>
        </p:txBody>
      </p:sp>
      <p:sp>
        <p:nvSpPr>
          <p:cNvPr id="63" name="PlaceHolder 2"/>
          <p:cNvSpPr>
            <a:spLocks noGrp="1"/>
          </p:cNvSpPr>
          <p:nvPr>
            <p:ph type="body"/>
          </p:nvPr>
        </p:nvSpPr>
        <p:spPr>
          <a:xfrm>
            <a:off x="457200" y="1604520"/>
            <a:ext cx="3926160" cy="1896840"/>
          </a:xfrm>
          <a:prstGeom prst="rect">
            <a:avLst/>
          </a:prstGeom>
        </p:spPr>
        <p:txBody>
          <a:bodyPr wrap="none" lIns="0" tIns="0" rIns="0" bIns="0"/>
          <a:lstStyle/>
          <a:p>
            <a:endParaRPr/>
          </a:p>
        </p:txBody>
      </p:sp>
      <p:sp>
        <p:nvSpPr>
          <p:cNvPr id="64" name="PlaceHolder 3"/>
          <p:cNvSpPr>
            <a:spLocks noGrp="1"/>
          </p:cNvSpPr>
          <p:nvPr>
            <p:ph type="body"/>
          </p:nvPr>
        </p:nvSpPr>
        <p:spPr>
          <a:xfrm>
            <a:off x="4579920" y="1604520"/>
            <a:ext cx="3926160" cy="1896840"/>
          </a:xfrm>
          <a:prstGeom prst="rect">
            <a:avLst/>
          </a:prstGeom>
        </p:spPr>
        <p:txBody>
          <a:bodyPr wrap="none" lIns="0" tIns="0" rIns="0" bIns="0"/>
          <a:lstStyle/>
          <a:p>
            <a:endParaRPr/>
          </a:p>
        </p:txBody>
      </p:sp>
      <p:sp>
        <p:nvSpPr>
          <p:cNvPr id="65" name="PlaceHolder 4"/>
          <p:cNvSpPr>
            <a:spLocks noGrp="1"/>
          </p:cNvSpPr>
          <p:nvPr>
            <p:ph type="body"/>
          </p:nvPr>
        </p:nvSpPr>
        <p:spPr>
          <a:xfrm>
            <a:off x="4579920" y="3681720"/>
            <a:ext cx="3926160" cy="1896840"/>
          </a:xfrm>
          <a:prstGeom prst="rect">
            <a:avLst/>
          </a:prstGeom>
        </p:spPr>
        <p:txBody>
          <a:bodyPr wrap="none" lIns="0" tIns="0" rIns="0" bIns="0"/>
          <a:lstStyle/>
          <a:p>
            <a:endParaRPr/>
          </a:p>
        </p:txBody>
      </p:sp>
      <p:sp>
        <p:nvSpPr>
          <p:cNvPr id="66" name="PlaceHolder 5"/>
          <p:cNvSpPr>
            <a:spLocks noGrp="1"/>
          </p:cNvSpPr>
          <p:nvPr>
            <p:ph type="body"/>
          </p:nvPr>
        </p:nvSpPr>
        <p:spPr>
          <a:xfrm>
            <a:off x="457200" y="3681720"/>
            <a:ext cx="3926160" cy="1896840"/>
          </a:xfrm>
          <a:prstGeom prst="rect">
            <a:avLst/>
          </a:prstGeom>
        </p:spPr>
        <p:txBody>
          <a:bodyPr wrap="none" lIns="0" tIns="0" rIns="0" bIns="0"/>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274680"/>
            <a:ext cx="8229240" cy="1143000"/>
          </a:xfrm>
          <a:prstGeom prst="rect">
            <a:avLst/>
          </a:prstGeom>
        </p:spPr>
        <p:txBody>
          <a:bodyPr wrap="none" lIns="0" tIns="0" rIns="0" bIns="0" anchor="ctr"/>
          <a:lstStyle/>
          <a:p>
            <a:endParaRPr/>
          </a:p>
        </p:txBody>
      </p:sp>
      <p:sp>
        <p:nvSpPr>
          <p:cNvPr id="68" name="PlaceHolder 2"/>
          <p:cNvSpPr>
            <a:spLocks noGrp="1"/>
          </p:cNvSpPr>
          <p:nvPr>
            <p:ph type="body"/>
          </p:nvPr>
        </p:nvSpPr>
        <p:spPr>
          <a:xfrm>
            <a:off x="457200" y="1604520"/>
            <a:ext cx="3926160" cy="1896840"/>
          </a:xfrm>
          <a:prstGeom prst="rect">
            <a:avLst/>
          </a:prstGeom>
        </p:spPr>
        <p:txBody>
          <a:bodyPr wrap="none" lIns="0" tIns="0" rIns="0" bIns="0"/>
          <a:lstStyle/>
          <a:p>
            <a:endParaRPr/>
          </a:p>
        </p:txBody>
      </p:sp>
      <p:sp>
        <p:nvSpPr>
          <p:cNvPr id="69" name="PlaceHolder 3"/>
          <p:cNvSpPr>
            <a:spLocks noGrp="1"/>
          </p:cNvSpPr>
          <p:nvPr>
            <p:ph type="body"/>
          </p:nvPr>
        </p:nvSpPr>
        <p:spPr>
          <a:xfrm>
            <a:off x="4579920" y="1604520"/>
            <a:ext cx="3926160" cy="1896840"/>
          </a:xfrm>
          <a:prstGeom prst="rect">
            <a:avLst/>
          </a:prstGeom>
        </p:spPr>
        <p:txBody>
          <a:bodyPr wrap="none" lIns="0" tIns="0" rIns="0" bIns="0"/>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3" name="PlaceHolder 1"/>
          <p:cNvSpPr>
            <a:spLocks noGrp="1"/>
          </p:cNvSpPr>
          <p:nvPr>
            <p:ph type="title"/>
          </p:nvPr>
        </p:nvSpPr>
        <p:spPr>
          <a:xfrm>
            <a:off x="457200" y="274680"/>
            <a:ext cx="8229240" cy="1143000"/>
          </a:xfrm>
          <a:prstGeom prst="rect">
            <a:avLst/>
          </a:prstGeom>
        </p:spPr>
        <p:txBody>
          <a:bodyPr wrap="none" lIns="0" tIns="0" rIns="0" bIns="0" anchor="ctr"/>
          <a:lstStyle/>
          <a:p>
            <a:endParaRPr/>
          </a:p>
        </p:txBody>
      </p:sp>
      <p:sp>
        <p:nvSpPr>
          <p:cNvPr id="74" name="PlaceHolder 2"/>
          <p:cNvSpPr>
            <a:spLocks noGrp="1"/>
          </p:cNvSpPr>
          <p:nvPr>
            <p:ph type="subTitle"/>
          </p:nvPr>
        </p:nvSpPr>
        <p:spPr>
          <a:xfrm>
            <a:off x="457200" y="1604520"/>
            <a:ext cx="8046360" cy="3977640"/>
          </a:xfrm>
          <a:prstGeom prst="rect">
            <a:avLst/>
          </a:prstGeom>
        </p:spPr>
        <p:txBody>
          <a:bodyPr wrap="none" lIns="0" tIns="0" rIns="0" bIns="0" anchor="ctr"/>
          <a:lstStyle/>
          <a:p>
            <a:pPr algn="ct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457200" y="274680"/>
            <a:ext cx="8229240" cy="1143000"/>
          </a:xfrm>
          <a:prstGeom prst="rect">
            <a:avLst/>
          </a:prstGeom>
        </p:spPr>
        <p:txBody>
          <a:bodyPr wrap="none" lIns="0" tIns="0" rIns="0" bIns="0" anchor="ctr"/>
          <a:lstStyle/>
          <a:p>
            <a:endParaRPr/>
          </a:p>
        </p:txBody>
      </p:sp>
      <p:sp>
        <p:nvSpPr>
          <p:cNvPr id="76" name="PlaceHolder 2"/>
          <p:cNvSpPr>
            <a:spLocks noGrp="1"/>
          </p:cNvSpPr>
          <p:nvPr>
            <p:ph type="body"/>
          </p:nvPr>
        </p:nvSpPr>
        <p:spPr>
          <a:xfrm>
            <a:off x="457200" y="1604520"/>
            <a:ext cx="8046360" cy="3977280"/>
          </a:xfrm>
          <a:prstGeom prst="rect">
            <a:avLst/>
          </a:prstGeom>
        </p:spPr>
        <p:txBody>
          <a:bodyPr wrap="none" lIns="0" tIns="0" rIns="0" bIns="0"/>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457200" y="274680"/>
            <a:ext cx="8229240" cy="1143000"/>
          </a:xfrm>
          <a:prstGeom prst="rect">
            <a:avLst/>
          </a:prstGeom>
        </p:spPr>
        <p:txBody>
          <a:bodyPr wrap="none" lIns="0" tIns="0" rIns="0" bIns="0" anchor="ctr"/>
          <a:lstStyle/>
          <a:p>
            <a:endParaRPr/>
          </a:p>
        </p:txBody>
      </p:sp>
      <p:sp>
        <p:nvSpPr>
          <p:cNvPr id="78" name="PlaceHolder 2"/>
          <p:cNvSpPr>
            <a:spLocks noGrp="1"/>
          </p:cNvSpPr>
          <p:nvPr>
            <p:ph type="body"/>
          </p:nvPr>
        </p:nvSpPr>
        <p:spPr>
          <a:xfrm>
            <a:off x="457200" y="1604520"/>
            <a:ext cx="3926160" cy="3977280"/>
          </a:xfrm>
          <a:prstGeom prst="rect">
            <a:avLst/>
          </a:prstGeom>
        </p:spPr>
        <p:txBody>
          <a:bodyPr wrap="none" lIns="0" tIns="0" rIns="0" bIns="0"/>
          <a:lstStyle/>
          <a:p>
            <a:endParaRPr/>
          </a:p>
        </p:txBody>
      </p:sp>
      <p:sp>
        <p:nvSpPr>
          <p:cNvPr id="79" name="PlaceHolder 3"/>
          <p:cNvSpPr>
            <a:spLocks noGrp="1"/>
          </p:cNvSpPr>
          <p:nvPr>
            <p:ph type="body"/>
          </p:nvPr>
        </p:nvSpPr>
        <p:spPr>
          <a:xfrm>
            <a:off x="4579920" y="1604520"/>
            <a:ext cx="3926160" cy="3977280"/>
          </a:xfrm>
          <a:prstGeom prst="rect">
            <a:avLst/>
          </a:prstGeom>
        </p:spPr>
        <p:txBody>
          <a:bodyPr wrap="none" lIns="0" tIns="0" rIns="0" bIns="0"/>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0" name="PlaceHolder 1"/>
          <p:cNvSpPr>
            <a:spLocks noGrp="1"/>
          </p:cNvSpPr>
          <p:nvPr>
            <p:ph type="title"/>
          </p:nvPr>
        </p:nvSpPr>
        <p:spPr>
          <a:xfrm>
            <a:off x="457200" y="274680"/>
            <a:ext cx="8229240" cy="1143000"/>
          </a:xfrm>
          <a:prstGeom prst="rect">
            <a:avLst/>
          </a:prstGeom>
        </p:spPr>
        <p:txBody>
          <a:bodyPr wrap="none" lIns="0" tIns="0" rIns="0" bIns="0" anchor="ct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4680"/>
            <a:ext cx="8229240" cy="1143000"/>
          </a:xfrm>
          <a:prstGeom prst="rect">
            <a:avLst/>
          </a:prstGeom>
        </p:spPr>
        <p:txBody>
          <a:bodyPr wrap="none" lIns="0" tIns="0" rIns="0" bIns="0" anchor="ctr"/>
          <a:lstStyle/>
          <a:p>
            <a:endParaRPr/>
          </a:p>
        </p:txBody>
      </p:sp>
      <p:sp>
        <p:nvSpPr>
          <p:cNvPr id="6" name="PlaceHolder 2"/>
          <p:cNvSpPr>
            <a:spLocks noGrp="1"/>
          </p:cNvSpPr>
          <p:nvPr>
            <p:ph type="body"/>
          </p:nvPr>
        </p:nvSpPr>
        <p:spPr>
          <a:xfrm>
            <a:off x="457200" y="1604520"/>
            <a:ext cx="8046360" cy="3977280"/>
          </a:xfrm>
          <a:prstGeom prst="rect">
            <a:avLst/>
          </a:prstGeom>
        </p:spPr>
        <p:txBody>
          <a:bodyPr wrap="none" lIns="0" tIns="0" rIns="0" bIns="0"/>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1" name="PlaceHolder 1"/>
          <p:cNvSpPr>
            <a:spLocks noGrp="1"/>
          </p:cNvSpPr>
          <p:nvPr>
            <p:ph type="subTitle"/>
          </p:nvPr>
        </p:nvSpPr>
        <p:spPr>
          <a:xfrm>
            <a:off x="457200" y="274680"/>
            <a:ext cx="8229240" cy="5307120"/>
          </a:xfrm>
          <a:prstGeom prst="rect">
            <a:avLst/>
          </a:prstGeom>
        </p:spPr>
        <p:txBody>
          <a:bodyPr wrap="none" lIns="0" tIns="0" rIns="0" bIns="0" anchor="ctr"/>
          <a:lstStyle/>
          <a:p>
            <a:pPr algn="ct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457200" y="274680"/>
            <a:ext cx="8229240" cy="1143000"/>
          </a:xfrm>
          <a:prstGeom prst="rect">
            <a:avLst/>
          </a:prstGeom>
        </p:spPr>
        <p:txBody>
          <a:bodyPr wrap="none" lIns="0" tIns="0" rIns="0" bIns="0" anchor="ctr"/>
          <a:lstStyle/>
          <a:p>
            <a:endParaRPr/>
          </a:p>
        </p:txBody>
      </p:sp>
      <p:sp>
        <p:nvSpPr>
          <p:cNvPr id="83" name="PlaceHolder 2"/>
          <p:cNvSpPr>
            <a:spLocks noGrp="1"/>
          </p:cNvSpPr>
          <p:nvPr>
            <p:ph type="body"/>
          </p:nvPr>
        </p:nvSpPr>
        <p:spPr>
          <a:xfrm>
            <a:off x="457200" y="1604520"/>
            <a:ext cx="3926160" cy="1896840"/>
          </a:xfrm>
          <a:prstGeom prst="rect">
            <a:avLst/>
          </a:prstGeom>
        </p:spPr>
        <p:txBody>
          <a:bodyPr wrap="none" lIns="0" tIns="0" rIns="0" bIns="0"/>
          <a:lstStyle/>
          <a:p>
            <a:endParaRPr/>
          </a:p>
        </p:txBody>
      </p:sp>
      <p:sp>
        <p:nvSpPr>
          <p:cNvPr id="84" name="PlaceHolder 3"/>
          <p:cNvSpPr>
            <a:spLocks noGrp="1"/>
          </p:cNvSpPr>
          <p:nvPr>
            <p:ph type="body"/>
          </p:nvPr>
        </p:nvSpPr>
        <p:spPr>
          <a:xfrm>
            <a:off x="457200" y="3681720"/>
            <a:ext cx="3926160" cy="1896840"/>
          </a:xfrm>
          <a:prstGeom prst="rect">
            <a:avLst/>
          </a:prstGeom>
        </p:spPr>
        <p:txBody>
          <a:bodyPr wrap="none" lIns="0" tIns="0" rIns="0" bIns="0"/>
          <a:lstStyle/>
          <a:p>
            <a:endParaRPr/>
          </a:p>
        </p:txBody>
      </p:sp>
      <p:sp>
        <p:nvSpPr>
          <p:cNvPr id="85" name="PlaceHolder 4"/>
          <p:cNvSpPr>
            <a:spLocks noGrp="1"/>
          </p:cNvSpPr>
          <p:nvPr>
            <p:ph type="body"/>
          </p:nvPr>
        </p:nvSpPr>
        <p:spPr>
          <a:xfrm>
            <a:off x="4579920" y="1604520"/>
            <a:ext cx="3926160" cy="3977280"/>
          </a:xfrm>
          <a:prstGeom prst="rect">
            <a:avLst/>
          </a:prstGeom>
        </p:spPr>
        <p:txBody>
          <a:bodyPr wrap="none" lIns="0" tIns="0" rIns="0" bIns="0"/>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86" name="PlaceHolder 1"/>
          <p:cNvSpPr>
            <a:spLocks noGrp="1"/>
          </p:cNvSpPr>
          <p:nvPr>
            <p:ph type="title"/>
          </p:nvPr>
        </p:nvSpPr>
        <p:spPr>
          <a:xfrm>
            <a:off x="457200" y="274680"/>
            <a:ext cx="8229240" cy="1143000"/>
          </a:xfrm>
          <a:prstGeom prst="rect">
            <a:avLst/>
          </a:prstGeom>
        </p:spPr>
        <p:txBody>
          <a:bodyPr wrap="none" lIns="0" tIns="0" rIns="0" bIns="0" anchor="ctr"/>
          <a:lstStyle/>
          <a:p>
            <a:endParaRPr/>
          </a:p>
        </p:txBody>
      </p:sp>
      <p:sp>
        <p:nvSpPr>
          <p:cNvPr id="87" name="PlaceHolder 2"/>
          <p:cNvSpPr>
            <a:spLocks noGrp="1"/>
          </p:cNvSpPr>
          <p:nvPr>
            <p:ph type="body"/>
          </p:nvPr>
        </p:nvSpPr>
        <p:spPr>
          <a:xfrm>
            <a:off x="457200" y="1604520"/>
            <a:ext cx="3926160" cy="3977280"/>
          </a:xfrm>
          <a:prstGeom prst="rect">
            <a:avLst/>
          </a:prstGeom>
        </p:spPr>
        <p:txBody>
          <a:bodyPr wrap="none" lIns="0" tIns="0" rIns="0" bIns="0"/>
          <a:lstStyle/>
          <a:p>
            <a:endParaRPr/>
          </a:p>
        </p:txBody>
      </p:sp>
      <p:sp>
        <p:nvSpPr>
          <p:cNvPr id="88" name="PlaceHolder 3"/>
          <p:cNvSpPr>
            <a:spLocks noGrp="1"/>
          </p:cNvSpPr>
          <p:nvPr>
            <p:ph type="body"/>
          </p:nvPr>
        </p:nvSpPr>
        <p:spPr>
          <a:xfrm>
            <a:off x="4579920" y="1604520"/>
            <a:ext cx="3926160" cy="1896840"/>
          </a:xfrm>
          <a:prstGeom prst="rect">
            <a:avLst/>
          </a:prstGeom>
        </p:spPr>
        <p:txBody>
          <a:bodyPr wrap="none" lIns="0" tIns="0" rIns="0" bIns="0"/>
          <a:lstStyle/>
          <a:p>
            <a:endParaRPr/>
          </a:p>
        </p:txBody>
      </p:sp>
      <p:sp>
        <p:nvSpPr>
          <p:cNvPr id="89" name="PlaceHolder 4"/>
          <p:cNvSpPr>
            <a:spLocks noGrp="1"/>
          </p:cNvSpPr>
          <p:nvPr>
            <p:ph type="body"/>
          </p:nvPr>
        </p:nvSpPr>
        <p:spPr>
          <a:xfrm>
            <a:off x="4579920" y="3681720"/>
            <a:ext cx="3926160" cy="1896840"/>
          </a:xfrm>
          <a:prstGeom prst="rect">
            <a:avLst/>
          </a:prstGeom>
        </p:spPr>
        <p:txBody>
          <a:bodyPr wrap="none" lIns="0" tIns="0" rIns="0" bIns="0"/>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457200" y="274680"/>
            <a:ext cx="8229240" cy="1143000"/>
          </a:xfrm>
          <a:prstGeom prst="rect">
            <a:avLst/>
          </a:prstGeom>
        </p:spPr>
        <p:txBody>
          <a:bodyPr wrap="none" lIns="0" tIns="0" rIns="0" bIns="0" anchor="ctr"/>
          <a:lstStyle/>
          <a:p>
            <a:endParaRPr/>
          </a:p>
        </p:txBody>
      </p:sp>
      <p:sp>
        <p:nvSpPr>
          <p:cNvPr id="91" name="PlaceHolder 2"/>
          <p:cNvSpPr>
            <a:spLocks noGrp="1"/>
          </p:cNvSpPr>
          <p:nvPr>
            <p:ph type="body"/>
          </p:nvPr>
        </p:nvSpPr>
        <p:spPr>
          <a:xfrm>
            <a:off x="457200" y="1604520"/>
            <a:ext cx="3926160" cy="1896840"/>
          </a:xfrm>
          <a:prstGeom prst="rect">
            <a:avLst/>
          </a:prstGeom>
        </p:spPr>
        <p:txBody>
          <a:bodyPr wrap="none" lIns="0" tIns="0" rIns="0" bIns="0"/>
          <a:lstStyle/>
          <a:p>
            <a:endParaRPr/>
          </a:p>
        </p:txBody>
      </p:sp>
      <p:sp>
        <p:nvSpPr>
          <p:cNvPr id="92" name="PlaceHolder 3"/>
          <p:cNvSpPr>
            <a:spLocks noGrp="1"/>
          </p:cNvSpPr>
          <p:nvPr>
            <p:ph type="body"/>
          </p:nvPr>
        </p:nvSpPr>
        <p:spPr>
          <a:xfrm>
            <a:off x="4579920" y="1604520"/>
            <a:ext cx="3926160" cy="1896840"/>
          </a:xfrm>
          <a:prstGeom prst="rect">
            <a:avLst/>
          </a:prstGeom>
        </p:spPr>
        <p:txBody>
          <a:bodyPr wrap="none" lIns="0" tIns="0" rIns="0" bIns="0"/>
          <a:lstStyle/>
          <a:p>
            <a:endParaRPr/>
          </a:p>
        </p:txBody>
      </p:sp>
      <p:sp>
        <p:nvSpPr>
          <p:cNvPr id="93" name="PlaceHolder 4"/>
          <p:cNvSpPr>
            <a:spLocks noGrp="1"/>
          </p:cNvSpPr>
          <p:nvPr>
            <p:ph type="body"/>
          </p:nvPr>
        </p:nvSpPr>
        <p:spPr>
          <a:xfrm>
            <a:off x="457200" y="3681720"/>
            <a:ext cx="8045640" cy="1896840"/>
          </a:xfrm>
          <a:prstGeom prst="rect">
            <a:avLst/>
          </a:prstGeom>
        </p:spPr>
        <p:txBody>
          <a:bodyPr wrap="none" lIns="0" tIns="0" rIns="0" bIns="0"/>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457200" y="274680"/>
            <a:ext cx="8229240" cy="1143000"/>
          </a:xfrm>
          <a:prstGeom prst="rect">
            <a:avLst/>
          </a:prstGeom>
        </p:spPr>
        <p:txBody>
          <a:bodyPr wrap="none" lIns="0" tIns="0" rIns="0" bIns="0" anchor="ctr"/>
          <a:lstStyle/>
          <a:p>
            <a:endParaRPr/>
          </a:p>
        </p:txBody>
      </p:sp>
      <p:sp>
        <p:nvSpPr>
          <p:cNvPr id="95" name="PlaceHolder 2"/>
          <p:cNvSpPr>
            <a:spLocks noGrp="1"/>
          </p:cNvSpPr>
          <p:nvPr>
            <p:ph type="body"/>
          </p:nvPr>
        </p:nvSpPr>
        <p:spPr>
          <a:xfrm>
            <a:off x="457200" y="1604520"/>
            <a:ext cx="8046360" cy="1896840"/>
          </a:xfrm>
          <a:prstGeom prst="rect">
            <a:avLst/>
          </a:prstGeom>
        </p:spPr>
        <p:txBody>
          <a:bodyPr wrap="none" lIns="0" tIns="0" rIns="0" bIns="0"/>
          <a:lstStyle/>
          <a:p>
            <a:endParaRPr/>
          </a:p>
        </p:txBody>
      </p:sp>
      <p:sp>
        <p:nvSpPr>
          <p:cNvPr id="96" name="PlaceHolder 3"/>
          <p:cNvSpPr>
            <a:spLocks noGrp="1"/>
          </p:cNvSpPr>
          <p:nvPr>
            <p:ph type="body"/>
          </p:nvPr>
        </p:nvSpPr>
        <p:spPr>
          <a:xfrm>
            <a:off x="457200" y="3681720"/>
            <a:ext cx="8046360" cy="1896840"/>
          </a:xfrm>
          <a:prstGeom prst="rect">
            <a:avLst/>
          </a:prstGeom>
        </p:spPr>
        <p:txBody>
          <a:bodyPr wrap="none" lIns="0" tIns="0" rIns="0" bIns="0"/>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457200" y="274680"/>
            <a:ext cx="8229240" cy="1143000"/>
          </a:xfrm>
          <a:prstGeom prst="rect">
            <a:avLst/>
          </a:prstGeom>
        </p:spPr>
        <p:txBody>
          <a:bodyPr wrap="none" lIns="0" tIns="0" rIns="0" bIns="0" anchor="ctr"/>
          <a:lstStyle/>
          <a:p>
            <a:endParaRPr/>
          </a:p>
        </p:txBody>
      </p:sp>
      <p:sp>
        <p:nvSpPr>
          <p:cNvPr id="98" name="PlaceHolder 2"/>
          <p:cNvSpPr>
            <a:spLocks noGrp="1"/>
          </p:cNvSpPr>
          <p:nvPr>
            <p:ph type="body"/>
          </p:nvPr>
        </p:nvSpPr>
        <p:spPr>
          <a:xfrm>
            <a:off x="457200" y="1604520"/>
            <a:ext cx="3926160" cy="1896840"/>
          </a:xfrm>
          <a:prstGeom prst="rect">
            <a:avLst/>
          </a:prstGeom>
        </p:spPr>
        <p:txBody>
          <a:bodyPr wrap="none" lIns="0" tIns="0" rIns="0" bIns="0"/>
          <a:lstStyle/>
          <a:p>
            <a:endParaRPr/>
          </a:p>
        </p:txBody>
      </p:sp>
      <p:sp>
        <p:nvSpPr>
          <p:cNvPr id="99" name="PlaceHolder 3"/>
          <p:cNvSpPr>
            <a:spLocks noGrp="1"/>
          </p:cNvSpPr>
          <p:nvPr>
            <p:ph type="body"/>
          </p:nvPr>
        </p:nvSpPr>
        <p:spPr>
          <a:xfrm>
            <a:off x="4579920" y="1604520"/>
            <a:ext cx="3926160" cy="1896840"/>
          </a:xfrm>
          <a:prstGeom prst="rect">
            <a:avLst/>
          </a:prstGeom>
        </p:spPr>
        <p:txBody>
          <a:bodyPr wrap="none" lIns="0" tIns="0" rIns="0" bIns="0"/>
          <a:lstStyle/>
          <a:p>
            <a:endParaRPr/>
          </a:p>
        </p:txBody>
      </p:sp>
      <p:sp>
        <p:nvSpPr>
          <p:cNvPr id="100" name="PlaceHolder 4"/>
          <p:cNvSpPr>
            <a:spLocks noGrp="1"/>
          </p:cNvSpPr>
          <p:nvPr>
            <p:ph type="body"/>
          </p:nvPr>
        </p:nvSpPr>
        <p:spPr>
          <a:xfrm>
            <a:off x="4579920" y="3681720"/>
            <a:ext cx="3926160" cy="1896840"/>
          </a:xfrm>
          <a:prstGeom prst="rect">
            <a:avLst/>
          </a:prstGeom>
        </p:spPr>
        <p:txBody>
          <a:bodyPr wrap="none" lIns="0" tIns="0" rIns="0" bIns="0"/>
          <a:lstStyle/>
          <a:p>
            <a:endParaRPr/>
          </a:p>
        </p:txBody>
      </p:sp>
      <p:sp>
        <p:nvSpPr>
          <p:cNvPr id="101" name="PlaceHolder 5"/>
          <p:cNvSpPr>
            <a:spLocks noGrp="1"/>
          </p:cNvSpPr>
          <p:nvPr>
            <p:ph type="body"/>
          </p:nvPr>
        </p:nvSpPr>
        <p:spPr>
          <a:xfrm>
            <a:off x="457200" y="3681720"/>
            <a:ext cx="3926160" cy="1896840"/>
          </a:xfrm>
          <a:prstGeom prst="rect">
            <a:avLst/>
          </a:prstGeom>
        </p:spPr>
        <p:txBody>
          <a:bodyPr wrap="none" lIns="0" tIns="0" rIns="0" bIns="0"/>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457200" y="274680"/>
            <a:ext cx="8229240" cy="1143000"/>
          </a:xfrm>
          <a:prstGeom prst="rect">
            <a:avLst/>
          </a:prstGeom>
        </p:spPr>
        <p:txBody>
          <a:bodyPr wrap="none" lIns="0" tIns="0" rIns="0" bIns="0" anchor="ctr"/>
          <a:lstStyle/>
          <a:p>
            <a:endParaRPr/>
          </a:p>
        </p:txBody>
      </p:sp>
      <p:sp>
        <p:nvSpPr>
          <p:cNvPr id="103" name="PlaceHolder 2"/>
          <p:cNvSpPr>
            <a:spLocks noGrp="1"/>
          </p:cNvSpPr>
          <p:nvPr>
            <p:ph type="body"/>
          </p:nvPr>
        </p:nvSpPr>
        <p:spPr>
          <a:xfrm>
            <a:off x="457200" y="1604520"/>
            <a:ext cx="3926160" cy="1896840"/>
          </a:xfrm>
          <a:prstGeom prst="rect">
            <a:avLst/>
          </a:prstGeom>
        </p:spPr>
        <p:txBody>
          <a:bodyPr wrap="none" lIns="0" tIns="0" rIns="0" bIns="0"/>
          <a:lstStyle/>
          <a:p>
            <a:endParaRPr/>
          </a:p>
        </p:txBody>
      </p:sp>
      <p:sp>
        <p:nvSpPr>
          <p:cNvPr id="104" name="PlaceHolder 3"/>
          <p:cNvSpPr>
            <a:spLocks noGrp="1"/>
          </p:cNvSpPr>
          <p:nvPr>
            <p:ph type="body"/>
          </p:nvPr>
        </p:nvSpPr>
        <p:spPr>
          <a:xfrm>
            <a:off x="4579920" y="1604520"/>
            <a:ext cx="3926160" cy="1896840"/>
          </a:xfrm>
          <a:prstGeom prst="rect">
            <a:avLst/>
          </a:prstGeom>
        </p:spPr>
        <p:txBody>
          <a:bodyPr wrap="none" lIns="0" tIns="0" rIns="0" bIns="0"/>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09" name="PlaceHolder 1"/>
          <p:cNvSpPr>
            <a:spLocks noGrp="1"/>
          </p:cNvSpPr>
          <p:nvPr>
            <p:ph type="title"/>
          </p:nvPr>
        </p:nvSpPr>
        <p:spPr>
          <a:xfrm>
            <a:off x="457200" y="274680"/>
            <a:ext cx="8229240" cy="1143000"/>
          </a:xfrm>
          <a:prstGeom prst="rect">
            <a:avLst/>
          </a:prstGeom>
        </p:spPr>
        <p:txBody>
          <a:bodyPr wrap="none" lIns="0" tIns="0" rIns="0" bIns="0" anchor="ctr"/>
          <a:lstStyle/>
          <a:p>
            <a:endParaRPr/>
          </a:p>
        </p:txBody>
      </p:sp>
      <p:sp>
        <p:nvSpPr>
          <p:cNvPr id="110" name="PlaceHolder 2"/>
          <p:cNvSpPr>
            <a:spLocks noGrp="1"/>
          </p:cNvSpPr>
          <p:nvPr>
            <p:ph type="subTitle"/>
          </p:nvPr>
        </p:nvSpPr>
        <p:spPr>
          <a:xfrm>
            <a:off x="457200" y="1604520"/>
            <a:ext cx="8046360" cy="3977640"/>
          </a:xfrm>
          <a:prstGeom prst="rect">
            <a:avLst/>
          </a:prstGeom>
        </p:spPr>
        <p:txBody>
          <a:bodyPr wrap="none" lIns="0" tIns="0" rIns="0" bIns="0" anchor="ctr"/>
          <a:lstStyle/>
          <a:p>
            <a:pPr algn="ctr"/>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457200" y="274680"/>
            <a:ext cx="8229240" cy="1143000"/>
          </a:xfrm>
          <a:prstGeom prst="rect">
            <a:avLst/>
          </a:prstGeom>
        </p:spPr>
        <p:txBody>
          <a:bodyPr wrap="none" lIns="0" tIns="0" rIns="0" bIns="0" anchor="ctr"/>
          <a:lstStyle/>
          <a:p>
            <a:endParaRPr/>
          </a:p>
        </p:txBody>
      </p:sp>
      <p:sp>
        <p:nvSpPr>
          <p:cNvPr id="112" name="PlaceHolder 2"/>
          <p:cNvSpPr>
            <a:spLocks noGrp="1"/>
          </p:cNvSpPr>
          <p:nvPr>
            <p:ph type="body"/>
          </p:nvPr>
        </p:nvSpPr>
        <p:spPr>
          <a:xfrm>
            <a:off x="457200" y="1604520"/>
            <a:ext cx="8046360" cy="3977280"/>
          </a:xfrm>
          <a:prstGeom prst="rect">
            <a:avLst/>
          </a:prstGeom>
        </p:spPr>
        <p:txBody>
          <a:bodyPr wrap="none" lIns="0" tIns="0" rIns="0" bIns="0"/>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4680"/>
            <a:ext cx="8229240" cy="1143000"/>
          </a:xfrm>
          <a:prstGeom prst="rect">
            <a:avLst/>
          </a:prstGeom>
        </p:spPr>
        <p:txBody>
          <a:bodyPr wrap="none" lIns="0" tIns="0" rIns="0" bIns="0" anchor="ctr"/>
          <a:lstStyle/>
          <a:p>
            <a:endParaRPr/>
          </a:p>
        </p:txBody>
      </p:sp>
      <p:sp>
        <p:nvSpPr>
          <p:cNvPr id="8" name="PlaceHolder 2"/>
          <p:cNvSpPr>
            <a:spLocks noGrp="1"/>
          </p:cNvSpPr>
          <p:nvPr>
            <p:ph type="body"/>
          </p:nvPr>
        </p:nvSpPr>
        <p:spPr>
          <a:xfrm>
            <a:off x="457200" y="1604520"/>
            <a:ext cx="3926160" cy="3977280"/>
          </a:xfrm>
          <a:prstGeom prst="rect">
            <a:avLst/>
          </a:prstGeom>
        </p:spPr>
        <p:txBody>
          <a:bodyPr wrap="none" lIns="0" tIns="0" rIns="0" bIns="0"/>
          <a:lstStyle/>
          <a:p>
            <a:endParaRPr/>
          </a:p>
        </p:txBody>
      </p:sp>
      <p:sp>
        <p:nvSpPr>
          <p:cNvPr id="9" name="PlaceHolder 3"/>
          <p:cNvSpPr>
            <a:spLocks noGrp="1"/>
          </p:cNvSpPr>
          <p:nvPr>
            <p:ph type="body"/>
          </p:nvPr>
        </p:nvSpPr>
        <p:spPr>
          <a:xfrm>
            <a:off x="4579920" y="1604520"/>
            <a:ext cx="3926160" cy="3977280"/>
          </a:xfrm>
          <a:prstGeom prst="rect">
            <a:avLst/>
          </a:prstGeom>
        </p:spPr>
        <p:txBody>
          <a:bodyPr wrap="none" lIns="0" tIns="0" rIns="0" bIns="0"/>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457200" y="274680"/>
            <a:ext cx="8229240" cy="1143000"/>
          </a:xfrm>
          <a:prstGeom prst="rect">
            <a:avLst/>
          </a:prstGeom>
        </p:spPr>
        <p:txBody>
          <a:bodyPr wrap="none" lIns="0" tIns="0" rIns="0" bIns="0" anchor="ctr"/>
          <a:lstStyle/>
          <a:p>
            <a:endParaRPr/>
          </a:p>
        </p:txBody>
      </p:sp>
      <p:sp>
        <p:nvSpPr>
          <p:cNvPr id="114" name="PlaceHolder 2"/>
          <p:cNvSpPr>
            <a:spLocks noGrp="1"/>
          </p:cNvSpPr>
          <p:nvPr>
            <p:ph type="body"/>
          </p:nvPr>
        </p:nvSpPr>
        <p:spPr>
          <a:xfrm>
            <a:off x="457200" y="1604520"/>
            <a:ext cx="3926160" cy="3977280"/>
          </a:xfrm>
          <a:prstGeom prst="rect">
            <a:avLst/>
          </a:prstGeom>
        </p:spPr>
        <p:txBody>
          <a:bodyPr wrap="none" lIns="0" tIns="0" rIns="0" bIns="0"/>
          <a:lstStyle/>
          <a:p>
            <a:endParaRPr/>
          </a:p>
        </p:txBody>
      </p:sp>
      <p:sp>
        <p:nvSpPr>
          <p:cNvPr id="115" name="PlaceHolder 3"/>
          <p:cNvSpPr>
            <a:spLocks noGrp="1"/>
          </p:cNvSpPr>
          <p:nvPr>
            <p:ph type="body"/>
          </p:nvPr>
        </p:nvSpPr>
        <p:spPr>
          <a:xfrm>
            <a:off x="4579920" y="1604520"/>
            <a:ext cx="3926160" cy="3977280"/>
          </a:xfrm>
          <a:prstGeom prst="rect">
            <a:avLst/>
          </a:prstGeom>
        </p:spPr>
        <p:txBody>
          <a:bodyPr wrap="none" lIns="0" tIns="0" rIns="0" bIns="0"/>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16" name="PlaceHolder 1"/>
          <p:cNvSpPr>
            <a:spLocks noGrp="1"/>
          </p:cNvSpPr>
          <p:nvPr>
            <p:ph type="title"/>
          </p:nvPr>
        </p:nvSpPr>
        <p:spPr>
          <a:xfrm>
            <a:off x="457200" y="274680"/>
            <a:ext cx="8229240" cy="1143000"/>
          </a:xfrm>
          <a:prstGeom prst="rect">
            <a:avLst/>
          </a:prstGeom>
        </p:spPr>
        <p:txBody>
          <a:bodyPr wrap="none" lIns="0" tIns="0" rIns="0" bIns="0" anchor="ct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17" name="PlaceHolder 1"/>
          <p:cNvSpPr>
            <a:spLocks noGrp="1"/>
          </p:cNvSpPr>
          <p:nvPr>
            <p:ph type="subTitle"/>
          </p:nvPr>
        </p:nvSpPr>
        <p:spPr>
          <a:xfrm>
            <a:off x="457200" y="274680"/>
            <a:ext cx="8229240" cy="5307120"/>
          </a:xfrm>
          <a:prstGeom prst="rect">
            <a:avLst/>
          </a:prstGeom>
        </p:spPr>
        <p:txBody>
          <a:bodyPr wrap="none" lIns="0" tIns="0" rIns="0" bIns="0" anchor="ctr"/>
          <a:lstStyle/>
          <a:p>
            <a:pPr algn="ctr"/>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457200" y="274680"/>
            <a:ext cx="8229240" cy="1143000"/>
          </a:xfrm>
          <a:prstGeom prst="rect">
            <a:avLst/>
          </a:prstGeom>
        </p:spPr>
        <p:txBody>
          <a:bodyPr wrap="none" lIns="0" tIns="0" rIns="0" bIns="0" anchor="ctr"/>
          <a:lstStyle/>
          <a:p>
            <a:endParaRPr/>
          </a:p>
        </p:txBody>
      </p:sp>
      <p:sp>
        <p:nvSpPr>
          <p:cNvPr id="119" name="PlaceHolder 2"/>
          <p:cNvSpPr>
            <a:spLocks noGrp="1"/>
          </p:cNvSpPr>
          <p:nvPr>
            <p:ph type="body"/>
          </p:nvPr>
        </p:nvSpPr>
        <p:spPr>
          <a:xfrm>
            <a:off x="457200" y="1604520"/>
            <a:ext cx="3926160" cy="1896840"/>
          </a:xfrm>
          <a:prstGeom prst="rect">
            <a:avLst/>
          </a:prstGeom>
        </p:spPr>
        <p:txBody>
          <a:bodyPr wrap="none" lIns="0" tIns="0" rIns="0" bIns="0"/>
          <a:lstStyle/>
          <a:p>
            <a:endParaRPr/>
          </a:p>
        </p:txBody>
      </p:sp>
      <p:sp>
        <p:nvSpPr>
          <p:cNvPr id="120" name="PlaceHolder 3"/>
          <p:cNvSpPr>
            <a:spLocks noGrp="1"/>
          </p:cNvSpPr>
          <p:nvPr>
            <p:ph type="body"/>
          </p:nvPr>
        </p:nvSpPr>
        <p:spPr>
          <a:xfrm>
            <a:off x="457200" y="3681720"/>
            <a:ext cx="3926160" cy="1896840"/>
          </a:xfrm>
          <a:prstGeom prst="rect">
            <a:avLst/>
          </a:prstGeom>
        </p:spPr>
        <p:txBody>
          <a:bodyPr wrap="none" lIns="0" tIns="0" rIns="0" bIns="0"/>
          <a:lstStyle/>
          <a:p>
            <a:endParaRPr/>
          </a:p>
        </p:txBody>
      </p:sp>
      <p:sp>
        <p:nvSpPr>
          <p:cNvPr id="121" name="PlaceHolder 4"/>
          <p:cNvSpPr>
            <a:spLocks noGrp="1"/>
          </p:cNvSpPr>
          <p:nvPr>
            <p:ph type="body"/>
          </p:nvPr>
        </p:nvSpPr>
        <p:spPr>
          <a:xfrm>
            <a:off x="4579920" y="1604520"/>
            <a:ext cx="3926160" cy="3977280"/>
          </a:xfrm>
          <a:prstGeom prst="rect">
            <a:avLst/>
          </a:prstGeom>
        </p:spPr>
        <p:txBody>
          <a:bodyPr wrap="none" lIns="0" tIns="0" rIns="0" bIns="0"/>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22" name="PlaceHolder 1"/>
          <p:cNvSpPr>
            <a:spLocks noGrp="1"/>
          </p:cNvSpPr>
          <p:nvPr>
            <p:ph type="title"/>
          </p:nvPr>
        </p:nvSpPr>
        <p:spPr>
          <a:xfrm>
            <a:off x="457200" y="274680"/>
            <a:ext cx="8229240" cy="1143000"/>
          </a:xfrm>
          <a:prstGeom prst="rect">
            <a:avLst/>
          </a:prstGeom>
        </p:spPr>
        <p:txBody>
          <a:bodyPr wrap="none" lIns="0" tIns="0" rIns="0" bIns="0" anchor="ctr"/>
          <a:lstStyle/>
          <a:p>
            <a:endParaRPr/>
          </a:p>
        </p:txBody>
      </p:sp>
      <p:sp>
        <p:nvSpPr>
          <p:cNvPr id="123" name="PlaceHolder 2"/>
          <p:cNvSpPr>
            <a:spLocks noGrp="1"/>
          </p:cNvSpPr>
          <p:nvPr>
            <p:ph type="body"/>
          </p:nvPr>
        </p:nvSpPr>
        <p:spPr>
          <a:xfrm>
            <a:off x="457200" y="1604520"/>
            <a:ext cx="3926160" cy="3977280"/>
          </a:xfrm>
          <a:prstGeom prst="rect">
            <a:avLst/>
          </a:prstGeom>
        </p:spPr>
        <p:txBody>
          <a:bodyPr wrap="none" lIns="0" tIns="0" rIns="0" bIns="0"/>
          <a:lstStyle/>
          <a:p>
            <a:endParaRPr/>
          </a:p>
        </p:txBody>
      </p:sp>
      <p:sp>
        <p:nvSpPr>
          <p:cNvPr id="124" name="PlaceHolder 3"/>
          <p:cNvSpPr>
            <a:spLocks noGrp="1"/>
          </p:cNvSpPr>
          <p:nvPr>
            <p:ph type="body"/>
          </p:nvPr>
        </p:nvSpPr>
        <p:spPr>
          <a:xfrm>
            <a:off x="4579920" y="1604520"/>
            <a:ext cx="3926160" cy="1896840"/>
          </a:xfrm>
          <a:prstGeom prst="rect">
            <a:avLst/>
          </a:prstGeom>
        </p:spPr>
        <p:txBody>
          <a:bodyPr wrap="none" lIns="0" tIns="0" rIns="0" bIns="0"/>
          <a:lstStyle/>
          <a:p>
            <a:endParaRPr/>
          </a:p>
        </p:txBody>
      </p:sp>
      <p:sp>
        <p:nvSpPr>
          <p:cNvPr id="125" name="PlaceHolder 4"/>
          <p:cNvSpPr>
            <a:spLocks noGrp="1"/>
          </p:cNvSpPr>
          <p:nvPr>
            <p:ph type="body"/>
          </p:nvPr>
        </p:nvSpPr>
        <p:spPr>
          <a:xfrm>
            <a:off x="4579920" y="3681720"/>
            <a:ext cx="3926160" cy="1896840"/>
          </a:xfrm>
          <a:prstGeom prst="rect">
            <a:avLst/>
          </a:prstGeom>
        </p:spPr>
        <p:txBody>
          <a:bodyPr wrap="none" lIns="0" tIns="0" rIns="0" bIns="0"/>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457200" y="274680"/>
            <a:ext cx="8229240" cy="1143000"/>
          </a:xfrm>
          <a:prstGeom prst="rect">
            <a:avLst/>
          </a:prstGeom>
        </p:spPr>
        <p:txBody>
          <a:bodyPr wrap="none" lIns="0" tIns="0" rIns="0" bIns="0" anchor="ctr"/>
          <a:lstStyle/>
          <a:p>
            <a:endParaRPr/>
          </a:p>
        </p:txBody>
      </p:sp>
      <p:sp>
        <p:nvSpPr>
          <p:cNvPr id="127" name="PlaceHolder 2"/>
          <p:cNvSpPr>
            <a:spLocks noGrp="1"/>
          </p:cNvSpPr>
          <p:nvPr>
            <p:ph type="body"/>
          </p:nvPr>
        </p:nvSpPr>
        <p:spPr>
          <a:xfrm>
            <a:off x="457200" y="1604520"/>
            <a:ext cx="3926160" cy="1896840"/>
          </a:xfrm>
          <a:prstGeom prst="rect">
            <a:avLst/>
          </a:prstGeom>
        </p:spPr>
        <p:txBody>
          <a:bodyPr wrap="none" lIns="0" tIns="0" rIns="0" bIns="0"/>
          <a:lstStyle/>
          <a:p>
            <a:endParaRPr/>
          </a:p>
        </p:txBody>
      </p:sp>
      <p:sp>
        <p:nvSpPr>
          <p:cNvPr id="128" name="PlaceHolder 3"/>
          <p:cNvSpPr>
            <a:spLocks noGrp="1"/>
          </p:cNvSpPr>
          <p:nvPr>
            <p:ph type="body"/>
          </p:nvPr>
        </p:nvSpPr>
        <p:spPr>
          <a:xfrm>
            <a:off x="4579920" y="1604520"/>
            <a:ext cx="3926160" cy="1896840"/>
          </a:xfrm>
          <a:prstGeom prst="rect">
            <a:avLst/>
          </a:prstGeom>
        </p:spPr>
        <p:txBody>
          <a:bodyPr wrap="none" lIns="0" tIns="0" rIns="0" bIns="0"/>
          <a:lstStyle/>
          <a:p>
            <a:endParaRPr/>
          </a:p>
        </p:txBody>
      </p:sp>
      <p:sp>
        <p:nvSpPr>
          <p:cNvPr id="129" name="PlaceHolder 4"/>
          <p:cNvSpPr>
            <a:spLocks noGrp="1"/>
          </p:cNvSpPr>
          <p:nvPr>
            <p:ph type="body"/>
          </p:nvPr>
        </p:nvSpPr>
        <p:spPr>
          <a:xfrm>
            <a:off x="457200" y="3681720"/>
            <a:ext cx="8045640" cy="1896840"/>
          </a:xfrm>
          <a:prstGeom prst="rect">
            <a:avLst/>
          </a:prstGeom>
        </p:spPr>
        <p:txBody>
          <a:bodyPr wrap="none" lIns="0" tIns="0" rIns="0" bIns="0"/>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30" name="PlaceHolder 1"/>
          <p:cNvSpPr>
            <a:spLocks noGrp="1"/>
          </p:cNvSpPr>
          <p:nvPr>
            <p:ph type="title"/>
          </p:nvPr>
        </p:nvSpPr>
        <p:spPr>
          <a:xfrm>
            <a:off x="457200" y="274680"/>
            <a:ext cx="8229240" cy="1143000"/>
          </a:xfrm>
          <a:prstGeom prst="rect">
            <a:avLst/>
          </a:prstGeom>
        </p:spPr>
        <p:txBody>
          <a:bodyPr wrap="none" lIns="0" tIns="0" rIns="0" bIns="0" anchor="ctr"/>
          <a:lstStyle/>
          <a:p>
            <a:endParaRPr/>
          </a:p>
        </p:txBody>
      </p:sp>
      <p:sp>
        <p:nvSpPr>
          <p:cNvPr id="131" name="PlaceHolder 2"/>
          <p:cNvSpPr>
            <a:spLocks noGrp="1"/>
          </p:cNvSpPr>
          <p:nvPr>
            <p:ph type="body"/>
          </p:nvPr>
        </p:nvSpPr>
        <p:spPr>
          <a:xfrm>
            <a:off x="457200" y="1604520"/>
            <a:ext cx="8046360" cy="1896840"/>
          </a:xfrm>
          <a:prstGeom prst="rect">
            <a:avLst/>
          </a:prstGeom>
        </p:spPr>
        <p:txBody>
          <a:bodyPr wrap="none" lIns="0" tIns="0" rIns="0" bIns="0"/>
          <a:lstStyle/>
          <a:p>
            <a:endParaRPr/>
          </a:p>
        </p:txBody>
      </p:sp>
      <p:sp>
        <p:nvSpPr>
          <p:cNvPr id="132" name="PlaceHolder 3"/>
          <p:cNvSpPr>
            <a:spLocks noGrp="1"/>
          </p:cNvSpPr>
          <p:nvPr>
            <p:ph type="body"/>
          </p:nvPr>
        </p:nvSpPr>
        <p:spPr>
          <a:xfrm>
            <a:off x="457200" y="3681720"/>
            <a:ext cx="8046360" cy="1896840"/>
          </a:xfrm>
          <a:prstGeom prst="rect">
            <a:avLst/>
          </a:prstGeom>
        </p:spPr>
        <p:txBody>
          <a:bodyPr wrap="none" lIns="0" tIns="0" rIns="0" bIns="0"/>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457200" y="274680"/>
            <a:ext cx="8229240" cy="1143000"/>
          </a:xfrm>
          <a:prstGeom prst="rect">
            <a:avLst/>
          </a:prstGeom>
        </p:spPr>
        <p:txBody>
          <a:bodyPr wrap="none" lIns="0" tIns="0" rIns="0" bIns="0" anchor="ctr"/>
          <a:lstStyle/>
          <a:p>
            <a:endParaRPr/>
          </a:p>
        </p:txBody>
      </p:sp>
      <p:sp>
        <p:nvSpPr>
          <p:cNvPr id="134" name="PlaceHolder 2"/>
          <p:cNvSpPr>
            <a:spLocks noGrp="1"/>
          </p:cNvSpPr>
          <p:nvPr>
            <p:ph type="body"/>
          </p:nvPr>
        </p:nvSpPr>
        <p:spPr>
          <a:xfrm>
            <a:off x="457200" y="1604520"/>
            <a:ext cx="3926160" cy="1896840"/>
          </a:xfrm>
          <a:prstGeom prst="rect">
            <a:avLst/>
          </a:prstGeom>
        </p:spPr>
        <p:txBody>
          <a:bodyPr wrap="none" lIns="0" tIns="0" rIns="0" bIns="0"/>
          <a:lstStyle/>
          <a:p>
            <a:endParaRPr/>
          </a:p>
        </p:txBody>
      </p:sp>
      <p:sp>
        <p:nvSpPr>
          <p:cNvPr id="135" name="PlaceHolder 3"/>
          <p:cNvSpPr>
            <a:spLocks noGrp="1"/>
          </p:cNvSpPr>
          <p:nvPr>
            <p:ph type="body"/>
          </p:nvPr>
        </p:nvSpPr>
        <p:spPr>
          <a:xfrm>
            <a:off x="4579920" y="1604520"/>
            <a:ext cx="3926160" cy="1896840"/>
          </a:xfrm>
          <a:prstGeom prst="rect">
            <a:avLst/>
          </a:prstGeom>
        </p:spPr>
        <p:txBody>
          <a:bodyPr wrap="none" lIns="0" tIns="0" rIns="0" bIns="0"/>
          <a:lstStyle/>
          <a:p>
            <a:endParaRPr/>
          </a:p>
        </p:txBody>
      </p:sp>
      <p:sp>
        <p:nvSpPr>
          <p:cNvPr id="136" name="PlaceHolder 4"/>
          <p:cNvSpPr>
            <a:spLocks noGrp="1"/>
          </p:cNvSpPr>
          <p:nvPr>
            <p:ph type="body"/>
          </p:nvPr>
        </p:nvSpPr>
        <p:spPr>
          <a:xfrm>
            <a:off x="4579920" y="3681720"/>
            <a:ext cx="3926160" cy="1896840"/>
          </a:xfrm>
          <a:prstGeom prst="rect">
            <a:avLst/>
          </a:prstGeom>
        </p:spPr>
        <p:txBody>
          <a:bodyPr wrap="none" lIns="0" tIns="0" rIns="0" bIns="0"/>
          <a:lstStyle/>
          <a:p>
            <a:endParaRPr/>
          </a:p>
        </p:txBody>
      </p:sp>
      <p:sp>
        <p:nvSpPr>
          <p:cNvPr id="137" name="PlaceHolder 5"/>
          <p:cNvSpPr>
            <a:spLocks noGrp="1"/>
          </p:cNvSpPr>
          <p:nvPr>
            <p:ph type="body"/>
          </p:nvPr>
        </p:nvSpPr>
        <p:spPr>
          <a:xfrm>
            <a:off x="457200" y="3681720"/>
            <a:ext cx="3926160" cy="1896840"/>
          </a:xfrm>
          <a:prstGeom prst="rect">
            <a:avLst/>
          </a:prstGeom>
        </p:spPr>
        <p:txBody>
          <a:bodyPr wrap="none" lIns="0" tIns="0" rIns="0" bIns="0"/>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38" name="PlaceHolder 1"/>
          <p:cNvSpPr>
            <a:spLocks noGrp="1"/>
          </p:cNvSpPr>
          <p:nvPr>
            <p:ph type="title"/>
          </p:nvPr>
        </p:nvSpPr>
        <p:spPr>
          <a:xfrm>
            <a:off x="457200" y="274680"/>
            <a:ext cx="8229240" cy="1143000"/>
          </a:xfrm>
          <a:prstGeom prst="rect">
            <a:avLst/>
          </a:prstGeom>
        </p:spPr>
        <p:txBody>
          <a:bodyPr wrap="none" lIns="0" tIns="0" rIns="0" bIns="0" anchor="ctr"/>
          <a:lstStyle/>
          <a:p>
            <a:endParaRPr/>
          </a:p>
        </p:txBody>
      </p:sp>
      <p:sp>
        <p:nvSpPr>
          <p:cNvPr id="139" name="PlaceHolder 2"/>
          <p:cNvSpPr>
            <a:spLocks noGrp="1"/>
          </p:cNvSpPr>
          <p:nvPr>
            <p:ph type="body"/>
          </p:nvPr>
        </p:nvSpPr>
        <p:spPr>
          <a:xfrm>
            <a:off x="457200" y="1604520"/>
            <a:ext cx="3926160" cy="1896840"/>
          </a:xfrm>
          <a:prstGeom prst="rect">
            <a:avLst/>
          </a:prstGeom>
        </p:spPr>
        <p:txBody>
          <a:bodyPr wrap="none" lIns="0" tIns="0" rIns="0" bIns="0"/>
          <a:lstStyle/>
          <a:p>
            <a:endParaRPr/>
          </a:p>
        </p:txBody>
      </p:sp>
      <p:sp>
        <p:nvSpPr>
          <p:cNvPr id="140" name="PlaceHolder 3"/>
          <p:cNvSpPr>
            <a:spLocks noGrp="1"/>
          </p:cNvSpPr>
          <p:nvPr>
            <p:ph type="body"/>
          </p:nvPr>
        </p:nvSpPr>
        <p:spPr>
          <a:xfrm>
            <a:off x="4579920" y="1604520"/>
            <a:ext cx="3926160" cy="1896840"/>
          </a:xfrm>
          <a:prstGeom prst="rect">
            <a:avLst/>
          </a:prstGeom>
        </p:spPr>
        <p:txBody>
          <a:bodyPr wrap="none" lIns="0" tIns="0" rIns="0" bIns="0"/>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457200" y="274680"/>
            <a:ext cx="8229240" cy="1143000"/>
          </a:xfrm>
          <a:prstGeom prst="rect">
            <a:avLst/>
          </a:prstGeom>
        </p:spPr>
        <p:txBody>
          <a:bodyPr wrap="none" lIns="0" tIns="0" rIns="0" bIns="0" anchor="ct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44" name="PlaceHolder 1"/>
          <p:cNvSpPr>
            <a:spLocks noGrp="1"/>
          </p:cNvSpPr>
          <p:nvPr>
            <p:ph type="title"/>
          </p:nvPr>
        </p:nvSpPr>
        <p:spPr>
          <a:xfrm>
            <a:off x="457200" y="274680"/>
            <a:ext cx="8229240" cy="1143000"/>
          </a:xfrm>
          <a:prstGeom prst="rect">
            <a:avLst/>
          </a:prstGeom>
        </p:spPr>
        <p:txBody>
          <a:bodyPr wrap="none" lIns="0" tIns="0" rIns="0" bIns="0" anchor="ctr"/>
          <a:lstStyle/>
          <a:p>
            <a:endParaRPr/>
          </a:p>
        </p:txBody>
      </p:sp>
      <p:sp>
        <p:nvSpPr>
          <p:cNvPr id="145" name="PlaceHolder 2"/>
          <p:cNvSpPr>
            <a:spLocks noGrp="1"/>
          </p:cNvSpPr>
          <p:nvPr>
            <p:ph type="subTitle"/>
          </p:nvPr>
        </p:nvSpPr>
        <p:spPr>
          <a:xfrm>
            <a:off x="457200" y="1604520"/>
            <a:ext cx="8046360" cy="3977640"/>
          </a:xfrm>
          <a:prstGeom prst="rect">
            <a:avLst/>
          </a:prstGeom>
        </p:spPr>
        <p:txBody>
          <a:bodyPr wrap="none" lIns="0" tIns="0" rIns="0" bIns="0" anchor="ctr"/>
          <a:lstStyle/>
          <a:p>
            <a:pPr algn="ctr"/>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46" name="PlaceHolder 1"/>
          <p:cNvSpPr>
            <a:spLocks noGrp="1"/>
          </p:cNvSpPr>
          <p:nvPr>
            <p:ph type="title"/>
          </p:nvPr>
        </p:nvSpPr>
        <p:spPr>
          <a:xfrm>
            <a:off x="457200" y="274680"/>
            <a:ext cx="8229240" cy="1143000"/>
          </a:xfrm>
          <a:prstGeom prst="rect">
            <a:avLst/>
          </a:prstGeom>
        </p:spPr>
        <p:txBody>
          <a:bodyPr wrap="none" lIns="0" tIns="0" rIns="0" bIns="0" anchor="ctr"/>
          <a:lstStyle/>
          <a:p>
            <a:endParaRPr/>
          </a:p>
        </p:txBody>
      </p:sp>
      <p:sp>
        <p:nvSpPr>
          <p:cNvPr id="147" name="PlaceHolder 2"/>
          <p:cNvSpPr>
            <a:spLocks noGrp="1"/>
          </p:cNvSpPr>
          <p:nvPr>
            <p:ph type="body"/>
          </p:nvPr>
        </p:nvSpPr>
        <p:spPr>
          <a:xfrm>
            <a:off x="457200" y="1604520"/>
            <a:ext cx="8046360" cy="3977280"/>
          </a:xfrm>
          <a:prstGeom prst="rect">
            <a:avLst/>
          </a:prstGeom>
        </p:spPr>
        <p:txBody>
          <a:bodyPr wrap="none" lIns="0" tIns="0" rIns="0" bIns="0"/>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457200" y="274680"/>
            <a:ext cx="8229240" cy="1143000"/>
          </a:xfrm>
          <a:prstGeom prst="rect">
            <a:avLst/>
          </a:prstGeom>
        </p:spPr>
        <p:txBody>
          <a:bodyPr wrap="none" lIns="0" tIns="0" rIns="0" bIns="0" anchor="ctr"/>
          <a:lstStyle/>
          <a:p>
            <a:endParaRPr/>
          </a:p>
        </p:txBody>
      </p:sp>
      <p:sp>
        <p:nvSpPr>
          <p:cNvPr id="149" name="PlaceHolder 2"/>
          <p:cNvSpPr>
            <a:spLocks noGrp="1"/>
          </p:cNvSpPr>
          <p:nvPr>
            <p:ph type="body"/>
          </p:nvPr>
        </p:nvSpPr>
        <p:spPr>
          <a:xfrm>
            <a:off x="457200" y="1604520"/>
            <a:ext cx="3926160" cy="3977280"/>
          </a:xfrm>
          <a:prstGeom prst="rect">
            <a:avLst/>
          </a:prstGeom>
        </p:spPr>
        <p:txBody>
          <a:bodyPr wrap="none" lIns="0" tIns="0" rIns="0" bIns="0"/>
          <a:lstStyle/>
          <a:p>
            <a:endParaRPr/>
          </a:p>
        </p:txBody>
      </p:sp>
      <p:sp>
        <p:nvSpPr>
          <p:cNvPr id="150" name="PlaceHolder 3"/>
          <p:cNvSpPr>
            <a:spLocks noGrp="1"/>
          </p:cNvSpPr>
          <p:nvPr>
            <p:ph type="body"/>
          </p:nvPr>
        </p:nvSpPr>
        <p:spPr>
          <a:xfrm>
            <a:off x="4579920" y="1604520"/>
            <a:ext cx="3926160" cy="3977280"/>
          </a:xfrm>
          <a:prstGeom prst="rect">
            <a:avLst/>
          </a:prstGeom>
        </p:spPr>
        <p:txBody>
          <a:bodyPr wrap="none" lIns="0" tIns="0" rIns="0" bIns="0"/>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51" name="PlaceHolder 1"/>
          <p:cNvSpPr>
            <a:spLocks noGrp="1"/>
          </p:cNvSpPr>
          <p:nvPr>
            <p:ph type="title"/>
          </p:nvPr>
        </p:nvSpPr>
        <p:spPr>
          <a:xfrm>
            <a:off x="457200" y="274680"/>
            <a:ext cx="8229240" cy="1143000"/>
          </a:xfrm>
          <a:prstGeom prst="rect">
            <a:avLst/>
          </a:prstGeom>
        </p:spPr>
        <p:txBody>
          <a:bodyPr wrap="none" lIns="0" tIns="0" rIns="0" bIns="0" anchor="ct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52" name="PlaceHolder 1"/>
          <p:cNvSpPr>
            <a:spLocks noGrp="1"/>
          </p:cNvSpPr>
          <p:nvPr>
            <p:ph type="subTitle"/>
          </p:nvPr>
        </p:nvSpPr>
        <p:spPr>
          <a:xfrm>
            <a:off x="457200" y="274680"/>
            <a:ext cx="8229240" cy="5307120"/>
          </a:xfrm>
          <a:prstGeom prst="rect">
            <a:avLst/>
          </a:prstGeom>
        </p:spPr>
        <p:txBody>
          <a:bodyPr wrap="none" lIns="0" tIns="0" rIns="0" bIns="0" anchor="ctr"/>
          <a:lstStyle/>
          <a:p>
            <a:pPr algn="ctr"/>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53" name="PlaceHolder 1"/>
          <p:cNvSpPr>
            <a:spLocks noGrp="1"/>
          </p:cNvSpPr>
          <p:nvPr>
            <p:ph type="title"/>
          </p:nvPr>
        </p:nvSpPr>
        <p:spPr>
          <a:xfrm>
            <a:off x="457200" y="274680"/>
            <a:ext cx="8229240" cy="1143000"/>
          </a:xfrm>
          <a:prstGeom prst="rect">
            <a:avLst/>
          </a:prstGeom>
        </p:spPr>
        <p:txBody>
          <a:bodyPr wrap="none" lIns="0" tIns="0" rIns="0" bIns="0" anchor="ctr"/>
          <a:lstStyle/>
          <a:p>
            <a:endParaRPr/>
          </a:p>
        </p:txBody>
      </p:sp>
      <p:sp>
        <p:nvSpPr>
          <p:cNvPr id="154" name="PlaceHolder 2"/>
          <p:cNvSpPr>
            <a:spLocks noGrp="1"/>
          </p:cNvSpPr>
          <p:nvPr>
            <p:ph type="body"/>
          </p:nvPr>
        </p:nvSpPr>
        <p:spPr>
          <a:xfrm>
            <a:off x="457200" y="1604520"/>
            <a:ext cx="3926160" cy="1896840"/>
          </a:xfrm>
          <a:prstGeom prst="rect">
            <a:avLst/>
          </a:prstGeom>
        </p:spPr>
        <p:txBody>
          <a:bodyPr wrap="none" lIns="0" tIns="0" rIns="0" bIns="0"/>
          <a:lstStyle/>
          <a:p>
            <a:endParaRPr/>
          </a:p>
        </p:txBody>
      </p:sp>
      <p:sp>
        <p:nvSpPr>
          <p:cNvPr id="155" name="PlaceHolder 3"/>
          <p:cNvSpPr>
            <a:spLocks noGrp="1"/>
          </p:cNvSpPr>
          <p:nvPr>
            <p:ph type="body"/>
          </p:nvPr>
        </p:nvSpPr>
        <p:spPr>
          <a:xfrm>
            <a:off x="457200" y="3681720"/>
            <a:ext cx="3926160" cy="1896840"/>
          </a:xfrm>
          <a:prstGeom prst="rect">
            <a:avLst/>
          </a:prstGeom>
        </p:spPr>
        <p:txBody>
          <a:bodyPr wrap="none" lIns="0" tIns="0" rIns="0" bIns="0"/>
          <a:lstStyle/>
          <a:p>
            <a:endParaRPr/>
          </a:p>
        </p:txBody>
      </p:sp>
      <p:sp>
        <p:nvSpPr>
          <p:cNvPr id="156" name="PlaceHolder 4"/>
          <p:cNvSpPr>
            <a:spLocks noGrp="1"/>
          </p:cNvSpPr>
          <p:nvPr>
            <p:ph type="body"/>
          </p:nvPr>
        </p:nvSpPr>
        <p:spPr>
          <a:xfrm>
            <a:off x="4579920" y="1604520"/>
            <a:ext cx="3926160" cy="3977280"/>
          </a:xfrm>
          <a:prstGeom prst="rect">
            <a:avLst/>
          </a:prstGeom>
        </p:spPr>
        <p:txBody>
          <a:bodyPr wrap="none" lIns="0" tIns="0" rIns="0" bIns="0"/>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7" name="PlaceHolder 1"/>
          <p:cNvSpPr>
            <a:spLocks noGrp="1"/>
          </p:cNvSpPr>
          <p:nvPr>
            <p:ph type="title"/>
          </p:nvPr>
        </p:nvSpPr>
        <p:spPr>
          <a:xfrm>
            <a:off x="457200" y="274680"/>
            <a:ext cx="8229240" cy="1143000"/>
          </a:xfrm>
          <a:prstGeom prst="rect">
            <a:avLst/>
          </a:prstGeom>
        </p:spPr>
        <p:txBody>
          <a:bodyPr wrap="none" lIns="0" tIns="0" rIns="0" bIns="0" anchor="ctr"/>
          <a:lstStyle/>
          <a:p>
            <a:endParaRPr/>
          </a:p>
        </p:txBody>
      </p:sp>
      <p:sp>
        <p:nvSpPr>
          <p:cNvPr id="158" name="PlaceHolder 2"/>
          <p:cNvSpPr>
            <a:spLocks noGrp="1"/>
          </p:cNvSpPr>
          <p:nvPr>
            <p:ph type="body"/>
          </p:nvPr>
        </p:nvSpPr>
        <p:spPr>
          <a:xfrm>
            <a:off x="457200" y="1604520"/>
            <a:ext cx="3926160" cy="3977280"/>
          </a:xfrm>
          <a:prstGeom prst="rect">
            <a:avLst/>
          </a:prstGeom>
        </p:spPr>
        <p:txBody>
          <a:bodyPr wrap="none" lIns="0" tIns="0" rIns="0" bIns="0"/>
          <a:lstStyle/>
          <a:p>
            <a:endParaRPr/>
          </a:p>
        </p:txBody>
      </p:sp>
      <p:sp>
        <p:nvSpPr>
          <p:cNvPr id="159" name="PlaceHolder 3"/>
          <p:cNvSpPr>
            <a:spLocks noGrp="1"/>
          </p:cNvSpPr>
          <p:nvPr>
            <p:ph type="body"/>
          </p:nvPr>
        </p:nvSpPr>
        <p:spPr>
          <a:xfrm>
            <a:off x="4579920" y="1604520"/>
            <a:ext cx="3926160" cy="1896840"/>
          </a:xfrm>
          <a:prstGeom prst="rect">
            <a:avLst/>
          </a:prstGeom>
        </p:spPr>
        <p:txBody>
          <a:bodyPr wrap="none" lIns="0" tIns="0" rIns="0" bIns="0"/>
          <a:lstStyle/>
          <a:p>
            <a:endParaRPr/>
          </a:p>
        </p:txBody>
      </p:sp>
      <p:sp>
        <p:nvSpPr>
          <p:cNvPr id="160" name="PlaceHolder 4"/>
          <p:cNvSpPr>
            <a:spLocks noGrp="1"/>
          </p:cNvSpPr>
          <p:nvPr>
            <p:ph type="body"/>
          </p:nvPr>
        </p:nvSpPr>
        <p:spPr>
          <a:xfrm>
            <a:off x="4579920" y="3681720"/>
            <a:ext cx="3926160" cy="1896840"/>
          </a:xfrm>
          <a:prstGeom prst="rect">
            <a:avLst/>
          </a:prstGeom>
        </p:spPr>
        <p:txBody>
          <a:bodyPr wrap="none" lIns="0" tIns="0" rIns="0" bIns="0"/>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61" name="PlaceHolder 1"/>
          <p:cNvSpPr>
            <a:spLocks noGrp="1"/>
          </p:cNvSpPr>
          <p:nvPr>
            <p:ph type="title"/>
          </p:nvPr>
        </p:nvSpPr>
        <p:spPr>
          <a:xfrm>
            <a:off x="457200" y="274680"/>
            <a:ext cx="8229240" cy="1143000"/>
          </a:xfrm>
          <a:prstGeom prst="rect">
            <a:avLst/>
          </a:prstGeom>
        </p:spPr>
        <p:txBody>
          <a:bodyPr wrap="none" lIns="0" tIns="0" rIns="0" bIns="0" anchor="ctr"/>
          <a:lstStyle/>
          <a:p>
            <a:endParaRPr/>
          </a:p>
        </p:txBody>
      </p:sp>
      <p:sp>
        <p:nvSpPr>
          <p:cNvPr id="162" name="PlaceHolder 2"/>
          <p:cNvSpPr>
            <a:spLocks noGrp="1"/>
          </p:cNvSpPr>
          <p:nvPr>
            <p:ph type="body"/>
          </p:nvPr>
        </p:nvSpPr>
        <p:spPr>
          <a:xfrm>
            <a:off x="457200" y="1604520"/>
            <a:ext cx="3926160" cy="1896840"/>
          </a:xfrm>
          <a:prstGeom prst="rect">
            <a:avLst/>
          </a:prstGeom>
        </p:spPr>
        <p:txBody>
          <a:bodyPr wrap="none" lIns="0" tIns="0" rIns="0" bIns="0"/>
          <a:lstStyle/>
          <a:p>
            <a:endParaRPr/>
          </a:p>
        </p:txBody>
      </p:sp>
      <p:sp>
        <p:nvSpPr>
          <p:cNvPr id="163" name="PlaceHolder 3"/>
          <p:cNvSpPr>
            <a:spLocks noGrp="1"/>
          </p:cNvSpPr>
          <p:nvPr>
            <p:ph type="body"/>
          </p:nvPr>
        </p:nvSpPr>
        <p:spPr>
          <a:xfrm>
            <a:off x="4579920" y="1604520"/>
            <a:ext cx="3926160" cy="1896840"/>
          </a:xfrm>
          <a:prstGeom prst="rect">
            <a:avLst/>
          </a:prstGeom>
        </p:spPr>
        <p:txBody>
          <a:bodyPr wrap="none" lIns="0" tIns="0" rIns="0" bIns="0"/>
          <a:lstStyle/>
          <a:p>
            <a:endParaRPr/>
          </a:p>
        </p:txBody>
      </p:sp>
      <p:sp>
        <p:nvSpPr>
          <p:cNvPr id="164" name="PlaceHolder 4"/>
          <p:cNvSpPr>
            <a:spLocks noGrp="1"/>
          </p:cNvSpPr>
          <p:nvPr>
            <p:ph type="body"/>
          </p:nvPr>
        </p:nvSpPr>
        <p:spPr>
          <a:xfrm>
            <a:off x="457200" y="3681720"/>
            <a:ext cx="8045640" cy="1896840"/>
          </a:xfrm>
          <a:prstGeom prst="rect">
            <a:avLst/>
          </a:prstGeom>
        </p:spPr>
        <p:txBody>
          <a:bodyPr wrap="none" lIns="0" tIns="0" rIns="0" bIns="0"/>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65" name="PlaceHolder 1"/>
          <p:cNvSpPr>
            <a:spLocks noGrp="1"/>
          </p:cNvSpPr>
          <p:nvPr>
            <p:ph type="title"/>
          </p:nvPr>
        </p:nvSpPr>
        <p:spPr>
          <a:xfrm>
            <a:off x="457200" y="274680"/>
            <a:ext cx="8229240" cy="1143000"/>
          </a:xfrm>
          <a:prstGeom prst="rect">
            <a:avLst/>
          </a:prstGeom>
        </p:spPr>
        <p:txBody>
          <a:bodyPr wrap="none" lIns="0" tIns="0" rIns="0" bIns="0" anchor="ctr"/>
          <a:lstStyle/>
          <a:p>
            <a:endParaRPr/>
          </a:p>
        </p:txBody>
      </p:sp>
      <p:sp>
        <p:nvSpPr>
          <p:cNvPr id="166" name="PlaceHolder 2"/>
          <p:cNvSpPr>
            <a:spLocks noGrp="1"/>
          </p:cNvSpPr>
          <p:nvPr>
            <p:ph type="body"/>
          </p:nvPr>
        </p:nvSpPr>
        <p:spPr>
          <a:xfrm>
            <a:off x="457200" y="1604520"/>
            <a:ext cx="8046360" cy="1896840"/>
          </a:xfrm>
          <a:prstGeom prst="rect">
            <a:avLst/>
          </a:prstGeom>
        </p:spPr>
        <p:txBody>
          <a:bodyPr wrap="none" lIns="0" tIns="0" rIns="0" bIns="0"/>
          <a:lstStyle/>
          <a:p>
            <a:endParaRPr/>
          </a:p>
        </p:txBody>
      </p:sp>
      <p:sp>
        <p:nvSpPr>
          <p:cNvPr id="167" name="PlaceHolder 3"/>
          <p:cNvSpPr>
            <a:spLocks noGrp="1"/>
          </p:cNvSpPr>
          <p:nvPr>
            <p:ph type="body"/>
          </p:nvPr>
        </p:nvSpPr>
        <p:spPr>
          <a:xfrm>
            <a:off x="457200" y="3681720"/>
            <a:ext cx="8046360" cy="1896840"/>
          </a:xfrm>
          <a:prstGeom prst="rect">
            <a:avLst/>
          </a:prstGeom>
        </p:spPr>
        <p:txBody>
          <a:bodyPr wrap="none" lIns="0" tIns="0" rIns="0" bIns="0"/>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68" name="PlaceHolder 1"/>
          <p:cNvSpPr>
            <a:spLocks noGrp="1"/>
          </p:cNvSpPr>
          <p:nvPr>
            <p:ph type="title"/>
          </p:nvPr>
        </p:nvSpPr>
        <p:spPr>
          <a:xfrm>
            <a:off x="457200" y="274680"/>
            <a:ext cx="8229240" cy="1143000"/>
          </a:xfrm>
          <a:prstGeom prst="rect">
            <a:avLst/>
          </a:prstGeom>
        </p:spPr>
        <p:txBody>
          <a:bodyPr wrap="none" lIns="0" tIns="0" rIns="0" bIns="0" anchor="ctr"/>
          <a:lstStyle/>
          <a:p>
            <a:endParaRPr/>
          </a:p>
        </p:txBody>
      </p:sp>
      <p:sp>
        <p:nvSpPr>
          <p:cNvPr id="169" name="PlaceHolder 2"/>
          <p:cNvSpPr>
            <a:spLocks noGrp="1"/>
          </p:cNvSpPr>
          <p:nvPr>
            <p:ph type="body"/>
          </p:nvPr>
        </p:nvSpPr>
        <p:spPr>
          <a:xfrm>
            <a:off x="457200" y="1604520"/>
            <a:ext cx="3926160" cy="1896840"/>
          </a:xfrm>
          <a:prstGeom prst="rect">
            <a:avLst/>
          </a:prstGeom>
        </p:spPr>
        <p:txBody>
          <a:bodyPr wrap="none" lIns="0" tIns="0" rIns="0" bIns="0"/>
          <a:lstStyle/>
          <a:p>
            <a:endParaRPr/>
          </a:p>
        </p:txBody>
      </p:sp>
      <p:sp>
        <p:nvSpPr>
          <p:cNvPr id="170" name="PlaceHolder 3"/>
          <p:cNvSpPr>
            <a:spLocks noGrp="1"/>
          </p:cNvSpPr>
          <p:nvPr>
            <p:ph type="body"/>
          </p:nvPr>
        </p:nvSpPr>
        <p:spPr>
          <a:xfrm>
            <a:off x="4579920" y="1604520"/>
            <a:ext cx="3926160" cy="1896840"/>
          </a:xfrm>
          <a:prstGeom prst="rect">
            <a:avLst/>
          </a:prstGeom>
        </p:spPr>
        <p:txBody>
          <a:bodyPr wrap="none" lIns="0" tIns="0" rIns="0" bIns="0"/>
          <a:lstStyle/>
          <a:p>
            <a:endParaRPr/>
          </a:p>
        </p:txBody>
      </p:sp>
      <p:sp>
        <p:nvSpPr>
          <p:cNvPr id="171" name="PlaceHolder 4"/>
          <p:cNvSpPr>
            <a:spLocks noGrp="1"/>
          </p:cNvSpPr>
          <p:nvPr>
            <p:ph type="body"/>
          </p:nvPr>
        </p:nvSpPr>
        <p:spPr>
          <a:xfrm>
            <a:off x="4579920" y="3681720"/>
            <a:ext cx="3926160" cy="1896840"/>
          </a:xfrm>
          <a:prstGeom prst="rect">
            <a:avLst/>
          </a:prstGeom>
        </p:spPr>
        <p:txBody>
          <a:bodyPr wrap="none" lIns="0" tIns="0" rIns="0" bIns="0"/>
          <a:lstStyle/>
          <a:p>
            <a:endParaRPr/>
          </a:p>
        </p:txBody>
      </p:sp>
      <p:sp>
        <p:nvSpPr>
          <p:cNvPr id="172" name="PlaceHolder 5"/>
          <p:cNvSpPr>
            <a:spLocks noGrp="1"/>
          </p:cNvSpPr>
          <p:nvPr>
            <p:ph type="body"/>
          </p:nvPr>
        </p:nvSpPr>
        <p:spPr>
          <a:xfrm>
            <a:off x="457200" y="3681720"/>
            <a:ext cx="3926160" cy="1896840"/>
          </a:xfrm>
          <a:prstGeom prst="rect">
            <a:avLst/>
          </a:prstGeom>
        </p:spPr>
        <p:txBody>
          <a:bodyPr wrap="none" lIns="0" tIns="0" rIns="0" bIns="0"/>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457200" y="274680"/>
            <a:ext cx="8229240" cy="5307120"/>
          </a:xfrm>
          <a:prstGeom prst="rect">
            <a:avLst/>
          </a:prstGeom>
        </p:spPr>
        <p:txBody>
          <a:bodyPr wrap="none" lIns="0" tIns="0" rIns="0" bIns="0" anchor="ctr"/>
          <a:lstStyle/>
          <a:p>
            <a:pPr algn="ctr"/>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73" name="PlaceHolder 1"/>
          <p:cNvSpPr>
            <a:spLocks noGrp="1"/>
          </p:cNvSpPr>
          <p:nvPr>
            <p:ph type="title"/>
          </p:nvPr>
        </p:nvSpPr>
        <p:spPr>
          <a:xfrm>
            <a:off x="457200" y="274680"/>
            <a:ext cx="8229240" cy="1143000"/>
          </a:xfrm>
          <a:prstGeom prst="rect">
            <a:avLst/>
          </a:prstGeom>
        </p:spPr>
        <p:txBody>
          <a:bodyPr wrap="none" lIns="0" tIns="0" rIns="0" bIns="0" anchor="ctr"/>
          <a:lstStyle/>
          <a:p>
            <a:endParaRPr/>
          </a:p>
        </p:txBody>
      </p:sp>
      <p:sp>
        <p:nvSpPr>
          <p:cNvPr id="174" name="PlaceHolder 2"/>
          <p:cNvSpPr>
            <a:spLocks noGrp="1"/>
          </p:cNvSpPr>
          <p:nvPr>
            <p:ph type="body"/>
          </p:nvPr>
        </p:nvSpPr>
        <p:spPr>
          <a:xfrm>
            <a:off x="457200" y="1604520"/>
            <a:ext cx="3926160" cy="1896840"/>
          </a:xfrm>
          <a:prstGeom prst="rect">
            <a:avLst/>
          </a:prstGeom>
        </p:spPr>
        <p:txBody>
          <a:bodyPr wrap="none" lIns="0" tIns="0" rIns="0" bIns="0"/>
          <a:lstStyle/>
          <a:p>
            <a:endParaRPr/>
          </a:p>
        </p:txBody>
      </p:sp>
      <p:sp>
        <p:nvSpPr>
          <p:cNvPr id="175" name="PlaceHolder 3"/>
          <p:cNvSpPr>
            <a:spLocks noGrp="1"/>
          </p:cNvSpPr>
          <p:nvPr>
            <p:ph type="body"/>
          </p:nvPr>
        </p:nvSpPr>
        <p:spPr>
          <a:xfrm>
            <a:off x="4579920" y="1604520"/>
            <a:ext cx="3926160" cy="1896840"/>
          </a:xfrm>
          <a:prstGeom prst="rect">
            <a:avLst/>
          </a:prstGeom>
        </p:spPr>
        <p:txBody>
          <a:bodyPr wrap="none" lIns="0" tIns="0" rIns="0" bIns="0"/>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4680"/>
            <a:ext cx="8229240" cy="1143000"/>
          </a:xfrm>
          <a:prstGeom prst="rect">
            <a:avLst/>
          </a:prstGeom>
        </p:spPr>
        <p:txBody>
          <a:bodyPr wrap="none" lIns="0" tIns="0" rIns="0" bIns="0" anchor="ctr"/>
          <a:lstStyle/>
          <a:p>
            <a:endParaRPr/>
          </a:p>
        </p:txBody>
      </p:sp>
      <p:sp>
        <p:nvSpPr>
          <p:cNvPr id="13" name="PlaceHolder 2"/>
          <p:cNvSpPr>
            <a:spLocks noGrp="1"/>
          </p:cNvSpPr>
          <p:nvPr>
            <p:ph type="body"/>
          </p:nvPr>
        </p:nvSpPr>
        <p:spPr>
          <a:xfrm>
            <a:off x="457200" y="1604520"/>
            <a:ext cx="3926160" cy="1896840"/>
          </a:xfrm>
          <a:prstGeom prst="rect">
            <a:avLst/>
          </a:prstGeom>
        </p:spPr>
        <p:txBody>
          <a:bodyPr wrap="none" lIns="0" tIns="0" rIns="0" bIns="0"/>
          <a:lstStyle/>
          <a:p>
            <a:endParaRPr/>
          </a:p>
        </p:txBody>
      </p:sp>
      <p:sp>
        <p:nvSpPr>
          <p:cNvPr id="14" name="PlaceHolder 3"/>
          <p:cNvSpPr>
            <a:spLocks noGrp="1"/>
          </p:cNvSpPr>
          <p:nvPr>
            <p:ph type="body"/>
          </p:nvPr>
        </p:nvSpPr>
        <p:spPr>
          <a:xfrm>
            <a:off x="457200" y="3681720"/>
            <a:ext cx="3926160" cy="1896840"/>
          </a:xfrm>
          <a:prstGeom prst="rect">
            <a:avLst/>
          </a:prstGeom>
        </p:spPr>
        <p:txBody>
          <a:bodyPr wrap="none" lIns="0" tIns="0" rIns="0" bIns="0"/>
          <a:lstStyle/>
          <a:p>
            <a:endParaRPr/>
          </a:p>
        </p:txBody>
      </p:sp>
      <p:sp>
        <p:nvSpPr>
          <p:cNvPr id="15" name="PlaceHolder 4"/>
          <p:cNvSpPr>
            <a:spLocks noGrp="1"/>
          </p:cNvSpPr>
          <p:nvPr>
            <p:ph type="body"/>
          </p:nvPr>
        </p:nvSpPr>
        <p:spPr>
          <a:xfrm>
            <a:off x="4579920" y="1604520"/>
            <a:ext cx="3926160" cy="3977280"/>
          </a:xfrm>
          <a:prstGeom prst="rect">
            <a:avLst/>
          </a:prstGeom>
        </p:spPr>
        <p:txBody>
          <a:bodyPr wrap="none" lIns="0" tIns="0" rIns="0" bIns="0"/>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457200" y="274680"/>
            <a:ext cx="8229240" cy="1143000"/>
          </a:xfrm>
          <a:prstGeom prst="rect">
            <a:avLst/>
          </a:prstGeom>
        </p:spPr>
        <p:txBody>
          <a:bodyPr wrap="none" lIns="0" tIns="0" rIns="0" bIns="0" anchor="ctr"/>
          <a:lstStyle/>
          <a:p>
            <a:endParaRPr/>
          </a:p>
        </p:txBody>
      </p:sp>
      <p:sp>
        <p:nvSpPr>
          <p:cNvPr id="17" name="PlaceHolder 2"/>
          <p:cNvSpPr>
            <a:spLocks noGrp="1"/>
          </p:cNvSpPr>
          <p:nvPr>
            <p:ph type="body"/>
          </p:nvPr>
        </p:nvSpPr>
        <p:spPr>
          <a:xfrm>
            <a:off x="457200" y="1604520"/>
            <a:ext cx="3926160" cy="3977280"/>
          </a:xfrm>
          <a:prstGeom prst="rect">
            <a:avLst/>
          </a:prstGeom>
        </p:spPr>
        <p:txBody>
          <a:bodyPr wrap="none" lIns="0" tIns="0" rIns="0" bIns="0"/>
          <a:lstStyle/>
          <a:p>
            <a:endParaRPr/>
          </a:p>
        </p:txBody>
      </p:sp>
      <p:sp>
        <p:nvSpPr>
          <p:cNvPr id="18" name="PlaceHolder 3"/>
          <p:cNvSpPr>
            <a:spLocks noGrp="1"/>
          </p:cNvSpPr>
          <p:nvPr>
            <p:ph type="body"/>
          </p:nvPr>
        </p:nvSpPr>
        <p:spPr>
          <a:xfrm>
            <a:off x="4579920" y="1604520"/>
            <a:ext cx="3926160" cy="1896840"/>
          </a:xfrm>
          <a:prstGeom prst="rect">
            <a:avLst/>
          </a:prstGeom>
        </p:spPr>
        <p:txBody>
          <a:bodyPr wrap="none" lIns="0" tIns="0" rIns="0" bIns="0"/>
          <a:lstStyle/>
          <a:p>
            <a:endParaRPr/>
          </a:p>
        </p:txBody>
      </p:sp>
      <p:sp>
        <p:nvSpPr>
          <p:cNvPr id="19" name="PlaceHolder 4"/>
          <p:cNvSpPr>
            <a:spLocks noGrp="1"/>
          </p:cNvSpPr>
          <p:nvPr>
            <p:ph type="body"/>
          </p:nvPr>
        </p:nvSpPr>
        <p:spPr>
          <a:xfrm>
            <a:off x="4579920" y="3681720"/>
            <a:ext cx="3926160" cy="1896840"/>
          </a:xfrm>
          <a:prstGeom prst="rect">
            <a:avLst/>
          </a:prstGeom>
        </p:spPr>
        <p:txBody>
          <a:bodyPr wrap="none" lIns="0" tIns="0" rIns="0" bIns="0"/>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457200" y="274680"/>
            <a:ext cx="8229240" cy="1143000"/>
          </a:xfrm>
          <a:prstGeom prst="rect">
            <a:avLst/>
          </a:prstGeom>
        </p:spPr>
        <p:txBody>
          <a:bodyPr wrap="none" lIns="0" tIns="0" rIns="0" bIns="0" anchor="ctr"/>
          <a:lstStyle/>
          <a:p>
            <a:endParaRPr/>
          </a:p>
        </p:txBody>
      </p:sp>
      <p:sp>
        <p:nvSpPr>
          <p:cNvPr id="21" name="PlaceHolder 2"/>
          <p:cNvSpPr>
            <a:spLocks noGrp="1"/>
          </p:cNvSpPr>
          <p:nvPr>
            <p:ph type="body"/>
          </p:nvPr>
        </p:nvSpPr>
        <p:spPr>
          <a:xfrm>
            <a:off x="457200" y="1604520"/>
            <a:ext cx="3926160" cy="1896840"/>
          </a:xfrm>
          <a:prstGeom prst="rect">
            <a:avLst/>
          </a:prstGeom>
        </p:spPr>
        <p:txBody>
          <a:bodyPr wrap="none" lIns="0" tIns="0" rIns="0" bIns="0"/>
          <a:lstStyle/>
          <a:p>
            <a:endParaRPr/>
          </a:p>
        </p:txBody>
      </p:sp>
      <p:sp>
        <p:nvSpPr>
          <p:cNvPr id="22" name="PlaceHolder 3"/>
          <p:cNvSpPr>
            <a:spLocks noGrp="1"/>
          </p:cNvSpPr>
          <p:nvPr>
            <p:ph type="body"/>
          </p:nvPr>
        </p:nvSpPr>
        <p:spPr>
          <a:xfrm>
            <a:off x="4579920" y="1604520"/>
            <a:ext cx="3926160" cy="1896840"/>
          </a:xfrm>
          <a:prstGeom prst="rect">
            <a:avLst/>
          </a:prstGeom>
        </p:spPr>
        <p:txBody>
          <a:bodyPr wrap="none" lIns="0" tIns="0" rIns="0" bIns="0"/>
          <a:lstStyle/>
          <a:p>
            <a:endParaRPr/>
          </a:p>
        </p:txBody>
      </p:sp>
      <p:sp>
        <p:nvSpPr>
          <p:cNvPr id="23" name="PlaceHolder 4"/>
          <p:cNvSpPr>
            <a:spLocks noGrp="1"/>
          </p:cNvSpPr>
          <p:nvPr>
            <p:ph type="body"/>
          </p:nvPr>
        </p:nvSpPr>
        <p:spPr>
          <a:xfrm>
            <a:off x="457200" y="3681720"/>
            <a:ext cx="8045640" cy="1896840"/>
          </a:xfrm>
          <a:prstGeom prst="rect">
            <a:avLst/>
          </a:prstGeom>
        </p:spPr>
        <p:txBody>
          <a:bodyPr wrap="none" lIns="0" tIns="0" rIns="0" bIns="0"/>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 name="Picture 7"/>
          <p:cNvPicPr/>
          <p:nvPr/>
        </p:nvPicPr>
        <p:blipFill>
          <a:blip r:embed="rId14"/>
          <a:stretch>
            <a:fillRect/>
          </a:stretch>
        </p:blipFill>
        <p:spPr>
          <a:xfrm>
            <a:off x="0" y="0"/>
            <a:ext cx="9180000" cy="6879960"/>
          </a:xfrm>
          <a:prstGeom prst="rect">
            <a:avLst/>
          </a:prstGeom>
        </p:spPr>
      </p:pic>
      <p:sp>
        <p:nvSpPr>
          <p:cNvPr id="4" name="PlaceHolder 1"/>
          <p:cNvSpPr>
            <a:spLocks noGrp="1"/>
          </p:cNvSpPr>
          <p:nvPr>
            <p:ph type="title"/>
          </p:nvPr>
        </p:nvSpPr>
        <p:spPr>
          <a:xfrm>
            <a:off x="685800" y="2130480"/>
            <a:ext cx="7772040" cy="1469520"/>
          </a:xfrm>
          <a:prstGeom prst="rect">
            <a:avLst/>
          </a:prstGeom>
        </p:spPr>
        <p:txBody>
          <a:bodyPr lIns="90000" tIns="45000" rIns="90000" bIns="45000"/>
          <a:lstStyle/>
          <a:p>
            <a:pPr algn="ctr">
              <a:lnSpc>
                <a:spcPct val="100000"/>
              </a:lnSpc>
            </a:pPr>
            <a:r>
              <a:rPr lang="en-US" sz="4400">
                <a:solidFill>
                  <a:srgbClr val="000000"/>
                </a:solidFill>
                <a:latin typeface="Times New Roman"/>
              </a:rPr>
              <a:t>Click to edit the title text formatClick to edit Master title style</a:t>
            </a:r>
            <a:endParaRPr/>
          </a:p>
        </p:txBody>
      </p:sp>
      <p:sp>
        <p:nvSpPr>
          <p:cNvPr id="2" name="PlaceHolder 2"/>
          <p:cNvSpPr>
            <a:spLocks noGrp="1"/>
          </p:cNvSpPr>
          <p:nvPr>
            <p:ph type="body"/>
          </p:nvPr>
        </p:nvSpPr>
        <p:spPr>
          <a:xfrm>
            <a:off x="457200" y="1604520"/>
            <a:ext cx="8046360" cy="3977280"/>
          </a:xfrm>
          <a:prstGeom prst="rect">
            <a:avLst/>
          </a:prstGeom>
        </p:spPr>
        <p:txBody>
          <a:bodyPr wrap="none" lIns="0" tIns="0" rIns="0" bIns="0"/>
          <a:lstStyle/>
          <a:p>
            <a:pPr>
              <a:buSzPct val="45000"/>
              <a:buFont typeface="StarSymbol"/>
              <a:buChar char=""/>
            </a:pPr>
            <a:r>
              <a:rPr lang="en-US"/>
              <a:t>Click to edit the outline text format</a:t>
            </a:r>
            <a:endParaRPr/>
          </a:p>
          <a:p>
            <a:pPr lvl="1">
              <a:buSzPct val="75000"/>
              <a:buFont typeface="StarSymbol"/>
              <a:buChar char=""/>
            </a:pPr>
            <a:r>
              <a:rPr lang="en-US"/>
              <a:t>Second Outline Level</a:t>
            </a:r>
            <a:endParaRPr/>
          </a:p>
          <a:p>
            <a:pPr lvl="2">
              <a:buSzPct val="45000"/>
              <a:buFont typeface="StarSymbol"/>
              <a:buChar char=""/>
            </a:pPr>
            <a:r>
              <a:rPr lang="en-US"/>
              <a:t>Third Outline Level</a:t>
            </a:r>
            <a:endParaRPr/>
          </a:p>
          <a:p>
            <a:pPr lvl="3">
              <a:buSzPct val="75000"/>
              <a:buFont typeface="StarSymbol"/>
              <a:buChar char=""/>
            </a:pPr>
            <a:r>
              <a:rPr lang="en-US"/>
              <a:t>Fourth Outline Level</a:t>
            </a:r>
            <a:endParaRPr/>
          </a:p>
          <a:p>
            <a:pPr lvl="4">
              <a:buSzPct val="45000"/>
              <a:buFont typeface="StarSymbol"/>
              <a:buChar char=""/>
            </a:pPr>
            <a:r>
              <a:rPr lang="en-US"/>
              <a:t>Fifth Outline Level</a:t>
            </a:r>
            <a:endParaRPr/>
          </a:p>
          <a:p>
            <a:pPr lvl="5">
              <a:buSzPct val="45000"/>
              <a:buFont typeface="StarSymbol"/>
              <a:buChar char=""/>
            </a:pPr>
            <a:r>
              <a:rPr lang="en-US"/>
              <a:t>Sixth Outline Level</a:t>
            </a:r>
            <a:endParaRPr/>
          </a:p>
          <a:p>
            <a:pPr lvl="6">
              <a:buSzPct val="45000"/>
              <a:buFont typeface="StarSymbol"/>
              <a:buChar char=""/>
            </a:pPr>
            <a:r>
              <a:rPr lang="en-US"/>
              <a:t>Seventh Outline Level</a:t>
            </a:r>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5" name="Picture 7"/>
          <p:cNvPicPr/>
          <p:nvPr/>
        </p:nvPicPr>
        <p:blipFill>
          <a:blip r:embed="rId14"/>
          <a:stretch>
            <a:fillRect/>
          </a:stretch>
        </p:blipFill>
        <p:spPr>
          <a:xfrm>
            <a:off x="0" y="0"/>
            <a:ext cx="9180000" cy="6879960"/>
          </a:xfrm>
          <a:prstGeom prst="rect">
            <a:avLst/>
          </a:prstGeom>
        </p:spPr>
      </p:pic>
      <p:sp>
        <p:nvSpPr>
          <p:cNvPr id="36" name="PlaceHolder 1"/>
          <p:cNvSpPr>
            <a:spLocks noGrp="1"/>
          </p:cNvSpPr>
          <p:nvPr>
            <p:ph type="title"/>
          </p:nvPr>
        </p:nvSpPr>
        <p:spPr>
          <a:xfrm>
            <a:off x="457200" y="274680"/>
            <a:ext cx="8229240" cy="1142640"/>
          </a:xfrm>
          <a:prstGeom prst="rect">
            <a:avLst/>
          </a:prstGeom>
        </p:spPr>
        <p:txBody>
          <a:bodyPr lIns="90000" tIns="45000" rIns="90000" bIns="45000"/>
          <a:lstStyle/>
          <a:p>
            <a:pPr algn="ctr">
              <a:lnSpc>
                <a:spcPct val="100000"/>
              </a:lnSpc>
            </a:pPr>
            <a:r>
              <a:rPr lang="en-US" sz="4400">
                <a:solidFill>
                  <a:srgbClr val="000000"/>
                </a:solidFill>
                <a:latin typeface="Times New Roman"/>
              </a:rPr>
              <a:t>Click to edit the title text formatClick to edit Master title style</a:t>
            </a:r>
            <a:endParaRPr/>
          </a:p>
        </p:txBody>
      </p:sp>
      <p:sp>
        <p:nvSpPr>
          <p:cNvPr id="37" name="PlaceHolder 2"/>
          <p:cNvSpPr>
            <a:spLocks noGrp="1"/>
          </p:cNvSpPr>
          <p:nvPr>
            <p:ph type="body"/>
          </p:nvPr>
        </p:nvSpPr>
        <p:spPr>
          <a:xfrm>
            <a:off x="457200" y="1604520"/>
            <a:ext cx="8046360" cy="3977280"/>
          </a:xfrm>
          <a:prstGeom prst="rect">
            <a:avLst/>
          </a:prstGeom>
        </p:spPr>
        <p:txBody>
          <a:bodyPr wrap="none" lIns="0" tIns="0" rIns="0" bIns="0"/>
          <a:lstStyle/>
          <a:p>
            <a:pPr>
              <a:buSzPct val="45000"/>
              <a:buFont typeface="StarSymbol"/>
              <a:buChar char=""/>
            </a:pPr>
            <a:r>
              <a:rPr lang="en-US"/>
              <a:t>Click to edit the outline text format</a:t>
            </a:r>
            <a:endParaRPr/>
          </a:p>
          <a:p>
            <a:pPr lvl="1">
              <a:buSzPct val="75000"/>
              <a:buFont typeface="StarSymbol"/>
              <a:buChar char=""/>
            </a:pPr>
            <a:r>
              <a:rPr lang="en-US"/>
              <a:t>Second Outline Level</a:t>
            </a:r>
            <a:endParaRPr/>
          </a:p>
          <a:p>
            <a:pPr lvl="2">
              <a:buSzPct val="45000"/>
              <a:buFont typeface="StarSymbol"/>
              <a:buChar char=""/>
            </a:pPr>
            <a:r>
              <a:rPr lang="en-US"/>
              <a:t>Third Outline Level</a:t>
            </a:r>
            <a:endParaRPr/>
          </a:p>
          <a:p>
            <a:pPr lvl="3">
              <a:buSzPct val="75000"/>
              <a:buFont typeface="StarSymbol"/>
              <a:buChar char=""/>
            </a:pPr>
            <a:r>
              <a:rPr lang="en-US"/>
              <a:t>Fourth Outline Level</a:t>
            </a:r>
            <a:endParaRPr/>
          </a:p>
          <a:p>
            <a:pPr lvl="4">
              <a:buSzPct val="45000"/>
              <a:buFont typeface="StarSymbol"/>
              <a:buChar char=""/>
            </a:pPr>
            <a:r>
              <a:rPr lang="en-US"/>
              <a:t>Fifth Outline Level</a:t>
            </a:r>
            <a:endParaRPr/>
          </a:p>
          <a:p>
            <a:pPr lvl="5">
              <a:buSzPct val="45000"/>
              <a:buFont typeface="StarSymbol"/>
              <a:buChar char=""/>
            </a:pPr>
            <a:r>
              <a:rPr lang="en-US"/>
              <a:t>Sixth Outline Level</a:t>
            </a:r>
            <a:endParaRPr/>
          </a:p>
          <a:p>
            <a:pPr lvl="6">
              <a:buSzPct val="45000"/>
              <a:buFont typeface="StarSymbol"/>
              <a:buChar char=""/>
            </a:pPr>
            <a:r>
              <a:rPr lang="en-US"/>
              <a:t>Seventh Outline Level</a:t>
            </a:r>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70" name="Picture 7"/>
          <p:cNvPicPr/>
          <p:nvPr/>
        </p:nvPicPr>
        <p:blipFill>
          <a:blip r:embed="rId14"/>
          <a:stretch>
            <a:fillRect/>
          </a:stretch>
        </p:blipFill>
        <p:spPr>
          <a:xfrm>
            <a:off x="0" y="0"/>
            <a:ext cx="9180000" cy="6879960"/>
          </a:xfrm>
          <a:prstGeom prst="rect">
            <a:avLst/>
          </a:prstGeom>
        </p:spPr>
      </p:pic>
      <p:sp>
        <p:nvSpPr>
          <p:cNvPr id="71" name="PlaceHolder 1"/>
          <p:cNvSpPr>
            <a:spLocks noGrp="1"/>
          </p:cNvSpPr>
          <p:nvPr>
            <p:ph type="title"/>
          </p:nvPr>
        </p:nvSpPr>
        <p:spPr>
          <a:xfrm>
            <a:off x="457200" y="274680"/>
            <a:ext cx="8229240" cy="1142640"/>
          </a:xfrm>
          <a:prstGeom prst="rect">
            <a:avLst/>
          </a:prstGeom>
        </p:spPr>
        <p:txBody>
          <a:bodyPr lIns="90000" tIns="45000" rIns="90000" bIns="45000"/>
          <a:lstStyle/>
          <a:p>
            <a:pPr algn="ctr">
              <a:lnSpc>
                <a:spcPct val="100000"/>
              </a:lnSpc>
            </a:pPr>
            <a:r>
              <a:rPr lang="en-US" sz="4400">
                <a:solidFill>
                  <a:srgbClr val="000000"/>
                </a:solidFill>
                <a:latin typeface="Times New Roman"/>
              </a:rPr>
              <a:t>Click to edit the title text formatClick to edit Master title style</a:t>
            </a:r>
            <a:endParaRPr/>
          </a:p>
        </p:txBody>
      </p:sp>
      <p:sp>
        <p:nvSpPr>
          <p:cNvPr id="72" name="PlaceHolder 2"/>
          <p:cNvSpPr>
            <a:spLocks noGrp="1"/>
          </p:cNvSpPr>
          <p:nvPr>
            <p:ph type="body"/>
          </p:nvPr>
        </p:nvSpPr>
        <p:spPr>
          <a:xfrm>
            <a:off x="457200" y="1600200"/>
            <a:ext cx="8229240" cy="4525560"/>
          </a:xfrm>
          <a:prstGeom prst="rect">
            <a:avLst/>
          </a:prstGeom>
        </p:spPr>
        <p:txBody>
          <a:bodyPr lIns="90000" tIns="45000" rIns="90000" bIns="45000"/>
          <a:lstStyle/>
          <a:p>
            <a:pPr>
              <a:buSzPct val="45000"/>
              <a:buFont typeface="StarSymbol"/>
              <a:buChar char=""/>
            </a:pPr>
            <a:r>
              <a:rPr lang="en-US" sz="3200">
                <a:solidFill>
                  <a:srgbClr val="000000"/>
                </a:solidFill>
                <a:latin typeface="Times New Roman"/>
              </a:rPr>
              <a:t>Click to edit the outline text format</a:t>
            </a:r>
            <a:endParaRPr/>
          </a:p>
          <a:p>
            <a:pPr lvl="1">
              <a:buSzPct val="75000"/>
              <a:buFont typeface="StarSymbol"/>
              <a:buChar char=""/>
            </a:pPr>
            <a:r>
              <a:rPr lang="en-US" sz="3200">
                <a:solidFill>
                  <a:srgbClr val="000000"/>
                </a:solidFill>
                <a:latin typeface="Times New Roman"/>
              </a:rPr>
              <a:t>Second Outline Level</a:t>
            </a:r>
            <a:endParaRPr/>
          </a:p>
          <a:p>
            <a:pPr lvl="2">
              <a:buSzPct val="45000"/>
              <a:buFont typeface="StarSymbol"/>
              <a:buChar char=""/>
            </a:pPr>
            <a:r>
              <a:rPr lang="en-US" sz="3200">
                <a:solidFill>
                  <a:srgbClr val="000000"/>
                </a:solidFill>
                <a:latin typeface="Times New Roman"/>
              </a:rPr>
              <a:t>Third Outline Level</a:t>
            </a:r>
            <a:endParaRPr/>
          </a:p>
          <a:p>
            <a:pPr lvl="3">
              <a:buSzPct val="75000"/>
              <a:buFont typeface="StarSymbol"/>
              <a:buChar char=""/>
            </a:pPr>
            <a:r>
              <a:rPr lang="en-US" sz="3200">
                <a:solidFill>
                  <a:srgbClr val="000000"/>
                </a:solidFill>
                <a:latin typeface="Times New Roman"/>
              </a:rPr>
              <a:t>Fourth Outline Level</a:t>
            </a:r>
            <a:endParaRPr/>
          </a:p>
          <a:p>
            <a:pPr lvl="4">
              <a:buSzPct val="45000"/>
              <a:buFont typeface="StarSymbol"/>
              <a:buChar char=""/>
            </a:pPr>
            <a:r>
              <a:rPr lang="en-US" sz="3200">
                <a:solidFill>
                  <a:srgbClr val="000000"/>
                </a:solidFill>
                <a:latin typeface="Times New Roman"/>
              </a:rPr>
              <a:t>Fifth Outline Level</a:t>
            </a:r>
            <a:endParaRPr/>
          </a:p>
          <a:p>
            <a:pPr lvl="5">
              <a:buSzPct val="45000"/>
              <a:buFont typeface="StarSymbol"/>
              <a:buChar char=""/>
            </a:pPr>
            <a:r>
              <a:rPr lang="en-US" sz="3200">
                <a:solidFill>
                  <a:srgbClr val="000000"/>
                </a:solidFill>
                <a:latin typeface="Times New Roman"/>
              </a:rPr>
              <a:t>Sixth Outline Level</a:t>
            </a:r>
            <a:endParaRPr/>
          </a:p>
          <a:p>
            <a:pPr>
              <a:lnSpc>
                <a:spcPct val="100000"/>
              </a:lnSpc>
              <a:buFont typeface="StarSymbol"/>
              <a:buChar char=""/>
            </a:pPr>
            <a:r>
              <a:rPr lang="en-US" sz="3200">
                <a:solidFill>
                  <a:srgbClr val="000000"/>
                </a:solidFill>
                <a:latin typeface="Times New Roman"/>
              </a:rPr>
              <a:t>Seventh Outline LevelClick to edit Master text styles</a:t>
            </a:r>
            <a:endParaRPr/>
          </a:p>
          <a:p>
            <a:pPr lvl="1">
              <a:lnSpc>
                <a:spcPct val="100000"/>
              </a:lnSpc>
              <a:buFont typeface="StarSymbol"/>
              <a:buChar char=""/>
            </a:pPr>
            <a:r>
              <a:rPr lang="en-US" sz="2800">
                <a:solidFill>
                  <a:srgbClr val="000000"/>
                </a:solidFill>
                <a:latin typeface="Times New Roman"/>
              </a:rPr>
              <a:t>Second level</a:t>
            </a:r>
            <a:endParaRPr/>
          </a:p>
          <a:p>
            <a:pPr lvl="2">
              <a:lnSpc>
                <a:spcPct val="100000"/>
              </a:lnSpc>
              <a:buFont typeface="StarSymbol"/>
              <a:buChar char=""/>
            </a:pPr>
            <a:r>
              <a:rPr lang="en-US" sz="2400">
                <a:solidFill>
                  <a:srgbClr val="000000"/>
                </a:solidFill>
                <a:latin typeface="Times New Roman"/>
              </a:rPr>
              <a:t>Third level</a:t>
            </a:r>
            <a:endParaRPr/>
          </a:p>
          <a:p>
            <a:pPr lvl="3">
              <a:lnSpc>
                <a:spcPct val="100000"/>
              </a:lnSpc>
              <a:buFont typeface="StarSymbol"/>
              <a:buChar char=""/>
            </a:pPr>
            <a:r>
              <a:rPr lang="en-US" sz="2000">
                <a:solidFill>
                  <a:srgbClr val="000000"/>
                </a:solidFill>
                <a:latin typeface="Times New Roman"/>
              </a:rPr>
              <a:t>Fourth level</a:t>
            </a:r>
            <a:endParaRPr/>
          </a:p>
          <a:p>
            <a:pPr lvl="4">
              <a:lnSpc>
                <a:spcPct val="100000"/>
              </a:lnSpc>
              <a:buFont typeface="StarSymbol"/>
              <a:buChar char="»"/>
            </a:pPr>
            <a:r>
              <a:rPr lang="en-US" sz="2000">
                <a:solidFill>
                  <a:srgbClr val="000000"/>
                </a:solidFill>
                <a:latin typeface="Times New Roman"/>
              </a:rPr>
              <a:t>Fifth level</a:t>
            </a:r>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5" name="Picture 7"/>
          <p:cNvPicPr/>
          <p:nvPr/>
        </p:nvPicPr>
        <p:blipFill>
          <a:blip r:embed="rId14"/>
          <a:stretch>
            <a:fillRect/>
          </a:stretch>
        </p:blipFill>
        <p:spPr>
          <a:xfrm>
            <a:off x="0" y="0"/>
            <a:ext cx="9180000" cy="6879960"/>
          </a:xfrm>
          <a:prstGeom prst="rect">
            <a:avLst/>
          </a:prstGeom>
        </p:spPr>
      </p:pic>
      <p:sp>
        <p:nvSpPr>
          <p:cNvPr id="106" name="PlaceHolder 1"/>
          <p:cNvSpPr>
            <a:spLocks noGrp="1"/>
          </p:cNvSpPr>
          <p:nvPr>
            <p:ph type="title"/>
          </p:nvPr>
        </p:nvSpPr>
        <p:spPr>
          <a:xfrm>
            <a:off x="457200" y="274680"/>
            <a:ext cx="8229240" cy="1142640"/>
          </a:xfrm>
          <a:prstGeom prst="rect">
            <a:avLst/>
          </a:prstGeom>
        </p:spPr>
        <p:txBody>
          <a:bodyPr lIns="90000" tIns="45000" rIns="90000" bIns="45000"/>
          <a:lstStyle/>
          <a:p>
            <a:pPr algn="ctr">
              <a:lnSpc>
                <a:spcPct val="100000"/>
              </a:lnSpc>
            </a:pPr>
            <a:r>
              <a:rPr lang="en-US" sz="4400">
                <a:solidFill>
                  <a:srgbClr val="000000"/>
                </a:solidFill>
                <a:latin typeface="Times New Roman"/>
              </a:rPr>
              <a:t>Click to edit the title text formatClick to edit Master title style</a:t>
            </a:r>
            <a:endParaRPr/>
          </a:p>
        </p:txBody>
      </p:sp>
      <p:sp>
        <p:nvSpPr>
          <p:cNvPr id="107" name="PlaceHolder 2"/>
          <p:cNvSpPr>
            <a:spLocks noGrp="1"/>
          </p:cNvSpPr>
          <p:nvPr>
            <p:ph type="body"/>
          </p:nvPr>
        </p:nvSpPr>
        <p:spPr>
          <a:xfrm>
            <a:off x="457200" y="1600200"/>
            <a:ext cx="4038120" cy="4525560"/>
          </a:xfrm>
          <a:prstGeom prst="rect">
            <a:avLst/>
          </a:prstGeom>
        </p:spPr>
        <p:txBody>
          <a:bodyPr lIns="90000" tIns="45000" rIns="90000" bIns="45000"/>
          <a:lstStyle/>
          <a:p>
            <a:pPr>
              <a:buSzPct val="45000"/>
              <a:buFont typeface="StarSymbol"/>
              <a:buChar char=""/>
            </a:pPr>
            <a:r>
              <a:rPr lang="en-US" sz="2800">
                <a:solidFill>
                  <a:srgbClr val="000000"/>
                </a:solidFill>
                <a:latin typeface="Times New Roman"/>
              </a:rPr>
              <a:t>Click to edit the outline text format</a:t>
            </a:r>
            <a:endParaRPr/>
          </a:p>
          <a:p>
            <a:pPr lvl="1">
              <a:buSzPct val="75000"/>
              <a:buFont typeface="StarSymbol"/>
              <a:buChar char=""/>
            </a:pPr>
            <a:r>
              <a:rPr lang="en-US" sz="2800">
                <a:solidFill>
                  <a:srgbClr val="000000"/>
                </a:solidFill>
                <a:latin typeface="Times New Roman"/>
              </a:rPr>
              <a:t>Second Outline Level</a:t>
            </a:r>
            <a:endParaRPr/>
          </a:p>
          <a:p>
            <a:pPr lvl="2">
              <a:buSzPct val="45000"/>
              <a:buFont typeface="StarSymbol"/>
              <a:buChar char=""/>
            </a:pPr>
            <a:r>
              <a:rPr lang="en-US" sz="2800">
                <a:solidFill>
                  <a:srgbClr val="000000"/>
                </a:solidFill>
                <a:latin typeface="Times New Roman"/>
              </a:rPr>
              <a:t>Third Outline Level</a:t>
            </a:r>
            <a:endParaRPr/>
          </a:p>
          <a:p>
            <a:pPr lvl="3">
              <a:buSzPct val="75000"/>
              <a:buFont typeface="StarSymbol"/>
              <a:buChar char=""/>
            </a:pPr>
            <a:r>
              <a:rPr lang="en-US" sz="2800">
                <a:solidFill>
                  <a:srgbClr val="000000"/>
                </a:solidFill>
                <a:latin typeface="Times New Roman"/>
              </a:rPr>
              <a:t>Fourth Outline Level</a:t>
            </a:r>
            <a:endParaRPr/>
          </a:p>
          <a:p>
            <a:pPr lvl="4">
              <a:buSzPct val="45000"/>
              <a:buFont typeface="StarSymbol"/>
              <a:buChar char=""/>
            </a:pPr>
            <a:r>
              <a:rPr lang="en-US" sz="2800">
                <a:solidFill>
                  <a:srgbClr val="000000"/>
                </a:solidFill>
                <a:latin typeface="Times New Roman"/>
              </a:rPr>
              <a:t>Fifth Outline Level</a:t>
            </a:r>
            <a:endParaRPr/>
          </a:p>
          <a:p>
            <a:pPr lvl="5">
              <a:buSzPct val="45000"/>
              <a:buFont typeface="StarSymbol"/>
              <a:buChar char=""/>
            </a:pPr>
            <a:r>
              <a:rPr lang="en-US" sz="2800">
                <a:solidFill>
                  <a:srgbClr val="000000"/>
                </a:solidFill>
                <a:latin typeface="Times New Roman"/>
              </a:rPr>
              <a:t>Sixth Outline Level</a:t>
            </a:r>
            <a:endParaRPr/>
          </a:p>
          <a:p>
            <a:pPr>
              <a:lnSpc>
                <a:spcPct val="100000"/>
              </a:lnSpc>
              <a:buFont typeface="StarSymbol"/>
              <a:buChar char=""/>
            </a:pPr>
            <a:r>
              <a:rPr lang="en-US" sz="2800">
                <a:solidFill>
                  <a:srgbClr val="000000"/>
                </a:solidFill>
                <a:latin typeface="Times New Roman"/>
              </a:rPr>
              <a:t>Seventh Outline LevelClick to edit Master text styles</a:t>
            </a:r>
            <a:endParaRPr/>
          </a:p>
          <a:p>
            <a:pPr lvl="1">
              <a:lnSpc>
                <a:spcPct val="100000"/>
              </a:lnSpc>
              <a:buFont typeface="StarSymbol"/>
              <a:buChar char=""/>
            </a:pPr>
            <a:r>
              <a:rPr lang="en-US" sz="2400">
                <a:solidFill>
                  <a:srgbClr val="000000"/>
                </a:solidFill>
                <a:latin typeface="Times New Roman"/>
              </a:rPr>
              <a:t>Second level</a:t>
            </a:r>
            <a:endParaRPr/>
          </a:p>
          <a:p>
            <a:pPr lvl="2">
              <a:lnSpc>
                <a:spcPct val="100000"/>
              </a:lnSpc>
              <a:buFont typeface="StarSymbol"/>
              <a:buChar char=""/>
            </a:pPr>
            <a:r>
              <a:rPr lang="en-US" sz="2000">
                <a:solidFill>
                  <a:srgbClr val="000000"/>
                </a:solidFill>
                <a:latin typeface="Times New Roman"/>
              </a:rPr>
              <a:t>Third level</a:t>
            </a:r>
            <a:endParaRPr/>
          </a:p>
          <a:p>
            <a:pPr lvl="3">
              <a:lnSpc>
                <a:spcPct val="100000"/>
              </a:lnSpc>
              <a:buFont typeface="StarSymbol"/>
              <a:buChar char=""/>
            </a:pPr>
            <a:r>
              <a:rPr lang="en-US">
                <a:solidFill>
                  <a:srgbClr val="000000"/>
                </a:solidFill>
                <a:latin typeface="Times New Roman"/>
              </a:rPr>
              <a:t>Fourth level</a:t>
            </a:r>
            <a:endParaRPr/>
          </a:p>
          <a:p>
            <a:pPr lvl="4">
              <a:lnSpc>
                <a:spcPct val="100000"/>
              </a:lnSpc>
              <a:buFont typeface="StarSymbol"/>
              <a:buChar char="»"/>
            </a:pPr>
            <a:r>
              <a:rPr lang="en-US">
                <a:solidFill>
                  <a:srgbClr val="000000"/>
                </a:solidFill>
                <a:latin typeface="Times New Roman"/>
              </a:rPr>
              <a:t>Fifth level</a:t>
            </a:r>
            <a:endParaRPr/>
          </a:p>
        </p:txBody>
      </p:sp>
      <p:sp>
        <p:nvSpPr>
          <p:cNvPr id="108" name="PlaceHolder 3"/>
          <p:cNvSpPr>
            <a:spLocks noGrp="1"/>
          </p:cNvSpPr>
          <p:nvPr>
            <p:ph type="body"/>
          </p:nvPr>
        </p:nvSpPr>
        <p:spPr>
          <a:xfrm>
            <a:off x="4648320" y="1600200"/>
            <a:ext cx="4038120" cy="4525560"/>
          </a:xfrm>
          <a:prstGeom prst="rect">
            <a:avLst/>
          </a:prstGeom>
        </p:spPr>
        <p:txBody>
          <a:bodyPr lIns="90000" tIns="45000" rIns="90000" bIns="45000"/>
          <a:lstStyle/>
          <a:p>
            <a:pPr>
              <a:buSzPct val="45000"/>
              <a:buFont typeface="StarSymbol"/>
              <a:buChar char=""/>
            </a:pPr>
            <a:r>
              <a:rPr lang="en-US" sz="2800">
                <a:solidFill>
                  <a:srgbClr val="000000"/>
                </a:solidFill>
                <a:latin typeface="Times New Roman"/>
              </a:rPr>
              <a:t>Click to edit the outline text format</a:t>
            </a:r>
            <a:endParaRPr/>
          </a:p>
          <a:p>
            <a:pPr lvl="1">
              <a:buSzPct val="75000"/>
              <a:buFont typeface="StarSymbol"/>
              <a:buChar char=""/>
            </a:pPr>
            <a:r>
              <a:rPr lang="en-US" sz="2800">
                <a:solidFill>
                  <a:srgbClr val="000000"/>
                </a:solidFill>
                <a:latin typeface="Times New Roman"/>
              </a:rPr>
              <a:t>Second Outline Level</a:t>
            </a:r>
            <a:endParaRPr/>
          </a:p>
          <a:p>
            <a:pPr lvl="2">
              <a:buSzPct val="45000"/>
              <a:buFont typeface="StarSymbol"/>
              <a:buChar char=""/>
            </a:pPr>
            <a:r>
              <a:rPr lang="en-US" sz="2800">
                <a:solidFill>
                  <a:srgbClr val="000000"/>
                </a:solidFill>
                <a:latin typeface="Times New Roman"/>
              </a:rPr>
              <a:t>Third Outline Level</a:t>
            </a:r>
            <a:endParaRPr/>
          </a:p>
          <a:p>
            <a:pPr lvl="3">
              <a:buSzPct val="75000"/>
              <a:buFont typeface="StarSymbol"/>
              <a:buChar char=""/>
            </a:pPr>
            <a:r>
              <a:rPr lang="en-US" sz="2800">
                <a:solidFill>
                  <a:srgbClr val="000000"/>
                </a:solidFill>
                <a:latin typeface="Times New Roman"/>
              </a:rPr>
              <a:t>Fourth Outline Level</a:t>
            </a:r>
            <a:endParaRPr/>
          </a:p>
          <a:p>
            <a:pPr lvl="4">
              <a:buSzPct val="45000"/>
              <a:buFont typeface="StarSymbol"/>
              <a:buChar char=""/>
            </a:pPr>
            <a:r>
              <a:rPr lang="en-US" sz="2800">
                <a:solidFill>
                  <a:srgbClr val="000000"/>
                </a:solidFill>
                <a:latin typeface="Times New Roman"/>
              </a:rPr>
              <a:t>Fifth Outline Level</a:t>
            </a:r>
            <a:endParaRPr/>
          </a:p>
          <a:p>
            <a:pPr lvl="5">
              <a:buSzPct val="45000"/>
              <a:buFont typeface="StarSymbol"/>
              <a:buChar char=""/>
            </a:pPr>
            <a:r>
              <a:rPr lang="en-US" sz="2800">
                <a:solidFill>
                  <a:srgbClr val="000000"/>
                </a:solidFill>
                <a:latin typeface="Times New Roman"/>
              </a:rPr>
              <a:t>Sixth Outline Level</a:t>
            </a:r>
            <a:endParaRPr/>
          </a:p>
          <a:p>
            <a:pPr>
              <a:lnSpc>
                <a:spcPct val="100000"/>
              </a:lnSpc>
              <a:buFont typeface="StarSymbol"/>
              <a:buChar char=""/>
            </a:pPr>
            <a:r>
              <a:rPr lang="en-US" sz="2800">
                <a:solidFill>
                  <a:srgbClr val="000000"/>
                </a:solidFill>
                <a:latin typeface="Times New Roman"/>
              </a:rPr>
              <a:t>Seventh Outline LevelClick to edit Master text styles</a:t>
            </a:r>
            <a:endParaRPr/>
          </a:p>
          <a:p>
            <a:pPr lvl="1">
              <a:lnSpc>
                <a:spcPct val="100000"/>
              </a:lnSpc>
              <a:buFont typeface="StarSymbol"/>
              <a:buChar char=""/>
            </a:pPr>
            <a:r>
              <a:rPr lang="en-US" sz="2400">
                <a:solidFill>
                  <a:srgbClr val="000000"/>
                </a:solidFill>
                <a:latin typeface="Times New Roman"/>
              </a:rPr>
              <a:t>Second level</a:t>
            </a:r>
            <a:endParaRPr/>
          </a:p>
          <a:p>
            <a:pPr lvl="2">
              <a:lnSpc>
                <a:spcPct val="100000"/>
              </a:lnSpc>
              <a:buFont typeface="StarSymbol"/>
              <a:buChar char=""/>
            </a:pPr>
            <a:r>
              <a:rPr lang="en-US" sz="2000">
                <a:solidFill>
                  <a:srgbClr val="000000"/>
                </a:solidFill>
                <a:latin typeface="Times New Roman"/>
              </a:rPr>
              <a:t>Third level</a:t>
            </a:r>
            <a:endParaRPr/>
          </a:p>
          <a:p>
            <a:pPr lvl="3">
              <a:lnSpc>
                <a:spcPct val="100000"/>
              </a:lnSpc>
              <a:buFont typeface="StarSymbol"/>
              <a:buChar char=""/>
            </a:pPr>
            <a:r>
              <a:rPr lang="en-US">
                <a:solidFill>
                  <a:srgbClr val="000000"/>
                </a:solidFill>
                <a:latin typeface="Times New Roman"/>
              </a:rPr>
              <a:t>Fourth level</a:t>
            </a:r>
            <a:endParaRPr/>
          </a:p>
          <a:p>
            <a:pPr lvl="4">
              <a:lnSpc>
                <a:spcPct val="100000"/>
              </a:lnSpc>
              <a:buFont typeface="StarSymbol"/>
              <a:buChar char="»"/>
            </a:pPr>
            <a:r>
              <a:rPr lang="en-US">
                <a:solidFill>
                  <a:srgbClr val="000000"/>
                </a:solidFill>
                <a:latin typeface="Times New Roman"/>
              </a:rPr>
              <a:t>Fifth level</a:t>
            </a:r>
            <a:endParaRP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41" name="Picture 7"/>
          <p:cNvPicPr/>
          <p:nvPr/>
        </p:nvPicPr>
        <p:blipFill>
          <a:blip r:embed="rId14"/>
          <a:stretch>
            <a:fillRect/>
          </a:stretch>
        </p:blipFill>
        <p:spPr>
          <a:xfrm>
            <a:off x="0" y="0"/>
            <a:ext cx="9180000" cy="6879960"/>
          </a:xfrm>
          <a:prstGeom prst="rect">
            <a:avLst/>
          </a:prstGeom>
        </p:spPr>
      </p:pic>
      <p:sp>
        <p:nvSpPr>
          <p:cNvPr id="142" name="PlaceHolder 1"/>
          <p:cNvSpPr>
            <a:spLocks noGrp="1"/>
          </p:cNvSpPr>
          <p:nvPr>
            <p:ph type="title"/>
          </p:nvPr>
        </p:nvSpPr>
        <p:spPr>
          <a:xfrm>
            <a:off x="457200" y="273600"/>
            <a:ext cx="8229240" cy="1144800"/>
          </a:xfrm>
          <a:prstGeom prst="rect">
            <a:avLst/>
          </a:prstGeom>
        </p:spPr>
        <p:txBody>
          <a:bodyPr wrap="none" lIns="0" tIns="0" rIns="0" bIns="0" anchor="ctr"/>
          <a:lstStyle/>
          <a:p>
            <a:r>
              <a:rPr lang="en-US"/>
              <a:t>Click to edit the title text format</a:t>
            </a:r>
            <a:endParaRPr/>
          </a:p>
        </p:txBody>
      </p:sp>
      <p:sp>
        <p:nvSpPr>
          <p:cNvPr id="143" name="PlaceHolder 2"/>
          <p:cNvSpPr>
            <a:spLocks noGrp="1"/>
          </p:cNvSpPr>
          <p:nvPr>
            <p:ph type="body"/>
          </p:nvPr>
        </p:nvSpPr>
        <p:spPr>
          <a:xfrm>
            <a:off x="457200" y="1604520"/>
            <a:ext cx="8046360" cy="3977280"/>
          </a:xfrm>
          <a:prstGeom prst="rect">
            <a:avLst/>
          </a:prstGeom>
        </p:spPr>
        <p:txBody>
          <a:bodyPr wrap="none" lIns="0" tIns="0" rIns="0" bIns="0"/>
          <a:lstStyle/>
          <a:p>
            <a:pPr>
              <a:buSzPct val="45000"/>
              <a:buFont typeface="StarSymbol"/>
              <a:buChar char=""/>
            </a:pPr>
            <a:r>
              <a:rPr lang="en-US"/>
              <a:t>Click to edit the outline text format</a:t>
            </a:r>
            <a:endParaRPr/>
          </a:p>
          <a:p>
            <a:pPr lvl="1">
              <a:buSzPct val="75000"/>
              <a:buFont typeface="StarSymbol"/>
              <a:buChar char=""/>
            </a:pPr>
            <a:r>
              <a:rPr lang="en-US"/>
              <a:t>Second Outline Level</a:t>
            </a:r>
            <a:endParaRPr/>
          </a:p>
          <a:p>
            <a:pPr lvl="2">
              <a:buSzPct val="45000"/>
              <a:buFont typeface="StarSymbol"/>
              <a:buChar char=""/>
            </a:pPr>
            <a:r>
              <a:rPr lang="en-US"/>
              <a:t>Third Outline Level</a:t>
            </a:r>
            <a:endParaRPr/>
          </a:p>
          <a:p>
            <a:pPr lvl="3">
              <a:buSzPct val="75000"/>
              <a:buFont typeface="StarSymbol"/>
              <a:buChar char=""/>
            </a:pPr>
            <a:r>
              <a:rPr lang="en-US"/>
              <a:t>Fourth Outline Level</a:t>
            </a:r>
            <a:endParaRPr/>
          </a:p>
          <a:p>
            <a:pPr lvl="4">
              <a:buSzPct val="45000"/>
              <a:buFont typeface="StarSymbol"/>
              <a:buChar char=""/>
            </a:pPr>
            <a:r>
              <a:rPr lang="en-US"/>
              <a:t>Fifth Outline Level</a:t>
            </a:r>
            <a:endParaRPr/>
          </a:p>
          <a:p>
            <a:pPr lvl="5">
              <a:buSzPct val="45000"/>
              <a:buFont typeface="StarSymbol"/>
              <a:buChar char=""/>
            </a:pPr>
            <a:r>
              <a:rPr lang="en-US"/>
              <a:t>Sixth Outline Level</a:t>
            </a:r>
            <a:endParaRPr/>
          </a:p>
          <a:p>
            <a:pPr lvl="6">
              <a:buSzPct val="45000"/>
              <a:buFont typeface="StarSymbol"/>
              <a:buChar char=""/>
            </a:pPr>
            <a:r>
              <a:rPr lang="en-US"/>
              <a:t>Seventh Outline Level</a:t>
            </a:r>
            <a:endParaRP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7.xml"/><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TextShape 1"/>
          <p:cNvSpPr txBox="1"/>
          <p:nvPr/>
        </p:nvSpPr>
        <p:spPr>
          <a:xfrm>
            <a:off x="685800" y="922056"/>
            <a:ext cx="7772040" cy="3504960"/>
          </a:xfrm>
          <a:prstGeom prst="rect">
            <a:avLst/>
          </a:prstGeom>
        </p:spPr>
        <p:txBody>
          <a:bodyPr lIns="90000" tIns="45000" rIns="90000" bIns="45000"/>
          <a:lstStyle/>
          <a:p>
            <a:pPr algn="ctr">
              <a:lnSpc>
                <a:spcPct val="100000"/>
              </a:lnSpc>
            </a:pPr>
            <a:r>
              <a:rPr lang="en-US" sz="4800" dirty="0">
                <a:solidFill>
                  <a:srgbClr val="FFFF00"/>
                </a:solidFill>
                <a:latin typeface="Times New Roman"/>
              </a:rPr>
              <a:t>New Jersey State Police           
Firearms Identification Card</a:t>
            </a:r>
          </a:p>
          <a:p>
            <a:pPr algn="ctr">
              <a:lnSpc>
                <a:spcPct val="100000"/>
              </a:lnSpc>
            </a:pPr>
            <a:r>
              <a:rPr lang="en-US" sz="4800" dirty="0">
                <a:solidFill>
                  <a:srgbClr val="FFFF00"/>
                </a:solidFill>
                <a:latin typeface="Times New Roman"/>
              </a:rPr>
              <a:t>Safety &amp; Awareness </a:t>
            </a:r>
          </a:p>
          <a:p>
            <a:pPr algn="ctr">
              <a:lnSpc>
                <a:spcPct val="100000"/>
              </a:lnSpc>
            </a:pPr>
            <a:r>
              <a:rPr lang="en-US" sz="4800" i="1" dirty="0">
                <a:solidFill>
                  <a:srgbClr val="FFFF00"/>
                </a:solidFill>
                <a:latin typeface="Times New Roman"/>
              </a:rPr>
              <a:t>Interim Training</a:t>
            </a:r>
          </a:p>
          <a:p>
            <a:pPr algn="ctr">
              <a:lnSpc>
                <a:spcPct val="100000"/>
              </a:lnSpc>
            </a:pPr>
            <a:endParaRPr lang="en-US" sz="2400" b="1" u="sng" dirty="0">
              <a:solidFill>
                <a:srgbClr val="FFFF00"/>
              </a:solidFill>
            </a:endParaRPr>
          </a:p>
          <a:p>
            <a:pPr algn="ctr">
              <a:lnSpc>
                <a:spcPct val="100000"/>
              </a:lnSpc>
            </a:pPr>
            <a:endParaRPr lang="en-US" sz="2400" b="1" u="sng" dirty="0">
              <a:solidFill>
                <a:srgbClr val="FFFF00"/>
              </a:solidFill>
            </a:endParaRPr>
          </a:p>
          <a:p>
            <a:pPr algn="ctr">
              <a:lnSpc>
                <a:spcPct val="100000"/>
              </a:lnSpc>
            </a:pPr>
            <a:endParaRPr lang="en-US" sz="1600" b="1" u="sng" dirty="0">
              <a:solidFill>
                <a:srgbClr val="FFFF00"/>
              </a:solidFill>
            </a:endParaRPr>
          </a:p>
          <a:p>
            <a:pPr algn="ctr">
              <a:lnSpc>
                <a:spcPct val="100000"/>
              </a:lnSpc>
            </a:pPr>
            <a:endParaRPr lang="en-US" sz="1600" b="1" u="sng" dirty="0">
              <a:solidFill>
                <a:srgbClr val="FFFF00"/>
              </a:solidFill>
            </a:endParaRPr>
          </a:p>
        </p:txBody>
      </p:sp>
      <p:sp>
        <p:nvSpPr>
          <p:cNvPr id="177" name="TextShape 2"/>
          <p:cNvSpPr txBox="1"/>
          <p:nvPr/>
        </p:nvSpPr>
        <p:spPr>
          <a:xfrm>
            <a:off x="2593431" y="2473551"/>
            <a:ext cx="3956778" cy="2511069"/>
          </a:xfrm>
          <a:prstGeom prst="rect">
            <a:avLst/>
          </a:prstGeom>
        </p:spPr>
        <p:txBody>
          <a:bodyPr lIns="90000" tIns="45000" rIns="90000" bIns="45000"/>
          <a:lstStyle/>
          <a:p>
            <a:pPr algn="ctr">
              <a:lnSpc>
                <a:spcPct val="100000"/>
              </a:lnSpc>
            </a:pPr>
            <a:endParaRPr dirty="0"/>
          </a:p>
          <a:p>
            <a:pPr algn="ctr">
              <a:lnSpc>
                <a:spcPct val="100000"/>
              </a:lnSpc>
            </a:pPr>
            <a:endParaRPr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TextShape 1"/>
          <p:cNvSpPr txBox="1"/>
          <p:nvPr/>
        </p:nvSpPr>
        <p:spPr>
          <a:xfrm>
            <a:off x="457200" y="1371600"/>
            <a:ext cx="8229240" cy="2209320"/>
          </a:xfrm>
          <a:prstGeom prst="rect">
            <a:avLst/>
          </a:prstGeom>
        </p:spPr>
        <p:txBody>
          <a:bodyPr lIns="90000" tIns="45000" rIns="90000" bIns="45000"/>
          <a:lstStyle/>
          <a:p>
            <a:pPr algn="ctr">
              <a:lnSpc>
                <a:spcPct val="100000"/>
              </a:lnSpc>
            </a:pPr>
            <a:r>
              <a:rPr lang="en-US" sz="6000" b="1" dirty="0">
                <a:solidFill>
                  <a:srgbClr val="FFFF00"/>
                </a:solidFill>
                <a:latin typeface="Times New Roman"/>
              </a:rPr>
              <a:t>“The world is 360°. There is no down range.”</a:t>
            </a:r>
            <a:endParaRPr sz="6000"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TextShape 1"/>
          <p:cNvSpPr txBox="1"/>
          <p:nvPr/>
        </p:nvSpPr>
        <p:spPr>
          <a:xfrm>
            <a:off x="457200" y="274680"/>
            <a:ext cx="8229240" cy="1401480"/>
          </a:xfrm>
          <a:prstGeom prst="rect">
            <a:avLst/>
          </a:prstGeom>
        </p:spPr>
        <p:txBody>
          <a:bodyPr/>
          <a:lstStyle/>
          <a:p>
            <a:pPr algn="ctr">
              <a:lnSpc>
                <a:spcPct val="100000"/>
              </a:lnSpc>
            </a:pPr>
            <a:r>
              <a:rPr lang="en-US" sz="4000" b="1" dirty="0">
                <a:solidFill>
                  <a:srgbClr val="FFFF00"/>
                </a:solidFill>
                <a:latin typeface="Times New Roman"/>
              </a:rPr>
              <a:t>Safety</a:t>
            </a:r>
          </a:p>
          <a:p>
            <a:pPr algn="ctr">
              <a:lnSpc>
                <a:spcPct val="100000"/>
              </a:lnSpc>
            </a:pPr>
            <a:r>
              <a:rPr lang="en-US" sz="4000" dirty="0">
                <a:solidFill>
                  <a:srgbClr val="FFFF00"/>
                </a:solidFill>
                <a:latin typeface="Times New Roman"/>
              </a:rPr>
              <a:t>
</a:t>
            </a:r>
            <a:r>
              <a:rPr lang="en-US" sz="3600" b="1" i="1" dirty="0">
                <a:solidFill>
                  <a:srgbClr val="FFFF00"/>
                </a:solidFill>
                <a:latin typeface="Times New Roman"/>
              </a:rPr>
              <a:t>The best safety device is between your ears – think safety first at all times!</a:t>
            </a:r>
            <a:r>
              <a:rPr lang="en-US" sz="2000" i="1" dirty="0">
                <a:solidFill>
                  <a:srgbClr val="FFFF00"/>
                </a:solidFill>
                <a:latin typeface="Times New Roman"/>
              </a:rPr>
              <a:t>
</a:t>
            </a:r>
            <a:endParaRPr dirty="0"/>
          </a:p>
        </p:txBody>
      </p:sp>
      <p:sp>
        <p:nvSpPr>
          <p:cNvPr id="203" name="TextShape 2"/>
          <p:cNvSpPr txBox="1"/>
          <p:nvPr/>
        </p:nvSpPr>
        <p:spPr>
          <a:xfrm>
            <a:off x="457200" y="1981080"/>
            <a:ext cx="4038120" cy="4144680"/>
          </a:xfrm>
          <a:prstGeom prst="rect">
            <a:avLst/>
          </a:prstGeom>
        </p:spPr>
        <p:txBody>
          <a:bodyPr/>
          <a:lstStyle/>
          <a:p>
            <a:pPr algn="ctr">
              <a:lnSpc>
                <a:spcPct val="100000"/>
              </a:lnSpc>
            </a:pPr>
            <a:endParaRPr sz="4000" dirty="0"/>
          </a:p>
        </p:txBody>
      </p:sp>
      <p:sp>
        <p:nvSpPr>
          <p:cNvPr id="204" name="TextShape 3"/>
          <p:cNvSpPr txBox="1"/>
          <p:nvPr/>
        </p:nvSpPr>
        <p:spPr>
          <a:xfrm>
            <a:off x="4648320" y="1981080"/>
            <a:ext cx="4038120" cy="4144680"/>
          </a:xfrm>
          <a:prstGeom prst="rect">
            <a:avLst/>
          </a:prstGeom>
        </p:spPr>
        <p:txBody>
          <a:bodyPr/>
          <a:lstStyle/>
          <a:p>
            <a:pPr algn="ctr">
              <a:lnSpc>
                <a:spcPct val="100000"/>
              </a:lnSpc>
            </a:pPr>
            <a:endParaRPr sz="4000" dirty="0"/>
          </a:p>
        </p:txBody>
      </p:sp>
      <p:pic>
        <p:nvPicPr>
          <p:cNvPr id="205" name="Picture 7"/>
          <p:cNvPicPr/>
          <p:nvPr/>
        </p:nvPicPr>
        <p:blipFill>
          <a:blip r:embed="rId2"/>
          <a:stretch>
            <a:fillRect/>
          </a:stretch>
        </p:blipFill>
        <p:spPr>
          <a:xfrm>
            <a:off x="3009960" y="3315909"/>
            <a:ext cx="3123720" cy="213336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TextShape 1"/>
          <p:cNvSpPr txBox="1"/>
          <p:nvPr/>
        </p:nvSpPr>
        <p:spPr>
          <a:xfrm>
            <a:off x="457200" y="274680"/>
            <a:ext cx="8229240" cy="1142640"/>
          </a:xfrm>
          <a:prstGeom prst="rect">
            <a:avLst/>
          </a:prstGeom>
        </p:spPr>
        <p:txBody>
          <a:bodyPr lIns="90000" tIns="45000" rIns="90000" bIns="45000"/>
          <a:lstStyle/>
          <a:p>
            <a:pPr algn="ctr">
              <a:lnSpc>
                <a:spcPct val="100000"/>
              </a:lnSpc>
            </a:pPr>
            <a:r>
              <a:rPr lang="en-US" sz="4400" b="1" dirty="0">
                <a:solidFill>
                  <a:srgbClr val="FFFF00"/>
                </a:solidFill>
                <a:latin typeface="Times New Roman"/>
              </a:rPr>
              <a:t>Home Safety Guidelines</a:t>
            </a:r>
            <a:endParaRPr b="1" dirty="0"/>
          </a:p>
        </p:txBody>
      </p:sp>
      <p:sp>
        <p:nvSpPr>
          <p:cNvPr id="218" name="TextShape 2"/>
          <p:cNvSpPr txBox="1"/>
          <p:nvPr/>
        </p:nvSpPr>
        <p:spPr>
          <a:xfrm>
            <a:off x="457200" y="1278592"/>
            <a:ext cx="8229240" cy="4525560"/>
          </a:xfrm>
          <a:prstGeom prst="rect">
            <a:avLst/>
          </a:prstGeom>
        </p:spPr>
        <p:txBody>
          <a:bodyPr lIns="90000" tIns="45000" rIns="90000" bIns="45000"/>
          <a:lstStyle/>
          <a:p>
            <a:pPr marL="457200" indent="-457200">
              <a:lnSpc>
                <a:spcPct val="100000"/>
              </a:lnSpc>
              <a:buFont typeface="Wingdings" panose="05000000000000000000" pitchFamily="2" charset="2"/>
              <a:buChar char="§"/>
            </a:pPr>
            <a:r>
              <a:rPr lang="en-US" sz="2200" dirty="0">
                <a:solidFill>
                  <a:srgbClr val="FFFF00"/>
                </a:solidFill>
              </a:rPr>
              <a:t>All firearms should be </a:t>
            </a:r>
            <a:r>
              <a:rPr lang="en-US" sz="2200" b="1" i="1" dirty="0">
                <a:solidFill>
                  <a:srgbClr val="FFFF00"/>
                </a:solidFill>
              </a:rPr>
              <a:t>unloaded and made safe </a:t>
            </a:r>
            <a:r>
              <a:rPr lang="en-US" sz="2200" dirty="0">
                <a:solidFill>
                  <a:srgbClr val="FFFF00"/>
                </a:solidFill>
              </a:rPr>
              <a:t>prior to storage in a household</a:t>
            </a:r>
          </a:p>
          <a:p>
            <a:pPr marL="457200" indent="-457200">
              <a:lnSpc>
                <a:spcPct val="100000"/>
              </a:lnSpc>
              <a:buFont typeface="Wingdings" panose="05000000000000000000" pitchFamily="2" charset="2"/>
              <a:buChar char="§"/>
            </a:pPr>
            <a:r>
              <a:rPr lang="en-US" sz="2200" dirty="0">
                <a:solidFill>
                  <a:srgbClr val="FFFF00"/>
                </a:solidFill>
              </a:rPr>
              <a:t>Secure the firearm in a safe place (locked and unloaded), follow manufacturer guidelines on how to properly utilize the trigger lock device to render the weapon </a:t>
            </a:r>
            <a:r>
              <a:rPr lang="en-US" sz="2200" b="1" i="1" dirty="0">
                <a:solidFill>
                  <a:srgbClr val="FFFF00"/>
                </a:solidFill>
              </a:rPr>
              <a:t>inoperable</a:t>
            </a:r>
          </a:p>
          <a:p>
            <a:pPr marL="457200" indent="-457200">
              <a:lnSpc>
                <a:spcPct val="100000"/>
              </a:lnSpc>
              <a:buFont typeface="Wingdings" panose="05000000000000000000" pitchFamily="2" charset="2"/>
              <a:buChar char="§"/>
            </a:pPr>
            <a:r>
              <a:rPr lang="en-US" sz="2200" dirty="0">
                <a:solidFill>
                  <a:srgbClr val="FFFF00"/>
                </a:solidFill>
              </a:rPr>
              <a:t>Ensure that the ammunition and magazines are locked and secured in a </a:t>
            </a:r>
            <a:r>
              <a:rPr lang="en-US" sz="2200" b="1" i="1" dirty="0">
                <a:solidFill>
                  <a:srgbClr val="FFFF00"/>
                </a:solidFill>
              </a:rPr>
              <a:t>separate</a:t>
            </a:r>
            <a:r>
              <a:rPr lang="en-US" sz="2200" dirty="0">
                <a:solidFill>
                  <a:srgbClr val="FFFF00"/>
                </a:solidFill>
              </a:rPr>
              <a:t> location from the firearm</a:t>
            </a:r>
            <a:endParaRPr sz="2200" dirty="0"/>
          </a:p>
          <a:p>
            <a:pPr marL="457200" indent="-457200">
              <a:lnSpc>
                <a:spcPct val="100000"/>
              </a:lnSpc>
              <a:buFont typeface="Wingdings" panose="05000000000000000000" pitchFamily="2" charset="2"/>
              <a:buChar char="§"/>
            </a:pPr>
            <a:r>
              <a:rPr lang="en-US" sz="2200" dirty="0">
                <a:solidFill>
                  <a:srgbClr val="FFFF00"/>
                </a:solidFill>
              </a:rPr>
              <a:t>Educate your family as to its dangers</a:t>
            </a:r>
            <a:endParaRPr sz="2200" dirty="0"/>
          </a:p>
          <a:p>
            <a:pPr marL="457200" indent="-457200">
              <a:lnSpc>
                <a:spcPct val="100000"/>
              </a:lnSpc>
              <a:buFont typeface="Wingdings" panose="05000000000000000000" pitchFamily="2" charset="2"/>
              <a:buChar char="§"/>
            </a:pPr>
            <a:r>
              <a:rPr lang="en-US" sz="2200" b="1" dirty="0">
                <a:solidFill>
                  <a:srgbClr val="FFFF00"/>
                </a:solidFill>
              </a:rPr>
              <a:t>Do Not </a:t>
            </a:r>
            <a:r>
              <a:rPr lang="en-US" sz="2200" dirty="0">
                <a:solidFill>
                  <a:srgbClr val="FFFF00"/>
                </a:solidFill>
              </a:rPr>
              <a:t>show children how to load the weapon</a:t>
            </a:r>
            <a:endParaRPr sz="2200" dirty="0"/>
          </a:p>
          <a:p>
            <a:pPr marL="457200" indent="-457200">
              <a:lnSpc>
                <a:spcPct val="100000"/>
              </a:lnSpc>
              <a:buFont typeface="Wingdings" panose="05000000000000000000" pitchFamily="2" charset="2"/>
              <a:buChar char="§"/>
            </a:pPr>
            <a:r>
              <a:rPr lang="en-US" sz="2200" b="1" dirty="0">
                <a:solidFill>
                  <a:srgbClr val="FFFF00"/>
                </a:solidFill>
              </a:rPr>
              <a:t>Do Not</a:t>
            </a:r>
            <a:r>
              <a:rPr lang="en-US" sz="2200" dirty="0">
                <a:solidFill>
                  <a:srgbClr val="FFFF00"/>
                </a:solidFill>
              </a:rPr>
              <a:t> store firearm in an easy access area (under pillow, under mattress, in nightstand.  Should be kept in a locked container, drawer, or other location as far out of a child’s reach as possible)</a:t>
            </a:r>
            <a:endParaRPr sz="22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1923" y="5470793"/>
            <a:ext cx="1619794" cy="1202386"/>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TextShape 1"/>
          <p:cNvSpPr txBox="1"/>
          <p:nvPr/>
        </p:nvSpPr>
        <p:spPr>
          <a:xfrm>
            <a:off x="457200" y="274680"/>
            <a:ext cx="8229240" cy="1142640"/>
          </a:xfrm>
          <a:prstGeom prst="rect">
            <a:avLst/>
          </a:prstGeom>
        </p:spPr>
        <p:txBody>
          <a:bodyPr/>
          <a:lstStyle/>
          <a:p>
            <a:pPr algn="ctr">
              <a:lnSpc>
                <a:spcPct val="100000"/>
              </a:lnSpc>
            </a:pPr>
            <a:r>
              <a:rPr lang="en-US" sz="4000" b="1" dirty="0">
                <a:solidFill>
                  <a:srgbClr val="FFFF00"/>
                </a:solidFill>
                <a:latin typeface="Times New Roman"/>
              </a:rPr>
              <a:t>Home Safety Guidelines (continued)</a:t>
            </a:r>
            <a:endParaRPr sz="4000" b="1" dirty="0"/>
          </a:p>
        </p:txBody>
      </p:sp>
      <p:sp>
        <p:nvSpPr>
          <p:cNvPr id="220" name="TextShape 2"/>
          <p:cNvSpPr txBox="1"/>
          <p:nvPr/>
        </p:nvSpPr>
        <p:spPr>
          <a:xfrm>
            <a:off x="457200" y="1269274"/>
            <a:ext cx="8229240" cy="4525560"/>
          </a:xfrm>
          <a:prstGeom prst="rect">
            <a:avLst/>
          </a:prstGeom>
        </p:spPr>
        <p:txBody>
          <a:bodyPr/>
          <a:lstStyle/>
          <a:p>
            <a:pPr marL="800100" lvl="1" indent="-342900">
              <a:lnSpc>
                <a:spcPct val="100000"/>
              </a:lnSpc>
              <a:buFont typeface="Wingdings" panose="05000000000000000000" pitchFamily="2" charset="2"/>
              <a:buChar char="§"/>
            </a:pPr>
            <a:r>
              <a:rPr lang="en-US" sz="2400" dirty="0">
                <a:solidFill>
                  <a:srgbClr val="FFFF00"/>
                </a:solidFill>
                <a:latin typeface="Times New Roman"/>
              </a:rPr>
              <a:t>General guidelines are to render the weapon </a:t>
            </a:r>
            <a:r>
              <a:rPr lang="en-US" sz="2400" b="1" i="1" dirty="0">
                <a:solidFill>
                  <a:srgbClr val="FFFF00"/>
                </a:solidFill>
                <a:latin typeface="Times New Roman"/>
              </a:rPr>
              <a:t>inoperable </a:t>
            </a:r>
            <a:r>
              <a:rPr lang="en-US" sz="2400" dirty="0">
                <a:solidFill>
                  <a:srgbClr val="FFFF00"/>
                </a:solidFill>
                <a:latin typeface="Times New Roman"/>
              </a:rPr>
              <a:t>and </a:t>
            </a:r>
            <a:r>
              <a:rPr lang="en-US" sz="2400" b="1" i="1" dirty="0">
                <a:solidFill>
                  <a:srgbClr val="FFFF00"/>
                </a:solidFill>
                <a:latin typeface="Times New Roman"/>
              </a:rPr>
              <a:t>inaccessible</a:t>
            </a:r>
            <a:r>
              <a:rPr lang="en-US" sz="2400" dirty="0">
                <a:solidFill>
                  <a:srgbClr val="FFFF00"/>
                </a:solidFill>
                <a:latin typeface="Times New Roman"/>
              </a:rPr>
              <a:t> when storing them</a:t>
            </a:r>
          </a:p>
          <a:p>
            <a:pPr marL="800100" lvl="1" indent="-342900">
              <a:lnSpc>
                <a:spcPct val="100000"/>
              </a:lnSpc>
              <a:buFont typeface="Wingdings" panose="05000000000000000000" pitchFamily="2" charset="2"/>
              <a:buChar char="§"/>
            </a:pPr>
            <a:r>
              <a:rPr lang="en-US" sz="2400" dirty="0">
                <a:solidFill>
                  <a:srgbClr val="FFFF00"/>
                </a:solidFill>
                <a:latin typeface="Times New Roman"/>
              </a:rPr>
              <a:t>Children: (Have a plan on how to educate them and properly store the firearm and follow it)</a:t>
            </a:r>
          </a:p>
          <a:p>
            <a:pPr lvl="1">
              <a:lnSpc>
                <a:spcPct val="100000"/>
              </a:lnSpc>
            </a:pPr>
            <a:endParaRPr lang="en-US" sz="2400" dirty="0">
              <a:solidFill>
                <a:srgbClr val="FFFF00"/>
              </a:solidFill>
              <a:latin typeface="Times New Roman"/>
            </a:endParaRPr>
          </a:p>
          <a:p>
            <a:pPr lvl="1">
              <a:lnSpc>
                <a:spcPct val="100000"/>
              </a:lnSpc>
            </a:pPr>
            <a:endParaRPr dirty="0"/>
          </a:p>
          <a:p>
            <a:pPr marL="457200" indent="-457200">
              <a:lnSpc>
                <a:spcPct val="100000"/>
              </a:lnSpc>
              <a:buFont typeface="Wingdings" panose="05000000000000000000" pitchFamily="2" charset="2"/>
              <a:buChar char="§"/>
            </a:pPr>
            <a:r>
              <a:rPr lang="en-US" sz="2800" u="sng" dirty="0">
                <a:solidFill>
                  <a:srgbClr val="FFFF00"/>
                </a:solidFill>
                <a:latin typeface="Times New Roman" panose="02020603050405020304" pitchFamily="18" charset="0"/>
                <a:cs typeface="Times New Roman" panose="02020603050405020304" pitchFamily="18" charset="0"/>
              </a:rPr>
              <a:t>N.J.S.A. 2C:58-15 </a:t>
            </a:r>
            <a:r>
              <a:rPr lang="en-US" sz="2400" i="1" dirty="0">
                <a:solidFill>
                  <a:srgbClr val="FFFF00"/>
                </a:solidFill>
                <a:latin typeface="Times New Roman" panose="02020603050405020304" pitchFamily="18" charset="0"/>
                <a:cs typeface="Times New Roman" panose="02020603050405020304" pitchFamily="18" charset="0"/>
              </a:rPr>
              <a:t>“A person who knows or reasonably should know that a minor is likely to gain access to a loaded firearm at a premises under the person’s control commits a disorderly persons offense if a minor gains access to the firearm…”</a:t>
            </a:r>
            <a:endParaRPr sz="2400" i="1" dirty="0">
              <a:latin typeface="Times New Roman" panose="02020603050405020304" pitchFamily="18" charset="0"/>
              <a:cs typeface="Times New Roman" panose="02020603050405020304" pitchFamily="18" charset="0"/>
            </a:endParaRPr>
          </a:p>
          <a:p>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TextShape 1"/>
          <p:cNvSpPr txBox="1"/>
          <p:nvPr/>
        </p:nvSpPr>
        <p:spPr>
          <a:xfrm>
            <a:off x="457200" y="274680"/>
            <a:ext cx="8229240" cy="5439960"/>
          </a:xfrm>
          <a:prstGeom prst="rect">
            <a:avLst/>
          </a:prstGeom>
        </p:spPr>
        <p:txBody>
          <a:bodyPr/>
          <a:lstStyle/>
          <a:p>
            <a:pPr algn="ctr">
              <a:lnSpc>
                <a:spcPct val="100000"/>
              </a:lnSpc>
            </a:pPr>
            <a:r>
              <a:rPr lang="en-US" sz="4400" b="1" dirty="0">
                <a:solidFill>
                  <a:srgbClr val="FFFF00"/>
                </a:solidFill>
                <a:latin typeface="Times New Roman"/>
              </a:rPr>
              <a:t>Semiautomatic Handgun and Revolver Nomenclature</a:t>
            </a:r>
            <a:r>
              <a:rPr lang="en-US" sz="4400" b="1" dirty="0">
                <a:solidFill>
                  <a:srgbClr val="FFFF00"/>
                </a:solidFill>
                <a:latin typeface="*[@lang=&quot;en-US&quot;]"/>
              </a:rPr>
              <a:t>
</a:t>
            </a:r>
            <a:r>
              <a:rPr lang="en-US" sz="4400" dirty="0">
                <a:solidFill>
                  <a:srgbClr val="FFFF00"/>
                </a:solidFill>
                <a:latin typeface="Times New Roman"/>
              </a:rPr>
              <a:t>
</a:t>
            </a:r>
            <a:endParaRPr dirty="0"/>
          </a:p>
        </p:txBody>
      </p:sp>
      <p:pic>
        <p:nvPicPr>
          <p:cNvPr id="230" name="Picture 5"/>
          <p:cNvPicPr/>
          <p:nvPr/>
        </p:nvPicPr>
        <p:blipFill>
          <a:blip r:embed="rId2"/>
          <a:stretch>
            <a:fillRect/>
          </a:stretch>
        </p:blipFill>
        <p:spPr>
          <a:xfrm>
            <a:off x="3039559" y="4136339"/>
            <a:ext cx="2924175" cy="1923497"/>
          </a:xfrm>
          <a:prstGeom prst="rect">
            <a:avLst/>
          </a:prstGeom>
        </p:spPr>
      </p:pic>
      <p:pic>
        <p:nvPicPr>
          <p:cNvPr id="231" name="Picture 4"/>
          <p:cNvPicPr/>
          <p:nvPr/>
        </p:nvPicPr>
        <p:blipFill>
          <a:blip r:embed="rId3"/>
          <a:stretch>
            <a:fillRect/>
          </a:stretch>
        </p:blipFill>
        <p:spPr>
          <a:xfrm>
            <a:off x="4763409" y="1924517"/>
            <a:ext cx="3291480" cy="180936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509" y="1882684"/>
            <a:ext cx="3290680" cy="1893026"/>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TextShape 1"/>
          <p:cNvSpPr txBox="1"/>
          <p:nvPr/>
        </p:nvSpPr>
        <p:spPr>
          <a:xfrm>
            <a:off x="457200" y="274680"/>
            <a:ext cx="8229240" cy="1142640"/>
          </a:xfrm>
          <a:prstGeom prst="rect">
            <a:avLst/>
          </a:prstGeom>
        </p:spPr>
        <p:txBody>
          <a:bodyPr lIns="90000" tIns="45000" rIns="90000" bIns="45000"/>
          <a:lstStyle/>
          <a:p>
            <a:pPr algn="ctr">
              <a:lnSpc>
                <a:spcPct val="100000"/>
              </a:lnSpc>
            </a:pPr>
            <a:r>
              <a:rPr lang="en-US" sz="4400" b="1" dirty="0">
                <a:solidFill>
                  <a:srgbClr val="FFFF00"/>
                </a:solidFill>
                <a:latin typeface="Times New Roman"/>
              </a:rPr>
              <a:t>Purpose</a:t>
            </a:r>
            <a:endParaRPr b="1" dirty="0"/>
          </a:p>
        </p:txBody>
      </p:sp>
      <p:sp>
        <p:nvSpPr>
          <p:cNvPr id="233" name="TextShape 2"/>
          <p:cNvSpPr txBox="1"/>
          <p:nvPr/>
        </p:nvSpPr>
        <p:spPr>
          <a:xfrm>
            <a:off x="457200" y="1600200"/>
            <a:ext cx="8229240" cy="4525560"/>
          </a:xfrm>
          <a:prstGeom prst="rect">
            <a:avLst/>
          </a:prstGeom>
        </p:spPr>
        <p:txBody>
          <a:bodyPr lIns="90000" tIns="45000" rIns="90000" bIns="45000"/>
          <a:lstStyle/>
          <a:p>
            <a:pPr marL="457200" indent="-457200">
              <a:lnSpc>
                <a:spcPct val="100000"/>
              </a:lnSpc>
              <a:buFont typeface="Wingdings" panose="05000000000000000000" pitchFamily="2" charset="2"/>
              <a:buChar char="§"/>
            </a:pPr>
            <a:r>
              <a:rPr lang="en-US" sz="3200" dirty="0">
                <a:solidFill>
                  <a:srgbClr val="FFFF00"/>
                </a:solidFill>
                <a:latin typeface="Times New Roman"/>
              </a:rPr>
              <a:t>To provide general knowledge of different types weapons</a:t>
            </a:r>
          </a:p>
          <a:p>
            <a:pPr marL="457200" indent="-457200">
              <a:lnSpc>
                <a:spcPct val="100000"/>
              </a:lnSpc>
              <a:buFont typeface="Wingdings" panose="05000000000000000000" pitchFamily="2" charset="2"/>
              <a:buChar char="§"/>
            </a:pPr>
            <a:endParaRPr lang="en-US" sz="3200" dirty="0">
              <a:solidFill>
                <a:srgbClr val="FFFF00"/>
              </a:solidFill>
              <a:latin typeface="Times New Roman"/>
            </a:endParaRPr>
          </a:p>
          <a:p>
            <a:pPr marL="457200" indent="-457200">
              <a:lnSpc>
                <a:spcPct val="100000"/>
              </a:lnSpc>
              <a:buFont typeface="Wingdings" panose="05000000000000000000" pitchFamily="2" charset="2"/>
              <a:buChar char="§"/>
            </a:pPr>
            <a:r>
              <a:rPr lang="en-US" sz="3200" dirty="0">
                <a:solidFill>
                  <a:srgbClr val="FFFF00"/>
                </a:solidFill>
                <a:latin typeface="Times New Roman"/>
              </a:rPr>
              <a:t>Please refer to the respective firearm manufacturer for specific nomenclature and operating procedures.  In addition, refer to a certified firearms instructor for instruction on how to operate a firearm</a:t>
            </a:r>
          </a:p>
          <a:p>
            <a:pPr marL="457200" indent="-457200">
              <a:lnSpc>
                <a:spcPct val="100000"/>
              </a:lnSpc>
              <a:buFont typeface="Wingdings" panose="05000000000000000000" pitchFamily="2" charset="2"/>
              <a:buChar char="§"/>
            </a:pPr>
            <a:endParaRPr lang="en-US" sz="3200" dirty="0">
              <a:solidFill>
                <a:srgbClr val="FFFF00"/>
              </a:solidFill>
              <a:latin typeface="Times New Roman"/>
            </a:endParaRPr>
          </a:p>
          <a:p>
            <a:pPr>
              <a:lnSpc>
                <a:spcPct val="100000"/>
              </a:lnSpc>
            </a:pP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TextShape 1"/>
          <p:cNvSpPr txBox="1"/>
          <p:nvPr/>
        </p:nvSpPr>
        <p:spPr>
          <a:xfrm>
            <a:off x="457200" y="274680"/>
            <a:ext cx="8229240" cy="1142640"/>
          </a:xfrm>
          <a:prstGeom prst="rect">
            <a:avLst/>
          </a:prstGeom>
        </p:spPr>
        <p:txBody>
          <a:bodyPr lIns="90000" tIns="45000" rIns="90000" bIns="45000"/>
          <a:lstStyle/>
          <a:p>
            <a:pPr algn="ctr">
              <a:lnSpc>
                <a:spcPct val="100000"/>
              </a:lnSpc>
            </a:pPr>
            <a:r>
              <a:rPr lang="en-US" sz="4400" b="1" dirty="0">
                <a:solidFill>
                  <a:srgbClr val="FFFF00"/>
                </a:solidFill>
                <a:latin typeface="Times New Roman"/>
              </a:rPr>
              <a:t>Semiautomatic</a:t>
            </a:r>
            <a:endParaRPr b="1" dirty="0"/>
          </a:p>
        </p:txBody>
      </p:sp>
      <p:sp>
        <p:nvSpPr>
          <p:cNvPr id="235" name="TextShape 2"/>
          <p:cNvSpPr txBox="1"/>
          <p:nvPr/>
        </p:nvSpPr>
        <p:spPr>
          <a:xfrm>
            <a:off x="457200" y="1600200"/>
            <a:ext cx="8229240" cy="4525560"/>
          </a:xfrm>
          <a:prstGeom prst="rect">
            <a:avLst/>
          </a:prstGeom>
        </p:spPr>
        <p:txBody>
          <a:bodyPr lIns="90000" tIns="45000" rIns="90000" bIns="45000"/>
          <a:lstStyle/>
          <a:p>
            <a:pPr marL="457200" indent="-457200">
              <a:lnSpc>
                <a:spcPct val="100000"/>
              </a:lnSpc>
              <a:buFont typeface="Wingdings" panose="05000000000000000000" pitchFamily="2" charset="2"/>
              <a:buChar char="§"/>
            </a:pPr>
            <a:r>
              <a:rPr lang="en-US" sz="3200" dirty="0">
                <a:solidFill>
                  <a:srgbClr val="FFFF00"/>
                </a:solidFill>
                <a:latin typeface="Times New Roman"/>
              </a:rPr>
              <a:t>Handheld firearm in which depressing the trigger, when the magazine and chamber are loaded, will:</a:t>
            </a:r>
          </a:p>
          <a:p>
            <a:pPr>
              <a:lnSpc>
                <a:spcPct val="100000"/>
              </a:lnSpc>
            </a:pPr>
            <a:endParaRPr dirty="0"/>
          </a:p>
          <a:p>
            <a:pPr marL="914400" lvl="1" indent="-457200">
              <a:lnSpc>
                <a:spcPct val="100000"/>
              </a:lnSpc>
              <a:buFont typeface="Wingdings" panose="05000000000000000000" pitchFamily="2" charset="2"/>
              <a:buChar char="§"/>
            </a:pPr>
            <a:r>
              <a:rPr lang="en-US" sz="2800" dirty="0">
                <a:solidFill>
                  <a:srgbClr val="FFFF00"/>
                </a:solidFill>
                <a:latin typeface="Times New Roman"/>
              </a:rPr>
              <a:t>Fire the chambered round</a:t>
            </a:r>
            <a:endParaRPr dirty="0"/>
          </a:p>
          <a:p>
            <a:pPr marL="914400" lvl="1" indent="-457200">
              <a:lnSpc>
                <a:spcPct val="100000"/>
              </a:lnSpc>
              <a:buFont typeface="Wingdings" panose="05000000000000000000" pitchFamily="2" charset="2"/>
              <a:buChar char="§"/>
            </a:pPr>
            <a:r>
              <a:rPr lang="en-US" sz="2800" dirty="0">
                <a:solidFill>
                  <a:srgbClr val="FFFF00"/>
                </a:solidFill>
                <a:latin typeface="Times New Roman"/>
              </a:rPr>
              <a:t>Extract and eject the spent shell casing</a:t>
            </a:r>
            <a:endParaRPr dirty="0"/>
          </a:p>
          <a:p>
            <a:pPr marL="914400" lvl="1" indent="-457200">
              <a:lnSpc>
                <a:spcPct val="100000"/>
              </a:lnSpc>
              <a:buFont typeface="Wingdings" panose="05000000000000000000" pitchFamily="2" charset="2"/>
              <a:buChar char="§"/>
            </a:pPr>
            <a:r>
              <a:rPr lang="en-US" sz="2800" dirty="0">
                <a:solidFill>
                  <a:srgbClr val="FFFF00"/>
                </a:solidFill>
                <a:latin typeface="Times New Roman"/>
              </a:rPr>
              <a:t>Cock the weapon</a:t>
            </a:r>
            <a:endParaRPr dirty="0"/>
          </a:p>
          <a:p>
            <a:pPr marL="914400" lvl="1" indent="-457200">
              <a:lnSpc>
                <a:spcPct val="100000"/>
              </a:lnSpc>
              <a:buFont typeface="Wingdings" panose="05000000000000000000" pitchFamily="2" charset="2"/>
              <a:buChar char="§"/>
            </a:pPr>
            <a:r>
              <a:rPr lang="en-US" sz="2800" dirty="0">
                <a:solidFill>
                  <a:srgbClr val="FFFF00"/>
                </a:solidFill>
                <a:latin typeface="Times New Roman"/>
              </a:rPr>
              <a:t>Load and chamber a round from the magazine</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TextShape 1"/>
          <p:cNvSpPr txBox="1"/>
          <p:nvPr/>
        </p:nvSpPr>
        <p:spPr>
          <a:xfrm>
            <a:off x="457200" y="274680"/>
            <a:ext cx="8229240" cy="1142640"/>
          </a:xfrm>
          <a:prstGeom prst="rect">
            <a:avLst/>
          </a:prstGeom>
        </p:spPr>
        <p:txBody>
          <a:bodyPr lIns="90000" tIns="45000" rIns="90000" bIns="45000"/>
          <a:lstStyle/>
          <a:p>
            <a:pPr algn="ctr">
              <a:lnSpc>
                <a:spcPct val="100000"/>
              </a:lnSpc>
            </a:pPr>
            <a:r>
              <a:rPr lang="en-US" sz="4400" b="1" dirty="0">
                <a:solidFill>
                  <a:srgbClr val="FFFF00"/>
                </a:solidFill>
                <a:latin typeface="Times New Roman"/>
              </a:rPr>
              <a:t>Semiautomatic (continued)</a:t>
            </a:r>
            <a:endParaRPr b="1" dirty="0"/>
          </a:p>
        </p:txBody>
      </p:sp>
      <p:sp>
        <p:nvSpPr>
          <p:cNvPr id="237" name="TextShape 2"/>
          <p:cNvSpPr txBox="1"/>
          <p:nvPr/>
        </p:nvSpPr>
        <p:spPr>
          <a:xfrm>
            <a:off x="457200" y="1600200"/>
            <a:ext cx="8229240" cy="4525560"/>
          </a:xfrm>
          <a:prstGeom prst="rect">
            <a:avLst/>
          </a:prstGeom>
        </p:spPr>
        <p:txBody>
          <a:bodyPr lIns="90000" tIns="45000" rIns="90000" bIns="45000"/>
          <a:lstStyle/>
          <a:p>
            <a:pPr marL="457200" indent="-457200">
              <a:lnSpc>
                <a:spcPct val="100000"/>
              </a:lnSpc>
              <a:buFont typeface="Wingdings" panose="05000000000000000000" pitchFamily="2" charset="2"/>
              <a:buChar char="§"/>
            </a:pPr>
            <a:r>
              <a:rPr lang="en-US" sz="3200" dirty="0">
                <a:solidFill>
                  <a:srgbClr val="FFFF00"/>
                </a:solidFill>
                <a:latin typeface="Times New Roman"/>
              </a:rPr>
              <a:t>Trigger </a:t>
            </a:r>
            <a:r>
              <a:rPr lang="en-US" sz="3200" b="1" u="sng" dirty="0">
                <a:solidFill>
                  <a:srgbClr val="FFFF00"/>
                </a:solidFill>
                <a:latin typeface="Times New Roman"/>
              </a:rPr>
              <a:t>must</a:t>
            </a:r>
            <a:r>
              <a:rPr lang="en-US" sz="3200" dirty="0">
                <a:solidFill>
                  <a:srgbClr val="FFFF00"/>
                </a:solidFill>
                <a:latin typeface="Times New Roman"/>
              </a:rPr>
              <a:t> be pressed for each round to be fired</a:t>
            </a:r>
          </a:p>
          <a:p>
            <a:pPr>
              <a:lnSpc>
                <a:spcPct val="100000"/>
              </a:lnSpc>
            </a:pPr>
            <a:endParaRPr lang="en-US" sz="3200" dirty="0">
              <a:solidFill>
                <a:srgbClr val="FFFF00"/>
              </a:solidFill>
              <a:latin typeface="Times New Roman"/>
            </a:endParaRPr>
          </a:p>
          <a:p>
            <a:pPr marL="285750" indent="-285750">
              <a:lnSpc>
                <a:spcPct val="100000"/>
              </a:lnSpc>
              <a:buFont typeface="Wingdings" panose="05000000000000000000" pitchFamily="2" charset="2"/>
              <a:buChar char="§"/>
            </a:pPr>
            <a:endParaRPr dirty="0"/>
          </a:p>
          <a:p>
            <a:pPr marL="457200" indent="-457200">
              <a:lnSpc>
                <a:spcPct val="100000"/>
              </a:lnSpc>
              <a:buFont typeface="Wingdings" panose="05000000000000000000" pitchFamily="2" charset="2"/>
              <a:buChar char="§"/>
            </a:pPr>
            <a:r>
              <a:rPr lang="en-US" sz="3200" dirty="0">
                <a:solidFill>
                  <a:srgbClr val="FFFF00"/>
                </a:solidFill>
                <a:latin typeface="Times New Roman"/>
              </a:rPr>
              <a:t>All semiautomatic handguns are similar by design, however most </a:t>
            </a:r>
            <a:r>
              <a:rPr lang="en-US" sz="3600" b="1" i="1" dirty="0">
                <a:solidFill>
                  <a:srgbClr val="FFFF00"/>
                </a:solidFill>
                <a:latin typeface="Times New Roman"/>
              </a:rPr>
              <a:t>disassemble</a:t>
            </a:r>
            <a:r>
              <a:rPr lang="en-US" sz="3600" i="1" dirty="0">
                <a:solidFill>
                  <a:srgbClr val="FFFF00"/>
                </a:solidFill>
                <a:latin typeface="Times New Roman"/>
              </a:rPr>
              <a:t> </a:t>
            </a:r>
            <a:r>
              <a:rPr lang="en-US" sz="3600" b="1" i="1" dirty="0">
                <a:solidFill>
                  <a:srgbClr val="FFFF00"/>
                </a:solidFill>
                <a:latin typeface="Times New Roman"/>
              </a:rPr>
              <a:t>differently</a:t>
            </a:r>
            <a:endParaRPr sz="3600" b="1" i="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TextShape 1"/>
          <p:cNvSpPr txBox="1"/>
          <p:nvPr/>
        </p:nvSpPr>
        <p:spPr>
          <a:xfrm>
            <a:off x="457200" y="274680"/>
            <a:ext cx="8229240" cy="1142640"/>
          </a:xfrm>
          <a:prstGeom prst="rect">
            <a:avLst/>
          </a:prstGeom>
        </p:spPr>
        <p:txBody>
          <a:bodyPr lIns="90000" tIns="45000" rIns="90000" bIns="45000"/>
          <a:lstStyle/>
          <a:p>
            <a:pPr algn="ctr">
              <a:lnSpc>
                <a:spcPct val="100000"/>
              </a:lnSpc>
            </a:pPr>
            <a:r>
              <a:rPr lang="en-US" sz="3600" b="1" dirty="0">
                <a:solidFill>
                  <a:srgbClr val="FFFF00"/>
                </a:solidFill>
                <a:latin typeface="Times New Roman"/>
              </a:rPr>
              <a:t>Semiautomatic Handgun Nomenclature</a:t>
            </a:r>
            <a:endParaRPr b="1" dirty="0"/>
          </a:p>
        </p:txBody>
      </p:sp>
      <p:sp>
        <p:nvSpPr>
          <p:cNvPr id="239" name="TextShape 2"/>
          <p:cNvSpPr txBox="1"/>
          <p:nvPr/>
        </p:nvSpPr>
        <p:spPr>
          <a:xfrm>
            <a:off x="457200" y="1600200"/>
            <a:ext cx="4038120" cy="4525560"/>
          </a:xfrm>
          <a:prstGeom prst="rect">
            <a:avLst/>
          </a:prstGeom>
        </p:spPr>
        <p:txBody>
          <a:bodyPr lIns="90000" tIns="45000" rIns="90000" bIns="45000"/>
          <a:lstStyle/>
          <a:p>
            <a:pPr marL="457200" indent="-457200">
              <a:lnSpc>
                <a:spcPct val="100000"/>
              </a:lnSpc>
              <a:buFont typeface="Wingdings" panose="05000000000000000000" pitchFamily="2" charset="2"/>
              <a:buChar char="§"/>
            </a:pPr>
            <a:r>
              <a:rPr lang="en-US" sz="2800" dirty="0">
                <a:solidFill>
                  <a:srgbClr val="FFFF00"/>
                </a:solidFill>
                <a:latin typeface="Times New Roman"/>
              </a:rPr>
              <a:t>Receiver</a:t>
            </a:r>
            <a:endParaRPr dirty="0"/>
          </a:p>
          <a:p>
            <a:pPr marL="457200" indent="-457200">
              <a:lnSpc>
                <a:spcPct val="100000"/>
              </a:lnSpc>
              <a:buFont typeface="Wingdings" panose="05000000000000000000" pitchFamily="2" charset="2"/>
              <a:buChar char="§"/>
            </a:pPr>
            <a:r>
              <a:rPr lang="en-US" sz="2800" dirty="0">
                <a:solidFill>
                  <a:srgbClr val="FFFF00"/>
                </a:solidFill>
                <a:latin typeface="Times New Roman"/>
              </a:rPr>
              <a:t>Magazine</a:t>
            </a:r>
            <a:endParaRPr dirty="0"/>
          </a:p>
          <a:p>
            <a:pPr marL="457200" indent="-457200">
              <a:lnSpc>
                <a:spcPct val="100000"/>
              </a:lnSpc>
              <a:buFont typeface="Wingdings" panose="05000000000000000000" pitchFamily="2" charset="2"/>
              <a:buChar char="§"/>
            </a:pPr>
            <a:r>
              <a:rPr lang="en-US" sz="2800" dirty="0">
                <a:solidFill>
                  <a:srgbClr val="FFFF00"/>
                </a:solidFill>
                <a:latin typeface="Times New Roman"/>
              </a:rPr>
              <a:t>Magazine Release</a:t>
            </a:r>
            <a:endParaRPr dirty="0"/>
          </a:p>
          <a:p>
            <a:pPr marL="457200" indent="-457200">
              <a:lnSpc>
                <a:spcPct val="100000"/>
              </a:lnSpc>
              <a:buFont typeface="Wingdings" panose="05000000000000000000" pitchFamily="2" charset="2"/>
              <a:buChar char="§"/>
            </a:pPr>
            <a:r>
              <a:rPr lang="en-US" sz="2800" dirty="0">
                <a:solidFill>
                  <a:srgbClr val="FFFF00"/>
                </a:solidFill>
                <a:latin typeface="Times New Roman"/>
              </a:rPr>
              <a:t>Barrel</a:t>
            </a:r>
            <a:endParaRPr dirty="0"/>
          </a:p>
          <a:p>
            <a:pPr marL="457200" indent="-457200">
              <a:lnSpc>
                <a:spcPct val="100000"/>
              </a:lnSpc>
              <a:buFont typeface="Wingdings" panose="05000000000000000000" pitchFamily="2" charset="2"/>
              <a:buChar char="§"/>
            </a:pPr>
            <a:r>
              <a:rPr lang="en-US" sz="2800" dirty="0">
                <a:solidFill>
                  <a:srgbClr val="FFFF00"/>
                </a:solidFill>
                <a:latin typeface="Times New Roman"/>
              </a:rPr>
              <a:t>Slide </a:t>
            </a:r>
            <a:endParaRPr dirty="0"/>
          </a:p>
          <a:p>
            <a:pPr marL="457200" indent="-457200">
              <a:lnSpc>
                <a:spcPct val="100000"/>
              </a:lnSpc>
              <a:buFont typeface="Wingdings" panose="05000000000000000000" pitchFamily="2" charset="2"/>
              <a:buChar char="§"/>
            </a:pPr>
            <a:r>
              <a:rPr lang="en-US" sz="2800" dirty="0">
                <a:solidFill>
                  <a:srgbClr val="FFFF00"/>
                </a:solidFill>
                <a:latin typeface="Times New Roman"/>
              </a:rPr>
              <a:t>Slide Stop Lever</a:t>
            </a:r>
            <a:endParaRPr dirty="0"/>
          </a:p>
          <a:p>
            <a:pPr marL="457200" indent="-457200">
              <a:lnSpc>
                <a:spcPct val="100000"/>
              </a:lnSpc>
              <a:buFont typeface="Wingdings" panose="05000000000000000000" pitchFamily="2" charset="2"/>
              <a:buChar char="§"/>
            </a:pPr>
            <a:r>
              <a:rPr lang="en-US" sz="2800" dirty="0">
                <a:solidFill>
                  <a:srgbClr val="FFFF00"/>
                </a:solidFill>
                <a:latin typeface="Times New Roman"/>
              </a:rPr>
              <a:t>Firing Pin</a:t>
            </a:r>
            <a:endParaRPr dirty="0"/>
          </a:p>
          <a:p>
            <a:pPr marL="457200" indent="-457200">
              <a:lnSpc>
                <a:spcPct val="100000"/>
              </a:lnSpc>
              <a:buFont typeface="Wingdings" panose="05000000000000000000" pitchFamily="2" charset="2"/>
              <a:buChar char="§"/>
            </a:pPr>
            <a:r>
              <a:rPr lang="en-US" sz="2800" dirty="0">
                <a:solidFill>
                  <a:srgbClr val="FFFF00"/>
                </a:solidFill>
                <a:latin typeface="Times New Roman"/>
              </a:rPr>
              <a:t>Safety(s)</a:t>
            </a:r>
            <a:endParaRPr dirty="0"/>
          </a:p>
          <a:p>
            <a:pPr marL="457200" indent="-457200">
              <a:lnSpc>
                <a:spcPct val="100000"/>
              </a:lnSpc>
              <a:buFont typeface="Wingdings" panose="05000000000000000000" pitchFamily="2" charset="2"/>
              <a:buChar char="§"/>
            </a:pPr>
            <a:r>
              <a:rPr lang="en-US" sz="2800" dirty="0">
                <a:solidFill>
                  <a:srgbClr val="FFFF00"/>
                </a:solidFill>
                <a:latin typeface="Times New Roman"/>
              </a:rPr>
              <a:t>Hammer or Striker</a:t>
            </a:r>
            <a:endParaRPr dirty="0"/>
          </a:p>
        </p:txBody>
      </p:sp>
      <p:sp>
        <p:nvSpPr>
          <p:cNvPr id="240" name="TextShape 3"/>
          <p:cNvSpPr txBox="1"/>
          <p:nvPr/>
        </p:nvSpPr>
        <p:spPr>
          <a:xfrm>
            <a:off x="4648320" y="1600200"/>
            <a:ext cx="4038120" cy="4525560"/>
          </a:xfrm>
          <a:prstGeom prst="rect">
            <a:avLst/>
          </a:prstGeom>
        </p:spPr>
        <p:txBody>
          <a:bodyPr lIns="90000" tIns="45000" rIns="90000" bIns="45000"/>
          <a:lstStyle/>
          <a:p>
            <a:pPr marL="457200" indent="-457200">
              <a:lnSpc>
                <a:spcPct val="100000"/>
              </a:lnSpc>
              <a:buFont typeface="Wingdings" panose="05000000000000000000" pitchFamily="2" charset="2"/>
              <a:buChar char="§"/>
            </a:pPr>
            <a:r>
              <a:rPr lang="en-US" sz="2800" dirty="0">
                <a:solidFill>
                  <a:srgbClr val="FFFF00"/>
                </a:solidFill>
                <a:latin typeface="Times New Roman"/>
              </a:rPr>
              <a:t>Trigger Guard</a:t>
            </a:r>
            <a:endParaRPr dirty="0"/>
          </a:p>
          <a:p>
            <a:pPr marL="457200" indent="-457200">
              <a:lnSpc>
                <a:spcPct val="100000"/>
              </a:lnSpc>
              <a:buFont typeface="Wingdings" panose="05000000000000000000" pitchFamily="2" charset="2"/>
              <a:buChar char="§"/>
            </a:pPr>
            <a:r>
              <a:rPr lang="en-US" sz="2800" dirty="0">
                <a:solidFill>
                  <a:srgbClr val="FFFF00"/>
                </a:solidFill>
                <a:latin typeface="Times New Roman"/>
              </a:rPr>
              <a:t>Trigger</a:t>
            </a:r>
            <a:endParaRPr dirty="0"/>
          </a:p>
          <a:p>
            <a:pPr marL="457200" indent="-457200">
              <a:lnSpc>
                <a:spcPct val="100000"/>
              </a:lnSpc>
              <a:buFont typeface="Wingdings" panose="05000000000000000000" pitchFamily="2" charset="2"/>
              <a:buChar char="§"/>
            </a:pPr>
            <a:r>
              <a:rPr lang="en-US" sz="2800" dirty="0">
                <a:solidFill>
                  <a:srgbClr val="FFFF00"/>
                </a:solidFill>
                <a:latin typeface="Times New Roman"/>
              </a:rPr>
              <a:t>Sights</a:t>
            </a:r>
            <a:endParaRPr dirty="0"/>
          </a:p>
          <a:p>
            <a:pPr marL="457200" indent="-457200">
              <a:lnSpc>
                <a:spcPct val="100000"/>
              </a:lnSpc>
              <a:buFont typeface="Wingdings" panose="05000000000000000000" pitchFamily="2" charset="2"/>
              <a:buChar char="§"/>
            </a:pPr>
            <a:r>
              <a:rPr lang="en-US" sz="2800" dirty="0">
                <a:solidFill>
                  <a:srgbClr val="FFFF00"/>
                </a:solidFill>
                <a:latin typeface="Times New Roman"/>
              </a:rPr>
              <a:t>Grip</a:t>
            </a:r>
            <a:endParaRPr dirty="0"/>
          </a:p>
          <a:p>
            <a:pPr marL="457200" indent="-457200">
              <a:lnSpc>
                <a:spcPct val="100000"/>
              </a:lnSpc>
              <a:buFont typeface="Wingdings" panose="05000000000000000000" pitchFamily="2" charset="2"/>
              <a:buChar char="§"/>
            </a:pPr>
            <a:r>
              <a:rPr lang="en-US" sz="2800" dirty="0">
                <a:solidFill>
                  <a:srgbClr val="FFFF00"/>
                </a:solidFill>
                <a:latin typeface="Times New Roman"/>
              </a:rPr>
              <a:t>Ejection Port </a:t>
            </a:r>
            <a:endParaRPr dirty="0"/>
          </a:p>
          <a:p>
            <a:pPr marL="457200" indent="-457200">
              <a:lnSpc>
                <a:spcPct val="100000"/>
              </a:lnSpc>
              <a:buFont typeface="Wingdings" panose="05000000000000000000" pitchFamily="2" charset="2"/>
              <a:buChar char="§"/>
            </a:pPr>
            <a:r>
              <a:rPr lang="en-US" sz="2800" dirty="0">
                <a:solidFill>
                  <a:srgbClr val="FFFF00"/>
                </a:solidFill>
                <a:latin typeface="Times New Roman"/>
              </a:rPr>
              <a:t>Recoil Spring</a:t>
            </a:r>
            <a:endParaRPr dirty="0"/>
          </a:p>
          <a:p>
            <a:pPr marL="457200" indent="-457200">
              <a:lnSpc>
                <a:spcPct val="100000"/>
              </a:lnSpc>
              <a:buFont typeface="Wingdings" panose="05000000000000000000" pitchFamily="2" charset="2"/>
              <a:buChar char="§"/>
            </a:pPr>
            <a:r>
              <a:rPr lang="en-US" sz="2800" dirty="0">
                <a:solidFill>
                  <a:srgbClr val="FFFF00"/>
                </a:solidFill>
                <a:latin typeface="Times New Roman"/>
              </a:rPr>
              <a:t>Bore, Lands, Grooves</a:t>
            </a:r>
            <a:endParaRPr dirty="0"/>
          </a:p>
          <a:p>
            <a:pPr marL="457200" indent="-457200">
              <a:lnSpc>
                <a:spcPct val="100000"/>
              </a:lnSpc>
              <a:buFont typeface="Wingdings" panose="05000000000000000000" pitchFamily="2" charset="2"/>
              <a:buChar char="§"/>
            </a:pPr>
            <a:r>
              <a:rPr lang="en-US" sz="2800" dirty="0">
                <a:solidFill>
                  <a:srgbClr val="FFFF00"/>
                </a:solidFill>
                <a:latin typeface="Times New Roman"/>
              </a:rPr>
              <a:t>Extractor</a:t>
            </a:r>
            <a:endParaRPr dirty="0"/>
          </a:p>
          <a:p>
            <a:pPr marL="457200" indent="-457200">
              <a:lnSpc>
                <a:spcPct val="100000"/>
              </a:lnSpc>
              <a:buFont typeface="Wingdings" panose="05000000000000000000" pitchFamily="2" charset="2"/>
              <a:buChar char="§"/>
            </a:pPr>
            <a:r>
              <a:rPr lang="en-US" sz="2800" dirty="0">
                <a:solidFill>
                  <a:srgbClr val="FFFF00"/>
                </a:solidFill>
                <a:latin typeface="Times New Roman"/>
              </a:rPr>
              <a:t>Ejector</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338" y="139337"/>
            <a:ext cx="8908868" cy="661851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988D6-3690-444F-8A95-4E0D3A321DA6}"/>
              </a:ext>
            </a:extLst>
          </p:cNvPr>
          <p:cNvSpPr>
            <a:spLocks noGrp="1"/>
          </p:cNvSpPr>
          <p:nvPr>
            <p:ph type="title"/>
          </p:nvPr>
        </p:nvSpPr>
        <p:spPr>
          <a:xfrm>
            <a:off x="457200" y="172044"/>
            <a:ext cx="8229240" cy="1143000"/>
          </a:xfrm>
        </p:spPr>
        <p:txBody>
          <a:bodyPr/>
          <a:lstStyle/>
          <a:p>
            <a:pPr algn="ctr"/>
            <a:r>
              <a:rPr lang="en-US" dirty="0">
                <a:solidFill>
                  <a:srgbClr val="FFFF00"/>
                </a:solidFill>
              </a:rPr>
              <a:t>Important Notes</a:t>
            </a:r>
          </a:p>
        </p:txBody>
      </p:sp>
      <p:sp>
        <p:nvSpPr>
          <p:cNvPr id="3" name="Subtitle 2">
            <a:extLst>
              <a:ext uri="{FF2B5EF4-FFF2-40B4-BE49-F238E27FC236}">
                <a16:creationId xmlns:a16="http://schemas.microsoft.com/office/drawing/2014/main" id="{1B6CD4B7-250C-4DAD-AFB9-A064DB142E06}"/>
              </a:ext>
            </a:extLst>
          </p:cNvPr>
          <p:cNvSpPr>
            <a:spLocks noGrp="1"/>
          </p:cNvSpPr>
          <p:nvPr>
            <p:ph type="subTitle"/>
          </p:nvPr>
        </p:nvSpPr>
        <p:spPr>
          <a:xfrm>
            <a:off x="391886" y="1072674"/>
            <a:ext cx="8046360" cy="5328125"/>
          </a:xfrm>
        </p:spPr>
        <p:txBody>
          <a:bodyPr wrap="square" anchor="t"/>
          <a:lstStyle/>
          <a:p>
            <a:pPr>
              <a:lnSpc>
                <a:spcPct val="100000"/>
              </a:lnSpc>
            </a:pPr>
            <a:r>
              <a:rPr lang="en-US" sz="1600" dirty="0">
                <a:solidFill>
                  <a:srgbClr val="FFFF00"/>
                </a:solidFill>
              </a:rPr>
              <a:t>The NJSP, in conjunction with the Office of the Attorney General, is working to establish a new comprehensive training program for applicants who are applying for, or renewing, a permit to carry a handgun, pursuant to N.J.S.A. 58-4(g)(1) and (g)(2). See also N.J.S.A. 2C:58-4(d)(3).   In addition to online materials and firing range requirements, the newly developed training will include an in-person classroom component, where applicants will learn first-hand from authorized certified instructors the principles of lawful and safe handling and safe storage of firearms. The live component will be standardized across the state to ensure all applicants are provided the same meaningful opportunity to receive a permit to carry. Until such time that the new training is implemented, and in order to comply with the law, this document on safe handling and use, as well as the training materials on use of deadly force shall be taught by a certified firearms instructor to all applicants. Certified firearms instructors remain responsible for ensuring that applicants for permits to carry handguns are properly trained and proficient before attesting to the applicant’s competence on the prescribed certification form.</a:t>
            </a:r>
          </a:p>
          <a:p>
            <a:pPr>
              <a:lnSpc>
                <a:spcPct val="100000"/>
              </a:lnSpc>
            </a:pPr>
            <a:endParaRPr lang="en-US" sz="1600" dirty="0">
              <a:solidFill>
                <a:srgbClr val="FFFF00"/>
              </a:solidFill>
            </a:endParaRPr>
          </a:p>
          <a:p>
            <a:pPr>
              <a:lnSpc>
                <a:spcPct val="100000"/>
              </a:lnSpc>
            </a:pPr>
            <a:r>
              <a:rPr lang="en-US" sz="1600" dirty="0">
                <a:solidFill>
                  <a:srgbClr val="FFFF00"/>
                </a:solidFill>
              </a:rPr>
              <a:t>The material and content being presented to the viewer is intended to provide general safety awareness guidelines regarding the safe care and handling of firearms.  It is not intended to supersede or be in lieu of any manufacturer guidelines, recommendations or instruction provided by a competent certified Firearms Instructor.  Please </a:t>
            </a:r>
            <a:r>
              <a:rPr lang="en-US" sz="1600">
                <a:solidFill>
                  <a:srgbClr val="FFFF00"/>
                </a:solidFill>
              </a:rPr>
              <a:t>refer 	          to </a:t>
            </a:r>
            <a:r>
              <a:rPr lang="en-US" sz="1600" dirty="0">
                <a:solidFill>
                  <a:srgbClr val="FFFF00"/>
                </a:solidFill>
              </a:rPr>
              <a:t>the NJ Criminal Code 2C to ensure </a:t>
            </a:r>
            <a:r>
              <a:rPr lang="en-US" sz="1600">
                <a:solidFill>
                  <a:srgbClr val="FFFF00"/>
                </a:solidFill>
              </a:rPr>
              <a:t>compliance with </a:t>
            </a:r>
            <a:r>
              <a:rPr lang="en-US" sz="1600" dirty="0">
                <a:solidFill>
                  <a:srgbClr val="FFFF00"/>
                </a:solidFill>
              </a:rPr>
              <a:t>all matters related to </a:t>
            </a:r>
            <a:r>
              <a:rPr lang="en-US" sz="1600">
                <a:solidFill>
                  <a:srgbClr val="FFFF00"/>
                </a:solidFill>
              </a:rPr>
              <a:t>the          care</a:t>
            </a:r>
            <a:r>
              <a:rPr lang="en-US" sz="1600" dirty="0">
                <a:solidFill>
                  <a:srgbClr val="FFFF00"/>
                </a:solidFill>
              </a:rPr>
              <a:t>, handling, and transportation of firearms.</a:t>
            </a:r>
            <a:endParaRPr lang="en-US" sz="1600" dirty="0"/>
          </a:p>
        </p:txBody>
      </p:sp>
    </p:spTree>
    <p:extLst>
      <p:ext uri="{BB962C8B-B14F-4D97-AF65-F5344CB8AC3E}">
        <p14:creationId xmlns:p14="http://schemas.microsoft.com/office/powerpoint/2010/main" val="7974414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TextShape 1"/>
          <p:cNvSpPr txBox="1"/>
          <p:nvPr/>
        </p:nvSpPr>
        <p:spPr>
          <a:xfrm>
            <a:off x="457200" y="274680"/>
            <a:ext cx="8229240" cy="1142640"/>
          </a:xfrm>
          <a:prstGeom prst="rect">
            <a:avLst/>
          </a:prstGeom>
        </p:spPr>
        <p:txBody>
          <a:bodyPr lIns="90000" tIns="45000" rIns="90000" bIns="45000"/>
          <a:lstStyle/>
          <a:p>
            <a:pPr algn="ctr">
              <a:lnSpc>
                <a:spcPct val="100000"/>
              </a:lnSpc>
            </a:pPr>
            <a:r>
              <a:rPr lang="en-US" sz="4400" b="1" dirty="0">
                <a:solidFill>
                  <a:srgbClr val="FFFF00"/>
                </a:solidFill>
                <a:latin typeface="Times New Roman"/>
              </a:rPr>
              <a:t>Making a Semiautomatic Safe</a:t>
            </a:r>
            <a:endParaRPr b="1" dirty="0"/>
          </a:p>
        </p:txBody>
      </p:sp>
      <p:sp>
        <p:nvSpPr>
          <p:cNvPr id="244" name="TextShape 2"/>
          <p:cNvSpPr txBox="1"/>
          <p:nvPr/>
        </p:nvSpPr>
        <p:spPr>
          <a:xfrm>
            <a:off x="457200" y="1600200"/>
            <a:ext cx="8229240" cy="4525560"/>
          </a:xfrm>
          <a:prstGeom prst="rect">
            <a:avLst/>
          </a:prstGeom>
        </p:spPr>
        <p:txBody>
          <a:bodyPr lIns="90000" tIns="45000" rIns="90000" bIns="45000"/>
          <a:lstStyle/>
          <a:p>
            <a:pPr marL="514350" indent="-514350">
              <a:lnSpc>
                <a:spcPct val="100000"/>
              </a:lnSpc>
              <a:buFont typeface="+mj-lt"/>
              <a:buAutoNum type="arabicPeriod"/>
            </a:pPr>
            <a:r>
              <a:rPr lang="en-US" sz="3200" dirty="0">
                <a:solidFill>
                  <a:srgbClr val="FFFF00"/>
                </a:solidFill>
                <a:latin typeface="Times New Roman"/>
              </a:rPr>
              <a:t>Safety (if applicable)</a:t>
            </a:r>
            <a:endParaRPr sz="3200" dirty="0"/>
          </a:p>
          <a:p>
            <a:pPr marL="514350" indent="-514350">
              <a:lnSpc>
                <a:spcPct val="100000"/>
              </a:lnSpc>
              <a:buFont typeface="+mj-lt"/>
              <a:buAutoNum type="arabicPeriod"/>
            </a:pPr>
            <a:r>
              <a:rPr lang="en-US" sz="3200" dirty="0">
                <a:solidFill>
                  <a:srgbClr val="FFFF00"/>
                </a:solidFill>
                <a:latin typeface="Times New Roman"/>
              </a:rPr>
              <a:t>Point the weapon in safe direction</a:t>
            </a:r>
            <a:endParaRPr sz="3200" dirty="0"/>
          </a:p>
          <a:p>
            <a:pPr marL="514350" indent="-514350">
              <a:lnSpc>
                <a:spcPct val="100000"/>
              </a:lnSpc>
              <a:buFont typeface="+mj-lt"/>
              <a:buAutoNum type="arabicPeriod"/>
            </a:pPr>
            <a:r>
              <a:rPr lang="en-US" sz="3200" dirty="0">
                <a:solidFill>
                  <a:srgbClr val="FFFF00"/>
                </a:solidFill>
                <a:latin typeface="Times New Roman"/>
              </a:rPr>
              <a:t>Remove the source of ammunition (magazine)</a:t>
            </a:r>
            <a:endParaRPr sz="3200" dirty="0"/>
          </a:p>
          <a:p>
            <a:pPr marL="514350" indent="-514350">
              <a:lnSpc>
                <a:spcPct val="100000"/>
              </a:lnSpc>
              <a:buFont typeface="+mj-lt"/>
              <a:buAutoNum type="arabicPeriod"/>
            </a:pPr>
            <a:r>
              <a:rPr lang="en-US" sz="3200" dirty="0">
                <a:solidFill>
                  <a:srgbClr val="FFFF00"/>
                </a:solidFill>
                <a:latin typeface="Times New Roman"/>
              </a:rPr>
              <a:t>Lock the slide to the rear</a:t>
            </a:r>
            <a:endParaRPr sz="3200" dirty="0"/>
          </a:p>
          <a:p>
            <a:pPr marL="514350" indent="-514350">
              <a:lnSpc>
                <a:spcPct val="100000"/>
              </a:lnSpc>
              <a:buFont typeface="+mj-lt"/>
              <a:buAutoNum type="arabicPeriod"/>
            </a:pPr>
            <a:r>
              <a:rPr lang="en-US" sz="3200" b="1" u="sng" dirty="0">
                <a:solidFill>
                  <a:srgbClr val="FFFF00"/>
                </a:solidFill>
                <a:latin typeface="Times New Roman"/>
              </a:rPr>
              <a:t>Visually</a:t>
            </a:r>
            <a:r>
              <a:rPr lang="en-US" sz="3200" dirty="0">
                <a:solidFill>
                  <a:srgbClr val="FFFF00"/>
                </a:solidFill>
                <a:latin typeface="Times New Roman"/>
              </a:rPr>
              <a:t> and </a:t>
            </a:r>
            <a:r>
              <a:rPr lang="en-US" sz="3200" b="1" u="sng" dirty="0">
                <a:solidFill>
                  <a:srgbClr val="FFFF00"/>
                </a:solidFill>
                <a:latin typeface="Times New Roman"/>
              </a:rPr>
              <a:t>Physically</a:t>
            </a:r>
            <a:r>
              <a:rPr lang="en-US" sz="3200" dirty="0">
                <a:solidFill>
                  <a:srgbClr val="FFFF00"/>
                </a:solidFill>
                <a:latin typeface="Times New Roman"/>
              </a:rPr>
              <a:t> check the chamber</a:t>
            </a:r>
            <a:endParaRPr sz="32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TextShape 1"/>
          <p:cNvSpPr txBox="1"/>
          <p:nvPr/>
        </p:nvSpPr>
        <p:spPr>
          <a:xfrm>
            <a:off x="380880" y="228600"/>
            <a:ext cx="8229240" cy="4952520"/>
          </a:xfrm>
          <a:prstGeom prst="rect">
            <a:avLst/>
          </a:prstGeom>
        </p:spPr>
        <p:txBody>
          <a:bodyPr/>
          <a:lstStyle/>
          <a:p>
            <a:pPr algn="ctr">
              <a:lnSpc>
                <a:spcPct val="100000"/>
              </a:lnSpc>
            </a:pPr>
            <a:r>
              <a:rPr lang="en-US" sz="4800" b="1" dirty="0">
                <a:solidFill>
                  <a:srgbClr val="FFFF00"/>
                </a:solidFill>
                <a:latin typeface="Times New Roman"/>
              </a:rPr>
              <a:t>Safety</a:t>
            </a:r>
            <a:r>
              <a:rPr lang="en-US" sz="4400" dirty="0">
                <a:solidFill>
                  <a:srgbClr val="FFFF00"/>
                </a:solidFill>
                <a:latin typeface="Times New Roman"/>
              </a:rPr>
              <a:t>
</a:t>
            </a:r>
            <a:r>
              <a:rPr lang="en-US" sz="3600" i="1" dirty="0">
                <a:solidFill>
                  <a:srgbClr val="FFFF00"/>
                </a:solidFill>
                <a:latin typeface="Times New Roman"/>
              </a:rPr>
              <a:t>Rendering a semiautomatic handgun safe
</a:t>
            </a:r>
          </a:p>
          <a:p>
            <a:pPr algn="ctr">
              <a:lnSpc>
                <a:spcPct val="100000"/>
              </a:lnSpc>
            </a:pPr>
            <a:r>
              <a:rPr lang="en-US" sz="3600" b="1" i="1" u="sng" dirty="0">
                <a:solidFill>
                  <a:srgbClr val="FFFF00"/>
                </a:solidFill>
                <a:latin typeface="Times New Roman"/>
              </a:rPr>
              <a:t>DO NOT TRAP ROUND</a:t>
            </a:r>
          </a:p>
          <a:p>
            <a:pPr algn="ctr">
              <a:lnSpc>
                <a:spcPct val="100000"/>
              </a:lnSpc>
            </a:pPr>
            <a:endParaRPr lang="en-US" sz="3600" b="1" i="1" u="sng" dirty="0">
              <a:solidFill>
                <a:srgbClr val="FFFF00"/>
              </a:solidFill>
              <a:latin typeface="Times New Roman"/>
            </a:endParaRPr>
          </a:p>
          <a:p>
            <a:pPr algn="ctr">
              <a:lnSpc>
                <a:spcPct val="100000"/>
              </a:lnSpc>
            </a:pPr>
            <a:r>
              <a:rPr lang="en-US" sz="3600" b="1" i="1" dirty="0">
                <a:solidFill>
                  <a:srgbClr val="FFFF00"/>
                </a:solidFill>
                <a:latin typeface="Times New Roman"/>
              </a:rPr>
              <a:t>Safely allow for the round to eject onto the floor, do not attempt to catch</a:t>
            </a:r>
            <a:r>
              <a:rPr lang="en-US" sz="3600" i="1" dirty="0">
                <a:solidFill>
                  <a:srgbClr val="FFFF00"/>
                </a:solidFill>
                <a:latin typeface="Times New Roman"/>
              </a:rPr>
              <a:t>
</a:t>
            </a: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TextShape 1"/>
          <p:cNvSpPr txBox="1"/>
          <p:nvPr/>
        </p:nvSpPr>
        <p:spPr>
          <a:xfrm>
            <a:off x="457200" y="274680"/>
            <a:ext cx="8229240" cy="1142640"/>
          </a:xfrm>
          <a:prstGeom prst="rect">
            <a:avLst/>
          </a:prstGeom>
        </p:spPr>
        <p:txBody>
          <a:bodyPr lIns="90000" tIns="45000" rIns="90000" bIns="45000"/>
          <a:lstStyle/>
          <a:p>
            <a:pPr algn="ctr">
              <a:lnSpc>
                <a:spcPct val="100000"/>
              </a:lnSpc>
            </a:pPr>
            <a:r>
              <a:rPr lang="en-US" sz="4800" b="1" dirty="0">
                <a:solidFill>
                  <a:srgbClr val="FFFF00"/>
                </a:solidFill>
                <a:latin typeface="Times New Roman"/>
              </a:rPr>
              <a:t>Revolver</a:t>
            </a:r>
            <a:endParaRPr sz="4800" b="1" dirty="0"/>
          </a:p>
        </p:txBody>
      </p:sp>
      <p:sp>
        <p:nvSpPr>
          <p:cNvPr id="248" name="TextShape 2"/>
          <p:cNvSpPr txBox="1"/>
          <p:nvPr/>
        </p:nvSpPr>
        <p:spPr>
          <a:xfrm>
            <a:off x="457200" y="1600200"/>
            <a:ext cx="8229240" cy="4525560"/>
          </a:xfrm>
          <a:prstGeom prst="rect">
            <a:avLst/>
          </a:prstGeom>
        </p:spPr>
        <p:txBody>
          <a:bodyPr lIns="90000" tIns="45000" rIns="90000" bIns="45000"/>
          <a:lstStyle/>
          <a:p>
            <a:pPr algn="ctr">
              <a:lnSpc>
                <a:spcPct val="100000"/>
              </a:lnSpc>
            </a:pPr>
            <a:r>
              <a:rPr lang="en-US" sz="3200" dirty="0">
                <a:solidFill>
                  <a:srgbClr val="FFFF00"/>
                </a:solidFill>
                <a:latin typeface="Times New Roman"/>
              </a:rPr>
              <a:t>Handheld firearm in which the cartridges are inserted in individual chambers in a cylinder, which is mounted behind the barrel.  </a:t>
            </a:r>
          </a:p>
          <a:p>
            <a:pPr algn="ctr">
              <a:lnSpc>
                <a:spcPct val="100000"/>
              </a:lnSpc>
            </a:pPr>
            <a:endParaRPr lang="en-US" sz="3200" dirty="0">
              <a:solidFill>
                <a:srgbClr val="FFFF00"/>
              </a:solidFill>
              <a:latin typeface="Times New Roman"/>
            </a:endParaRPr>
          </a:p>
          <a:p>
            <a:pPr algn="ctr">
              <a:lnSpc>
                <a:spcPct val="100000"/>
              </a:lnSpc>
            </a:pPr>
            <a:r>
              <a:rPr lang="en-US" sz="3200" dirty="0">
                <a:solidFill>
                  <a:srgbClr val="FFFF00"/>
                </a:solidFill>
                <a:latin typeface="Times New Roman"/>
              </a:rPr>
              <a:t>The cylinder revolves to bring the chamber and cartridge in line with the firing pin.</a:t>
            </a: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TextShape 1"/>
          <p:cNvSpPr txBox="1"/>
          <p:nvPr/>
        </p:nvSpPr>
        <p:spPr>
          <a:xfrm>
            <a:off x="457200" y="274680"/>
            <a:ext cx="8229240" cy="1142640"/>
          </a:xfrm>
          <a:prstGeom prst="rect">
            <a:avLst/>
          </a:prstGeom>
        </p:spPr>
        <p:txBody>
          <a:bodyPr lIns="90000" tIns="45000" rIns="90000" bIns="45000"/>
          <a:lstStyle/>
          <a:p>
            <a:pPr algn="ctr">
              <a:lnSpc>
                <a:spcPct val="100000"/>
              </a:lnSpc>
            </a:pPr>
            <a:r>
              <a:rPr lang="en-US" sz="4800" b="1" dirty="0">
                <a:solidFill>
                  <a:srgbClr val="FFFF00"/>
                </a:solidFill>
                <a:latin typeface="Times New Roman"/>
              </a:rPr>
              <a:t>Revolver</a:t>
            </a:r>
            <a:r>
              <a:rPr lang="en-US" sz="4400" dirty="0">
                <a:solidFill>
                  <a:srgbClr val="FFFF00"/>
                </a:solidFill>
                <a:latin typeface="Times New Roman"/>
              </a:rPr>
              <a:t> </a:t>
            </a:r>
            <a:endParaRPr dirty="0"/>
          </a:p>
        </p:txBody>
      </p:sp>
      <p:sp>
        <p:nvSpPr>
          <p:cNvPr id="250" name="TextShape 2"/>
          <p:cNvSpPr txBox="1"/>
          <p:nvPr/>
        </p:nvSpPr>
        <p:spPr>
          <a:xfrm>
            <a:off x="457200" y="1600200"/>
            <a:ext cx="8229240" cy="4525560"/>
          </a:xfrm>
          <a:prstGeom prst="rect">
            <a:avLst/>
          </a:prstGeom>
        </p:spPr>
        <p:txBody>
          <a:bodyPr lIns="90000" tIns="45000" rIns="90000" bIns="45000"/>
          <a:lstStyle/>
          <a:p>
            <a:pPr marL="457200" indent="-457200">
              <a:lnSpc>
                <a:spcPct val="100000"/>
              </a:lnSpc>
              <a:buFont typeface="Wingdings" panose="05000000000000000000" pitchFamily="2" charset="2"/>
              <a:buChar char="§"/>
            </a:pPr>
            <a:r>
              <a:rPr lang="en-US" sz="3200" dirty="0">
                <a:solidFill>
                  <a:srgbClr val="FFFF00"/>
                </a:solidFill>
                <a:latin typeface="Times New Roman"/>
              </a:rPr>
              <a:t>Cylinders generally swing out to the left</a:t>
            </a:r>
            <a:endParaRPr dirty="0"/>
          </a:p>
          <a:p>
            <a:pPr marL="457200" indent="-457200">
              <a:lnSpc>
                <a:spcPct val="100000"/>
              </a:lnSpc>
              <a:buFont typeface="Wingdings" panose="05000000000000000000" pitchFamily="2" charset="2"/>
              <a:buChar char="§"/>
            </a:pPr>
            <a:r>
              <a:rPr lang="en-US" sz="3200" dirty="0">
                <a:solidFill>
                  <a:srgbClr val="FFFF00"/>
                </a:solidFill>
                <a:latin typeface="Times New Roman"/>
              </a:rPr>
              <a:t>May have an exposed or hidden hammer</a:t>
            </a:r>
            <a:endParaRPr dirty="0"/>
          </a:p>
          <a:p>
            <a:pPr marL="457200" indent="-457200">
              <a:lnSpc>
                <a:spcPct val="100000"/>
              </a:lnSpc>
              <a:buFont typeface="Wingdings" panose="05000000000000000000" pitchFamily="2" charset="2"/>
              <a:buChar char="§"/>
            </a:pPr>
            <a:r>
              <a:rPr lang="en-US" sz="3200" dirty="0">
                <a:solidFill>
                  <a:srgbClr val="FFFF00"/>
                </a:solidFill>
                <a:latin typeface="Times New Roman"/>
              </a:rPr>
              <a:t>Double action</a:t>
            </a:r>
            <a:endParaRPr dirty="0"/>
          </a:p>
          <a:p>
            <a:pPr marL="457200" indent="-457200">
              <a:lnSpc>
                <a:spcPct val="100000"/>
              </a:lnSpc>
              <a:buFont typeface="Wingdings" panose="05000000000000000000" pitchFamily="2" charset="2"/>
              <a:buChar char="§"/>
            </a:pPr>
            <a:r>
              <a:rPr lang="en-US" sz="3200" dirty="0">
                <a:solidFill>
                  <a:srgbClr val="FFFF00"/>
                </a:solidFill>
                <a:latin typeface="Times New Roman"/>
              </a:rPr>
              <a:t>Colt cylinders rotate clockwise</a:t>
            </a:r>
            <a:endParaRPr dirty="0"/>
          </a:p>
          <a:p>
            <a:pPr marL="457200" indent="-457200">
              <a:lnSpc>
                <a:spcPct val="100000"/>
              </a:lnSpc>
              <a:buFont typeface="Wingdings" panose="05000000000000000000" pitchFamily="2" charset="2"/>
              <a:buChar char="§"/>
            </a:pPr>
            <a:r>
              <a:rPr lang="en-US" sz="3200" dirty="0">
                <a:solidFill>
                  <a:srgbClr val="FFFF00"/>
                </a:solidFill>
                <a:latin typeface="Times New Roman"/>
              </a:rPr>
              <a:t>Ruger and Smith &amp; Wesson cylinders rotate counterclockwise</a:t>
            </a: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TextShape 1"/>
          <p:cNvSpPr txBox="1"/>
          <p:nvPr/>
        </p:nvSpPr>
        <p:spPr>
          <a:xfrm>
            <a:off x="457200" y="274680"/>
            <a:ext cx="8229240" cy="1142640"/>
          </a:xfrm>
          <a:prstGeom prst="rect">
            <a:avLst/>
          </a:prstGeom>
        </p:spPr>
        <p:txBody>
          <a:bodyPr lIns="90000" tIns="45000" rIns="90000" bIns="45000"/>
          <a:lstStyle/>
          <a:p>
            <a:pPr algn="ctr">
              <a:lnSpc>
                <a:spcPct val="100000"/>
              </a:lnSpc>
            </a:pPr>
            <a:r>
              <a:rPr lang="en-US" sz="4400" b="1" dirty="0">
                <a:solidFill>
                  <a:srgbClr val="FFFF00"/>
                </a:solidFill>
                <a:latin typeface="Times New Roman"/>
              </a:rPr>
              <a:t>Revolver Nomenclature</a:t>
            </a:r>
            <a:endParaRPr b="1" dirty="0"/>
          </a:p>
        </p:txBody>
      </p:sp>
      <p:sp>
        <p:nvSpPr>
          <p:cNvPr id="252" name="TextShape 2"/>
          <p:cNvSpPr txBox="1"/>
          <p:nvPr/>
        </p:nvSpPr>
        <p:spPr>
          <a:xfrm>
            <a:off x="457200" y="1600200"/>
            <a:ext cx="4038120" cy="4525560"/>
          </a:xfrm>
          <a:prstGeom prst="rect">
            <a:avLst/>
          </a:prstGeom>
        </p:spPr>
        <p:txBody>
          <a:bodyPr lIns="90000" tIns="45000" rIns="90000" bIns="45000"/>
          <a:lstStyle/>
          <a:p>
            <a:pPr marL="457200" indent="-457200">
              <a:lnSpc>
                <a:spcPct val="100000"/>
              </a:lnSpc>
              <a:buFont typeface="Wingdings" panose="05000000000000000000" pitchFamily="2" charset="2"/>
              <a:buChar char="§"/>
            </a:pPr>
            <a:r>
              <a:rPr lang="en-US" sz="2800" dirty="0">
                <a:solidFill>
                  <a:srgbClr val="FFFF00"/>
                </a:solidFill>
                <a:latin typeface="Times New Roman"/>
              </a:rPr>
              <a:t>Muzzle</a:t>
            </a:r>
            <a:endParaRPr dirty="0"/>
          </a:p>
          <a:p>
            <a:pPr marL="457200" indent="-457200">
              <a:lnSpc>
                <a:spcPct val="100000"/>
              </a:lnSpc>
              <a:buFont typeface="Wingdings" panose="05000000000000000000" pitchFamily="2" charset="2"/>
              <a:buChar char="§"/>
            </a:pPr>
            <a:r>
              <a:rPr lang="en-US" sz="2800" dirty="0">
                <a:solidFill>
                  <a:srgbClr val="FFFF00"/>
                </a:solidFill>
                <a:latin typeface="Times New Roman"/>
              </a:rPr>
              <a:t>Front Sight</a:t>
            </a:r>
            <a:endParaRPr dirty="0"/>
          </a:p>
          <a:p>
            <a:pPr marL="457200" indent="-457200">
              <a:lnSpc>
                <a:spcPct val="100000"/>
              </a:lnSpc>
              <a:buFont typeface="Wingdings" panose="05000000000000000000" pitchFamily="2" charset="2"/>
              <a:buChar char="§"/>
            </a:pPr>
            <a:r>
              <a:rPr lang="en-US" sz="2800" dirty="0">
                <a:solidFill>
                  <a:srgbClr val="FFFF00"/>
                </a:solidFill>
                <a:latin typeface="Times New Roman"/>
              </a:rPr>
              <a:t>Barrel</a:t>
            </a:r>
            <a:endParaRPr dirty="0"/>
          </a:p>
          <a:p>
            <a:pPr marL="457200" indent="-457200">
              <a:lnSpc>
                <a:spcPct val="100000"/>
              </a:lnSpc>
              <a:buFont typeface="Wingdings" panose="05000000000000000000" pitchFamily="2" charset="2"/>
              <a:buChar char="§"/>
            </a:pPr>
            <a:r>
              <a:rPr lang="en-US" sz="2800" dirty="0">
                <a:solidFill>
                  <a:srgbClr val="FFFF00"/>
                </a:solidFill>
                <a:latin typeface="Times New Roman"/>
              </a:rPr>
              <a:t>Frame</a:t>
            </a:r>
            <a:endParaRPr dirty="0"/>
          </a:p>
          <a:p>
            <a:pPr marL="457200" indent="-457200">
              <a:lnSpc>
                <a:spcPct val="100000"/>
              </a:lnSpc>
              <a:buFont typeface="Wingdings" panose="05000000000000000000" pitchFamily="2" charset="2"/>
              <a:buChar char="§"/>
            </a:pPr>
            <a:r>
              <a:rPr lang="en-US" sz="2800" dirty="0">
                <a:solidFill>
                  <a:srgbClr val="FFFF00"/>
                </a:solidFill>
                <a:latin typeface="Times New Roman"/>
              </a:rPr>
              <a:t>Rear Sight</a:t>
            </a:r>
            <a:endParaRPr dirty="0"/>
          </a:p>
          <a:p>
            <a:pPr marL="457200" indent="-457200">
              <a:lnSpc>
                <a:spcPct val="100000"/>
              </a:lnSpc>
              <a:buFont typeface="Wingdings" panose="05000000000000000000" pitchFamily="2" charset="2"/>
              <a:buChar char="§"/>
            </a:pPr>
            <a:r>
              <a:rPr lang="en-US" sz="2800" dirty="0">
                <a:solidFill>
                  <a:srgbClr val="FFFF00"/>
                </a:solidFill>
                <a:latin typeface="Times New Roman"/>
              </a:rPr>
              <a:t>Top Strap</a:t>
            </a:r>
            <a:endParaRPr dirty="0"/>
          </a:p>
          <a:p>
            <a:pPr marL="457200" indent="-457200">
              <a:lnSpc>
                <a:spcPct val="100000"/>
              </a:lnSpc>
              <a:buFont typeface="Wingdings" panose="05000000000000000000" pitchFamily="2" charset="2"/>
              <a:buChar char="§"/>
            </a:pPr>
            <a:r>
              <a:rPr lang="en-US" sz="2800" dirty="0">
                <a:solidFill>
                  <a:srgbClr val="FFFF00"/>
                </a:solidFill>
                <a:latin typeface="Times New Roman"/>
              </a:rPr>
              <a:t>Crane </a:t>
            </a:r>
            <a:endParaRPr dirty="0"/>
          </a:p>
          <a:p>
            <a:pPr marL="457200" indent="-457200">
              <a:lnSpc>
                <a:spcPct val="100000"/>
              </a:lnSpc>
              <a:buFont typeface="Wingdings" panose="05000000000000000000" pitchFamily="2" charset="2"/>
              <a:buChar char="§"/>
            </a:pPr>
            <a:r>
              <a:rPr lang="en-US" sz="2800" dirty="0">
                <a:solidFill>
                  <a:srgbClr val="FFFF00"/>
                </a:solidFill>
                <a:latin typeface="Times New Roman"/>
              </a:rPr>
              <a:t>Ejection Rod</a:t>
            </a:r>
            <a:endParaRPr dirty="0"/>
          </a:p>
          <a:p>
            <a:pPr marL="457200" indent="-457200">
              <a:lnSpc>
                <a:spcPct val="100000"/>
              </a:lnSpc>
              <a:buFont typeface="Wingdings" panose="05000000000000000000" pitchFamily="2" charset="2"/>
              <a:buChar char="§"/>
            </a:pPr>
            <a:r>
              <a:rPr lang="en-US" sz="2800" dirty="0">
                <a:solidFill>
                  <a:srgbClr val="FFFF00"/>
                </a:solidFill>
                <a:latin typeface="Times New Roman"/>
              </a:rPr>
              <a:t>Cylinder</a:t>
            </a:r>
            <a:endParaRPr dirty="0"/>
          </a:p>
        </p:txBody>
      </p:sp>
      <p:sp>
        <p:nvSpPr>
          <p:cNvPr id="253" name="TextShape 3"/>
          <p:cNvSpPr txBox="1"/>
          <p:nvPr/>
        </p:nvSpPr>
        <p:spPr>
          <a:xfrm>
            <a:off x="4648320" y="1600200"/>
            <a:ext cx="4038120" cy="4525560"/>
          </a:xfrm>
          <a:prstGeom prst="rect">
            <a:avLst/>
          </a:prstGeom>
        </p:spPr>
        <p:txBody>
          <a:bodyPr lIns="90000" tIns="45000" rIns="90000" bIns="45000"/>
          <a:lstStyle/>
          <a:p>
            <a:pPr marL="457200" indent="-457200">
              <a:lnSpc>
                <a:spcPct val="100000"/>
              </a:lnSpc>
              <a:buFont typeface="Wingdings" panose="05000000000000000000" pitchFamily="2" charset="2"/>
              <a:buChar char="§"/>
            </a:pPr>
            <a:r>
              <a:rPr lang="en-US" sz="2800" dirty="0">
                <a:solidFill>
                  <a:srgbClr val="FFFF00"/>
                </a:solidFill>
                <a:latin typeface="Times New Roman"/>
              </a:rPr>
              <a:t>Trigger Guard</a:t>
            </a:r>
            <a:endParaRPr dirty="0"/>
          </a:p>
          <a:p>
            <a:pPr marL="457200" indent="-457200">
              <a:lnSpc>
                <a:spcPct val="100000"/>
              </a:lnSpc>
              <a:buFont typeface="Wingdings" panose="05000000000000000000" pitchFamily="2" charset="2"/>
              <a:buChar char="§"/>
            </a:pPr>
            <a:r>
              <a:rPr lang="en-US" sz="2800" dirty="0">
                <a:solidFill>
                  <a:srgbClr val="FFFF00"/>
                </a:solidFill>
                <a:latin typeface="Times New Roman"/>
              </a:rPr>
              <a:t>Trigger</a:t>
            </a:r>
            <a:endParaRPr dirty="0"/>
          </a:p>
          <a:p>
            <a:pPr marL="457200" indent="-457200">
              <a:lnSpc>
                <a:spcPct val="100000"/>
              </a:lnSpc>
              <a:buFont typeface="Wingdings" panose="05000000000000000000" pitchFamily="2" charset="2"/>
              <a:buChar char="§"/>
            </a:pPr>
            <a:r>
              <a:rPr lang="en-US" sz="2800" dirty="0">
                <a:solidFill>
                  <a:srgbClr val="FFFF00"/>
                </a:solidFill>
                <a:latin typeface="Times New Roman"/>
              </a:rPr>
              <a:t>Grip Panel</a:t>
            </a:r>
            <a:endParaRPr dirty="0"/>
          </a:p>
          <a:p>
            <a:pPr marL="457200" indent="-457200">
              <a:lnSpc>
                <a:spcPct val="100000"/>
              </a:lnSpc>
              <a:buFont typeface="Wingdings" panose="05000000000000000000" pitchFamily="2" charset="2"/>
              <a:buChar char="§"/>
            </a:pPr>
            <a:r>
              <a:rPr lang="en-US" sz="2800" dirty="0">
                <a:solidFill>
                  <a:srgbClr val="FFFF00"/>
                </a:solidFill>
                <a:latin typeface="Times New Roman"/>
              </a:rPr>
              <a:t>Back Strap</a:t>
            </a:r>
            <a:endParaRPr dirty="0"/>
          </a:p>
          <a:p>
            <a:pPr marL="457200" indent="-457200">
              <a:lnSpc>
                <a:spcPct val="100000"/>
              </a:lnSpc>
              <a:buFont typeface="Wingdings" panose="05000000000000000000" pitchFamily="2" charset="2"/>
              <a:buChar char="§"/>
            </a:pPr>
            <a:r>
              <a:rPr lang="en-US" sz="2800" dirty="0">
                <a:solidFill>
                  <a:srgbClr val="FFFF00"/>
                </a:solidFill>
                <a:latin typeface="Times New Roman"/>
              </a:rPr>
              <a:t>Cylinder Release</a:t>
            </a:r>
            <a:endParaRPr dirty="0"/>
          </a:p>
          <a:p>
            <a:pPr marL="457200" indent="-457200">
              <a:lnSpc>
                <a:spcPct val="100000"/>
              </a:lnSpc>
              <a:buFont typeface="Wingdings" panose="05000000000000000000" pitchFamily="2" charset="2"/>
              <a:buChar char="§"/>
            </a:pPr>
            <a:r>
              <a:rPr lang="en-US" sz="2800" dirty="0">
                <a:solidFill>
                  <a:srgbClr val="FFFF00"/>
                </a:solidFill>
                <a:latin typeface="Times New Roman"/>
              </a:rPr>
              <a:t>Chambers </a:t>
            </a:r>
            <a:endParaRPr dirty="0"/>
          </a:p>
          <a:p>
            <a:pPr marL="457200" indent="-457200">
              <a:lnSpc>
                <a:spcPct val="100000"/>
              </a:lnSpc>
              <a:buFont typeface="Wingdings" panose="05000000000000000000" pitchFamily="2" charset="2"/>
              <a:buChar char="§"/>
            </a:pPr>
            <a:r>
              <a:rPr lang="en-US" sz="2800" dirty="0">
                <a:solidFill>
                  <a:srgbClr val="FFFF00"/>
                </a:solidFill>
                <a:latin typeface="Times New Roman"/>
              </a:rPr>
              <a:t>Extractor</a:t>
            </a:r>
            <a:endParaRPr dirty="0"/>
          </a:p>
          <a:p>
            <a:pPr marL="457200" indent="-457200">
              <a:lnSpc>
                <a:spcPct val="100000"/>
              </a:lnSpc>
              <a:buFont typeface="Wingdings" panose="05000000000000000000" pitchFamily="2" charset="2"/>
              <a:buChar char="§"/>
            </a:pPr>
            <a:r>
              <a:rPr lang="en-US" sz="2800" dirty="0" err="1">
                <a:solidFill>
                  <a:srgbClr val="FFFF00"/>
                </a:solidFill>
                <a:latin typeface="Times New Roman"/>
              </a:rPr>
              <a:t>Rachet</a:t>
            </a: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504" y="78377"/>
            <a:ext cx="8943702" cy="6779623"/>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TextShape 1"/>
          <p:cNvSpPr txBox="1"/>
          <p:nvPr/>
        </p:nvSpPr>
        <p:spPr>
          <a:xfrm>
            <a:off x="457200" y="274680"/>
            <a:ext cx="8229240" cy="1142640"/>
          </a:xfrm>
          <a:prstGeom prst="rect">
            <a:avLst/>
          </a:prstGeom>
        </p:spPr>
        <p:txBody>
          <a:bodyPr lIns="90000" tIns="45000" rIns="90000" bIns="45000"/>
          <a:lstStyle/>
          <a:p>
            <a:pPr algn="ctr">
              <a:lnSpc>
                <a:spcPct val="100000"/>
              </a:lnSpc>
            </a:pPr>
            <a:r>
              <a:rPr lang="en-US" sz="4400" b="1" dirty="0">
                <a:solidFill>
                  <a:srgbClr val="FFFF00"/>
                </a:solidFill>
                <a:latin typeface="Times New Roman"/>
              </a:rPr>
              <a:t>Making a Cocked Revolver Safe</a:t>
            </a:r>
            <a:endParaRPr b="1" dirty="0"/>
          </a:p>
        </p:txBody>
      </p:sp>
      <p:sp>
        <p:nvSpPr>
          <p:cNvPr id="256" name="TextShape 2"/>
          <p:cNvSpPr txBox="1"/>
          <p:nvPr/>
        </p:nvSpPr>
        <p:spPr>
          <a:xfrm>
            <a:off x="457200" y="1600200"/>
            <a:ext cx="8229240" cy="4525560"/>
          </a:xfrm>
          <a:prstGeom prst="rect">
            <a:avLst/>
          </a:prstGeom>
        </p:spPr>
        <p:txBody>
          <a:bodyPr lIns="90000" tIns="45000" rIns="90000" bIns="45000"/>
          <a:lstStyle/>
          <a:p>
            <a:pPr marL="457200" indent="-457200">
              <a:lnSpc>
                <a:spcPct val="100000"/>
              </a:lnSpc>
              <a:buFont typeface="Wingdings" panose="05000000000000000000" pitchFamily="2" charset="2"/>
              <a:buChar char="§"/>
            </a:pPr>
            <a:r>
              <a:rPr lang="en-US" sz="3200" dirty="0">
                <a:solidFill>
                  <a:srgbClr val="FFFF00"/>
                </a:solidFill>
                <a:latin typeface="Times New Roman"/>
              </a:rPr>
              <a:t>Non-shooting hand thumb is placed between hammer and frame (weapon pointed in safe direction)</a:t>
            </a:r>
            <a:endParaRPr dirty="0"/>
          </a:p>
          <a:p>
            <a:pPr marL="457200" indent="-457200">
              <a:lnSpc>
                <a:spcPct val="100000"/>
              </a:lnSpc>
              <a:buFont typeface="Wingdings" panose="05000000000000000000" pitchFamily="2" charset="2"/>
              <a:buChar char="§"/>
            </a:pPr>
            <a:r>
              <a:rPr lang="en-US" sz="3200" dirty="0">
                <a:solidFill>
                  <a:srgbClr val="FFFF00"/>
                </a:solidFill>
                <a:latin typeface="Times New Roman"/>
              </a:rPr>
              <a:t>Press trigger and release hammer onto thumb</a:t>
            </a:r>
            <a:endParaRPr dirty="0"/>
          </a:p>
          <a:p>
            <a:pPr marL="457200" indent="-457200">
              <a:lnSpc>
                <a:spcPct val="100000"/>
              </a:lnSpc>
              <a:buFont typeface="Wingdings" panose="05000000000000000000" pitchFamily="2" charset="2"/>
              <a:buChar char="§"/>
            </a:pPr>
            <a:r>
              <a:rPr lang="en-US" sz="3200" dirty="0">
                <a:solidFill>
                  <a:srgbClr val="FFFF00"/>
                </a:solidFill>
                <a:latin typeface="Times New Roman"/>
              </a:rPr>
              <a:t>Remove finger from trigger</a:t>
            </a:r>
            <a:endParaRPr dirty="0"/>
          </a:p>
          <a:p>
            <a:pPr marL="457200" indent="-457200">
              <a:lnSpc>
                <a:spcPct val="100000"/>
              </a:lnSpc>
              <a:buFont typeface="Wingdings" panose="05000000000000000000" pitchFamily="2" charset="2"/>
              <a:buChar char="§"/>
            </a:pPr>
            <a:r>
              <a:rPr lang="en-US" sz="3200" dirty="0">
                <a:solidFill>
                  <a:srgbClr val="FFFF00"/>
                </a:solidFill>
                <a:latin typeface="Times New Roman"/>
              </a:rPr>
              <a:t>Remove thumb from between hammer and frame</a:t>
            </a:r>
            <a:endParaRPr dirty="0"/>
          </a:p>
          <a:p>
            <a:pPr marL="457200" indent="-457200">
              <a:lnSpc>
                <a:spcPct val="100000"/>
              </a:lnSpc>
              <a:buFont typeface="Wingdings" panose="05000000000000000000" pitchFamily="2" charset="2"/>
              <a:buChar char="§"/>
            </a:pPr>
            <a:r>
              <a:rPr lang="en-US" sz="3200" dirty="0">
                <a:solidFill>
                  <a:srgbClr val="FFFF00"/>
                </a:solidFill>
                <a:latin typeface="Times New Roman"/>
              </a:rPr>
              <a:t>Gently lower the hammer</a:t>
            </a: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 name="TextShape 1"/>
          <p:cNvSpPr txBox="1"/>
          <p:nvPr/>
        </p:nvSpPr>
        <p:spPr>
          <a:xfrm>
            <a:off x="457200" y="361766"/>
            <a:ext cx="8229240" cy="988063"/>
          </a:xfrm>
          <a:prstGeom prst="rect">
            <a:avLst/>
          </a:prstGeom>
        </p:spPr>
        <p:txBody>
          <a:bodyPr lIns="90000" tIns="45000" rIns="90000" bIns="45000"/>
          <a:lstStyle/>
          <a:p>
            <a:pPr algn="ctr">
              <a:lnSpc>
                <a:spcPct val="100000"/>
              </a:lnSpc>
            </a:pPr>
            <a:r>
              <a:rPr lang="en-US" sz="3600" b="1" dirty="0">
                <a:solidFill>
                  <a:srgbClr val="FFFF00"/>
                </a:solidFill>
                <a:latin typeface="Times New Roman"/>
              </a:rPr>
              <a:t>Notable NJ Criminal Statutes related to Firearms</a:t>
            </a:r>
            <a:endParaRPr sz="3600" b="1" dirty="0"/>
          </a:p>
        </p:txBody>
      </p:sp>
      <p:sp>
        <p:nvSpPr>
          <p:cNvPr id="292" name="TextShape 2"/>
          <p:cNvSpPr txBox="1"/>
          <p:nvPr/>
        </p:nvSpPr>
        <p:spPr>
          <a:xfrm>
            <a:off x="457200" y="1600200"/>
            <a:ext cx="8229240" cy="4525560"/>
          </a:xfrm>
          <a:prstGeom prst="rect">
            <a:avLst/>
          </a:prstGeom>
        </p:spPr>
        <p:txBody>
          <a:bodyPr lIns="90000" tIns="45000" rIns="90000" bIns="45000"/>
          <a:lstStyle/>
          <a:p>
            <a:r>
              <a:rPr lang="en-US" sz="3200" u="sng" dirty="0">
                <a:solidFill>
                  <a:srgbClr val="FFFF00"/>
                </a:solidFill>
              </a:rPr>
              <a:t>2C:24-4</a:t>
            </a:r>
            <a:r>
              <a:rPr lang="en-US" sz="3200" dirty="0">
                <a:solidFill>
                  <a:srgbClr val="FFFF00"/>
                </a:solidFill>
              </a:rPr>
              <a:t> (Endangering the Welfare of a Child)</a:t>
            </a:r>
          </a:p>
          <a:p>
            <a:endParaRPr lang="en-US" sz="3200" dirty="0">
              <a:solidFill>
                <a:srgbClr val="FFFF00"/>
              </a:solidFill>
            </a:endParaRPr>
          </a:p>
          <a:p>
            <a:r>
              <a:rPr lang="en-US" sz="3200" u="sng" dirty="0">
                <a:solidFill>
                  <a:srgbClr val="FFFF00"/>
                </a:solidFill>
              </a:rPr>
              <a:t>2C: 39-6g </a:t>
            </a:r>
            <a:r>
              <a:rPr lang="en-US" sz="3200" dirty="0">
                <a:solidFill>
                  <a:srgbClr val="FFFF00"/>
                </a:solidFill>
              </a:rPr>
              <a:t>(Transporting a Firearm within NJ)</a:t>
            </a:r>
          </a:p>
          <a:p>
            <a:endParaRPr lang="en-US" sz="3200" dirty="0">
              <a:solidFill>
                <a:srgbClr val="FFFF00"/>
              </a:solidFill>
            </a:endParaRPr>
          </a:p>
          <a:p>
            <a:r>
              <a:rPr lang="en-US" sz="3200" u="sng" dirty="0">
                <a:solidFill>
                  <a:srgbClr val="FFFF00"/>
                </a:solidFill>
                <a:cs typeface="Times New Roman" panose="02020603050405020304" pitchFamily="18" charset="0"/>
              </a:rPr>
              <a:t>2C:58-15</a:t>
            </a:r>
            <a:r>
              <a:rPr lang="en-US" sz="3200" dirty="0">
                <a:solidFill>
                  <a:srgbClr val="FFFF00"/>
                </a:solidFill>
                <a:cs typeface="Times New Roman" panose="02020603050405020304" pitchFamily="18" charset="0"/>
              </a:rPr>
              <a:t> (Loaded Firearm easily accessible to minor)</a:t>
            </a:r>
            <a:endParaRPr lang="en-US" sz="3200" u="sng" dirty="0">
              <a:solidFill>
                <a:srgbClr val="FFFF00"/>
              </a:solidFill>
            </a:endParaRPr>
          </a:p>
          <a:p>
            <a:pPr marL="285750" indent="-285750">
              <a:lnSpc>
                <a:spcPct val="100000"/>
              </a:lnSpc>
              <a:buFont typeface="Wingdings" panose="05000000000000000000" pitchFamily="2" charset="2"/>
              <a:buChar char="§"/>
            </a:pPr>
            <a:endParaRPr dirty="0"/>
          </a:p>
          <a:p>
            <a:pPr>
              <a:lnSpc>
                <a:spcPct val="100000"/>
              </a:lnSpc>
              <a:buFont typeface="StarSymbol"/>
              <a:buChar char=""/>
            </a:pP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7A0DC-D926-4FEE-B089-3B755378EF57}"/>
              </a:ext>
            </a:extLst>
          </p:cNvPr>
          <p:cNvSpPr>
            <a:spLocks noGrp="1"/>
          </p:cNvSpPr>
          <p:nvPr>
            <p:ph type="title"/>
          </p:nvPr>
        </p:nvSpPr>
        <p:spPr>
          <a:xfrm>
            <a:off x="457199" y="0"/>
            <a:ext cx="8229240" cy="1143000"/>
          </a:xfrm>
        </p:spPr>
        <p:txBody>
          <a:bodyPr/>
          <a:lstStyle/>
          <a:p>
            <a:pPr algn="ctr"/>
            <a:br>
              <a:rPr lang="en-US" sz="3600" b="1" dirty="0">
                <a:solidFill>
                  <a:srgbClr val="FFFF00"/>
                </a:solidFill>
                <a:latin typeface="Times New Roman"/>
              </a:rPr>
            </a:br>
            <a:br>
              <a:rPr lang="en-US" sz="3600" b="1" dirty="0">
                <a:solidFill>
                  <a:srgbClr val="FFFF00"/>
                </a:solidFill>
                <a:latin typeface="Times New Roman"/>
              </a:rPr>
            </a:br>
            <a:r>
              <a:rPr lang="en-US" sz="3600" b="1" dirty="0">
                <a:solidFill>
                  <a:srgbClr val="FFFF00"/>
                </a:solidFill>
                <a:latin typeface="Times New Roman"/>
              </a:rPr>
              <a:t>Notable NJ Criminal Statutes related to </a:t>
            </a:r>
            <a:br>
              <a:rPr lang="en-US" sz="3600" b="1" dirty="0">
                <a:solidFill>
                  <a:srgbClr val="FFFF00"/>
                </a:solidFill>
                <a:latin typeface="Times New Roman"/>
              </a:rPr>
            </a:br>
            <a:r>
              <a:rPr lang="en-US" sz="3600" b="1" dirty="0">
                <a:solidFill>
                  <a:srgbClr val="FFFF00"/>
                </a:solidFill>
                <a:latin typeface="Times New Roman"/>
              </a:rPr>
              <a:t>Firearms</a:t>
            </a:r>
            <a:br>
              <a:rPr lang="en-US" b="1" dirty="0"/>
            </a:br>
            <a:endParaRPr lang="en-US" dirty="0"/>
          </a:p>
        </p:txBody>
      </p:sp>
      <p:sp>
        <p:nvSpPr>
          <p:cNvPr id="6" name="TextShape 2">
            <a:extLst>
              <a:ext uri="{FF2B5EF4-FFF2-40B4-BE49-F238E27FC236}">
                <a16:creationId xmlns:a16="http://schemas.microsoft.com/office/drawing/2014/main" id="{689F3AD0-A66B-4D79-893D-9F50CE7E8B33}"/>
              </a:ext>
            </a:extLst>
          </p:cNvPr>
          <p:cNvSpPr txBox="1">
            <a:spLocks noGrp="1"/>
          </p:cNvSpPr>
          <p:nvPr>
            <p:ph type="subTitle"/>
          </p:nvPr>
        </p:nvSpPr>
        <p:spPr>
          <a:xfrm>
            <a:off x="457200" y="1334375"/>
            <a:ext cx="8229239" cy="3976687"/>
          </a:xfrm>
          <a:prstGeom prst="rect">
            <a:avLst/>
          </a:prstGeom>
        </p:spPr>
        <p:txBody>
          <a:bodyPr wrap="square" lIns="90000" tIns="45000" rIns="90000" bIns="45000" anchor="t"/>
          <a:lstStyle/>
          <a:p>
            <a:pPr marL="0" indent="0">
              <a:buNone/>
            </a:pPr>
            <a:r>
              <a:rPr lang="en-US" sz="1500" u="sng" dirty="0">
                <a:solidFill>
                  <a:srgbClr val="FFFF00"/>
                </a:solidFill>
              </a:rPr>
              <a:t>2C:58-4.6</a:t>
            </a:r>
            <a:r>
              <a:rPr lang="en-US" sz="1500" dirty="0">
                <a:solidFill>
                  <a:srgbClr val="FFFF00"/>
                </a:solidFill>
              </a:rPr>
              <a:t> – Prohibited Places (3rd degree crime to enter a prohibited place with a firearm). See </a:t>
            </a:r>
            <a:r>
              <a:rPr lang="en-US" sz="1500" i="1" dirty="0">
                <a:solidFill>
                  <a:srgbClr val="FFFF00"/>
                </a:solidFill>
              </a:rPr>
              <a:t>Koons/Siegel v. AG/NJSP</a:t>
            </a:r>
            <a:r>
              <a:rPr lang="en-US" sz="1500" dirty="0">
                <a:solidFill>
                  <a:srgbClr val="FFFF00"/>
                </a:solidFill>
              </a:rPr>
              <a:t> case for current status of the prohibited places law.  As of July 1, 2023, the following are included in the prohibited places under N.J.S.A. 2C:58-4.6:</a:t>
            </a:r>
          </a:p>
          <a:p>
            <a:pPr marL="0" indent="0">
              <a:buNone/>
            </a:pPr>
            <a:endParaRPr lang="en-US" sz="1200" dirty="0">
              <a:solidFill>
                <a:srgbClr val="FFFF00"/>
              </a:solidFill>
            </a:endParaRPr>
          </a:p>
          <a:p>
            <a:pPr marL="457200" lvl="4" indent="-457200">
              <a:buFont typeface="Arial" panose="020B0604020202020204" pitchFamily="34" charset="0"/>
              <a:buChar char="•"/>
            </a:pPr>
            <a:endParaRPr lang="en-US" sz="1200" dirty="0">
              <a:solidFill>
                <a:srgbClr val="FFFF00"/>
              </a:solidFill>
            </a:endParaRPr>
          </a:p>
          <a:p>
            <a:pPr marL="457200" lvl="1" indent="-457200">
              <a:buFont typeface="Arial" panose="020B0604020202020204" pitchFamily="34" charset="0"/>
              <a:buChar char="•"/>
            </a:pPr>
            <a:endParaRPr lang="en-US" sz="1200" dirty="0">
              <a:solidFill>
                <a:srgbClr val="FFFF00"/>
              </a:solidFill>
            </a:endParaRPr>
          </a:p>
          <a:p>
            <a:pPr marL="0" indent="0">
              <a:buNone/>
            </a:pPr>
            <a:endParaRPr lang="en-US" sz="1200" u="sng" dirty="0">
              <a:solidFill>
                <a:srgbClr val="FFFF00"/>
              </a:solidFill>
            </a:endParaRPr>
          </a:p>
          <a:p>
            <a:pPr marL="0" indent="0">
              <a:buNone/>
            </a:pPr>
            <a:endParaRPr lang="en-US" sz="1200" u="sng" dirty="0">
              <a:solidFill>
                <a:srgbClr val="FFFF00"/>
              </a:solidFill>
            </a:endParaRPr>
          </a:p>
          <a:p>
            <a:pPr marL="0" indent="0">
              <a:buNone/>
            </a:pPr>
            <a:endParaRPr lang="en-US" sz="1200" u="sng" dirty="0">
              <a:solidFill>
                <a:srgbClr val="FFFF00"/>
              </a:solidFill>
            </a:endParaRPr>
          </a:p>
          <a:p>
            <a:pPr marL="0" indent="0">
              <a:buNone/>
            </a:pPr>
            <a:endParaRPr lang="en-US" sz="1200" u="sng" dirty="0">
              <a:solidFill>
                <a:srgbClr val="FFFF00"/>
              </a:solidFill>
            </a:endParaRPr>
          </a:p>
          <a:p>
            <a:pPr marL="0" indent="0">
              <a:buNone/>
            </a:pPr>
            <a:endParaRPr lang="en-US" sz="1200" u="sng" dirty="0">
              <a:solidFill>
                <a:srgbClr val="FFFF00"/>
              </a:solidFill>
            </a:endParaRPr>
          </a:p>
          <a:p>
            <a:pPr marL="0" indent="0">
              <a:buNone/>
            </a:pPr>
            <a:endParaRPr lang="en-US" sz="1200" u="sng" dirty="0">
              <a:solidFill>
                <a:srgbClr val="FFFF00"/>
              </a:solidFill>
            </a:endParaRPr>
          </a:p>
          <a:p>
            <a:pPr marL="0" indent="0">
              <a:buNone/>
            </a:pPr>
            <a:endParaRPr lang="en-US" sz="1200" u="sng" dirty="0">
              <a:solidFill>
                <a:srgbClr val="FFFF00"/>
              </a:solidFill>
            </a:endParaRPr>
          </a:p>
          <a:p>
            <a:pPr marL="0" indent="0">
              <a:buNone/>
            </a:pPr>
            <a:endParaRPr lang="en-US" sz="1200" u="sng" dirty="0">
              <a:solidFill>
                <a:srgbClr val="FFFF00"/>
              </a:solidFill>
            </a:endParaRPr>
          </a:p>
          <a:p>
            <a:pPr marL="0" indent="0">
              <a:buNone/>
            </a:pPr>
            <a:endParaRPr lang="en-US" sz="1200" u="sng" dirty="0">
              <a:solidFill>
                <a:srgbClr val="FFFF00"/>
              </a:solidFill>
            </a:endParaRPr>
          </a:p>
          <a:p>
            <a:pPr marL="0" indent="0">
              <a:buNone/>
            </a:pPr>
            <a:endParaRPr lang="en-US" sz="1200" u="sng" dirty="0">
              <a:solidFill>
                <a:srgbClr val="FFFF00"/>
              </a:solidFill>
            </a:endParaRPr>
          </a:p>
          <a:p>
            <a:pPr marL="0" indent="0">
              <a:buNone/>
            </a:pPr>
            <a:endParaRPr lang="en-US" sz="1200" u="sng" dirty="0">
              <a:solidFill>
                <a:srgbClr val="FFFF00"/>
              </a:solidFill>
            </a:endParaRPr>
          </a:p>
          <a:p>
            <a:pPr marL="0" indent="0">
              <a:buNone/>
            </a:pPr>
            <a:endParaRPr lang="en-US" sz="1200" u="sng" dirty="0">
              <a:solidFill>
                <a:srgbClr val="FFFF00"/>
              </a:solidFill>
            </a:endParaRPr>
          </a:p>
          <a:p>
            <a:pPr marL="0" indent="0">
              <a:buNone/>
            </a:pPr>
            <a:endParaRPr lang="en-US" sz="1200" u="sng" dirty="0">
              <a:solidFill>
                <a:srgbClr val="FFFF00"/>
              </a:solidFill>
            </a:endParaRPr>
          </a:p>
          <a:p>
            <a:pPr marL="0" indent="0">
              <a:buNone/>
            </a:pPr>
            <a:endParaRPr lang="en-US" sz="1200" u="sng" dirty="0">
              <a:solidFill>
                <a:srgbClr val="FFFF00"/>
              </a:solidFill>
            </a:endParaRPr>
          </a:p>
          <a:p>
            <a:pPr marL="0" indent="0">
              <a:buNone/>
            </a:pPr>
            <a:endParaRPr lang="en-US" sz="1200" dirty="0">
              <a:solidFill>
                <a:srgbClr val="FFFF00"/>
              </a:solidFill>
            </a:endParaRPr>
          </a:p>
          <a:p>
            <a:pPr marL="0" indent="0">
              <a:buNone/>
            </a:pPr>
            <a:r>
              <a:rPr lang="en-US" sz="1200" dirty="0">
                <a:solidFill>
                  <a:srgbClr val="FFFF00"/>
                </a:solidFill>
              </a:rPr>
              <a:t> </a:t>
            </a:r>
          </a:p>
        </p:txBody>
      </p:sp>
      <p:graphicFrame>
        <p:nvGraphicFramePr>
          <p:cNvPr id="3" name="Table 2">
            <a:extLst>
              <a:ext uri="{FF2B5EF4-FFF2-40B4-BE49-F238E27FC236}">
                <a16:creationId xmlns:a16="http://schemas.microsoft.com/office/drawing/2014/main" id="{E7B98640-6A08-4ED8-952A-B64C06D892DE}"/>
              </a:ext>
            </a:extLst>
          </p:cNvPr>
          <p:cNvGraphicFramePr>
            <a:graphicFrameLocks noGrp="1"/>
          </p:cNvGraphicFramePr>
          <p:nvPr>
            <p:extLst>
              <p:ext uri="{D42A27DB-BD31-4B8C-83A1-F6EECF244321}">
                <p14:modId xmlns:p14="http://schemas.microsoft.com/office/powerpoint/2010/main" val="3594436459"/>
              </p:ext>
            </p:extLst>
          </p:nvPr>
        </p:nvGraphicFramePr>
        <p:xfrm>
          <a:off x="801267" y="2103273"/>
          <a:ext cx="6515100" cy="4556760"/>
        </p:xfrm>
        <a:graphic>
          <a:graphicData uri="http://schemas.openxmlformats.org/drawingml/2006/table">
            <a:tbl>
              <a:tblPr firstRow="1" firstCol="1" bandRow="1"/>
              <a:tblGrid>
                <a:gridCol w="6515100">
                  <a:extLst>
                    <a:ext uri="{9D8B030D-6E8A-4147-A177-3AD203B41FA5}">
                      <a16:colId xmlns:a16="http://schemas.microsoft.com/office/drawing/2014/main" val="781771567"/>
                    </a:ext>
                  </a:extLst>
                </a:gridCol>
              </a:tblGrid>
              <a:tr h="153670">
                <a:tc>
                  <a:txBody>
                    <a:bodyPr/>
                    <a:lstStyle/>
                    <a:p>
                      <a:pPr marL="0" marR="0" algn="l">
                        <a:spcBef>
                          <a:spcPts val="0"/>
                        </a:spcBef>
                        <a:spcAft>
                          <a:spcPts val="0"/>
                        </a:spcAft>
                      </a:pPr>
                      <a:r>
                        <a:rPr lang="en-US" sz="1300">
                          <a:solidFill>
                            <a:srgbClr val="FFFF00"/>
                          </a:solidFill>
                          <a:effectLst/>
                          <a:latin typeface="Times New Roman" panose="02020603050405020304" pitchFamily="18" charset="0"/>
                          <a:ea typeface="Calibri" panose="020F0502020204030204" pitchFamily="34" charset="0"/>
                        </a:rPr>
                        <a:t>government buildings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7075512"/>
                  </a:ext>
                </a:extLst>
              </a:tr>
              <a:tr h="0">
                <a:tc>
                  <a:txBody>
                    <a:bodyPr/>
                    <a:lstStyle/>
                    <a:p>
                      <a:pPr marL="0" marR="0" algn="l">
                        <a:spcBef>
                          <a:spcPts val="0"/>
                        </a:spcBef>
                        <a:spcAft>
                          <a:spcPts val="0"/>
                        </a:spcAft>
                      </a:pPr>
                      <a:r>
                        <a:rPr lang="en-US" sz="1300" dirty="0">
                          <a:solidFill>
                            <a:srgbClr val="FFFF00"/>
                          </a:solidFill>
                          <a:effectLst/>
                          <a:latin typeface="Times New Roman" panose="02020603050405020304" pitchFamily="18" charset="0"/>
                          <a:ea typeface="Calibri" panose="020F0502020204030204" pitchFamily="34" charset="0"/>
                        </a:rPr>
                        <a:t>courthouses/buildings used for court administrative proceedings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291825"/>
                  </a:ext>
                </a:extLst>
              </a:tr>
              <a:tr h="0">
                <a:tc>
                  <a:txBody>
                    <a:bodyPr/>
                    <a:lstStyle/>
                    <a:p>
                      <a:pPr marL="0" marR="0" algn="l">
                        <a:spcBef>
                          <a:spcPts val="0"/>
                        </a:spcBef>
                        <a:spcAft>
                          <a:spcPts val="0"/>
                        </a:spcAft>
                      </a:pPr>
                      <a:r>
                        <a:rPr lang="en-US" sz="1300">
                          <a:solidFill>
                            <a:srgbClr val="FFFF00"/>
                          </a:solidFill>
                          <a:effectLst/>
                          <a:latin typeface="Times New Roman" panose="02020603050405020304" pitchFamily="18" charset="0"/>
                          <a:ea typeface="Calibri" panose="020F0502020204030204" pitchFamily="34" charset="0"/>
                        </a:rPr>
                        <a:t>state, county, municipal jails/prisons, juvenile detention centers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13724"/>
                  </a:ext>
                </a:extLst>
              </a:tr>
              <a:tr h="0">
                <a:tc>
                  <a:txBody>
                    <a:bodyPr/>
                    <a:lstStyle/>
                    <a:p>
                      <a:pPr marL="0" marR="0" algn="l">
                        <a:spcBef>
                          <a:spcPts val="0"/>
                        </a:spcBef>
                        <a:spcAft>
                          <a:spcPts val="0"/>
                        </a:spcAft>
                      </a:pPr>
                      <a:r>
                        <a:rPr lang="en-US" sz="1300">
                          <a:solidFill>
                            <a:srgbClr val="FFFF00"/>
                          </a:solidFill>
                          <a:effectLst/>
                          <a:latin typeface="Times New Roman" panose="02020603050405020304" pitchFamily="18" charset="0"/>
                          <a:ea typeface="Calibri" panose="020F0502020204030204" pitchFamily="34" charset="0"/>
                        </a:rPr>
                        <a:t>state-contracted half-way houses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3529052"/>
                  </a:ext>
                </a:extLst>
              </a:tr>
              <a:tr h="0">
                <a:tc>
                  <a:txBody>
                    <a:bodyPr/>
                    <a:lstStyle/>
                    <a:p>
                      <a:pPr marL="0" marR="0" algn="l">
                        <a:spcBef>
                          <a:spcPts val="0"/>
                        </a:spcBef>
                        <a:spcAft>
                          <a:spcPts val="0"/>
                        </a:spcAft>
                      </a:pPr>
                      <a:r>
                        <a:rPr lang="en-US" sz="1300">
                          <a:solidFill>
                            <a:srgbClr val="FFFF00"/>
                          </a:solidFill>
                          <a:effectLst/>
                          <a:latin typeface="Times New Roman" panose="02020603050405020304" pitchFamily="18" charset="0"/>
                          <a:ea typeface="Calibri" panose="020F0502020204030204" pitchFamily="34" charset="0"/>
                        </a:rPr>
                        <a:t>poling locations during election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3224318"/>
                  </a:ext>
                </a:extLst>
              </a:tr>
              <a:tr h="0">
                <a:tc>
                  <a:txBody>
                    <a:bodyPr/>
                    <a:lstStyle/>
                    <a:p>
                      <a:pPr marL="0" marR="0" algn="l">
                        <a:spcBef>
                          <a:spcPts val="0"/>
                        </a:spcBef>
                        <a:spcAft>
                          <a:spcPts val="0"/>
                        </a:spcAft>
                      </a:pPr>
                      <a:r>
                        <a:rPr lang="en-US" sz="1300">
                          <a:solidFill>
                            <a:srgbClr val="FFFF00"/>
                          </a:solidFill>
                          <a:effectLst/>
                          <a:latin typeface="Times New Roman" panose="02020603050405020304" pitchFamily="18" charset="0"/>
                          <a:ea typeface="Calibri" panose="020F0502020204030204" pitchFamily="34" charset="0"/>
                        </a:rPr>
                        <a:t>w/in 100 ft of public gatherings/demonstrations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3624612"/>
                  </a:ext>
                </a:extLst>
              </a:tr>
              <a:tr h="0">
                <a:tc>
                  <a:txBody>
                    <a:bodyPr/>
                    <a:lstStyle/>
                    <a:p>
                      <a:pPr marL="0" marR="0" algn="l">
                        <a:spcBef>
                          <a:spcPts val="0"/>
                        </a:spcBef>
                        <a:spcAft>
                          <a:spcPts val="0"/>
                        </a:spcAft>
                      </a:pPr>
                      <a:r>
                        <a:rPr lang="en-US" sz="1300">
                          <a:solidFill>
                            <a:srgbClr val="FFFF00"/>
                          </a:solidFill>
                          <a:effectLst/>
                          <a:latin typeface="Times New Roman" panose="02020603050405020304" pitchFamily="18" charset="0"/>
                          <a:ea typeface="Calibri" panose="020F0502020204030204" pitchFamily="34" charset="0"/>
                        </a:rPr>
                        <a:t>schools, colleges, universities, other education institutions, and school buses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7800823"/>
                  </a:ext>
                </a:extLst>
              </a:tr>
              <a:tr h="0">
                <a:tc>
                  <a:txBody>
                    <a:bodyPr/>
                    <a:lstStyle/>
                    <a:p>
                      <a:pPr marL="0" marR="0" algn="l">
                        <a:spcBef>
                          <a:spcPts val="0"/>
                        </a:spcBef>
                        <a:spcAft>
                          <a:spcPts val="0"/>
                        </a:spcAft>
                      </a:pPr>
                      <a:r>
                        <a:rPr lang="en-US" sz="1300">
                          <a:solidFill>
                            <a:srgbClr val="FFFF00"/>
                          </a:solidFill>
                          <a:effectLst/>
                          <a:latin typeface="Times New Roman" panose="02020603050405020304" pitchFamily="18" charset="0"/>
                          <a:ea typeface="Calibri" panose="020F0502020204030204" pitchFamily="34" charset="0"/>
                        </a:rPr>
                        <a:t>child care/daycares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965426"/>
                  </a:ext>
                </a:extLst>
              </a:tr>
              <a:tr h="0">
                <a:tc>
                  <a:txBody>
                    <a:bodyPr/>
                    <a:lstStyle/>
                    <a:p>
                      <a:pPr marL="0" marR="0" algn="l">
                        <a:spcBef>
                          <a:spcPts val="0"/>
                        </a:spcBef>
                        <a:spcAft>
                          <a:spcPts val="0"/>
                        </a:spcAft>
                      </a:pPr>
                      <a:r>
                        <a:rPr lang="en-US" sz="1300">
                          <a:solidFill>
                            <a:srgbClr val="FFFF00"/>
                          </a:solidFill>
                          <a:effectLst/>
                          <a:latin typeface="Times New Roman" panose="02020603050405020304" pitchFamily="18" charset="0"/>
                          <a:ea typeface="Calibri" panose="020F0502020204030204" pitchFamily="34" charset="0"/>
                        </a:rPr>
                        <a:t>nursery schools, pre-schools, zoos, summer camps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2735986"/>
                  </a:ext>
                </a:extLst>
              </a:tr>
              <a:tr h="0">
                <a:tc>
                  <a:txBody>
                    <a:bodyPr/>
                    <a:lstStyle/>
                    <a:p>
                      <a:pPr marL="0" marR="0" algn="l">
                        <a:spcBef>
                          <a:spcPts val="0"/>
                        </a:spcBef>
                        <a:spcAft>
                          <a:spcPts val="0"/>
                        </a:spcAft>
                      </a:pPr>
                      <a:r>
                        <a:rPr lang="en-US" sz="1300">
                          <a:solidFill>
                            <a:srgbClr val="FFFF00"/>
                          </a:solidFill>
                          <a:effectLst/>
                          <a:latin typeface="Times New Roman" panose="02020603050405020304" pitchFamily="18" charset="0"/>
                          <a:ea typeface="Calibri" panose="020F0502020204030204" pitchFamily="34" charset="0"/>
                        </a:rPr>
                        <a:t>parks, beaches, recreation facilities, and playgrounds owned by the state, county, or local gov’t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94943478"/>
                  </a:ext>
                </a:extLst>
              </a:tr>
              <a:tr h="0">
                <a:tc>
                  <a:txBody>
                    <a:bodyPr/>
                    <a:lstStyle/>
                    <a:p>
                      <a:pPr marL="0" marR="0" algn="l">
                        <a:spcBef>
                          <a:spcPts val="0"/>
                        </a:spcBef>
                        <a:spcAft>
                          <a:spcPts val="0"/>
                        </a:spcAft>
                      </a:pPr>
                      <a:r>
                        <a:rPr lang="en-US" sz="1300">
                          <a:solidFill>
                            <a:srgbClr val="FFFF00"/>
                          </a:solidFill>
                          <a:effectLst/>
                          <a:latin typeface="Times New Roman" panose="02020603050405020304" pitchFamily="18" charset="0"/>
                          <a:ea typeface="Calibri" panose="020F0502020204030204" pitchFamily="34" charset="0"/>
                        </a:rPr>
                        <a:t>youth sports events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2507961"/>
                  </a:ext>
                </a:extLst>
              </a:tr>
              <a:tr h="0">
                <a:tc>
                  <a:txBody>
                    <a:bodyPr/>
                    <a:lstStyle/>
                    <a:p>
                      <a:pPr marL="0" marR="0" algn="l">
                        <a:spcBef>
                          <a:spcPts val="0"/>
                        </a:spcBef>
                        <a:spcAft>
                          <a:spcPts val="0"/>
                        </a:spcAft>
                      </a:pPr>
                      <a:r>
                        <a:rPr lang="en-US" sz="1300">
                          <a:solidFill>
                            <a:srgbClr val="FFFF00"/>
                          </a:solidFill>
                          <a:effectLst/>
                          <a:latin typeface="Times New Roman" panose="02020603050405020304" pitchFamily="18" charset="0"/>
                          <a:ea typeface="Calibri" panose="020F0502020204030204" pitchFamily="34" charset="0"/>
                        </a:rPr>
                        <a:t>libraries and museums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7069490"/>
                  </a:ext>
                </a:extLst>
              </a:tr>
              <a:tr h="0">
                <a:tc>
                  <a:txBody>
                    <a:bodyPr/>
                    <a:lstStyle/>
                    <a:p>
                      <a:pPr marL="0" marR="0" algn="l">
                        <a:spcBef>
                          <a:spcPts val="0"/>
                        </a:spcBef>
                        <a:spcAft>
                          <a:spcPts val="0"/>
                        </a:spcAft>
                      </a:pPr>
                      <a:r>
                        <a:rPr lang="en-US" sz="1300">
                          <a:solidFill>
                            <a:srgbClr val="FFFF00"/>
                          </a:solidFill>
                          <a:effectLst/>
                          <a:latin typeface="Times New Roman" panose="02020603050405020304" pitchFamily="18" charset="0"/>
                          <a:ea typeface="Calibri" panose="020F0502020204030204" pitchFamily="34" charset="0"/>
                        </a:rPr>
                        <a:t>homeless shelters/children’s shelters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9792651"/>
                  </a:ext>
                </a:extLst>
              </a:tr>
              <a:tr h="0">
                <a:tc>
                  <a:txBody>
                    <a:bodyPr/>
                    <a:lstStyle/>
                    <a:p>
                      <a:pPr marL="0" marR="0" algn="l">
                        <a:spcBef>
                          <a:spcPts val="0"/>
                        </a:spcBef>
                        <a:spcAft>
                          <a:spcPts val="0"/>
                        </a:spcAft>
                      </a:pPr>
                      <a:r>
                        <a:rPr lang="en-US" sz="1300">
                          <a:solidFill>
                            <a:srgbClr val="FFFF00"/>
                          </a:solidFill>
                          <a:effectLst/>
                          <a:latin typeface="Times New Roman" panose="02020603050405020304" pitchFamily="18" charset="0"/>
                          <a:ea typeface="Calibri" panose="020F0502020204030204" pitchFamily="34" charset="0"/>
                        </a:rPr>
                        <a:t>community residences for people w/developmental disabilities, head injuries, or terminal illness, and other DHS licensed residential settings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5450268"/>
                  </a:ext>
                </a:extLst>
              </a:tr>
              <a:tr h="0">
                <a:tc>
                  <a:txBody>
                    <a:bodyPr/>
                    <a:lstStyle/>
                    <a:p>
                      <a:pPr marL="0" marR="0" algn="l">
                        <a:spcBef>
                          <a:spcPts val="0"/>
                        </a:spcBef>
                        <a:spcAft>
                          <a:spcPts val="0"/>
                        </a:spcAft>
                      </a:pPr>
                      <a:r>
                        <a:rPr lang="en-US" sz="1300">
                          <a:solidFill>
                            <a:srgbClr val="FFFF00"/>
                          </a:solidFill>
                          <a:effectLst/>
                          <a:latin typeface="Times New Roman" panose="02020603050405020304" pitchFamily="18" charset="0"/>
                          <a:ea typeface="Calibri" panose="020F0502020204030204" pitchFamily="34" charset="0"/>
                        </a:rPr>
                        <a:t>places that serve alcohol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233671"/>
                  </a:ext>
                </a:extLst>
              </a:tr>
              <a:tr h="0">
                <a:tc>
                  <a:txBody>
                    <a:bodyPr/>
                    <a:lstStyle/>
                    <a:p>
                      <a:pPr marL="0" marR="0" algn="l">
                        <a:spcBef>
                          <a:spcPts val="0"/>
                        </a:spcBef>
                        <a:spcAft>
                          <a:spcPts val="0"/>
                        </a:spcAft>
                      </a:pPr>
                      <a:r>
                        <a:rPr lang="en-US" sz="1300">
                          <a:solidFill>
                            <a:srgbClr val="FFFF00"/>
                          </a:solidFill>
                          <a:effectLst/>
                          <a:latin typeface="Times New Roman" panose="02020603050405020304" pitchFamily="18" charset="0"/>
                          <a:ea typeface="Calibri" panose="020F0502020204030204" pitchFamily="34" charset="0"/>
                        </a:rPr>
                        <a:t>cannabis retailers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1204688"/>
                  </a:ext>
                </a:extLst>
              </a:tr>
              <a:tr h="0">
                <a:tc>
                  <a:txBody>
                    <a:bodyPr/>
                    <a:lstStyle/>
                    <a:p>
                      <a:pPr marL="0" marR="0" algn="l">
                        <a:spcBef>
                          <a:spcPts val="0"/>
                        </a:spcBef>
                        <a:spcAft>
                          <a:spcPts val="0"/>
                        </a:spcAft>
                      </a:pPr>
                      <a:r>
                        <a:rPr lang="en-US" sz="1300">
                          <a:solidFill>
                            <a:srgbClr val="FFFF00"/>
                          </a:solidFill>
                          <a:effectLst/>
                          <a:latin typeface="Times New Roman" panose="02020603050405020304" pitchFamily="18" charset="0"/>
                          <a:ea typeface="Calibri" panose="020F0502020204030204" pitchFamily="34" charset="0"/>
                        </a:rPr>
                        <a:t>entertainment facilities (theaters, museums, racetracks, concert venues)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3512482"/>
                  </a:ext>
                </a:extLst>
              </a:tr>
              <a:tr h="0">
                <a:tc>
                  <a:txBody>
                    <a:bodyPr/>
                    <a:lstStyle/>
                    <a:p>
                      <a:pPr marL="0" marR="0" algn="l">
                        <a:spcBef>
                          <a:spcPts val="0"/>
                        </a:spcBef>
                        <a:spcAft>
                          <a:spcPts val="0"/>
                        </a:spcAft>
                      </a:pPr>
                      <a:r>
                        <a:rPr lang="en-US" sz="1300">
                          <a:solidFill>
                            <a:srgbClr val="FFFF00"/>
                          </a:solidFill>
                          <a:effectLst/>
                          <a:latin typeface="Times New Roman" panose="02020603050405020304" pitchFamily="18" charset="0"/>
                          <a:ea typeface="Calibri" panose="020F0502020204030204" pitchFamily="34" charset="0"/>
                        </a:rPr>
                        <a:t>casinos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1222689"/>
                  </a:ext>
                </a:extLst>
              </a:tr>
              <a:tr h="0">
                <a:tc>
                  <a:txBody>
                    <a:bodyPr/>
                    <a:lstStyle/>
                    <a:p>
                      <a:pPr marL="0" marR="0" algn="l">
                        <a:spcBef>
                          <a:spcPts val="0"/>
                        </a:spcBef>
                        <a:spcAft>
                          <a:spcPts val="0"/>
                        </a:spcAft>
                      </a:pPr>
                      <a:r>
                        <a:rPr lang="en-US" sz="1300">
                          <a:solidFill>
                            <a:srgbClr val="FFFF00"/>
                          </a:solidFill>
                          <a:effectLst/>
                          <a:latin typeface="Times New Roman" panose="02020603050405020304" pitchFamily="18" charset="0"/>
                          <a:ea typeface="Calibri" panose="020F0502020204030204" pitchFamily="34" charset="0"/>
                        </a:rPr>
                        <a:t>energy plants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4860329"/>
                  </a:ext>
                </a:extLst>
              </a:tr>
              <a:tr h="0">
                <a:tc>
                  <a:txBody>
                    <a:bodyPr/>
                    <a:lstStyle/>
                    <a:p>
                      <a:pPr marL="0" marR="0" algn="l">
                        <a:spcBef>
                          <a:spcPts val="0"/>
                        </a:spcBef>
                        <a:spcAft>
                          <a:spcPts val="0"/>
                        </a:spcAft>
                      </a:pPr>
                      <a:r>
                        <a:rPr lang="en-US" sz="1300">
                          <a:solidFill>
                            <a:srgbClr val="FFFF00"/>
                          </a:solidFill>
                          <a:effectLst/>
                          <a:latin typeface="Times New Roman" panose="02020603050405020304" pitchFamily="18" charset="0"/>
                          <a:ea typeface="Calibri" panose="020F0502020204030204" pitchFamily="34" charset="0"/>
                        </a:rPr>
                        <a:t>airport or public transportation hubs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2789632"/>
                  </a:ext>
                </a:extLst>
              </a:tr>
              <a:tr h="0">
                <a:tc>
                  <a:txBody>
                    <a:bodyPr/>
                    <a:lstStyle/>
                    <a:p>
                      <a:pPr marL="0" marR="0" algn="l">
                        <a:spcBef>
                          <a:spcPts val="0"/>
                        </a:spcBef>
                        <a:spcAft>
                          <a:spcPts val="0"/>
                        </a:spcAft>
                      </a:pPr>
                      <a:r>
                        <a:rPr lang="en-US" sz="1300">
                          <a:solidFill>
                            <a:srgbClr val="FFFF00"/>
                          </a:solidFill>
                          <a:effectLst/>
                          <a:latin typeface="Times New Roman" panose="02020603050405020304" pitchFamily="18" charset="0"/>
                          <a:ea typeface="Calibri" panose="020F0502020204030204" pitchFamily="34" charset="0"/>
                        </a:rPr>
                        <a:t>healthcare facilities and addiction/mental health treatment centers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320936"/>
                  </a:ext>
                </a:extLst>
              </a:tr>
              <a:tr h="0">
                <a:tc>
                  <a:txBody>
                    <a:bodyPr/>
                    <a:lstStyle/>
                    <a:p>
                      <a:pPr marL="0" marR="0" algn="l">
                        <a:spcBef>
                          <a:spcPts val="0"/>
                        </a:spcBef>
                        <a:spcAft>
                          <a:spcPts val="0"/>
                        </a:spcAft>
                      </a:pPr>
                      <a:r>
                        <a:rPr lang="en-US" sz="1300" dirty="0">
                          <a:solidFill>
                            <a:srgbClr val="FFFF00"/>
                          </a:solidFill>
                          <a:effectLst/>
                          <a:latin typeface="Times New Roman" panose="02020603050405020304" pitchFamily="18" charset="0"/>
                          <a:ea typeface="Calibri" panose="020F0502020204030204" pitchFamily="34" charset="0"/>
                        </a:rPr>
                        <a:t>DHS, DCF, or DOH regulated addiction or mental health facilities (non-healthcare)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3959034"/>
                  </a:ext>
                </a:extLst>
              </a:tr>
            </a:tbl>
          </a:graphicData>
        </a:graphic>
      </p:graphicFrame>
    </p:spTree>
    <p:extLst>
      <p:ext uri="{BB962C8B-B14F-4D97-AF65-F5344CB8AC3E}">
        <p14:creationId xmlns:p14="http://schemas.microsoft.com/office/powerpoint/2010/main" val="10109550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DB89D-A820-410B-8918-F0D18604D12F}"/>
              </a:ext>
            </a:extLst>
          </p:cNvPr>
          <p:cNvSpPr>
            <a:spLocks noGrp="1"/>
          </p:cNvSpPr>
          <p:nvPr>
            <p:ph type="title"/>
          </p:nvPr>
        </p:nvSpPr>
        <p:spPr>
          <a:xfrm>
            <a:off x="457380" y="146957"/>
            <a:ext cx="8229240" cy="1143000"/>
          </a:xfrm>
        </p:spPr>
        <p:txBody>
          <a:bodyPr/>
          <a:lstStyle/>
          <a:p>
            <a:pPr algn="ctr"/>
            <a:r>
              <a:rPr lang="en-US" sz="3600" b="1" dirty="0">
                <a:solidFill>
                  <a:srgbClr val="FFFF00"/>
                </a:solidFill>
                <a:latin typeface="Times New Roman"/>
              </a:rPr>
              <a:t>Notable NJ Criminal Statutes related to </a:t>
            </a:r>
            <a:br>
              <a:rPr lang="en-US" sz="3600" b="1" dirty="0">
                <a:solidFill>
                  <a:srgbClr val="FFFF00"/>
                </a:solidFill>
                <a:latin typeface="Times New Roman"/>
              </a:rPr>
            </a:br>
            <a:r>
              <a:rPr lang="en-US" sz="3600" b="1" dirty="0">
                <a:solidFill>
                  <a:srgbClr val="FFFF00"/>
                </a:solidFill>
                <a:latin typeface="Times New Roman"/>
              </a:rPr>
              <a:t>Firearms</a:t>
            </a:r>
            <a:endParaRPr lang="en-US" sz="3600" dirty="0"/>
          </a:p>
        </p:txBody>
      </p:sp>
      <p:sp>
        <p:nvSpPr>
          <p:cNvPr id="3" name="Subtitle 2">
            <a:extLst>
              <a:ext uri="{FF2B5EF4-FFF2-40B4-BE49-F238E27FC236}">
                <a16:creationId xmlns:a16="http://schemas.microsoft.com/office/drawing/2014/main" id="{90C5C05C-E0D8-410C-8B59-7E33C68856C9}"/>
              </a:ext>
            </a:extLst>
          </p:cNvPr>
          <p:cNvSpPr>
            <a:spLocks noGrp="1"/>
          </p:cNvSpPr>
          <p:nvPr>
            <p:ph type="subTitle"/>
          </p:nvPr>
        </p:nvSpPr>
        <p:spPr>
          <a:xfrm>
            <a:off x="225351" y="1417680"/>
            <a:ext cx="8046360" cy="4721863"/>
          </a:xfrm>
        </p:spPr>
        <p:txBody>
          <a:bodyPr wrap="square"/>
          <a:lstStyle/>
          <a:p>
            <a:pPr marL="0" indent="0">
              <a:buNone/>
            </a:pPr>
            <a:endParaRPr lang="en-US" sz="2400" dirty="0">
              <a:solidFill>
                <a:srgbClr val="FFFF00"/>
              </a:solidFill>
            </a:endParaRPr>
          </a:p>
          <a:p>
            <a:r>
              <a:rPr lang="en-US" sz="2200" dirty="0">
                <a:solidFill>
                  <a:srgbClr val="FFFF00"/>
                </a:solidFill>
              </a:rPr>
              <a:t>N.J.S.A. 2C:58-4.5 – Restrictions on Lawful Carrying </a:t>
            </a:r>
          </a:p>
          <a:p>
            <a:r>
              <a:rPr lang="en-US" sz="1400" dirty="0">
                <a:solidFill>
                  <a:srgbClr val="FFFF00"/>
                </a:solidFill>
              </a:rPr>
              <a:t>It is a 4</a:t>
            </a:r>
            <a:r>
              <a:rPr lang="en-US" sz="1400" baseline="30000" dirty="0">
                <a:solidFill>
                  <a:srgbClr val="FFFF00"/>
                </a:solidFill>
              </a:rPr>
              <a:t>th</a:t>
            </a:r>
            <a:r>
              <a:rPr lang="en-US" sz="1400" dirty="0">
                <a:solidFill>
                  <a:srgbClr val="FFFF00"/>
                </a:solidFill>
              </a:rPr>
              <a:t> degree crime to openly carry, regardless of liability insurance. See </a:t>
            </a:r>
            <a:r>
              <a:rPr lang="en-US" sz="1400" i="1" dirty="0">
                <a:solidFill>
                  <a:srgbClr val="FFFF00"/>
                </a:solidFill>
              </a:rPr>
              <a:t>Koons/Siegel v. AG/NJSP </a:t>
            </a:r>
            <a:r>
              <a:rPr lang="en-US" sz="1400" dirty="0">
                <a:solidFill>
                  <a:srgbClr val="FFFF00"/>
                </a:solidFill>
              </a:rPr>
              <a:t>case for applicability of the liability insurance provisions. As of July 1, 2023, the liability provision is enjoined.</a:t>
            </a:r>
          </a:p>
          <a:p>
            <a:pPr marL="0" indent="0">
              <a:buNone/>
            </a:pPr>
            <a:endParaRPr lang="en-US" sz="2400" dirty="0">
              <a:solidFill>
                <a:srgbClr val="FFFF00"/>
              </a:solidFill>
            </a:endParaRPr>
          </a:p>
          <a:p>
            <a:pPr marL="0" indent="0">
              <a:buNone/>
            </a:pPr>
            <a:r>
              <a:rPr lang="en-US" sz="2200" dirty="0">
                <a:solidFill>
                  <a:srgbClr val="FFFF00"/>
                </a:solidFill>
              </a:rPr>
              <a:t>N.J.S.A. 2C:58-4.4 – Safe Carry Requirements:</a:t>
            </a:r>
          </a:p>
          <a:p>
            <a:pPr marL="342900" indent="-342900">
              <a:buAutoNum type="alphaLcParenBoth"/>
            </a:pPr>
            <a:r>
              <a:rPr lang="en-US" sz="1400" dirty="0">
                <a:solidFill>
                  <a:srgbClr val="FFFF00"/>
                </a:solidFill>
              </a:rPr>
              <a:t>Lawful holders of a permit to carry a handgun cannot: </a:t>
            </a:r>
          </a:p>
          <a:p>
            <a:pPr lvl="1">
              <a:buFont typeface="+mj-lt"/>
              <a:buAutoNum type="arabicPeriod"/>
            </a:pPr>
            <a:r>
              <a:rPr lang="en-US" sz="1400" dirty="0">
                <a:solidFill>
                  <a:srgbClr val="FFFF00"/>
                </a:solidFill>
              </a:rPr>
              <a:t>use or consume alcohol, cannabis, or CDS while carrying a handgun;</a:t>
            </a:r>
          </a:p>
          <a:p>
            <a:pPr lvl="1">
              <a:buFont typeface="+mj-lt"/>
              <a:buAutoNum type="arabicPeriod"/>
            </a:pPr>
            <a:r>
              <a:rPr lang="en-US" sz="1400" dirty="0">
                <a:solidFill>
                  <a:srgbClr val="FFFF00"/>
                </a:solidFill>
              </a:rPr>
              <a:t>be under the influence of alcohol, cannabis, or CDS while carrying a handgun;  </a:t>
            </a:r>
          </a:p>
          <a:p>
            <a:pPr lvl="1">
              <a:buFont typeface="+mj-lt"/>
              <a:buAutoNum type="arabicPeriod"/>
            </a:pPr>
            <a:r>
              <a:rPr lang="en-US" sz="1400" dirty="0">
                <a:solidFill>
                  <a:srgbClr val="FFFF00"/>
                </a:solidFill>
              </a:rPr>
              <a:t>carry outside of the holster or carry in public in a holster that does not meet the carry </a:t>
            </a:r>
            <a:r>
              <a:rPr lang="en-US" sz="1400" dirty="0" err="1">
                <a:solidFill>
                  <a:srgbClr val="FFFF00"/>
                </a:solidFill>
              </a:rPr>
              <a:t>permi</a:t>
            </a:r>
            <a:r>
              <a:rPr lang="en-US" sz="1400" dirty="0">
                <a:solidFill>
                  <a:srgbClr val="FFFF00"/>
                </a:solidFill>
              </a:rPr>
              <a:t> requirements (2C:58-4); (4) carry more than 2 firearms at one time; or </a:t>
            </a:r>
          </a:p>
          <a:p>
            <a:pPr lvl="1">
              <a:buFont typeface="+mj-lt"/>
              <a:buAutoNum type="arabicPeriod"/>
            </a:pPr>
            <a:r>
              <a:rPr lang="en-US" sz="1400" dirty="0">
                <a:solidFill>
                  <a:srgbClr val="FFFF00"/>
                </a:solidFill>
              </a:rPr>
              <a:t>engage in unjustified display of a handgun. </a:t>
            </a:r>
          </a:p>
          <a:p>
            <a:pPr marL="0" indent="0">
              <a:buNone/>
            </a:pPr>
            <a:r>
              <a:rPr lang="en-US" sz="1400" dirty="0">
                <a:solidFill>
                  <a:srgbClr val="FFFF00"/>
                </a:solidFill>
              </a:rPr>
              <a:t>Violation of the above is a 4th degree and constitute sufficient grounds for permit revocation.</a:t>
            </a:r>
          </a:p>
          <a:p>
            <a:pPr marL="0" indent="0">
              <a:buNone/>
            </a:pPr>
            <a:endParaRPr lang="en-US" sz="1400" dirty="0">
              <a:solidFill>
                <a:srgbClr val="FFFF00"/>
              </a:solidFill>
            </a:endParaRPr>
          </a:p>
          <a:p>
            <a:pPr marL="0" indent="0">
              <a:buNone/>
            </a:pPr>
            <a:r>
              <a:rPr lang="en-US" sz="1400" dirty="0">
                <a:solidFill>
                  <a:srgbClr val="FFFF00"/>
                </a:solidFill>
              </a:rPr>
              <a:t>(b) If an individual is stopped or detained by LE while lawfully carrying a handgun in public or in a vehicle, the individual must:</a:t>
            </a:r>
          </a:p>
          <a:p>
            <a:pPr lvl="1">
              <a:buFont typeface="+mj-lt"/>
              <a:buAutoNum type="arabicPeriod"/>
            </a:pPr>
            <a:r>
              <a:rPr lang="en-US" sz="1400" dirty="0">
                <a:solidFill>
                  <a:srgbClr val="FFFF00"/>
                </a:solidFill>
              </a:rPr>
              <a:t>immediately disclose they are carrying a handgun or that it is stored in the vehicle (violation is a 4th degree); and</a:t>
            </a:r>
          </a:p>
          <a:p>
            <a:pPr lvl="1">
              <a:buFont typeface="+mj-lt"/>
              <a:buAutoNum type="arabicPeriod"/>
            </a:pPr>
            <a:r>
              <a:rPr lang="en-US" sz="1400" dirty="0">
                <a:solidFill>
                  <a:srgbClr val="FFFF00"/>
                </a:solidFill>
              </a:rPr>
              <a:t>display the lawful carry permit (violation is a DP for first offense and $100 fine (4th degree for subsequent offenses).</a:t>
            </a:r>
          </a:p>
          <a:p>
            <a:pPr lvl="1">
              <a:buFont typeface="+mj-lt"/>
              <a:buAutoNum type="arabicPeriod"/>
            </a:pPr>
            <a:r>
              <a:rPr lang="en-US" sz="1400" dirty="0">
                <a:solidFill>
                  <a:srgbClr val="FFFF00"/>
                </a:solidFill>
              </a:rPr>
              <a:t>An individual who has a permit to carry and is carrying at the time they are detained as part             of a criminal investigation, the individual must provide their handgun to the officer upon the        officer’s request (violation is a 4th degree).**</a:t>
            </a:r>
          </a:p>
          <a:p>
            <a:pPr marL="0" indent="0">
              <a:buNone/>
            </a:pPr>
            <a:endParaRPr lang="en-US" sz="1200" dirty="0">
              <a:solidFill>
                <a:srgbClr val="FFFF00"/>
              </a:solidFill>
            </a:endParaRPr>
          </a:p>
          <a:p>
            <a:endParaRPr lang="en-US" sz="1200" dirty="0">
              <a:solidFill>
                <a:srgbClr val="FFFF00"/>
              </a:solidFill>
            </a:endParaRPr>
          </a:p>
        </p:txBody>
      </p:sp>
    </p:spTree>
    <p:extLst>
      <p:ext uri="{BB962C8B-B14F-4D97-AF65-F5344CB8AC3E}">
        <p14:creationId xmlns:p14="http://schemas.microsoft.com/office/powerpoint/2010/main" val="5974888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TextShape 1"/>
          <p:cNvSpPr txBox="1"/>
          <p:nvPr/>
        </p:nvSpPr>
        <p:spPr>
          <a:xfrm>
            <a:off x="515318" y="375950"/>
            <a:ext cx="7772040" cy="1228655"/>
          </a:xfrm>
          <a:prstGeom prst="rect">
            <a:avLst/>
          </a:prstGeom>
        </p:spPr>
        <p:txBody>
          <a:bodyPr lIns="90000" tIns="45000" rIns="90000" bIns="45000"/>
          <a:lstStyle/>
          <a:p>
            <a:pPr algn="ctr">
              <a:lnSpc>
                <a:spcPct val="100000"/>
              </a:lnSpc>
            </a:pPr>
            <a:r>
              <a:rPr lang="en-US" sz="5400" b="1" dirty="0">
                <a:solidFill>
                  <a:srgbClr val="FFFF00"/>
                </a:solidFill>
                <a:latin typeface="Times New Roman"/>
              </a:rPr>
              <a:t>Safety</a:t>
            </a:r>
            <a:endParaRPr sz="5400" b="1" dirty="0"/>
          </a:p>
        </p:txBody>
      </p:sp>
      <p:sp>
        <p:nvSpPr>
          <p:cNvPr id="182" name="TextShape 2"/>
          <p:cNvSpPr txBox="1"/>
          <p:nvPr/>
        </p:nvSpPr>
        <p:spPr>
          <a:xfrm>
            <a:off x="1104840" y="1604605"/>
            <a:ext cx="6933960" cy="2742840"/>
          </a:xfrm>
          <a:prstGeom prst="rect">
            <a:avLst/>
          </a:prstGeom>
        </p:spPr>
        <p:txBody>
          <a:bodyPr lIns="90000" tIns="45000" rIns="90000" bIns="45000"/>
          <a:lstStyle/>
          <a:p>
            <a:pPr algn="ctr">
              <a:lnSpc>
                <a:spcPct val="100000"/>
              </a:lnSpc>
            </a:pPr>
            <a:r>
              <a:rPr lang="en-US" sz="3600" b="1" dirty="0">
                <a:solidFill>
                  <a:srgbClr val="FFFF00"/>
                </a:solidFill>
              </a:rPr>
              <a:t>International Rules of Firearms Safety</a:t>
            </a:r>
          </a:p>
          <a:p>
            <a:pPr algn="ctr">
              <a:lnSpc>
                <a:spcPct val="100000"/>
              </a:lnSpc>
            </a:pPr>
            <a:endParaRPr sz="3600" dirty="0"/>
          </a:p>
          <a:p>
            <a:pPr algn="ctr">
              <a:lnSpc>
                <a:spcPct val="100000"/>
              </a:lnSpc>
            </a:pPr>
            <a:r>
              <a:rPr lang="en-US" sz="2800" i="1" dirty="0">
                <a:solidFill>
                  <a:srgbClr val="FFFF00"/>
                </a:solidFill>
              </a:rPr>
              <a:t>“</a:t>
            </a:r>
            <a:r>
              <a:rPr lang="en-US" sz="2800" i="1" dirty="0">
                <a:solidFill>
                  <a:srgbClr val="FFFF00"/>
                </a:solidFill>
                <a:cs typeface="Times New Roman" panose="02020603050405020304" pitchFamily="18" charset="0"/>
              </a:rPr>
              <a:t>These rules are in place to lessen the possibility of accidental injury.”</a:t>
            </a:r>
            <a:endParaRPr sz="2800" dirty="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3930" y="4662447"/>
            <a:ext cx="1715780" cy="182730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TextShape 1"/>
          <p:cNvSpPr txBox="1"/>
          <p:nvPr/>
        </p:nvSpPr>
        <p:spPr>
          <a:xfrm>
            <a:off x="457200" y="274680"/>
            <a:ext cx="8229240" cy="1142640"/>
          </a:xfrm>
          <a:prstGeom prst="rect">
            <a:avLst/>
          </a:prstGeom>
        </p:spPr>
        <p:txBody>
          <a:bodyPr lIns="90000" tIns="45000" rIns="90000" bIns="45000"/>
          <a:lstStyle/>
          <a:p>
            <a:pPr algn="ctr">
              <a:lnSpc>
                <a:spcPct val="100000"/>
              </a:lnSpc>
            </a:pPr>
            <a:r>
              <a:rPr lang="en-US" sz="4000" b="1" dirty="0">
                <a:solidFill>
                  <a:srgbClr val="FFFF00"/>
                </a:solidFill>
                <a:latin typeface="Times New Roman"/>
              </a:rPr>
              <a:t>International Rules of Firearms Safety</a:t>
            </a:r>
            <a:endParaRPr sz="4000" b="1" dirty="0"/>
          </a:p>
        </p:txBody>
      </p:sp>
      <p:sp>
        <p:nvSpPr>
          <p:cNvPr id="184" name="TextShape 2"/>
          <p:cNvSpPr txBox="1"/>
          <p:nvPr/>
        </p:nvSpPr>
        <p:spPr>
          <a:xfrm>
            <a:off x="457200" y="1600200"/>
            <a:ext cx="8229240" cy="4525560"/>
          </a:xfrm>
          <a:prstGeom prst="rect">
            <a:avLst/>
          </a:prstGeom>
        </p:spPr>
        <p:txBody>
          <a:bodyPr lIns="90000" tIns="45000" rIns="90000" bIns="45000"/>
          <a:lstStyle/>
          <a:p>
            <a:pPr marL="514350" indent="-514350">
              <a:lnSpc>
                <a:spcPct val="100000"/>
              </a:lnSpc>
              <a:buAutoNum type="arabicPeriod"/>
            </a:pPr>
            <a:r>
              <a:rPr lang="en-US" sz="3200" dirty="0">
                <a:solidFill>
                  <a:srgbClr val="FFFF00"/>
                </a:solidFill>
              </a:rPr>
              <a:t>Treat every firearm as if it were loaded until positively ascertained otherwise by you.</a:t>
            </a:r>
          </a:p>
          <a:p>
            <a:pPr>
              <a:lnSpc>
                <a:spcPct val="100000"/>
              </a:lnSpc>
            </a:pPr>
            <a:r>
              <a:rPr lang="en-US" sz="3200" dirty="0">
                <a:solidFill>
                  <a:srgbClr val="FFFF00"/>
                </a:solidFill>
              </a:rPr>
              <a:t>  </a:t>
            </a:r>
          </a:p>
          <a:p>
            <a:pPr algn="ctr">
              <a:lnSpc>
                <a:spcPct val="100000"/>
              </a:lnSpc>
            </a:pPr>
            <a:r>
              <a:rPr lang="en-US" sz="2000" i="1" dirty="0">
                <a:solidFill>
                  <a:srgbClr val="FFFF00"/>
                </a:solidFill>
              </a:rPr>
              <a:t>Ensure to </a:t>
            </a:r>
            <a:r>
              <a:rPr lang="en-US" sz="2000" b="1" i="1" u="sng" dirty="0">
                <a:solidFill>
                  <a:srgbClr val="FFFF00"/>
                </a:solidFill>
              </a:rPr>
              <a:t>visually</a:t>
            </a:r>
            <a:r>
              <a:rPr lang="en-US" sz="2000" i="1" dirty="0">
                <a:solidFill>
                  <a:srgbClr val="FFFF00"/>
                </a:solidFill>
              </a:rPr>
              <a:t> and </a:t>
            </a:r>
            <a:r>
              <a:rPr lang="en-US" sz="2000" b="1" i="1" u="sng" dirty="0">
                <a:solidFill>
                  <a:srgbClr val="FFFF00"/>
                </a:solidFill>
              </a:rPr>
              <a:t>physically</a:t>
            </a:r>
            <a:r>
              <a:rPr lang="en-US" sz="2000" i="1" dirty="0">
                <a:solidFill>
                  <a:srgbClr val="FFFF00"/>
                </a:solidFill>
              </a:rPr>
              <a:t> inspect the chamber of the weapon to establish that it is clear and safe from any live rounds or debris.</a:t>
            </a:r>
          </a:p>
          <a:p>
            <a:pPr>
              <a:lnSpc>
                <a:spcPct val="100000"/>
              </a:lnSpc>
            </a:pPr>
            <a:endParaRPr lang="en-US" sz="3200" b="1" dirty="0">
              <a:solidFill>
                <a:srgbClr val="FFFF00"/>
              </a:solidFill>
            </a:endParaRPr>
          </a:p>
          <a:p>
            <a:pPr>
              <a:lnSpc>
                <a:spcPct val="100000"/>
              </a:lnSpc>
            </a:pPr>
            <a:endParaRPr b="1" dirty="0">
              <a:solidFill>
                <a:srgbClr val="FFFF00"/>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4624251"/>
            <a:ext cx="2859525" cy="205885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Shape 1"/>
          <p:cNvSpPr txBox="1"/>
          <p:nvPr/>
        </p:nvSpPr>
        <p:spPr>
          <a:xfrm>
            <a:off x="457200" y="274680"/>
            <a:ext cx="8229240" cy="1142640"/>
          </a:xfrm>
          <a:prstGeom prst="rect">
            <a:avLst/>
          </a:prstGeom>
        </p:spPr>
        <p:txBody>
          <a:bodyPr lIns="90000" tIns="45000" rIns="90000" bIns="45000"/>
          <a:lstStyle/>
          <a:p>
            <a:pPr algn="ctr">
              <a:lnSpc>
                <a:spcPct val="100000"/>
              </a:lnSpc>
            </a:pPr>
            <a:r>
              <a:rPr lang="en-US" sz="4000" b="1" dirty="0">
                <a:solidFill>
                  <a:srgbClr val="FFFF00"/>
                </a:solidFill>
                <a:latin typeface="Times New Roman"/>
              </a:rPr>
              <a:t>International Rules of Firearms Safety (continued)</a:t>
            </a:r>
            <a:endParaRPr sz="4000" b="1" dirty="0"/>
          </a:p>
        </p:txBody>
      </p:sp>
      <p:sp>
        <p:nvSpPr>
          <p:cNvPr id="187" name="TextShape 2"/>
          <p:cNvSpPr txBox="1"/>
          <p:nvPr/>
        </p:nvSpPr>
        <p:spPr>
          <a:xfrm>
            <a:off x="457200" y="2332440"/>
            <a:ext cx="8229240" cy="4525560"/>
          </a:xfrm>
          <a:prstGeom prst="rect">
            <a:avLst/>
          </a:prstGeom>
        </p:spPr>
        <p:txBody>
          <a:bodyPr lIns="90000" tIns="45000" rIns="90000" bIns="45000"/>
          <a:lstStyle/>
          <a:p>
            <a:pPr lvl="1">
              <a:lnSpc>
                <a:spcPct val="100000"/>
              </a:lnSpc>
            </a:pPr>
            <a:r>
              <a:rPr lang="en-US" sz="3200" b="1" dirty="0">
                <a:solidFill>
                  <a:srgbClr val="FFFF00"/>
                </a:solidFill>
              </a:rPr>
              <a:t>2. </a:t>
            </a:r>
            <a:r>
              <a:rPr lang="en-US" sz="3200" dirty="0">
                <a:solidFill>
                  <a:srgbClr val="FFFF00"/>
                </a:solidFill>
              </a:rPr>
              <a:t>Never point a firearm at anything or anybody that you do not intend to shoot, or in a direction where an unintentional discharge may do harm. </a:t>
            </a:r>
            <a:r>
              <a:rPr lang="en-US" sz="2800" b="1" dirty="0">
                <a:solidFill>
                  <a:srgbClr val="FFFF00"/>
                </a:solidFill>
                <a:latin typeface="Times New Roman"/>
              </a:rPr>
              <a:t>	 </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TextShape 1"/>
          <p:cNvSpPr txBox="1"/>
          <p:nvPr/>
        </p:nvSpPr>
        <p:spPr>
          <a:xfrm>
            <a:off x="457200" y="274680"/>
            <a:ext cx="8229240" cy="1142640"/>
          </a:xfrm>
          <a:prstGeom prst="rect">
            <a:avLst/>
          </a:prstGeom>
        </p:spPr>
        <p:txBody>
          <a:bodyPr lIns="90000" tIns="45000" rIns="90000" bIns="45000"/>
          <a:lstStyle/>
          <a:p>
            <a:pPr algn="ctr"/>
            <a:r>
              <a:rPr lang="en-US" sz="4000" b="1" dirty="0">
                <a:solidFill>
                  <a:srgbClr val="FFFF00"/>
                </a:solidFill>
                <a:latin typeface="Times New Roman"/>
              </a:rPr>
              <a:t>International Rules of Firearms Safety (continued)</a:t>
            </a:r>
            <a:endParaRPr lang="en-US" sz="4000" b="1" dirty="0"/>
          </a:p>
          <a:p>
            <a:pPr algn="ctr">
              <a:lnSpc>
                <a:spcPct val="100000"/>
              </a:lnSpc>
            </a:pPr>
            <a:endParaRPr sz="4000" b="1" dirty="0"/>
          </a:p>
        </p:txBody>
      </p:sp>
      <p:sp>
        <p:nvSpPr>
          <p:cNvPr id="189" name="TextShape 2"/>
          <p:cNvSpPr txBox="1"/>
          <p:nvPr/>
        </p:nvSpPr>
        <p:spPr>
          <a:xfrm>
            <a:off x="457200" y="1251858"/>
            <a:ext cx="8229240" cy="4525560"/>
          </a:xfrm>
          <a:prstGeom prst="rect">
            <a:avLst/>
          </a:prstGeom>
        </p:spPr>
        <p:txBody>
          <a:bodyPr lIns="90000" tIns="45000" rIns="90000" bIns="45000"/>
          <a:lstStyle/>
          <a:p>
            <a:endParaRPr dirty="0"/>
          </a:p>
          <a:p>
            <a:endParaRPr dirty="0"/>
          </a:p>
          <a:p>
            <a:pPr lvl="1">
              <a:lnSpc>
                <a:spcPct val="100000"/>
              </a:lnSpc>
            </a:pPr>
            <a:r>
              <a:rPr lang="en-US" sz="3200" b="1" dirty="0">
                <a:solidFill>
                  <a:srgbClr val="FFFF00"/>
                </a:solidFill>
              </a:rPr>
              <a:t>3. </a:t>
            </a:r>
            <a:r>
              <a:rPr lang="en-US" sz="3200" dirty="0">
                <a:solidFill>
                  <a:srgbClr val="FFFF00"/>
                </a:solidFill>
              </a:rPr>
              <a:t>Never place your finger on the trigger until ready and justified to fire.</a:t>
            </a:r>
          </a:p>
          <a:p>
            <a:pPr lvl="1">
              <a:lnSpc>
                <a:spcPct val="100000"/>
              </a:lnSpc>
            </a:pPr>
            <a:r>
              <a:rPr lang="en-US" sz="2400" dirty="0">
                <a:solidFill>
                  <a:srgbClr val="FFFF00"/>
                </a:solidFill>
              </a:rPr>
              <a:t>  </a:t>
            </a:r>
          </a:p>
          <a:p>
            <a:pPr lvl="1"/>
            <a:r>
              <a:rPr lang="en-US" sz="2400" b="1" u="sng" dirty="0">
                <a:solidFill>
                  <a:srgbClr val="FFFF00"/>
                </a:solidFill>
                <a:cs typeface="Times New Roman" panose="02020603050405020304" pitchFamily="18" charset="0"/>
              </a:rPr>
              <a:t>Trigger Finger Discipline</a:t>
            </a:r>
            <a:r>
              <a:rPr lang="en-US" sz="2400" dirty="0">
                <a:solidFill>
                  <a:srgbClr val="FFFF00"/>
                </a:solidFill>
                <a:cs typeface="Times New Roman" panose="02020603050405020304" pitchFamily="18" charset="0"/>
              </a:rPr>
              <a:t>: Build tactile sensation.  Keep your trigger finger oriented high on the frame of the weapon at all times, unless you are ready and justified to fire.</a:t>
            </a:r>
          </a:p>
          <a:p>
            <a:pPr lvl="1">
              <a:lnSpc>
                <a:spcPct val="100000"/>
              </a:lnSpc>
            </a:pPr>
            <a:endParaRPr dirty="0">
              <a:solidFill>
                <a:srgbClr val="FFFF00"/>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38071" y="4845439"/>
            <a:ext cx="4467497" cy="186395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TextShape 1"/>
          <p:cNvSpPr txBox="1"/>
          <p:nvPr/>
        </p:nvSpPr>
        <p:spPr>
          <a:xfrm>
            <a:off x="457200" y="274680"/>
            <a:ext cx="8229240" cy="1142640"/>
          </a:xfrm>
          <a:prstGeom prst="rect">
            <a:avLst/>
          </a:prstGeom>
        </p:spPr>
        <p:txBody>
          <a:bodyPr lIns="90000" tIns="45000" rIns="90000" bIns="45000"/>
          <a:lstStyle/>
          <a:p>
            <a:pPr algn="ctr">
              <a:lnSpc>
                <a:spcPct val="100000"/>
              </a:lnSpc>
            </a:pPr>
            <a:r>
              <a:rPr lang="en-US" sz="4000" b="1" dirty="0">
                <a:solidFill>
                  <a:srgbClr val="FFFF00"/>
                </a:solidFill>
                <a:latin typeface="Times New Roman"/>
              </a:rPr>
              <a:t>International Rules of Firearms Safety</a:t>
            </a:r>
            <a:endParaRPr sz="4000" b="1" dirty="0"/>
          </a:p>
        </p:txBody>
      </p:sp>
      <p:sp>
        <p:nvSpPr>
          <p:cNvPr id="191" name="TextShape 2"/>
          <p:cNvSpPr txBox="1"/>
          <p:nvPr/>
        </p:nvSpPr>
        <p:spPr>
          <a:xfrm>
            <a:off x="457200" y="1600200"/>
            <a:ext cx="8229240" cy="4525560"/>
          </a:xfrm>
          <a:prstGeom prst="rect">
            <a:avLst/>
          </a:prstGeom>
        </p:spPr>
        <p:txBody>
          <a:bodyPr lIns="90000" tIns="45000" rIns="90000" bIns="45000"/>
          <a:lstStyle/>
          <a:p>
            <a:pPr>
              <a:lnSpc>
                <a:spcPct val="100000"/>
              </a:lnSpc>
            </a:pPr>
            <a:r>
              <a:rPr lang="en-US" sz="3200" b="1" dirty="0">
                <a:solidFill>
                  <a:srgbClr val="FFFF00"/>
                </a:solidFill>
                <a:latin typeface="Times New Roman" panose="02020603050405020304" pitchFamily="18" charset="0"/>
                <a:cs typeface="Times New Roman" panose="02020603050405020304" pitchFamily="18" charset="0"/>
              </a:rPr>
              <a:t>4. </a:t>
            </a:r>
            <a:r>
              <a:rPr lang="en-US" sz="3200" dirty="0">
                <a:solidFill>
                  <a:srgbClr val="FFFF00"/>
                </a:solidFill>
                <a:latin typeface="Times New Roman" panose="02020603050405020304" pitchFamily="18" charset="0"/>
                <a:cs typeface="Times New Roman" panose="02020603050405020304" pitchFamily="18" charset="0"/>
              </a:rPr>
              <a:t>Be sure of your threat, surroundings and beyond.	</a:t>
            </a:r>
            <a:r>
              <a:rPr lang="en-US" sz="3200" dirty="0">
                <a:solidFill>
                  <a:srgbClr val="FFFF00"/>
                </a:solidFill>
                <a:latin typeface="Times New Roman"/>
              </a:rPr>
              <a:t>	</a:t>
            </a:r>
            <a:endParaRPr dirty="0"/>
          </a:p>
          <a:p>
            <a:pPr algn="ctr">
              <a:lnSpc>
                <a:spcPct val="100000"/>
              </a:lnSpc>
            </a:pPr>
            <a:endParaRPr lang="en-US" sz="2800" i="1" dirty="0">
              <a:solidFill>
                <a:srgbClr val="FFFF00"/>
              </a:solidFill>
              <a:latin typeface="Times New Roman"/>
            </a:endParaRPr>
          </a:p>
          <a:p>
            <a:pPr algn="ctr">
              <a:lnSpc>
                <a:spcPct val="100000"/>
              </a:lnSpc>
            </a:pPr>
            <a:endParaRPr lang="en-US" sz="2800" i="1" dirty="0">
              <a:solidFill>
                <a:srgbClr val="FFFF00"/>
              </a:solidFill>
              <a:latin typeface="Times New Roman"/>
            </a:endParaRPr>
          </a:p>
          <a:p>
            <a:pPr algn="ctr">
              <a:lnSpc>
                <a:spcPct val="100000"/>
              </a:lnSpc>
            </a:pPr>
            <a:r>
              <a:rPr lang="en-US" sz="2800" i="1" u="sng" dirty="0">
                <a:solidFill>
                  <a:srgbClr val="FFFF00"/>
                </a:solidFill>
                <a:latin typeface="Times New Roman"/>
              </a:rPr>
              <a:t>You</a:t>
            </a:r>
            <a:r>
              <a:rPr lang="en-US" sz="2800" i="1" dirty="0">
                <a:solidFill>
                  <a:srgbClr val="FFFF00"/>
                </a:solidFill>
                <a:latin typeface="Times New Roman"/>
              </a:rPr>
              <a:t> are responsible for all of your rounds </a:t>
            </a:r>
          </a:p>
          <a:p>
            <a:pPr algn="ctr">
              <a:lnSpc>
                <a:spcPct val="100000"/>
              </a:lnSpc>
            </a:pPr>
            <a:r>
              <a:rPr lang="en-US" sz="2800" i="1" dirty="0">
                <a:solidFill>
                  <a:srgbClr val="FFFF00"/>
                </a:solidFill>
                <a:latin typeface="Times New Roman"/>
              </a:rPr>
              <a:t>including those that miss your intended </a:t>
            </a:r>
          </a:p>
          <a:p>
            <a:pPr algn="ctr">
              <a:lnSpc>
                <a:spcPct val="100000"/>
              </a:lnSpc>
            </a:pPr>
            <a:r>
              <a:rPr lang="en-US" sz="2800" i="1" dirty="0">
                <a:solidFill>
                  <a:srgbClr val="FFFF00"/>
                </a:solidFill>
                <a:latin typeface="Times New Roman"/>
              </a:rPr>
              <a:t>target.</a:t>
            </a:r>
          </a:p>
          <a:p>
            <a:pPr>
              <a:lnSpc>
                <a:spcPct val="100000"/>
              </a:lnSpc>
            </a:pPr>
            <a:endParaRPr dirty="0"/>
          </a:p>
          <a:p>
            <a:pPr>
              <a:lnSpc>
                <a:spcPct val="100000"/>
              </a:lnSpc>
            </a:pPr>
            <a:r>
              <a:rPr lang="en-US" sz="2800" dirty="0">
                <a:solidFill>
                  <a:srgbClr val="FFFF00"/>
                </a:solidFill>
                <a:latin typeface="Times New Roman"/>
              </a:rPr>
              <a:t>	</a:t>
            </a:r>
            <a:endParaRPr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TextShape 1"/>
          <p:cNvSpPr txBox="1"/>
          <p:nvPr/>
        </p:nvSpPr>
        <p:spPr>
          <a:xfrm>
            <a:off x="533520" y="990720"/>
            <a:ext cx="8229240" cy="3962160"/>
          </a:xfrm>
          <a:prstGeom prst="rect">
            <a:avLst/>
          </a:prstGeom>
        </p:spPr>
        <p:txBody>
          <a:bodyPr lIns="90000" tIns="45000" rIns="90000" bIns="45000"/>
          <a:lstStyle/>
          <a:p>
            <a:pPr algn="ctr">
              <a:lnSpc>
                <a:spcPct val="100000"/>
              </a:lnSpc>
            </a:pPr>
            <a:r>
              <a:rPr lang="en-US" sz="4400" dirty="0">
                <a:solidFill>
                  <a:srgbClr val="FFFF00"/>
                </a:solidFill>
                <a:latin typeface="Times New Roman"/>
              </a:rPr>
              <a:t>“Everyone is part of the safety paradigm.”
</a:t>
            </a:r>
            <a:r>
              <a:rPr lang="en-US" sz="4400" b="1" dirty="0">
                <a:solidFill>
                  <a:srgbClr val="FFFF00"/>
                </a:solidFill>
                <a:latin typeface="Times New Roman"/>
              </a:rPr>
              <a:t>Safety Acknowledgement</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TextShape 1"/>
          <p:cNvSpPr txBox="1"/>
          <p:nvPr/>
        </p:nvSpPr>
        <p:spPr>
          <a:xfrm>
            <a:off x="457200" y="274680"/>
            <a:ext cx="8229240" cy="1142640"/>
          </a:xfrm>
          <a:prstGeom prst="rect">
            <a:avLst/>
          </a:prstGeom>
        </p:spPr>
        <p:txBody>
          <a:bodyPr lIns="90000" tIns="45000" rIns="90000" bIns="45000"/>
          <a:lstStyle/>
          <a:p>
            <a:pPr algn="ctr">
              <a:lnSpc>
                <a:spcPct val="100000"/>
              </a:lnSpc>
            </a:pPr>
            <a:r>
              <a:rPr lang="en-US" sz="4400" b="1" dirty="0">
                <a:solidFill>
                  <a:srgbClr val="FFFF00"/>
                </a:solidFill>
                <a:latin typeface="Times New Roman"/>
              </a:rPr>
              <a:t>Additional Rules of Firearms Safety</a:t>
            </a:r>
            <a:endParaRPr b="1" dirty="0"/>
          </a:p>
        </p:txBody>
      </p:sp>
      <p:sp>
        <p:nvSpPr>
          <p:cNvPr id="194" name="TextShape 2"/>
          <p:cNvSpPr txBox="1"/>
          <p:nvPr/>
        </p:nvSpPr>
        <p:spPr>
          <a:xfrm>
            <a:off x="457200" y="2018212"/>
            <a:ext cx="8229240" cy="4525560"/>
          </a:xfrm>
          <a:prstGeom prst="rect">
            <a:avLst/>
          </a:prstGeom>
        </p:spPr>
        <p:txBody>
          <a:bodyPr lIns="90000" tIns="45000" rIns="90000" bIns="45000"/>
          <a:lstStyle/>
          <a:p>
            <a:pPr marL="457200" indent="-457200">
              <a:lnSpc>
                <a:spcPct val="100000"/>
              </a:lnSpc>
              <a:buFont typeface="Wingdings" panose="05000000000000000000" pitchFamily="2" charset="2"/>
              <a:buChar char="§"/>
            </a:pPr>
            <a:r>
              <a:rPr lang="en-US" sz="2800" b="1" u="sng" dirty="0">
                <a:solidFill>
                  <a:srgbClr val="FFFF00"/>
                </a:solidFill>
                <a:latin typeface="Times New Roman" panose="02020603050405020304" pitchFamily="18" charset="0"/>
                <a:cs typeface="Times New Roman" panose="02020603050405020304" pitchFamily="18" charset="0"/>
              </a:rPr>
              <a:t>Muzzle Discipline</a:t>
            </a:r>
            <a:r>
              <a:rPr lang="en-US" sz="2800" u="sng" dirty="0">
                <a:solidFill>
                  <a:srgbClr val="FFFF00"/>
                </a:solidFill>
                <a:latin typeface="Times New Roman" panose="02020603050405020304" pitchFamily="18" charset="0"/>
                <a:cs typeface="Times New Roman" panose="02020603050405020304" pitchFamily="18" charset="0"/>
              </a:rPr>
              <a:t> (</a:t>
            </a:r>
            <a:r>
              <a:rPr lang="en-US" sz="2800" b="1" u="sng" dirty="0">
                <a:solidFill>
                  <a:srgbClr val="FFFF00"/>
                </a:solidFill>
                <a:latin typeface="Times New Roman" panose="02020603050405020304" pitchFamily="18" charset="0"/>
                <a:cs typeface="Times New Roman" panose="02020603050405020304" pitchFamily="18" charset="0"/>
              </a:rPr>
              <a:t>Laser Rule):</a:t>
            </a:r>
            <a:r>
              <a:rPr lang="en-US" sz="2800" b="1" dirty="0">
                <a:solidFill>
                  <a:srgbClr val="FFFF00"/>
                </a:solidFill>
                <a:latin typeface="Times New Roman" panose="02020603050405020304" pitchFamily="18" charset="0"/>
                <a:cs typeface="Times New Roman" panose="02020603050405020304" pitchFamily="18" charset="0"/>
              </a:rPr>
              <a:t>  </a:t>
            </a:r>
            <a:r>
              <a:rPr lang="en-US" sz="2800" dirty="0">
                <a:solidFill>
                  <a:srgbClr val="FFFF00"/>
                </a:solidFill>
                <a:latin typeface="Times New Roman" panose="02020603050405020304" pitchFamily="18" charset="0"/>
                <a:cs typeface="Times New Roman" panose="02020603050405020304" pitchFamily="18" charset="0"/>
              </a:rPr>
              <a:t>Be cognizant and aware of where your muzzle is always oriented.  Treat the end of the barrel as if it had a laser through it and you </a:t>
            </a:r>
            <a:r>
              <a:rPr lang="en-US" sz="2800" b="1" u="sng" dirty="0">
                <a:solidFill>
                  <a:srgbClr val="FFFF00"/>
                </a:solidFill>
                <a:latin typeface="Times New Roman" panose="02020603050405020304" pitchFamily="18" charset="0"/>
                <a:cs typeface="Times New Roman" panose="02020603050405020304" pitchFamily="18" charset="0"/>
              </a:rPr>
              <a:t>do not </a:t>
            </a:r>
            <a:r>
              <a:rPr lang="en-US" sz="2800" dirty="0">
                <a:solidFill>
                  <a:srgbClr val="FFFF00"/>
                </a:solidFill>
                <a:latin typeface="Times New Roman" panose="02020603050405020304" pitchFamily="18" charset="0"/>
                <a:cs typeface="Times New Roman" panose="02020603050405020304" pitchFamily="18" charset="0"/>
              </a:rPr>
              <a:t>want the laser to make contact with an unintended target</a:t>
            </a:r>
          </a:p>
          <a:p>
            <a:pPr marL="457200" indent="-457200">
              <a:lnSpc>
                <a:spcPct val="100000"/>
              </a:lnSpc>
              <a:buFont typeface="Wingdings" panose="05000000000000000000" pitchFamily="2" charset="2"/>
              <a:buChar char="§"/>
            </a:pPr>
            <a:endParaRPr sz="2800" dirty="0">
              <a:latin typeface="Times New Roman" panose="02020603050405020304" pitchFamily="18" charset="0"/>
              <a:cs typeface="Times New Roman" panose="02020603050405020304" pitchFamily="18" charset="0"/>
            </a:endParaRPr>
          </a:p>
          <a:p>
            <a:pPr marL="457200" indent="-457200">
              <a:lnSpc>
                <a:spcPct val="100000"/>
              </a:lnSpc>
              <a:buFont typeface="Wingdings" panose="05000000000000000000" pitchFamily="2" charset="2"/>
              <a:buChar char="§"/>
            </a:pPr>
            <a:r>
              <a:rPr lang="en-US" sz="2800" b="1" i="1" dirty="0">
                <a:solidFill>
                  <a:srgbClr val="FFFF00"/>
                </a:solidFill>
                <a:latin typeface="Times New Roman" panose="02020603050405020304" pitchFamily="18" charset="0"/>
                <a:cs typeface="Times New Roman" panose="02020603050405020304" pitchFamily="18" charset="0"/>
              </a:rPr>
              <a:t>Never</a:t>
            </a:r>
            <a:r>
              <a:rPr lang="en-US" sz="2800" dirty="0">
                <a:solidFill>
                  <a:srgbClr val="FFFF00"/>
                </a:solidFill>
                <a:latin typeface="Times New Roman" panose="02020603050405020304" pitchFamily="18" charset="0"/>
                <a:cs typeface="Times New Roman" panose="02020603050405020304" pitchFamily="18" charset="0"/>
              </a:rPr>
              <a:t> hand a loaded weapon to someone in a non-combat situation</a:t>
            </a:r>
          </a:p>
          <a:p>
            <a:pPr marL="457200" indent="-457200">
              <a:lnSpc>
                <a:spcPct val="100000"/>
              </a:lnSpc>
              <a:buFont typeface="Wingdings" panose="05000000000000000000" pitchFamily="2" charset="2"/>
              <a:buChar char="§"/>
            </a:pPr>
            <a:endParaRPr lang="en-US" sz="3200" dirty="0">
              <a:solidFill>
                <a:srgbClr val="FFFF00"/>
              </a:solidFill>
              <a:latin typeface="Times New Roman"/>
            </a:endParaRPr>
          </a:p>
          <a:p>
            <a:pPr marL="285750" indent="-285750">
              <a:lnSpc>
                <a:spcPct val="100000"/>
              </a:lnSpc>
              <a:buFont typeface="Wingdings" panose="05000000000000000000" pitchFamily="2" charset="2"/>
              <a:buChar char="§"/>
            </a:pPr>
            <a:endParaRPr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8453</TotalTime>
  <Words>1792</Words>
  <Application>Microsoft Office PowerPoint</Application>
  <PresentationFormat>On-screen Show (4:3)</PresentationFormat>
  <Paragraphs>201</Paragraphs>
  <Slides>29</Slides>
  <Notes>0</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29</vt:i4>
      </vt:variant>
    </vt:vector>
  </HeadingPairs>
  <TitlesOfParts>
    <vt:vector size="41" baseType="lpstr">
      <vt:lpstr>*[@lang="en-US"]</vt:lpstr>
      <vt:lpstr>Arial</vt:lpstr>
      <vt:lpstr>Calibri</vt:lpstr>
      <vt:lpstr>DejaVu Sans</vt:lpstr>
      <vt:lpstr>StarSymbol</vt:lpstr>
      <vt:lpstr>Times New Roman</vt:lpstr>
      <vt:lpstr>Wingdings</vt:lpstr>
      <vt:lpstr>Office Theme</vt:lpstr>
      <vt:lpstr>Office Theme</vt:lpstr>
      <vt:lpstr>Office Theme</vt:lpstr>
      <vt:lpstr>Office Theme</vt:lpstr>
      <vt:lpstr>Office Theme</vt:lpstr>
      <vt:lpstr>PowerPoint Presentation</vt:lpstr>
      <vt:lpstr>Important Notes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Notable NJ Criminal Statutes related to  Firearms </vt:lpstr>
      <vt:lpstr>Notable NJ Criminal Statutes related to  Firearms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 Hillman</dc:creator>
  <cp:lastModifiedBy>Sara Quigley</cp:lastModifiedBy>
  <cp:revision>163</cp:revision>
  <cp:lastPrinted>2018-02-28T13:57:59Z</cp:lastPrinted>
  <dcterms:modified xsi:type="dcterms:W3CDTF">2023-07-14T19:54:39Z</dcterms:modified>
</cp:coreProperties>
</file>