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2" autoAdjust="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8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r">
              <a:defRPr sz="1200"/>
            </a:lvl1pPr>
          </a:lstStyle>
          <a:p>
            <a:fld id="{FEE041D8-61F4-4C14-BC7F-366C9B07A376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8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r">
              <a:defRPr sz="1200"/>
            </a:lvl1pPr>
          </a:lstStyle>
          <a:p>
            <a:fld id="{5E97B637-7486-4B79-A133-ED351BF39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29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96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r">
              <a:defRPr sz="800"/>
            </a:lvl1pPr>
          </a:lstStyle>
          <a:p>
            <a:fld id="{8D904F28-59FD-4C2F-94B6-16312D44A8E1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988" tIns="30996" rIns="61988" bIns="309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20" y="4415647"/>
            <a:ext cx="5607362" cy="4183079"/>
          </a:xfrm>
          <a:prstGeom prst="rect">
            <a:avLst/>
          </a:prstGeom>
        </p:spPr>
        <p:txBody>
          <a:bodyPr vert="horz" lIns="61988" tIns="30996" rIns="61988" bIns="309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96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r">
              <a:defRPr sz="800"/>
            </a:lvl1pPr>
          </a:lstStyle>
          <a:p>
            <a:fld id="{D7E1791B-ED1C-4F83-8DDE-DBC32A7B2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3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500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761C-01C4-49C0-9237-656CEE96CE32}" type="datetime1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AEFB9-1EB9-4BBD-B6BE-FFDD00302317}" type="datetime1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9055-22F8-4B53-BE68-F2550230F583}" type="datetime1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64B5-92CD-4A3B-A438-54D55DBFEDD4}" type="datetime1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4BC-9E93-4118-AC36-5129786042EE}" type="datetime1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9D17B-89BE-41F7-A5E4-BDA0FC9CAAE9}" type="datetime1">
              <a:rPr lang="en-US" smtClean="0"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95C8-3CDE-4094-8798-56CA63673915}" type="datetime1">
              <a:rPr lang="en-US" smtClean="0"/>
              <a:t>3/23/2020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5127B-D623-4E70-9483-1DB5011DE8F4}" type="datetime1">
              <a:rPr lang="en-US" smtClean="0"/>
              <a:t>3/23/2020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C7B5-4556-4488-970F-B3456C717A28}" type="datetime1">
              <a:rPr lang="en-US" smtClean="0"/>
              <a:t>3/23/2020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1EF3-FB01-4732-8142-919BA368B069}" type="datetime1">
              <a:rPr lang="en-US" smtClean="0"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1207-1DD6-4994-AA2F-D5A65314E648}" type="datetime1">
              <a:rPr lang="en-US" smtClean="0"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DD40-825A-449B-8055-DCC2093D3C17}" type="datetime1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1270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NJ 37 (MP 0.35 – 2.52)</a:t>
            </a:r>
            <a:endParaRPr lang="en-US" sz="1800" b="1" dirty="0"/>
          </a:p>
          <a:p>
            <a:r>
              <a:rPr lang="en-US" sz="1800" b="1" dirty="0"/>
              <a:t>Ocean County</a:t>
            </a:r>
          </a:p>
          <a:p>
            <a:r>
              <a:rPr lang="en-US" sz="1800" dirty="0" smtClean="0"/>
              <a:t>    </a:t>
            </a:r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067175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</a:t>
            </a:r>
            <a:r>
              <a:rPr lang="en-US" sz="1400" b="1" u="sng" dirty="0" smtClean="0">
                <a:solidFill>
                  <a:schemeClr val="accent2">
                    <a:lumMod val="50000"/>
                  </a:schemeClr>
                </a:solidFill>
              </a:rPr>
              <a:t>2019</a:t>
            </a:r>
            <a:endParaRPr lang="en-US" sz="1400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399" y="137556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</a:t>
            </a:r>
            <a:r>
              <a:rPr lang="en-US" sz="1200" b="1" dirty="0" smtClean="0">
                <a:solidFill>
                  <a:prstClr val="black"/>
                </a:solidFill>
              </a:rPr>
              <a:t>this section </a:t>
            </a:r>
            <a:r>
              <a:rPr lang="en-US" sz="1200" b="1" dirty="0">
                <a:solidFill>
                  <a:prstClr val="black"/>
                </a:solidFill>
              </a:rPr>
              <a:t>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</a:t>
            </a:r>
            <a:r>
              <a:rPr lang="en-US" sz="1200" dirty="0" smtClean="0"/>
              <a:t>1.4 </a:t>
            </a:r>
            <a:r>
              <a:rPr lang="en-US" sz="1200" dirty="0"/>
              <a:t>were recorded within this section of </a:t>
            </a:r>
            <a:r>
              <a:rPr lang="en-US" sz="1200" b="1" dirty="0" smtClean="0">
                <a:solidFill>
                  <a:prstClr val="black"/>
                </a:solidFill>
              </a:rPr>
              <a:t>NJ 37 Westbound </a:t>
            </a:r>
            <a:r>
              <a:rPr lang="en-US" sz="1200" dirty="0"/>
              <a:t>during the </a:t>
            </a:r>
            <a:r>
              <a:rPr lang="en-US" sz="1200" b="1" dirty="0" smtClean="0"/>
              <a:t>AM and PM </a:t>
            </a:r>
            <a:r>
              <a:rPr lang="en-US" sz="1200" b="1" dirty="0"/>
              <a:t>Peak </a:t>
            </a:r>
            <a:r>
              <a:rPr lang="en-US" sz="1200" dirty="0"/>
              <a:t>period. </a:t>
            </a:r>
            <a:r>
              <a:rPr lang="en-US" sz="1200" dirty="0" smtClean="0"/>
              <a:t>This </a:t>
            </a:r>
            <a:r>
              <a:rPr lang="en-US" sz="1200" dirty="0"/>
              <a:t>indicates that travel within this section generally takes </a:t>
            </a:r>
            <a:r>
              <a:rPr lang="en-US" sz="1200" dirty="0" smtClean="0"/>
              <a:t>1.4 </a:t>
            </a:r>
            <a:r>
              <a:rPr lang="en-US" sz="1200" dirty="0"/>
              <a:t>times longer than travel under uncongested conditions indicating that this section is </a:t>
            </a:r>
            <a:r>
              <a:rPr lang="en-US" sz="1200" b="1" dirty="0" smtClean="0"/>
              <a:t>Mildly </a:t>
            </a:r>
            <a:r>
              <a:rPr lang="en-US" sz="1200" b="1" dirty="0"/>
              <a:t>Congested</a:t>
            </a:r>
            <a:r>
              <a:rPr lang="en-US" sz="1200" dirty="0"/>
              <a:t> 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</a:t>
            </a:r>
            <a:r>
              <a:rPr lang="en-US" sz="1200" dirty="0" smtClean="0"/>
              <a:t>1.3 </a:t>
            </a:r>
            <a:r>
              <a:rPr lang="en-US" sz="1200" dirty="0"/>
              <a:t>were recorded within this section of </a:t>
            </a:r>
            <a:r>
              <a:rPr lang="en-US" sz="1200" b="1" dirty="0" smtClean="0">
                <a:solidFill>
                  <a:prstClr val="black"/>
                </a:solidFill>
              </a:rPr>
              <a:t>NJ 37 Eastbound </a:t>
            </a:r>
            <a:r>
              <a:rPr lang="en-US" sz="1200" dirty="0"/>
              <a:t>during the </a:t>
            </a:r>
            <a:r>
              <a:rPr lang="en-US" sz="1200" b="1" dirty="0" smtClean="0"/>
              <a:t>PM </a:t>
            </a:r>
            <a:r>
              <a:rPr lang="en-US" sz="1200" b="1" dirty="0"/>
              <a:t>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Mildly Congested</a:t>
            </a:r>
            <a:r>
              <a:rPr lang="en-US" sz="1200" dirty="0"/>
              <a:t> </a:t>
            </a:r>
            <a:r>
              <a:rPr lang="en-US" sz="1200" dirty="0" smtClean="0"/>
              <a:t>at </a:t>
            </a:r>
            <a:r>
              <a:rPr lang="en-US" sz="1200" dirty="0"/>
              <a:t>that time. </a:t>
            </a:r>
          </a:p>
          <a:p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5" y="1465095"/>
            <a:ext cx="7924800" cy="324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4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NJ 17 MP 10.19 - 12.04 PDA Congestion Analysis Weekdays of year 2018 INRIX</Template>
  <TotalTime>8171</TotalTime>
  <Words>147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Wingdings 3</vt:lpstr>
      <vt:lpstr>Office Theme</vt:lpstr>
      <vt:lpstr>PowerPoint Presentation</vt:lpstr>
    </vt:vector>
  </TitlesOfParts>
  <Company>NJDOT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Darji, Sushant</dc:creator>
  <cp:lastModifiedBy>Weber, Susan</cp:lastModifiedBy>
  <cp:revision>73</cp:revision>
  <cp:lastPrinted>2020-02-27T13:47:45Z</cp:lastPrinted>
  <dcterms:created xsi:type="dcterms:W3CDTF">2019-08-15T17:54:10Z</dcterms:created>
  <dcterms:modified xsi:type="dcterms:W3CDTF">2020-03-23T15:55:43Z</dcterms:modified>
</cp:coreProperties>
</file>