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11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 autoAdjust="0"/>
    <p:restoredTop sz="94286" autoAdjust="0"/>
  </p:normalViewPr>
  <p:slideViewPr>
    <p:cSldViewPr>
      <p:cViewPr varScale="1">
        <p:scale>
          <a:sx n="107" d="100"/>
          <a:sy n="107" d="100"/>
        </p:scale>
        <p:origin x="138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92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-636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US 40 (MP 10.02 – 11.31)</a:t>
            </a:r>
          </a:p>
          <a:p>
            <a:r>
              <a:rPr lang="en-US" sz="1800" b="1" dirty="0"/>
              <a:t>Salem County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1.4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US 40 Eastbound</a:t>
            </a:r>
            <a:r>
              <a:rPr lang="en-US" sz="1200" dirty="0">
                <a:solidFill>
                  <a:prstClr val="black"/>
                </a:solidFill>
              </a:rPr>
              <a:t> during the </a:t>
            </a:r>
            <a:r>
              <a:rPr lang="en-US" sz="1200" b="1" dirty="0">
                <a:solidFill>
                  <a:prstClr val="black"/>
                </a:solidFill>
              </a:rPr>
              <a:t>PM </a:t>
            </a:r>
            <a:r>
              <a:rPr lang="en-US" sz="1200" dirty="0"/>
              <a:t>period. This indicates that travel within this section generally takes 1.4 times longer than travel under uncongested conditions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1.1 were recorded within this section of </a:t>
            </a:r>
            <a:r>
              <a:rPr lang="en-US" sz="1200" b="1" dirty="0"/>
              <a:t>US 40 Westbound</a:t>
            </a:r>
            <a:r>
              <a:rPr lang="en-US" sz="1200" dirty="0"/>
              <a:t> during the </a:t>
            </a:r>
            <a:r>
              <a:rPr lang="en-US" sz="1200" b="1" dirty="0"/>
              <a:t>PM </a:t>
            </a:r>
            <a:r>
              <a:rPr lang="en-US" sz="1200" dirty="0"/>
              <a:t>period</a:t>
            </a:r>
            <a:r>
              <a:rPr lang="en-US" sz="1200" b="1" dirty="0"/>
              <a:t> </a:t>
            </a:r>
            <a:r>
              <a:rPr lang="en-US" sz="1200" dirty="0"/>
              <a:t>indicating that this </a:t>
            </a:r>
            <a:r>
              <a:rPr lang="en-US" sz="1200"/>
              <a:t>section is </a:t>
            </a:r>
            <a:r>
              <a:rPr lang="en-US" sz="1200" b="1"/>
              <a:t>Not</a:t>
            </a:r>
            <a:r>
              <a:rPr lang="en-US" sz="1200"/>
              <a:t> </a:t>
            </a:r>
            <a:r>
              <a:rPr lang="en-US" sz="1200" b="1" dirty="0"/>
              <a:t>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69" y="1834496"/>
            <a:ext cx="5719733" cy="262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54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03CDFACDA6A84D856C61A1345707FC" ma:contentTypeVersion="12" ma:contentTypeDescription="Create a new document." ma:contentTypeScope="" ma:versionID="f7dd6701d19bb28cbf18952338af0a9a">
  <xsd:schema xmlns:xsd="http://www.w3.org/2001/XMLSchema" xmlns:xs="http://www.w3.org/2001/XMLSchema" xmlns:p="http://schemas.microsoft.com/office/2006/metadata/properties" xmlns:ns1="http://schemas.microsoft.com/sharepoint/v3" xmlns:ns2="bec8d1d9-4d85-48ec-9eb0-fb1633d384a2" xmlns:ns3="310e5cbe-d205-4d31-bbf8-974c25fe6b61" targetNamespace="http://schemas.microsoft.com/office/2006/metadata/properties" ma:root="true" ma:fieldsID="0aff18c45be49159d3f175a93813d918" ns1:_="" ns2:_="" ns3:_="">
    <xsd:import namespace="http://schemas.microsoft.com/sharepoint/v3"/>
    <xsd:import namespace="bec8d1d9-4d85-48ec-9eb0-fb1633d384a2"/>
    <xsd:import namespace="310e5cbe-d205-4d31-bbf8-974c25fe6b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c8d1d9-4d85-48ec-9eb0-fb1633d38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81b0449-a7ed-439f-be55-0163d7004e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e5cbe-d205-4d31-bbf8-974c25fe6b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6dc1372-c27c-47e8-b30b-dcbbeca1a616}" ma:internalName="TaxCatchAll" ma:showField="CatchAllData" ma:web="310e5cbe-d205-4d31-bbf8-974c25fe6b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bec8d1d9-4d85-48ec-9eb0-fb1633d384a2">
      <Terms xmlns="http://schemas.microsoft.com/office/infopath/2007/PartnerControls"/>
    </lcf76f155ced4ddcb4097134ff3c332f>
    <_ip_UnifiedCompliancePolicyProperties xmlns="http://schemas.microsoft.com/sharepoint/v3" xsi:nil="true"/>
    <TaxCatchAll xmlns="310e5cbe-d205-4d31-bbf8-974c25fe6b61" xsi:nil="true"/>
  </documentManagement>
</p:properties>
</file>

<file path=customXml/itemProps1.xml><?xml version="1.0" encoding="utf-8"?>
<ds:datastoreItem xmlns:ds="http://schemas.openxmlformats.org/officeDocument/2006/customXml" ds:itemID="{8A8E7B6B-D429-4567-9771-8506FD8455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c8d1d9-4d85-48ec-9eb0-fb1633d384a2"/>
    <ds:schemaRef ds:uri="310e5cbe-d205-4d31-bbf8-974c25fe6b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5B028C-FF65-4294-BCE3-10EA59EA8266}">
  <ds:schemaRefs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867ece69-0adf-4f49-99dd-49ecc7b1c2e5"/>
    <ds:schemaRef ds:uri="http://purl.org/dc/dcmitype/"/>
    <ds:schemaRef ds:uri="http://schemas.microsoft.com/sharepoint/v3"/>
    <ds:schemaRef ds:uri="bec8d1d9-4d85-48ec-9eb0-fb1633d384a2"/>
    <ds:schemaRef ds:uri="310e5cbe-d205-4d31-bbf8-974c25fe6b6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43920</TotalTime>
  <Words>142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190</cp:revision>
  <cp:lastPrinted>2020-01-02T22:19:08Z</cp:lastPrinted>
  <dcterms:created xsi:type="dcterms:W3CDTF">2019-08-15T17:54:10Z</dcterms:created>
  <dcterms:modified xsi:type="dcterms:W3CDTF">2023-04-04T18:25:44Z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0x0101000003CDFACDA6A84D856C61A1345707FC</vt:lpwstr>
  </property>
</Properties>
</file>