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07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62" autoAdjust="0"/>
  </p:normalViewPr>
  <p:slideViewPr>
    <p:cSldViewPr>
      <p:cViewPr varScale="1">
        <p:scale>
          <a:sx n="110" d="100"/>
          <a:sy n="110" d="100"/>
        </p:scale>
        <p:origin x="162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8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r">
              <a:defRPr sz="1200"/>
            </a:lvl1pPr>
          </a:lstStyle>
          <a:p>
            <a:fld id="{FEE041D8-61F4-4C14-BC7F-366C9B07A376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8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r">
              <a:defRPr sz="1200"/>
            </a:lvl1pPr>
          </a:lstStyle>
          <a:p>
            <a:fld id="{5E97B637-7486-4B79-A133-ED351BF39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829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896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r">
              <a:defRPr sz="800"/>
            </a:lvl1pPr>
          </a:lstStyle>
          <a:p>
            <a:fld id="{8D904F28-59FD-4C2F-94B6-16312D44A8E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1988" tIns="30996" rIns="61988" bIns="3099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520" y="4415647"/>
            <a:ext cx="5607362" cy="4183079"/>
          </a:xfrm>
          <a:prstGeom prst="rect">
            <a:avLst/>
          </a:prstGeom>
        </p:spPr>
        <p:txBody>
          <a:bodyPr vert="horz" lIns="61988" tIns="30996" rIns="61988" bIns="3099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896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r">
              <a:defRPr sz="800"/>
            </a:lvl1pPr>
          </a:lstStyle>
          <a:p>
            <a:fld id="{D7E1791B-ED1C-4F83-8DDE-DBC32A7B2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735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461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B761C-01C4-49C0-9237-656CEE96CE32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0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AEFB9-1EB9-4BBD-B6BE-FFDD00302317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0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49055-22F8-4B53-BE68-F2550230F583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7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64B5-92CD-4A3B-A438-54D55DBFEDD4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6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264BC-9E93-4118-AC36-5129786042EE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21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9D17B-89BE-41F7-A5E4-BDA0FC9CAAE9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4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95C8-3CDE-4094-8798-56CA63673915}" type="datetime1">
              <a:rPr lang="en-US" smtClean="0"/>
              <a:t>3/21/2022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1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5127B-D623-4E70-9483-1DB5011DE8F4}" type="datetime1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1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6C7B5-4556-4488-970F-B3456C717A28}" type="datetime1">
              <a:rPr lang="en-US" smtClean="0"/>
              <a:t>3/21/2022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1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1EF3-FB01-4732-8142-919BA368B069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6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1207-1DD6-4994-AA2F-D5A65314E648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3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DD40-825A-449B-8055-DCC2093D3C17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10731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I-78 (MP 26.70 – 31.58)</a:t>
            </a:r>
          </a:p>
          <a:p>
            <a:r>
              <a:rPr lang="en-US" sz="1800" b="1" dirty="0"/>
              <a:t>Somerset County</a:t>
            </a:r>
          </a:p>
          <a:p>
            <a:r>
              <a:rPr lang="en-US" sz="1800" b="1" dirty="0"/>
              <a:t>PDA Suite* Congestion Scan Analysis</a:t>
            </a:r>
            <a:endParaRPr lang="en-US" sz="1800" dirty="0"/>
          </a:p>
        </p:txBody>
      </p:sp>
      <p:sp>
        <p:nvSpPr>
          <p:cNvPr id="14" name="Subtitle 1"/>
          <p:cNvSpPr txBox="1">
            <a:spLocks/>
          </p:cNvSpPr>
          <p:nvPr/>
        </p:nvSpPr>
        <p:spPr>
          <a:xfrm>
            <a:off x="1752600" y="1219200"/>
            <a:ext cx="5807819" cy="444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2060"/>
                </a:solidFill>
              </a:rPr>
              <a:t>PDA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TTI </a:t>
            </a:r>
            <a:r>
              <a:rPr lang="en-US" sz="1400" u="sng" dirty="0">
                <a:solidFill>
                  <a:srgbClr val="002060"/>
                </a:solidFill>
              </a:rPr>
              <a:t>Scan for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weekdays of year 2019</a:t>
            </a:r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1447800" y="6489352"/>
            <a:ext cx="6619792" cy="2406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algn="ctr">
              <a:spcBef>
                <a:spcPts val="290"/>
              </a:spcBef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mbria"/>
                <a:ea typeface="Times New Roman"/>
                <a:cs typeface="Times New Roman"/>
              </a:rPr>
              <a:t>*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 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Probe Data Analytics (</a:t>
            </a:r>
            <a:r>
              <a:rPr lang="en-US" sz="1100" i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PDA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) Suite is developed by the University of Maryland for the I-95 Corridor Coalition.</a:t>
            </a:r>
            <a:endParaRPr lang="en-US" sz="11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dot logo 1 cop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7955" y="76200"/>
            <a:ext cx="842645" cy="844550"/>
          </a:xfrm>
          <a:prstGeom prst="rect">
            <a:avLst/>
          </a:prstGeom>
          <a:effectLst>
            <a:outerShdw blurRad="88900" dist="50800" dir="2400000" algn="ctr" rotWithShape="0">
              <a:schemeClr val="tx2">
                <a:lumMod val="75000"/>
              </a:scheme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457200" cy="365125"/>
          </a:xfrm>
        </p:spPr>
        <p:txBody>
          <a:bodyPr/>
          <a:lstStyle/>
          <a:p>
            <a:fld id="{2A77FDFB-9174-45C3-B557-1AE1CF9C1C75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3755" y="4784137"/>
            <a:ext cx="7924800" cy="156966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Assessment for Average </a:t>
            </a:r>
            <a:r>
              <a:rPr lang="en-US" sz="1200" b="1" u="sng" dirty="0">
                <a:solidFill>
                  <a:prstClr val="black"/>
                </a:solidFill>
              </a:rPr>
              <a:t>Travel Time </a:t>
            </a:r>
            <a:r>
              <a:rPr lang="en-US" sz="1200" b="1" dirty="0">
                <a:solidFill>
                  <a:prstClr val="black"/>
                </a:solidFill>
              </a:rPr>
              <a:t>on this section (Averaged by 1 hour):</a:t>
            </a:r>
          </a:p>
          <a:p>
            <a:endParaRPr lang="en-US" sz="1200" b="1" dirty="0"/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2.7 were recorded within this section of </a:t>
            </a:r>
            <a:r>
              <a:rPr lang="en-US" sz="1200" b="1" dirty="0"/>
              <a:t>I-78 Westbound </a:t>
            </a:r>
            <a:r>
              <a:rPr lang="en-US" sz="1200" dirty="0"/>
              <a:t>near</a:t>
            </a:r>
            <a:r>
              <a:rPr lang="en-US" sz="1200" b="1" dirty="0"/>
              <a:t> </a:t>
            </a:r>
            <a:r>
              <a:rPr lang="en-US" sz="1200" dirty="0">
                <a:solidFill>
                  <a:prstClr val="black"/>
                </a:solidFill>
              </a:rPr>
              <a:t>I-287/Exit 29 during </a:t>
            </a:r>
            <a:r>
              <a:rPr lang="en-US" sz="1200" dirty="0"/>
              <a:t>the </a:t>
            </a:r>
            <a:r>
              <a:rPr lang="en-US" sz="1200" b="1" dirty="0"/>
              <a:t>PM Peak </a:t>
            </a:r>
            <a:r>
              <a:rPr lang="en-US" sz="1200" dirty="0"/>
              <a:t>period. This indicates that travel within this section generally takes 2.7 times longer than travel under uncongested conditions indicating that this section is </a:t>
            </a:r>
            <a:r>
              <a:rPr lang="en-US" sz="1200" b="1" dirty="0"/>
              <a:t>Severely Congested </a:t>
            </a:r>
            <a:r>
              <a:rPr lang="en-US" sz="1200" dirty="0"/>
              <a:t>at that time. </a:t>
            </a:r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1.4 were recorded within this section of </a:t>
            </a:r>
            <a:r>
              <a:rPr lang="en-US" sz="1200" b="1" dirty="0"/>
              <a:t>I-78 Eastbound </a:t>
            </a:r>
            <a:r>
              <a:rPr lang="en-US" sz="1200" dirty="0"/>
              <a:t>near</a:t>
            </a:r>
            <a:r>
              <a:rPr lang="en-US" sz="1200" b="1" dirty="0"/>
              <a:t> </a:t>
            </a:r>
            <a:r>
              <a:rPr lang="en-US" sz="1200" dirty="0">
                <a:solidFill>
                  <a:prstClr val="black"/>
                </a:solidFill>
              </a:rPr>
              <a:t>CR 523/Exit 26 </a:t>
            </a:r>
            <a:r>
              <a:rPr lang="en-US" sz="1200" dirty="0"/>
              <a:t>during the</a:t>
            </a:r>
            <a:r>
              <a:rPr lang="en-US" sz="1200" b="1" dirty="0"/>
              <a:t> AM Peak </a:t>
            </a:r>
            <a:r>
              <a:rPr lang="en-US" sz="1200" dirty="0"/>
              <a:t>period indicating that this section is </a:t>
            </a:r>
            <a:r>
              <a:rPr lang="en-US" sz="1200" b="1" dirty="0"/>
              <a:t>Mildly Congested </a:t>
            </a:r>
            <a:r>
              <a:rPr lang="en-US" sz="1200" dirty="0"/>
              <a:t>at that time. </a:t>
            </a:r>
          </a:p>
          <a:p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755" y="1646095"/>
            <a:ext cx="7924800" cy="294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45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8BE0F22D2F6446AC0ACC2C8A41B929" ma:contentTypeVersion="6" ma:contentTypeDescription="Create a new document." ma:contentTypeScope="" ma:versionID="44b7d875d711d53b0d96ee26551eff3a">
  <xsd:schema xmlns:xsd="http://www.w3.org/2001/XMLSchema" xmlns:xs="http://www.w3.org/2001/XMLSchema" xmlns:p="http://schemas.microsoft.com/office/2006/metadata/properties" xmlns:ns3="35ed9185-38a8-441a-8fd7-32e9f2e3d444" targetNamespace="http://schemas.microsoft.com/office/2006/metadata/properties" ma:root="true" ma:fieldsID="32a380fd441b331538f303dc8ff4aa61" ns3:_="">
    <xsd:import namespace="35ed9185-38a8-441a-8fd7-32e9f2e3d4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ed9185-38a8-441a-8fd7-32e9f2e3d4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D69E27-FA6B-4FDC-8791-F836E849BE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ed9185-38a8-441a-8fd7-32e9f2e3d4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5B028C-FF65-4294-BCE3-10EA59EA826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35ed9185-38a8-441a-8fd7-32e9f2e3d44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C2C33F6-C774-4E71-9ED3-DAA35D8B72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NJ 17 MP 10.19 - 12.04 PDA Congestion Analysis Weekdays of year 2018 INRIX</Template>
  <TotalTime>6772</TotalTime>
  <Words>152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Wingdings 3</vt:lpstr>
      <vt:lpstr>Office Theme</vt:lpstr>
      <vt:lpstr>PowerPoint Presentation</vt:lpstr>
    </vt:vector>
  </TitlesOfParts>
  <Company>NJDOT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Darji, Sushant</dc:creator>
  <cp:lastModifiedBy>Weber, Susan [DOT]</cp:lastModifiedBy>
  <cp:revision>116</cp:revision>
  <cp:lastPrinted>2020-01-02T22:19:08Z</cp:lastPrinted>
  <dcterms:created xsi:type="dcterms:W3CDTF">2019-08-15T17:54:10Z</dcterms:created>
  <dcterms:modified xsi:type="dcterms:W3CDTF">2022-03-21T20:35:58Z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0x010100228BE0F22D2F6446AC0ACC2C8A41B929</vt:lpwstr>
  </property>
</Properties>
</file>