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4" r:id="rId4"/>
  </p:sldMasterIdLst>
  <p:notesMasterIdLst>
    <p:notesMasterId r:id="rId18"/>
  </p:notesMasterIdLst>
  <p:sldIdLst>
    <p:sldId id="354" r:id="rId5"/>
    <p:sldId id="4052" r:id="rId6"/>
    <p:sldId id="4051" r:id="rId7"/>
    <p:sldId id="4058" r:id="rId8"/>
    <p:sldId id="4059" r:id="rId9"/>
    <p:sldId id="4045" r:id="rId10"/>
    <p:sldId id="4047" r:id="rId11"/>
    <p:sldId id="4048" r:id="rId12"/>
    <p:sldId id="4060" r:id="rId13"/>
    <p:sldId id="4054" r:id="rId14"/>
    <p:sldId id="4053" r:id="rId15"/>
    <p:sldId id="4055" r:id="rId16"/>
    <p:sldId id="4049" r:id="rId17"/>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1pPr>
    <a:lvl2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2pPr>
    <a:lvl3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3pPr>
    <a:lvl4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4pPr>
    <a:lvl5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5pPr>
    <a:lvl6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6pPr>
    <a:lvl7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7pPr>
    <a:lvl8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8pPr>
    <a:lvl9pPr marL="0" marR="0" indent="0" algn="l" defTabSz="1219170" rtl="0" fontAlgn="auto" latinLnBrk="0" hangingPunct="0">
      <a:lnSpc>
        <a:spcPct val="150000"/>
      </a:lnSpc>
      <a:spcBef>
        <a:spcPts val="0"/>
      </a:spcBef>
      <a:spcAft>
        <a:spcPts val="0"/>
      </a:spcAft>
      <a:buClrTx/>
      <a:buSzTx/>
      <a:buFontTx/>
      <a:buNone/>
      <a:tabLst/>
      <a:defRPr kumimoji="0" sz="145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lvl9pPr>
  </p:defaultTextStyle>
  <p:extLst>
    <p:ext uri="{EFAFB233-063F-42B5-8137-9DF3F51BA10A}">
      <p15:sldGuideLst xmlns:p15="http://schemas.microsoft.com/office/powerpoint/2012/main">
        <p15:guide id="1" orient="horz" pos="600" userDrawn="1">
          <p15:clr>
            <a:srgbClr val="A4A3A4"/>
          </p15:clr>
        </p15:guide>
        <p15:guide id="2"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065D66-033F-176C-729C-A1DFEFEE023E}" name="Spitzer, Gabriella" initials="SG" userId="S::Gabriella.Spitzer@mbakerintl.com::61f5da88-0964-481c-bb72-aa11962bb3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ggiano, Christine E" initials="CCE" lastIdx="25" clrIdx="0">
    <p:extLst>
      <p:ext uri="{19B8F6BF-5375-455C-9EA6-DF929625EA0E}">
        <p15:presenceInfo xmlns:p15="http://schemas.microsoft.com/office/powerpoint/2012/main" userId="S::CCaggiano@mbakerintl.com::fc5944b5-999f-45ae-a33d-2fcbe65e007a" providerId="AD"/>
      </p:ext>
    </p:extLst>
  </p:cmAuthor>
  <p:cmAuthor id="2" name="Jason Kress" initials="JK" lastIdx="1" clrIdx="1">
    <p:extLst>
      <p:ext uri="{19B8F6BF-5375-455C-9EA6-DF929625EA0E}">
        <p15:presenceInfo xmlns:p15="http://schemas.microsoft.com/office/powerpoint/2012/main" userId="S::jason.kress@ogilvy.com::42dc77fc-4738-4c29-af32-c9e72aec859d" providerId="AD"/>
      </p:ext>
    </p:extLst>
  </p:cmAuthor>
  <p:cmAuthor id="3" name="Pignatelli, Toni" initials="PT" lastIdx="2" clrIdx="2">
    <p:extLst>
      <p:ext uri="{19B8F6BF-5375-455C-9EA6-DF929625EA0E}">
        <p15:presenceInfo xmlns:p15="http://schemas.microsoft.com/office/powerpoint/2012/main" userId="S::Toni.Pignatelli@mbakerintl.com::8b35ee85-37cb-443a-9452-ddb81cfccc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a:srgbClr val="0FBECF"/>
    <a:srgbClr val="393D41"/>
    <a:srgbClr val="D3DBD9"/>
    <a:srgbClr val="D52347"/>
    <a:srgbClr val="1D3A62"/>
    <a:srgbClr val="F2C96F"/>
    <a:srgbClr val="43AE7A"/>
    <a:srgbClr val="3A69B2"/>
    <a:srgbClr val="DFD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5B7C0-709A-45A8-A1F2-55C32780B524}" v="145" dt="2023-06-07T12:36:39.01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boto Light"/>
          <a:ea typeface="Roboto Light"/>
          <a:cs typeface="Robo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Roboto Light"/>
          <a:ea typeface="Roboto Light"/>
          <a:cs typeface="Roboto Light"/>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Roboto Light"/>
          <a:ea typeface="Roboto Light"/>
          <a:cs typeface="Robo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Roboto Light"/>
          <a:ea typeface="Roboto Light"/>
          <a:cs typeface="Roboto Light"/>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Roboto Light"/>
          <a:ea typeface="Roboto Light"/>
          <a:cs typeface="Robo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Roboto Light"/>
          <a:ea typeface="Roboto Light"/>
          <a:cs typeface="Roboto Light"/>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Roboto Light"/>
          <a:ea typeface="Roboto Light"/>
          <a:cs typeface="Roboto Light"/>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Roboto Light"/>
          <a:ea typeface="Roboto Light"/>
          <a:cs typeface="Robo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58" autoAdjust="0"/>
  </p:normalViewPr>
  <p:slideViewPr>
    <p:cSldViewPr snapToGrid="0">
      <p:cViewPr varScale="1">
        <p:scale>
          <a:sx n="70" d="100"/>
          <a:sy n="70" d="100"/>
        </p:scale>
        <p:origin x="1138" y="48"/>
      </p:cViewPr>
      <p:guideLst>
        <p:guide orient="horz" pos="600"/>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Lachlan, Shannon" userId="fa4138fd-c7c5-46cd-920b-5b74e2ef686a" providerId="ADAL" clId="{96F5B7C0-709A-45A8-A1F2-55C32780B524}"/>
    <pc:docChg chg="undo redo custSel addSld modSld sldOrd">
      <pc:chgData name="McLachlan, Shannon" userId="fa4138fd-c7c5-46cd-920b-5b74e2ef686a" providerId="ADAL" clId="{96F5B7C0-709A-45A8-A1F2-55C32780B524}" dt="2023-06-07T13:23:43.706" v="12598" actId="20577"/>
      <pc:docMkLst>
        <pc:docMk/>
      </pc:docMkLst>
      <pc:sldChg chg="modSp mod">
        <pc:chgData name="McLachlan, Shannon" userId="fa4138fd-c7c5-46cd-920b-5b74e2ef686a" providerId="ADAL" clId="{96F5B7C0-709A-45A8-A1F2-55C32780B524}" dt="2023-06-01T13:10:14.662" v="3073" actId="20577"/>
        <pc:sldMkLst>
          <pc:docMk/>
          <pc:sldMk cId="2024030875" sldId="354"/>
        </pc:sldMkLst>
        <pc:spChg chg="mod">
          <ac:chgData name="McLachlan, Shannon" userId="fa4138fd-c7c5-46cd-920b-5b74e2ef686a" providerId="ADAL" clId="{96F5B7C0-709A-45A8-A1F2-55C32780B524}" dt="2023-06-01T13:10:14.662" v="3073" actId="20577"/>
          <ac:spMkLst>
            <pc:docMk/>
            <pc:sldMk cId="2024030875" sldId="354"/>
            <ac:spMk id="3" creationId="{B0DAD7CA-9581-348B-4FA8-52D98AE27237}"/>
          </ac:spMkLst>
        </pc:spChg>
      </pc:sldChg>
      <pc:sldChg chg="modSp mod modNotesTx">
        <pc:chgData name="McLachlan, Shannon" userId="fa4138fd-c7c5-46cd-920b-5b74e2ef686a" providerId="ADAL" clId="{96F5B7C0-709A-45A8-A1F2-55C32780B524}" dt="2023-06-07T13:21:38.128" v="12518" actId="20577"/>
        <pc:sldMkLst>
          <pc:docMk/>
          <pc:sldMk cId="3850646799" sldId="4045"/>
        </pc:sldMkLst>
        <pc:spChg chg="mod">
          <ac:chgData name="McLachlan, Shannon" userId="fa4138fd-c7c5-46cd-920b-5b74e2ef686a" providerId="ADAL" clId="{96F5B7C0-709A-45A8-A1F2-55C32780B524}" dt="2023-06-07T11:24:16.795" v="4473" actId="20577"/>
          <ac:spMkLst>
            <pc:docMk/>
            <pc:sldMk cId="3850646799" sldId="4045"/>
            <ac:spMk id="3" creationId="{73641368-4C96-B430-29DC-5F76FCDB3D59}"/>
          </ac:spMkLst>
        </pc:spChg>
        <pc:graphicFrameChg chg="mod">
          <ac:chgData name="McLachlan, Shannon" userId="fa4138fd-c7c5-46cd-920b-5b74e2ef686a" providerId="ADAL" clId="{96F5B7C0-709A-45A8-A1F2-55C32780B524}" dt="2023-06-07T12:36:39.013" v="9111" actId="20577"/>
          <ac:graphicFrameMkLst>
            <pc:docMk/>
            <pc:sldMk cId="3850646799" sldId="4045"/>
            <ac:graphicFrameMk id="4" creationId="{81C38C7C-B8D8-955A-3FEB-8221C76C8B3A}"/>
          </ac:graphicFrameMkLst>
        </pc:graphicFrameChg>
      </pc:sldChg>
      <pc:sldChg chg="modSp modNotesTx">
        <pc:chgData name="McLachlan, Shannon" userId="fa4138fd-c7c5-46cd-920b-5b74e2ef686a" providerId="ADAL" clId="{96F5B7C0-709A-45A8-A1F2-55C32780B524}" dt="2023-06-07T13:23:26.025" v="12587" actId="20577"/>
        <pc:sldMkLst>
          <pc:docMk/>
          <pc:sldMk cId="533123726" sldId="4047"/>
        </pc:sldMkLst>
        <pc:graphicFrameChg chg="mod">
          <ac:chgData name="McLachlan, Shannon" userId="fa4138fd-c7c5-46cd-920b-5b74e2ef686a" providerId="ADAL" clId="{96F5B7C0-709A-45A8-A1F2-55C32780B524}" dt="2023-05-31T15:44:00.129" v="2612" actId="20577"/>
          <ac:graphicFrameMkLst>
            <pc:docMk/>
            <pc:sldMk cId="533123726" sldId="4047"/>
            <ac:graphicFrameMk id="7" creationId="{5697A653-283C-1193-F4CF-70C3072DD123}"/>
          </ac:graphicFrameMkLst>
        </pc:graphicFrameChg>
      </pc:sldChg>
      <pc:sldChg chg="addSp modSp mod modClrScheme chgLayout modNotesTx">
        <pc:chgData name="McLachlan, Shannon" userId="fa4138fd-c7c5-46cd-920b-5b74e2ef686a" providerId="ADAL" clId="{96F5B7C0-709A-45A8-A1F2-55C32780B524}" dt="2023-06-07T13:23:43.706" v="12598" actId="20577"/>
        <pc:sldMkLst>
          <pc:docMk/>
          <pc:sldMk cId="912765433" sldId="4048"/>
        </pc:sldMkLst>
        <pc:spChg chg="mod ord">
          <ac:chgData name="McLachlan, Shannon" userId="fa4138fd-c7c5-46cd-920b-5b74e2ef686a" providerId="ADAL" clId="{96F5B7C0-709A-45A8-A1F2-55C32780B524}" dt="2023-06-01T17:02:51.203" v="3453" actId="700"/>
          <ac:spMkLst>
            <pc:docMk/>
            <pc:sldMk cId="912765433" sldId="4048"/>
            <ac:spMk id="2" creationId="{27D47BA2-2506-6CC8-EE79-02F2DFDA8F1B}"/>
          </ac:spMkLst>
        </pc:spChg>
        <pc:spChg chg="mod ord">
          <ac:chgData name="McLachlan, Shannon" userId="fa4138fd-c7c5-46cd-920b-5b74e2ef686a" providerId="ADAL" clId="{96F5B7C0-709A-45A8-A1F2-55C32780B524}" dt="2023-06-01T17:02:51.203" v="3453" actId="700"/>
          <ac:spMkLst>
            <pc:docMk/>
            <pc:sldMk cId="912765433" sldId="4048"/>
            <ac:spMk id="3" creationId="{3F3F9D07-4D73-8EFD-6EEB-DEF1A4E0DFCE}"/>
          </ac:spMkLst>
        </pc:spChg>
        <pc:spChg chg="mod">
          <ac:chgData name="McLachlan, Shannon" userId="fa4138fd-c7c5-46cd-920b-5b74e2ef686a" providerId="ADAL" clId="{96F5B7C0-709A-45A8-A1F2-55C32780B524}" dt="2023-06-01T17:01:23.790" v="3437" actId="20577"/>
          <ac:spMkLst>
            <pc:docMk/>
            <pc:sldMk cId="912765433" sldId="4048"/>
            <ac:spMk id="4" creationId="{79B5383F-D3EE-5A6B-897B-DFA2A3502D87}"/>
          </ac:spMkLst>
        </pc:spChg>
        <pc:spChg chg="mod">
          <ac:chgData name="McLachlan, Shannon" userId="fa4138fd-c7c5-46cd-920b-5b74e2ef686a" providerId="ADAL" clId="{96F5B7C0-709A-45A8-A1F2-55C32780B524}" dt="2023-06-07T12:12:27.262" v="6839" actId="1076"/>
          <ac:spMkLst>
            <pc:docMk/>
            <pc:sldMk cId="912765433" sldId="4048"/>
            <ac:spMk id="5" creationId="{36A09BC5-8CBC-F927-D8E7-90BA5AF054F0}"/>
          </ac:spMkLst>
        </pc:spChg>
        <pc:spChg chg="add mod ord">
          <ac:chgData name="McLachlan, Shannon" userId="fa4138fd-c7c5-46cd-920b-5b74e2ef686a" providerId="ADAL" clId="{96F5B7C0-709A-45A8-A1F2-55C32780B524}" dt="2023-06-01T17:06:27.985" v="3470" actId="255"/>
          <ac:spMkLst>
            <pc:docMk/>
            <pc:sldMk cId="912765433" sldId="4048"/>
            <ac:spMk id="6" creationId="{D9BFF6F4-036E-A2B6-210D-CF3D5069A402}"/>
          </ac:spMkLst>
        </pc:spChg>
        <pc:spChg chg="mod ord">
          <ac:chgData name="McLachlan, Shannon" userId="fa4138fd-c7c5-46cd-920b-5b74e2ef686a" providerId="ADAL" clId="{96F5B7C0-709A-45A8-A1F2-55C32780B524}" dt="2023-06-07T11:26:15.632" v="4474" actId="15"/>
          <ac:spMkLst>
            <pc:docMk/>
            <pc:sldMk cId="912765433" sldId="4048"/>
            <ac:spMk id="11" creationId="{EE741764-CB31-2896-2F20-062ED1960A84}"/>
          </ac:spMkLst>
        </pc:spChg>
      </pc:sldChg>
      <pc:sldChg chg="modSp ord modNotesTx">
        <pc:chgData name="McLachlan, Shannon" userId="fa4138fd-c7c5-46cd-920b-5b74e2ef686a" providerId="ADAL" clId="{96F5B7C0-709A-45A8-A1F2-55C32780B524}" dt="2023-06-07T11:58:29.659" v="5781"/>
        <pc:sldMkLst>
          <pc:docMk/>
          <pc:sldMk cId="217339758" sldId="4049"/>
        </pc:sldMkLst>
        <pc:graphicFrameChg chg="mod">
          <ac:chgData name="McLachlan, Shannon" userId="fa4138fd-c7c5-46cd-920b-5b74e2ef686a" providerId="ADAL" clId="{96F5B7C0-709A-45A8-A1F2-55C32780B524}" dt="2023-06-01T17:22:39.610" v="4055" actId="20577"/>
          <ac:graphicFrameMkLst>
            <pc:docMk/>
            <pc:sldMk cId="217339758" sldId="4049"/>
            <ac:graphicFrameMk id="10" creationId="{81CC5630-E70A-EE94-94A9-F22A3693D129}"/>
          </ac:graphicFrameMkLst>
        </pc:graphicFrameChg>
      </pc:sldChg>
      <pc:sldChg chg="modSp ord modNotesTx">
        <pc:chgData name="McLachlan, Shannon" userId="fa4138fd-c7c5-46cd-920b-5b74e2ef686a" providerId="ADAL" clId="{96F5B7C0-709A-45A8-A1F2-55C32780B524}" dt="2023-06-07T13:14:25.876" v="11855" actId="20577"/>
        <pc:sldMkLst>
          <pc:docMk/>
          <pc:sldMk cId="884828545" sldId="4051"/>
        </pc:sldMkLst>
        <pc:graphicFrameChg chg="mod">
          <ac:chgData name="McLachlan, Shannon" userId="fa4138fd-c7c5-46cd-920b-5b74e2ef686a" providerId="ADAL" clId="{96F5B7C0-709A-45A8-A1F2-55C32780B524}" dt="2023-05-31T15:20:18.874" v="1348" actId="20577"/>
          <ac:graphicFrameMkLst>
            <pc:docMk/>
            <pc:sldMk cId="884828545" sldId="4051"/>
            <ac:graphicFrameMk id="6" creationId="{0A75FA6A-91BF-28D0-8733-B85EC5C83ED7}"/>
          </ac:graphicFrameMkLst>
        </pc:graphicFrameChg>
      </pc:sldChg>
      <pc:sldChg chg="modNotesTx">
        <pc:chgData name="McLachlan, Shannon" userId="fa4138fd-c7c5-46cd-920b-5b74e2ef686a" providerId="ADAL" clId="{96F5B7C0-709A-45A8-A1F2-55C32780B524}" dt="2023-06-07T13:13:34.864" v="11817" actId="20577"/>
        <pc:sldMkLst>
          <pc:docMk/>
          <pc:sldMk cId="1535888379" sldId="4052"/>
        </pc:sldMkLst>
      </pc:sldChg>
      <pc:sldChg chg="modSp mod ord modNotesTx">
        <pc:chgData name="McLachlan, Shannon" userId="fa4138fd-c7c5-46cd-920b-5b74e2ef686a" providerId="ADAL" clId="{96F5B7C0-709A-45A8-A1F2-55C32780B524}" dt="2023-06-07T13:01:56.978" v="11605" actId="20577"/>
        <pc:sldMkLst>
          <pc:docMk/>
          <pc:sldMk cId="143961519" sldId="4053"/>
        </pc:sldMkLst>
        <pc:spChg chg="mod">
          <ac:chgData name="McLachlan, Shannon" userId="fa4138fd-c7c5-46cd-920b-5b74e2ef686a" providerId="ADAL" clId="{96F5B7C0-709A-45A8-A1F2-55C32780B524}" dt="2023-05-31T15:32:45.622" v="1990" actId="21"/>
          <ac:spMkLst>
            <pc:docMk/>
            <pc:sldMk cId="143961519" sldId="4053"/>
            <ac:spMk id="3" creationId="{431080F2-5115-1FEC-B569-D3E776CC7B80}"/>
          </ac:spMkLst>
        </pc:spChg>
      </pc:sldChg>
      <pc:sldChg chg="addSp modSp mod modNotesTx">
        <pc:chgData name="McLachlan, Shannon" userId="fa4138fd-c7c5-46cd-920b-5b74e2ef686a" providerId="ADAL" clId="{96F5B7C0-709A-45A8-A1F2-55C32780B524}" dt="2023-06-07T12:52:27.396" v="10962" actId="20577"/>
        <pc:sldMkLst>
          <pc:docMk/>
          <pc:sldMk cId="3309198859" sldId="4054"/>
        </pc:sldMkLst>
        <pc:spChg chg="add mod">
          <ac:chgData name="McLachlan, Shannon" userId="fa4138fd-c7c5-46cd-920b-5b74e2ef686a" providerId="ADAL" clId="{96F5B7C0-709A-45A8-A1F2-55C32780B524}" dt="2023-06-01T17:08:53.841" v="3477" actId="113"/>
          <ac:spMkLst>
            <pc:docMk/>
            <pc:sldMk cId="3309198859" sldId="4054"/>
            <ac:spMk id="2" creationId="{229AB23B-DBCF-DF71-4D01-3E1F14DFDD89}"/>
          </ac:spMkLst>
        </pc:spChg>
        <pc:spChg chg="mod">
          <ac:chgData name="McLachlan, Shannon" userId="fa4138fd-c7c5-46cd-920b-5b74e2ef686a" providerId="ADAL" clId="{96F5B7C0-709A-45A8-A1F2-55C32780B524}" dt="2023-06-07T12:50:17.085" v="10902" actId="1076"/>
          <ac:spMkLst>
            <pc:docMk/>
            <pc:sldMk cId="3309198859" sldId="4054"/>
            <ac:spMk id="3" creationId="{5D69CAD3-B3C0-A307-68DD-A6EEA459A5C8}"/>
          </ac:spMkLst>
        </pc:spChg>
        <pc:spChg chg="mod">
          <ac:chgData name="McLachlan, Shannon" userId="fa4138fd-c7c5-46cd-920b-5b74e2ef686a" providerId="ADAL" clId="{96F5B7C0-709A-45A8-A1F2-55C32780B524}" dt="2023-06-07T12:50:09.022" v="10901" actId="1076"/>
          <ac:spMkLst>
            <pc:docMk/>
            <pc:sldMk cId="3309198859" sldId="4054"/>
            <ac:spMk id="7" creationId="{E0A22B7D-DD0C-1FA8-9D68-5D4BB5B401A2}"/>
          </ac:spMkLst>
        </pc:spChg>
        <pc:picChg chg="mod">
          <ac:chgData name="McLachlan, Shannon" userId="fa4138fd-c7c5-46cd-920b-5b74e2ef686a" providerId="ADAL" clId="{96F5B7C0-709A-45A8-A1F2-55C32780B524}" dt="2023-06-01T17:08:20.749" v="3474" actId="1076"/>
          <ac:picMkLst>
            <pc:docMk/>
            <pc:sldMk cId="3309198859" sldId="4054"/>
            <ac:picMk id="6" creationId="{57796511-EE3B-9B3E-3D2D-3065406315EA}"/>
          </ac:picMkLst>
        </pc:picChg>
      </pc:sldChg>
      <pc:sldChg chg="addSp delSp modSp mod modClrScheme chgLayout">
        <pc:chgData name="McLachlan, Shannon" userId="fa4138fd-c7c5-46cd-920b-5b74e2ef686a" providerId="ADAL" clId="{96F5B7C0-709A-45A8-A1F2-55C32780B524}" dt="2023-05-31T15:50:13.074" v="2992" actId="20577"/>
        <pc:sldMkLst>
          <pc:docMk/>
          <pc:sldMk cId="2035712341" sldId="4055"/>
        </pc:sldMkLst>
        <pc:spChg chg="add del mod ord">
          <ac:chgData name="McLachlan, Shannon" userId="fa4138fd-c7c5-46cd-920b-5b74e2ef686a" providerId="ADAL" clId="{96F5B7C0-709A-45A8-A1F2-55C32780B524}" dt="2023-05-31T15:33:53.942" v="2033" actId="700"/>
          <ac:spMkLst>
            <pc:docMk/>
            <pc:sldMk cId="2035712341" sldId="4055"/>
            <ac:spMk id="2" creationId="{4777D93C-624B-88F6-3E11-964FBFA43742}"/>
          </ac:spMkLst>
        </pc:spChg>
        <pc:spChg chg="add del mod ord">
          <ac:chgData name="McLachlan, Shannon" userId="fa4138fd-c7c5-46cd-920b-5b74e2ef686a" providerId="ADAL" clId="{96F5B7C0-709A-45A8-A1F2-55C32780B524}" dt="2023-05-31T15:33:53.942" v="2033" actId="700"/>
          <ac:spMkLst>
            <pc:docMk/>
            <pc:sldMk cId="2035712341" sldId="4055"/>
            <ac:spMk id="3" creationId="{585771F3-F850-83C5-ABB5-722198FE1F2F}"/>
          </ac:spMkLst>
        </pc:spChg>
        <pc:spChg chg="mod ord">
          <ac:chgData name="McLachlan, Shannon" userId="fa4138fd-c7c5-46cd-920b-5b74e2ef686a" providerId="ADAL" clId="{96F5B7C0-709A-45A8-A1F2-55C32780B524}" dt="2023-05-31T15:34:06.625" v="2034" actId="700"/>
          <ac:spMkLst>
            <pc:docMk/>
            <pc:sldMk cId="2035712341" sldId="4055"/>
            <ac:spMk id="4" creationId="{82068909-8B97-2ED3-4006-8228ED8AA820}"/>
          </ac:spMkLst>
        </pc:spChg>
        <pc:spChg chg="mod ord">
          <ac:chgData name="McLachlan, Shannon" userId="fa4138fd-c7c5-46cd-920b-5b74e2ef686a" providerId="ADAL" clId="{96F5B7C0-709A-45A8-A1F2-55C32780B524}" dt="2023-05-31T15:36:16.363" v="2230" actId="20577"/>
          <ac:spMkLst>
            <pc:docMk/>
            <pc:sldMk cId="2035712341" sldId="4055"/>
            <ac:spMk id="5" creationId="{C61B6509-7B80-DB85-175B-789E2BE8CFBD}"/>
          </ac:spMkLst>
        </pc:spChg>
        <pc:spChg chg="add del mod ord">
          <ac:chgData name="McLachlan, Shannon" userId="fa4138fd-c7c5-46cd-920b-5b74e2ef686a" providerId="ADAL" clId="{96F5B7C0-709A-45A8-A1F2-55C32780B524}" dt="2023-05-31T15:34:06.625" v="2034" actId="700"/>
          <ac:spMkLst>
            <pc:docMk/>
            <pc:sldMk cId="2035712341" sldId="4055"/>
            <ac:spMk id="6" creationId="{6292C06C-38B1-2FA0-4458-262E963A752D}"/>
          </ac:spMkLst>
        </pc:spChg>
        <pc:spChg chg="add del mod ord">
          <ac:chgData name="McLachlan, Shannon" userId="fa4138fd-c7c5-46cd-920b-5b74e2ef686a" providerId="ADAL" clId="{96F5B7C0-709A-45A8-A1F2-55C32780B524}" dt="2023-05-31T15:34:06.625" v="2034" actId="700"/>
          <ac:spMkLst>
            <pc:docMk/>
            <pc:sldMk cId="2035712341" sldId="4055"/>
            <ac:spMk id="7" creationId="{9348F09C-B87B-B967-E612-6E525C14410C}"/>
          </ac:spMkLst>
        </pc:spChg>
        <pc:spChg chg="add del mod ord">
          <ac:chgData name="McLachlan, Shannon" userId="fa4138fd-c7c5-46cd-920b-5b74e2ef686a" providerId="ADAL" clId="{96F5B7C0-709A-45A8-A1F2-55C32780B524}" dt="2023-05-31T15:34:06.625" v="2034" actId="700"/>
          <ac:spMkLst>
            <pc:docMk/>
            <pc:sldMk cId="2035712341" sldId="4055"/>
            <ac:spMk id="8" creationId="{DC3496CF-B0E7-8A4F-182A-D7C92009A15A}"/>
          </ac:spMkLst>
        </pc:spChg>
        <pc:spChg chg="add del mod ord">
          <ac:chgData name="McLachlan, Shannon" userId="fa4138fd-c7c5-46cd-920b-5b74e2ef686a" providerId="ADAL" clId="{96F5B7C0-709A-45A8-A1F2-55C32780B524}" dt="2023-05-31T15:34:06.625" v="2034" actId="700"/>
          <ac:spMkLst>
            <pc:docMk/>
            <pc:sldMk cId="2035712341" sldId="4055"/>
            <ac:spMk id="9" creationId="{5890BED9-1722-8BC3-EC7D-3CEEAC1546AC}"/>
          </ac:spMkLst>
        </pc:spChg>
        <pc:spChg chg="add mod ord">
          <ac:chgData name="McLachlan, Shannon" userId="fa4138fd-c7c5-46cd-920b-5b74e2ef686a" providerId="ADAL" clId="{96F5B7C0-709A-45A8-A1F2-55C32780B524}" dt="2023-05-31T15:37:00.935" v="2238" actId="20577"/>
          <ac:spMkLst>
            <pc:docMk/>
            <pc:sldMk cId="2035712341" sldId="4055"/>
            <ac:spMk id="10" creationId="{6C4E2FF0-FC6B-37E4-DA66-D6EAC7261443}"/>
          </ac:spMkLst>
        </pc:spChg>
        <pc:spChg chg="add mod ord">
          <ac:chgData name="McLachlan, Shannon" userId="fa4138fd-c7c5-46cd-920b-5b74e2ef686a" providerId="ADAL" clId="{96F5B7C0-709A-45A8-A1F2-55C32780B524}" dt="2023-05-31T15:50:13.074" v="2992" actId="20577"/>
          <ac:spMkLst>
            <pc:docMk/>
            <pc:sldMk cId="2035712341" sldId="4055"/>
            <ac:spMk id="11" creationId="{973CB1FB-7D34-DAC7-52D1-3CE7560CDD5B}"/>
          </ac:spMkLst>
        </pc:spChg>
      </pc:sldChg>
      <pc:sldChg chg="modSp mod modNotesTx">
        <pc:chgData name="McLachlan, Shannon" userId="fa4138fd-c7c5-46cd-920b-5b74e2ef686a" providerId="ADAL" clId="{96F5B7C0-709A-45A8-A1F2-55C32780B524}" dt="2023-06-07T12:55:26.503" v="10983" actId="20577"/>
        <pc:sldMkLst>
          <pc:docMk/>
          <pc:sldMk cId="4118581796" sldId="4058"/>
        </pc:sldMkLst>
        <pc:spChg chg="mod">
          <ac:chgData name="McLachlan, Shannon" userId="fa4138fd-c7c5-46cd-920b-5b74e2ef686a" providerId="ADAL" clId="{96F5B7C0-709A-45A8-A1F2-55C32780B524}" dt="2023-06-07T11:22:56.206" v="4461" actId="20577"/>
          <ac:spMkLst>
            <pc:docMk/>
            <pc:sldMk cId="4118581796" sldId="4058"/>
            <ac:spMk id="2" creationId="{27D47BA2-2506-6CC8-EE79-02F2DFDA8F1B}"/>
          </ac:spMkLst>
        </pc:spChg>
        <pc:spChg chg="mod">
          <ac:chgData name="McLachlan, Shannon" userId="fa4138fd-c7c5-46cd-920b-5b74e2ef686a" providerId="ADAL" clId="{96F5B7C0-709A-45A8-A1F2-55C32780B524}" dt="2023-06-07T12:07:44.146" v="6420" actId="20577"/>
          <ac:spMkLst>
            <pc:docMk/>
            <pc:sldMk cId="4118581796" sldId="4058"/>
            <ac:spMk id="3" creationId="{73641368-4C96-B430-29DC-5F76FCDB3D59}"/>
          </ac:spMkLst>
        </pc:spChg>
      </pc:sldChg>
      <pc:sldChg chg="addSp delSp modSp add mod ord modClrScheme chgLayout modNotesTx">
        <pc:chgData name="McLachlan, Shannon" userId="fa4138fd-c7c5-46cd-920b-5b74e2ef686a" providerId="ADAL" clId="{96F5B7C0-709A-45A8-A1F2-55C32780B524}" dt="2023-06-07T13:18:50.864" v="12181" actId="20577"/>
        <pc:sldMkLst>
          <pc:docMk/>
          <pc:sldMk cId="3760639908" sldId="4059"/>
        </pc:sldMkLst>
        <pc:spChg chg="mod ord">
          <ac:chgData name="McLachlan, Shannon" userId="fa4138fd-c7c5-46cd-920b-5b74e2ef686a" providerId="ADAL" clId="{96F5B7C0-709A-45A8-A1F2-55C32780B524}" dt="2023-05-31T15:39:57.667" v="2484" actId="20577"/>
          <ac:spMkLst>
            <pc:docMk/>
            <pc:sldMk cId="3760639908" sldId="4059"/>
            <ac:spMk id="2" creationId="{27D47BA2-2506-6CC8-EE79-02F2DFDA8F1B}"/>
          </ac:spMkLst>
        </pc:spChg>
        <pc:spChg chg="mod ord">
          <ac:chgData name="McLachlan, Shannon" userId="fa4138fd-c7c5-46cd-920b-5b74e2ef686a" providerId="ADAL" clId="{96F5B7C0-709A-45A8-A1F2-55C32780B524}" dt="2023-06-07T11:07:50.104" v="4328" actId="20577"/>
          <ac:spMkLst>
            <pc:docMk/>
            <pc:sldMk cId="3760639908" sldId="4059"/>
            <ac:spMk id="3" creationId="{73641368-4C96-B430-29DC-5F76FCDB3D59}"/>
          </ac:spMkLst>
        </pc:spChg>
        <pc:spChg chg="mod ord">
          <ac:chgData name="McLachlan, Shannon" userId="fa4138fd-c7c5-46cd-920b-5b74e2ef686a" providerId="ADAL" clId="{96F5B7C0-709A-45A8-A1F2-55C32780B524}" dt="2023-05-31T15:08:59.999" v="727" actId="700"/>
          <ac:spMkLst>
            <pc:docMk/>
            <pc:sldMk cId="3760639908" sldId="4059"/>
            <ac:spMk id="5" creationId="{6960245C-E921-9F77-C307-271A9911E9FD}"/>
          </ac:spMkLst>
        </pc:spChg>
        <pc:spChg chg="add mod ord">
          <ac:chgData name="McLachlan, Shannon" userId="fa4138fd-c7c5-46cd-920b-5b74e2ef686a" providerId="ADAL" clId="{96F5B7C0-709A-45A8-A1F2-55C32780B524}" dt="2023-06-07T11:49:48.096" v="4600" actId="21"/>
          <ac:spMkLst>
            <pc:docMk/>
            <pc:sldMk cId="3760639908" sldId="4059"/>
            <ac:spMk id="7" creationId="{7E43F5A5-72EE-F793-A130-B87147F6B3D1}"/>
          </ac:spMkLst>
        </pc:spChg>
        <pc:spChg chg="del mod">
          <ac:chgData name="McLachlan, Shannon" userId="fa4138fd-c7c5-46cd-920b-5b74e2ef686a" providerId="ADAL" clId="{96F5B7C0-709A-45A8-A1F2-55C32780B524}" dt="2023-05-31T15:13:18.357" v="1011" actId="21"/>
          <ac:spMkLst>
            <pc:docMk/>
            <pc:sldMk cId="3760639908" sldId="4059"/>
            <ac:spMk id="9" creationId="{2C6E890F-CD60-09BF-9124-3982FEFB58DC}"/>
          </ac:spMkLst>
        </pc:spChg>
        <pc:picChg chg="del">
          <ac:chgData name="McLachlan, Shannon" userId="fa4138fd-c7c5-46cd-920b-5b74e2ef686a" providerId="ADAL" clId="{96F5B7C0-709A-45A8-A1F2-55C32780B524}" dt="2023-05-31T15:06:06.567" v="1" actId="478"/>
          <ac:picMkLst>
            <pc:docMk/>
            <pc:sldMk cId="3760639908" sldId="4059"/>
            <ac:picMk id="6" creationId="{EDC826ED-CAEB-6ABA-B01F-6C5F370827D8}"/>
          </ac:picMkLst>
        </pc:picChg>
        <pc:picChg chg="del">
          <ac:chgData name="McLachlan, Shannon" userId="fa4138fd-c7c5-46cd-920b-5b74e2ef686a" providerId="ADAL" clId="{96F5B7C0-709A-45A8-A1F2-55C32780B524}" dt="2023-05-31T15:06:08.536" v="2" actId="478"/>
          <ac:picMkLst>
            <pc:docMk/>
            <pc:sldMk cId="3760639908" sldId="4059"/>
            <ac:picMk id="8" creationId="{8F0450F2-F183-DE14-F330-C06B9F5D9FA3}"/>
          </ac:picMkLst>
        </pc:picChg>
      </pc:sldChg>
      <pc:sldChg chg="addSp delSp modSp new mod modClrScheme chgLayout modNotesTx">
        <pc:chgData name="McLachlan, Shannon" userId="fa4138fd-c7c5-46cd-920b-5b74e2ef686a" providerId="ADAL" clId="{96F5B7C0-709A-45A8-A1F2-55C32780B524}" dt="2023-06-07T12:48:44.889" v="10794" actId="20577"/>
        <pc:sldMkLst>
          <pc:docMk/>
          <pc:sldMk cId="1358222912" sldId="4060"/>
        </pc:sldMkLst>
        <pc:spChg chg="del mod ord">
          <ac:chgData name="McLachlan, Shannon" userId="fa4138fd-c7c5-46cd-920b-5b74e2ef686a" providerId="ADAL" clId="{96F5B7C0-709A-45A8-A1F2-55C32780B524}" dt="2023-06-01T16:42:55.435" v="3075" actId="700"/>
          <ac:spMkLst>
            <pc:docMk/>
            <pc:sldMk cId="1358222912" sldId="4060"/>
            <ac:spMk id="2" creationId="{8690AB59-BA56-A808-4D78-28AB1E355E52}"/>
          </ac:spMkLst>
        </pc:spChg>
        <pc:spChg chg="del mod ord">
          <ac:chgData name="McLachlan, Shannon" userId="fa4138fd-c7c5-46cd-920b-5b74e2ef686a" providerId="ADAL" clId="{96F5B7C0-709A-45A8-A1F2-55C32780B524}" dt="2023-06-01T16:42:55.435" v="3075" actId="700"/>
          <ac:spMkLst>
            <pc:docMk/>
            <pc:sldMk cId="1358222912" sldId="4060"/>
            <ac:spMk id="3" creationId="{5EA568AC-5ABA-39CE-958E-F2F94053CDD9}"/>
          </ac:spMkLst>
        </pc:spChg>
        <pc:spChg chg="mod ord">
          <ac:chgData name="McLachlan, Shannon" userId="fa4138fd-c7c5-46cd-920b-5b74e2ef686a" providerId="ADAL" clId="{96F5B7C0-709A-45A8-A1F2-55C32780B524}" dt="2023-06-01T16:42:55.435" v="3075" actId="700"/>
          <ac:spMkLst>
            <pc:docMk/>
            <pc:sldMk cId="1358222912" sldId="4060"/>
            <ac:spMk id="4" creationId="{EDE05E46-281C-3CD0-734F-D1FE66734FC0}"/>
          </ac:spMkLst>
        </pc:spChg>
        <pc:spChg chg="add mod ord">
          <ac:chgData name="McLachlan, Shannon" userId="fa4138fd-c7c5-46cd-920b-5b74e2ef686a" providerId="ADAL" clId="{96F5B7C0-709A-45A8-A1F2-55C32780B524}" dt="2023-06-01T17:01:41.272" v="3452" actId="20577"/>
          <ac:spMkLst>
            <pc:docMk/>
            <pc:sldMk cId="1358222912" sldId="4060"/>
            <ac:spMk id="5" creationId="{688C34EF-1ED7-C94E-F659-1898CFB7FA9C}"/>
          </ac:spMkLst>
        </pc:spChg>
        <pc:spChg chg="add mod ord">
          <ac:chgData name="McLachlan, Shannon" userId="fa4138fd-c7c5-46cd-920b-5b74e2ef686a" providerId="ADAL" clId="{96F5B7C0-709A-45A8-A1F2-55C32780B524}" dt="2023-06-01T17:01:11.897" v="3436" actId="20577"/>
          <ac:spMkLst>
            <pc:docMk/>
            <pc:sldMk cId="1358222912" sldId="4060"/>
            <ac:spMk id="6" creationId="{DF158A57-AC27-6D7D-5654-50A49BFF5A63}"/>
          </ac:spMkLst>
        </pc:spChg>
        <pc:spChg chg="add mod ord">
          <ac:chgData name="McLachlan, Shannon" userId="fa4138fd-c7c5-46cd-920b-5b74e2ef686a" providerId="ADAL" clId="{96F5B7C0-709A-45A8-A1F2-55C32780B524}" dt="2023-06-07T11:43:41.328" v="4599" actId="20577"/>
          <ac:spMkLst>
            <pc:docMk/>
            <pc:sldMk cId="1358222912" sldId="4060"/>
            <ac:spMk id="7" creationId="{63EADA84-8432-052D-D7A5-E6A0A84BD023}"/>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42AFD-F445-4BD6-89CE-74B656191F46}"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313224EF-BD87-4718-9E9F-82E513E467AE}">
      <dgm:prSet phldrT="[Text]"/>
      <dgm:spPr/>
      <dgm:t>
        <a:bodyPr/>
        <a:lstStyle/>
        <a:p>
          <a:r>
            <a:rPr lang="en-US"/>
            <a:t>Technical Assistance Program to Help NJ Municipalities:</a:t>
          </a:r>
        </a:p>
      </dgm:t>
    </dgm:pt>
    <dgm:pt modelId="{419020EB-8204-4C4D-9C13-0EB51ED28B2A}" type="parTrans" cxnId="{1E8518E6-BA3D-45C0-9A3F-F132EB1A63F2}">
      <dgm:prSet/>
      <dgm:spPr/>
      <dgm:t>
        <a:bodyPr/>
        <a:lstStyle/>
        <a:p>
          <a:endParaRPr lang="en-US"/>
        </a:p>
      </dgm:t>
    </dgm:pt>
    <dgm:pt modelId="{C19A0100-F3F8-4A65-9FA8-B900D5F1A4BA}" type="sibTrans" cxnId="{1E8518E6-BA3D-45C0-9A3F-F132EB1A63F2}">
      <dgm:prSet/>
      <dgm:spPr/>
      <dgm:t>
        <a:bodyPr/>
        <a:lstStyle/>
        <a:p>
          <a:endParaRPr lang="en-US"/>
        </a:p>
      </dgm:t>
    </dgm:pt>
    <dgm:pt modelId="{10605CAB-3D2E-4B5B-9CB0-EB4C26C24754}">
      <dgm:prSet phldrT="[Text]"/>
      <dgm:spPr/>
      <dgm:t>
        <a:bodyPr/>
        <a:lstStyle/>
        <a:p>
          <a:r>
            <a:rPr lang="en-US" dirty="0"/>
            <a:t>Identify and communicate their resilience goals</a:t>
          </a:r>
        </a:p>
      </dgm:t>
    </dgm:pt>
    <dgm:pt modelId="{16E933EC-2234-48D7-9FD7-EA59D4424653}" type="parTrans" cxnId="{06149029-76D0-4690-BB4E-0F03A5203E6D}">
      <dgm:prSet/>
      <dgm:spPr/>
      <dgm:t>
        <a:bodyPr/>
        <a:lstStyle/>
        <a:p>
          <a:endParaRPr lang="en-US"/>
        </a:p>
      </dgm:t>
    </dgm:pt>
    <dgm:pt modelId="{1781D3B3-6B11-4933-B6A8-0B89E4F1823C}" type="sibTrans" cxnId="{06149029-76D0-4690-BB4E-0F03A5203E6D}">
      <dgm:prSet/>
      <dgm:spPr/>
      <dgm:t>
        <a:bodyPr/>
        <a:lstStyle/>
        <a:p>
          <a:endParaRPr lang="en-US"/>
        </a:p>
      </dgm:t>
    </dgm:pt>
    <dgm:pt modelId="{AB8FFB53-224A-44A4-9275-2F49876216D3}">
      <dgm:prSet phldrT="[Text]"/>
      <dgm:spPr/>
      <dgm:t>
        <a:bodyPr/>
        <a:lstStyle/>
        <a:p>
          <a:r>
            <a:rPr lang="en-US" dirty="0"/>
            <a:t>Develop strategies and critical projects</a:t>
          </a:r>
        </a:p>
      </dgm:t>
    </dgm:pt>
    <dgm:pt modelId="{7F6CDF80-191A-4390-9DE1-36B367D9D96B}" type="parTrans" cxnId="{5A79ADB2-1706-41BC-B086-3E0B97EA6548}">
      <dgm:prSet/>
      <dgm:spPr/>
      <dgm:t>
        <a:bodyPr/>
        <a:lstStyle/>
        <a:p>
          <a:endParaRPr lang="en-US"/>
        </a:p>
      </dgm:t>
    </dgm:pt>
    <dgm:pt modelId="{A789778F-EC4D-4365-AFE9-A00C3BE52B27}" type="sibTrans" cxnId="{5A79ADB2-1706-41BC-B086-3E0B97EA6548}">
      <dgm:prSet/>
      <dgm:spPr/>
      <dgm:t>
        <a:bodyPr/>
        <a:lstStyle/>
        <a:p>
          <a:endParaRPr lang="en-US"/>
        </a:p>
      </dgm:t>
    </dgm:pt>
    <dgm:pt modelId="{98530649-28A2-497E-A203-B8EF28066570}">
      <dgm:prSet phldrT="[Text]"/>
      <dgm:spPr/>
      <dgm:t>
        <a:bodyPr/>
        <a:lstStyle/>
        <a:p>
          <a:r>
            <a:rPr lang="en-US"/>
            <a:t>Find pathways for funding</a:t>
          </a:r>
        </a:p>
      </dgm:t>
    </dgm:pt>
    <dgm:pt modelId="{4D00923E-E1F5-4238-BF58-63BFC0EAE0BB}" type="parTrans" cxnId="{66EB1E7C-3ED3-4D35-B41E-6566742AED92}">
      <dgm:prSet/>
      <dgm:spPr/>
      <dgm:t>
        <a:bodyPr/>
        <a:lstStyle/>
        <a:p>
          <a:endParaRPr lang="en-US"/>
        </a:p>
      </dgm:t>
    </dgm:pt>
    <dgm:pt modelId="{62A5E8FB-1F22-49DD-8596-4F5692EE5878}" type="sibTrans" cxnId="{66EB1E7C-3ED3-4D35-B41E-6566742AED92}">
      <dgm:prSet/>
      <dgm:spPr/>
      <dgm:t>
        <a:bodyPr/>
        <a:lstStyle/>
        <a:p>
          <a:endParaRPr lang="en-US"/>
        </a:p>
      </dgm:t>
    </dgm:pt>
    <dgm:pt modelId="{B7A1D333-5AA1-4C12-8A16-3DC7E7648180}">
      <dgm:prSet phldrT="[Text]"/>
      <dgm:spPr/>
      <dgm:t>
        <a:bodyPr/>
        <a:lstStyle/>
        <a:p>
          <a:r>
            <a:rPr lang="en-US"/>
            <a:t>Integrate resilience into daily operations</a:t>
          </a:r>
        </a:p>
      </dgm:t>
    </dgm:pt>
    <dgm:pt modelId="{C765DF8F-2BBB-4578-9D55-E2E1F39D3AAC}" type="parTrans" cxnId="{98FE1375-78A0-4C58-93B7-CC46F18C49F4}">
      <dgm:prSet/>
      <dgm:spPr/>
      <dgm:t>
        <a:bodyPr/>
        <a:lstStyle/>
        <a:p>
          <a:endParaRPr lang="en-US"/>
        </a:p>
      </dgm:t>
    </dgm:pt>
    <dgm:pt modelId="{BE733127-E7F2-4EB7-AF26-2FA433C2CA33}" type="sibTrans" cxnId="{98FE1375-78A0-4C58-93B7-CC46F18C49F4}">
      <dgm:prSet/>
      <dgm:spPr/>
      <dgm:t>
        <a:bodyPr/>
        <a:lstStyle/>
        <a:p>
          <a:endParaRPr lang="en-US"/>
        </a:p>
      </dgm:t>
    </dgm:pt>
    <dgm:pt modelId="{4F3300D4-B6CC-480E-A252-DB457BC56BF7}" type="pres">
      <dgm:prSet presAssocID="{11A42AFD-F445-4BD6-89CE-74B656191F46}" presName="composite" presStyleCnt="0">
        <dgm:presLayoutVars>
          <dgm:chMax val="1"/>
          <dgm:dir/>
          <dgm:resizeHandles val="exact"/>
        </dgm:presLayoutVars>
      </dgm:prSet>
      <dgm:spPr/>
    </dgm:pt>
    <dgm:pt modelId="{8D657D74-4044-4F93-A020-1738B6D32C99}" type="pres">
      <dgm:prSet presAssocID="{313224EF-BD87-4718-9E9F-82E513E467AE}" presName="roof" presStyleLbl="dkBgShp" presStyleIdx="0" presStyleCnt="2" custLinFactNeighborX="1257"/>
      <dgm:spPr/>
    </dgm:pt>
    <dgm:pt modelId="{23A0DB58-0700-4717-B3A6-88FD69742C67}" type="pres">
      <dgm:prSet presAssocID="{313224EF-BD87-4718-9E9F-82E513E467AE}" presName="pillars" presStyleCnt="0"/>
      <dgm:spPr/>
    </dgm:pt>
    <dgm:pt modelId="{20849D80-732F-4072-B02F-BA98E3F71A69}" type="pres">
      <dgm:prSet presAssocID="{313224EF-BD87-4718-9E9F-82E513E467AE}" presName="pillar1" presStyleLbl="node1" presStyleIdx="0" presStyleCnt="4">
        <dgm:presLayoutVars>
          <dgm:bulletEnabled val="1"/>
        </dgm:presLayoutVars>
      </dgm:prSet>
      <dgm:spPr/>
    </dgm:pt>
    <dgm:pt modelId="{4EC84EEA-41DC-46D0-95E5-05CC598CC2B4}" type="pres">
      <dgm:prSet presAssocID="{AB8FFB53-224A-44A4-9275-2F49876216D3}" presName="pillarX" presStyleLbl="node1" presStyleIdx="1" presStyleCnt="4">
        <dgm:presLayoutVars>
          <dgm:bulletEnabled val="1"/>
        </dgm:presLayoutVars>
      </dgm:prSet>
      <dgm:spPr/>
    </dgm:pt>
    <dgm:pt modelId="{3D2C0BC1-143B-45DD-9BE1-2938A93E5E60}" type="pres">
      <dgm:prSet presAssocID="{98530649-28A2-497E-A203-B8EF28066570}" presName="pillarX" presStyleLbl="node1" presStyleIdx="2" presStyleCnt="4">
        <dgm:presLayoutVars>
          <dgm:bulletEnabled val="1"/>
        </dgm:presLayoutVars>
      </dgm:prSet>
      <dgm:spPr/>
    </dgm:pt>
    <dgm:pt modelId="{AB588F56-7E68-4F2D-8F28-4DA2C73F0CD9}" type="pres">
      <dgm:prSet presAssocID="{B7A1D333-5AA1-4C12-8A16-3DC7E7648180}" presName="pillarX" presStyleLbl="node1" presStyleIdx="3" presStyleCnt="4">
        <dgm:presLayoutVars>
          <dgm:bulletEnabled val="1"/>
        </dgm:presLayoutVars>
      </dgm:prSet>
      <dgm:spPr/>
    </dgm:pt>
    <dgm:pt modelId="{F703FDF9-75E3-4740-891B-C43A1E53E007}" type="pres">
      <dgm:prSet presAssocID="{313224EF-BD87-4718-9E9F-82E513E467AE}" presName="base" presStyleLbl="dkBgShp" presStyleIdx="1" presStyleCnt="2" custLinFactNeighborX="3160" custLinFactNeighborY="4294"/>
      <dgm:spPr/>
    </dgm:pt>
  </dgm:ptLst>
  <dgm:cxnLst>
    <dgm:cxn modelId="{F6DD0613-3C77-4167-8732-1F1EB4A0DC04}" type="presOf" srcId="{10605CAB-3D2E-4B5B-9CB0-EB4C26C24754}" destId="{20849D80-732F-4072-B02F-BA98E3F71A69}" srcOrd="0" destOrd="0" presId="urn:microsoft.com/office/officeart/2005/8/layout/hList3"/>
    <dgm:cxn modelId="{10B35722-800A-45E1-8C50-B563358ADC13}" type="presOf" srcId="{98530649-28A2-497E-A203-B8EF28066570}" destId="{3D2C0BC1-143B-45DD-9BE1-2938A93E5E60}" srcOrd="0" destOrd="0" presId="urn:microsoft.com/office/officeart/2005/8/layout/hList3"/>
    <dgm:cxn modelId="{06149029-76D0-4690-BB4E-0F03A5203E6D}" srcId="{313224EF-BD87-4718-9E9F-82E513E467AE}" destId="{10605CAB-3D2E-4B5B-9CB0-EB4C26C24754}" srcOrd="0" destOrd="0" parTransId="{16E933EC-2234-48D7-9FD7-EA59D4424653}" sibTransId="{1781D3B3-6B11-4933-B6A8-0B89E4F1823C}"/>
    <dgm:cxn modelId="{CD69AB71-5A7C-42D1-BEB6-1DDE0F57FD2C}" type="presOf" srcId="{313224EF-BD87-4718-9E9F-82E513E467AE}" destId="{8D657D74-4044-4F93-A020-1738B6D32C99}" srcOrd="0" destOrd="0" presId="urn:microsoft.com/office/officeart/2005/8/layout/hList3"/>
    <dgm:cxn modelId="{98FE1375-78A0-4C58-93B7-CC46F18C49F4}" srcId="{313224EF-BD87-4718-9E9F-82E513E467AE}" destId="{B7A1D333-5AA1-4C12-8A16-3DC7E7648180}" srcOrd="3" destOrd="0" parTransId="{C765DF8F-2BBB-4578-9D55-E2E1F39D3AAC}" sibTransId="{BE733127-E7F2-4EB7-AF26-2FA433C2CA33}"/>
    <dgm:cxn modelId="{0F548A77-D626-475C-9E78-B77139E6CEBC}" type="presOf" srcId="{B7A1D333-5AA1-4C12-8A16-3DC7E7648180}" destId="{AB588F56-7E68-4F2D-8F28-4DA2C73F0CD9}" srcOrd="0" destOrd="0" presId="urn:microsoft.com/office/officeart/2005/8/layout/hList3"/>
    <dgm:cxn modelId="{66EB1E7C-3ED3-4D35-B41E-6566742AED92}" srcId="{313224EF-BD87-4718-9E9F-82E513E467AE}" destId="{98530649-28A2-497E-A203-B8EF28066570}" srcOrd="2" destOrd="0" parTransId="{4D00923E-E1F5-4238-BF58-63BFC0EAE0BB}" sibTransId="{62A5E8FB-1F22-49DD-8596-4F5692EE5878}"/>
    <dgm:cxn modelId="{5A79ADB2-1706-41BC-B086-3E0B97EA6548}" srcId="{313224EF-BD87-4718-9E9F-82E513E467AE}" destId="{AB8FFB53-224A-44A4-9275-2F49876216D3}" srcOrd="1" destOrd="0" parTransId="{7F6CDF80-191A-4390-9DE1-36B367D9D96B}" sibTransId="{A789778F-EC4D-4365-AFE9-A00C3BE52B27}"/>
    <dgm:cxn modelId="{24298EE3-932F-4016-A1D9-3044F35521E8}" type="presOf" srcId="{11A42AFD-F445-4BD6-89CE-74B656191F46}" destId="{4F3300D4-B6CC-480E-A252-DB457BC56BF7}" srcOrd="0" destOrd="0" presId="urn:microsoft.com/office/officeart/2005/8/layout/hList3"/>
    <dgm:cxn modelId="{1E8518E6-BA3D-45C0-9A3F-F132EB1A63F2}" srcId="{11A42AFD-F445-4BD6-89CE-74B656191F46}" destId="{313224EF-BD87-4718-9E9F-82E513E467AE}" srcOrd="0" destOrd="0" parTransId="{419020EB-8204-4C4D-9C13-0EB51ED28B2A}" sibTransId="{C19A0100-F3F8-4A65-9FA8-B900D5F1A4BA}"/>
    <dgm:cxn modelId="{2539CAE9-A2EE-41FC-9AAE-7B16D85A4F46}" type="presOf" srcId="{AB8FFB53-224A-44A4-9275-2F49876216D3}" destId="{4EC84EEA-41DC-46D0-95E5-05CC598CC2B4}" srcOrd="0" destOrd="0" presId="urn:microsoft.com/office/officeart/2005/8/layout/hList3"/>
    <dgm:cxn modelId="{47ACD999-8A2A-4E31-81EE-A3FEFD53EB34}" type="presParOf" srcId="{4F3300D4-B6CC-480E-A252-DB457BC56BF7}" destId="{8D657D74-4044-4F93-A020-1738B6D32C99}" srcOrd="0" destOrd="0" presId="urn:microsoft.com/office/officeart/2005/8/layout/hList3"/>
    <dgm:cxn modelId="{BF8B1D63-DDF7-4F56-8203-ABEBEFB85E90}" type="presParOf" srcId="{4F3300D4-B6CC-480E-A252-DB457BC56BF7}" destId="{23A0DB58-0700-4717-B3A6-88FD69742C67}" srcOrd="1" destOrd="0" presId="urn:microsoft.com/office/officeart/2005/8/layout/hList3"/>
    <dgm:cxn modelId="{67105434-6DDD-4D90-AC26-6114D7E56A09}" type="presParOf" srcId="{23A0DB58-0700-4717-B3A6-88FD69742C67}" destId="{20849D80-732F-4072-B02F-BA98E3F71A69}" srcOrd="0" destOrd="0" presId="urn:microsoft.com/office/officeart/2005/8/layout/hList3"/>
    <dgm:cxn modelId="{00EFFEC1-141F-4F60-9DBC-D3BB9233C834}" type="presParOf" srcId="{23A0DB58-0700-4717-B3A6-88FD69742C67}" destId="{4EC84EEA-41DC-46D0-95E5-05CC598CC2B4}" srcOrd="1" destOrd="0" presId="urn:microsoft.com/office/officeart/2005/8/layout/hList3"/>
    <dgm:cxn modelId="{8E0BD61C-4D87-47ED-9963-7AE5D71CB4EA}" type="presParOf" srcId="{23A0DB58-0700-4717-B3A6-88FD69742C67}" destId="{3D2C0BC1-143B-45DD-9BE1-2938A93E5E60}" srcOrd="2" destOrd="0" presId="urn:microsoft.com/office/officeart/2005/8/layout/hList3"/>
    <dgm:cxn modelId="{4561A8B5-7289-42BC-B309-5D6D67EADE86}" type="presParOf" srcId="{23A0DB58-0700-4717-B3A6-88FD69742C67}" destId="{AB588F56-7E68-4F2D-8F28-4DA2C73F0CD9}" srcOrd="3" destOrd="0" presId="urn:microsoft.com/office/officeart/2005/8/layout/hList3"/>
    <dgm:cxn modelId="{AEEDD5CD-E825-4566-889F-B16CEE2B6FD5}" type="presParOf" srcId="{4F3300D4-B6CC-480E-A252-DB457BC56BF7}" destId="{F703FDF9-75E3-4740-891B-C43A1E53E00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C88B4-AC73-493B-8C0F-EF4918164CE3}" type="doc">
      <dgm:prSet loTypeId="urn:microsoft.com/office/officeart/2005/8/layout/chevron1" loCatId="process" qsTypeId="urn:microsoft.com/office/officeart/2005/8/quickstyle/simple1" qsCatId="simple" csTypeId="urn:microsoft.com/office/officeart/2005/8/colors/accent1_2" csCatId="accent1" phldr="1"/>
      <dgm:spPr/>
    </dgm:pt>
    <dgm:pt modelId="{10C2C2CD-2E7B-4531-B311-18AD5E7A0C6F}">
      <dgm:prSet phldrT="[Text]"/>
      <dgm:spPr/>
      <dgm:t>
        <a:bodyPr/>
        <a:lstStyle/>
        <a:p>
          <a:r>
            <a:rPr lang="en-US" dirty="0"/>
            <a:t>Introductory calls and intake conversation</a:t>
          </a:r>
        </a:p>
      </dgm:t>
    </dgm:pt>
    <dgm:pt modelId="{94D18784-2B1C-44E3-8654-CF709A90A5A9}" type="parTrans" cxnId="{85A185BA-CA0A-4264-AF9B-D7EC30874C45}">
      <dgm:prSet/>
      <dgm:spPr/>
      <dgm:t>
        <a:bodyPr/>
        <a:lstStyle/>
        <a:p>
          <a:endParaRPr lang="en-US"/>
        </a:p>
      </dgm:t>
    </dgm:pt>
    <dgm:pt modelId="{50D411CD-4A9B-411D-BB49-8EC0E1D6E303}" type="sibTrans" cxnId="{85A185BA-CA0A-4264-AF9B-D7EC30874C45}">
      <dgm:prSet/>
      <dgm:spPr/>
      <dgm:t>
        <a:bodyPr/>
        <a:lstStyle/>
        <a:p>
          <a:endParaRPr lang="en-US"/>
        </a:p>
      </dgm:t>
    </dgm:pt>
    <dgm:pt modelId="{A1145639-A7B7-43C8-94E4-62DBA2551C7E}">
      <dgm:prSet phldrT="[Text]"/>
      <dgm:spPr/>
      <dgm:t>
        <a:bodyPr/>
        <a:lstStyle/>
        <a:p>
          <a:pPr rtl="0"/>
          <a:r>
            <a:rPr lang="en-US"/>
            <a:t>Workshop 1: Understanding Vulnerabilities and Resilience Options</a:t>
          </a:r>
          <a:r>
            <a:rPr lang="en-US">
              <a:latin typeface="Franklin Gothic Medium" panose="020B0603020102020204"/>
            </a:rPr>
            <a:t> </a:t>
          </a:r>
        </a:p>
      </dgm:t>
    </dgm:pt>
    <dgm:pt modelId="{C5BCEED2-DAE0-44CB-87A3-B242F8DE5FC6}" type="parTrans" cxnId="{D6AA495E-D41C-45ED-8623-726CB6D36FB6}">
      <dgm:prSet/>
      <dgm:spPr/>
      <dgm:t>
        <a:bodyPr/>
        <a:lstStyle/>
        <a:p>
          <a:endParaRPr lang="en-US"/>
        </a:p>
      </dgm:t>
    </dgm:pt>
    <dgm:pt modelId="{3AE62282-AA0B-4E65-B987-616A795F48B9}" type="sibTrans" cxnId="{D6AA495E-D41C-45ED-8623-726CB6D36FB6}">
      <dgm:prSet/>
      <dgm:spPr/>
      <dgm:t>
        <a:bodyPr/>
        <a:lstStyle/>
        <a:p>
          <a:endParaRPr lang="en-US"/>
        </a:p>
      </dgm:t>
    </dgm:pt>
    <dgm:pt modelId="{3B859B66-AE99-4676-B6A2-269619398F5B}">
      <dgm:prSet phldrT="[Text]"/>
      <dgm:spPr>
        <a:solidFill>
          <a:schemeClr val="accent1"/>
        </a:solidFill>
      </dgm:spPr>
      <dgm:t>
        <a:bodyPr/>
        <a:lstStyle/>
        <a:p>
          <a:pPr rtl="0"/>
          <a:r>
            <a:rPr lang="en-US" dirty="0"/>
            <a:t>Workshop 2: Developing an Action Plan</a:t>
          </a:r>
          <a:r>
            <a:rPr lang="en-US" dirty="0">
              <a:latin typeface="Franklin Gothic Medium" panose="020B0603020102020204"/>
            </a:rPr>
            <a:t> </a:t>
          </a:r>
          <a:endParaRPr lang="en-US" i="1" dirty="0"/>
        </a:p>
      </dgm:t>
    </dgm:pt>
    <dgm:pt modelId="{9C2EDC75-241F-4C59-AA0E-AFF7027845AA}" type="parTrans" cxnId="{FA136FF9-D860-43E6-A41A-7709609B454F}">
      <dgm:prSet/>
      <dgm:spPr/>
      <dgm:t>
        <a:bodyPr/>
        <a:lstStyle/>
        <a:p>
          <a:endParaRPr lang="en-US"/>
        </a:p>
      </dgm:t>
    </dgm:pt>
    <dgm:pt modelId="{1ACAA7C1-3A2C-4A67-B538-7932B7776E4B}" type="sibTrans" cxnId="{FA136FF9-D860-43E6-A41A-7709609B454F}">
      <dgm:prSet/>
      <dgm:spPr/>
      <dgm:t>
        <a:bodyPr/>
        <a:lstStyle/>
        <a:p>
          <a:endParaRPr lang="en-US"/>
        </a:p>
      </dgm:t>
    </dgm:pt>
    <dgm:pt modelId="{E32D70AD-98F9-45C5-BEC1-7CDDF14962F6}">
      <dgm:prSet phldrT="[Text]" custT="1"/>
      <dgm:spPr/>
      <dgm:t>
        <a:bodyPr/>
        <a:lstStyle/>
        <a:p>
          <a:pPr rtl="0"/>
          <a:r>
            <a:rPr lang="en-US" sz="1800" kern="1200" dirty="0">
              <a:solidFill>
                <a:srgbClr val="FFFFFF"/>
              </a:solidFill>
              <a:latin typeface="Franklin Gothic Book" panose="020B0503020102020204"/>
              <a:ea typeface="+mn-ea"/>
              <a:cs typeface="+mn-cs"/>
            </a:rPr>
            <a:t>Partnering Session: Cohort Building</a:t>
          </a:r>
        </a:p>
      </dgm:t>
    </dgm:pt>
    <dgm:pt modelId="{760FDE83-F9E6-4538-906E-9F6A8BD92F18}" type="parTrans" cxnId="{B2D19DD3-0965-4412-B157-7AD88233EEA6}">
      <dgm:prSet/>
      <dgm:spPr/>
      <dgm:t>
        <a:bodyPr/>
        <a:lstStyle/>
        <a:p>
          <a:endParaRPr lang="en-US"/>
        </a:p>
      </dgm:t>
    </dgm:pt>
    <dgm:pt modelId="{BE2600A9-ED0C-42B1-A6F6-90A3DBECF86D}" type="sibTrans" cxnId="{B2D19DD3-0965-4412-B157-7AD88233EEA6}">
      <dgm:prSet/>
      <dgm:spPr/>
      <dgm:t>
        <a:bodyPr/>
        <a:lstStyle/>
        <a:p>
          <a:endParaRPr lang="en-US"/>
        </a:p>
      </dgm:t>
    </dgm:pt>
    <dgm:pt modelId="{216FEFA6-F93F-4B63-BF4F-E4404106DF95}" type="pres">
      <dgm:prSet presAssocID="{354C88B4-AC73-493B-8C0F-EF4918164CE3}" presName="Name0" presStyleCnt="0">
        <dgm:presLayoutVars>
          <dgm:dir/>
          <dgm:animLvl val="lvl"/>
          <dgm:resizeHandles val="exact"/>
        </dgm:presLayoutVars>
      </dgm:prSet>
      <dgm:spPr/>
    </dgm:pt>
    <dgm:pt modelId="{270EC474-5C75-4723-9FD5-D82896E3E49E}" type="pres">
      <dgm:prSet presAssocID="{10C2C2CD-2E7B-4531-B311-18AD5E7A0C6F}" presName="parTxOnly" presStyleLbl="node1" presStyleIdx="0" presStyleCnt="4">
        <dgm:presLayoutVars>
          <dgm:chMax val="0"/>
          <dgm:chPref val="0"/>
          <dgm:bulletEnabled val="1"/>
        </dgm:presLayoutVars>
      </dgm:prSet>
      <dgm:spPr/>
    </dgm:pt>
    <dgm:pt modelId="{230713C0-CEE3-42A1-AA04-74F5761A3B01}" type="pres">
      <dgm:prSet presAssocID="{50D411CD-4A9B-411D-BB49-8EC0E1D6E303}" presName="parTxOnlySpace" presStyleCnt="0"/>
      <dgm:spPr/>
    </dgm:pt>
    <dgm:pt modelId="{E09D419C-B20D-46A4-88D3-0BF1A56D18D7}" type="pres">
      <dgm:prSet presAssocID="{E32D70AD-98F9-45C5-BEC1-7CDDF14962F6}" presName="parTxOnly" presStyleLbl="node1" presStyleIdx="1" presStyleCnt="4" custLinFactNeighborY="-3667">
        <dgm:presLayoutVars>
          <dgm:chMax val="0"/>
          <dgm:chPref val="0"/>
          <dgm:bulletEnabled val="1"/>
        </dgm:presLayoutVars>
      </dgm:prSet>
      <dgm:spPr/>
    </dgm:pt>
    <dgm:pt modelId="{C0E464A1-073D-4C91-AFDB-E59A40F92B7B}" type="pres">
      <dgm:prSet presAssocID="{BE2600A9-ED0C-42B1-A6F6-90A3DBECF86D}" presName="parTxOnlySpace" presStyleCnt="0"/>
      <dgm:spPr/>
    </dgm:pt>
    <dgm:pt modelId="{98C040A4-01BC-4F2C-B031-FC246667C8C3}" type="pres">
      <dgm:prSet presAssocID="{A1145639-A7B7-43C8-94E4-62DBA2551C7E}" presName="parTxOnly" presStyleLbl="node1" presStyleIdx="2" presStyleCnt="4">
        <dgm:presLayoutVars>
          <dgm:chMax val="0"/>
          <dgm:chPref val="0"/>
          <dgm:bulletEnabled val="1"/>
        </dgm:presLayoutVars>
      </dgm:prSet>
      <dgm:spPr/>
    </dgm:pt>
    <dgm:pt modelId="{56413E28-F5D9-44D0-AA01-DAD2E739F656}" type="pres">
      <dgm:prSet presAssocID="{3AE62282-AA0B-4E65-B987-616A795F48B9}" presName="parTxOnlySpace" presStyleCnt="0"/>
      <dgm:spPr/>
    </dgm:pt>
    <dgm:pt modelId="{1FE3DC37-0A8A-4913-894C-307076E6B488}" type="pres">
      <dgm:prSet presAssocID="{3B859B66-AE99-4676-B6A2-269619398F5B}" presName="parTxOnly" presStyleLbl="node1" presStyleIdx="3" presStyleCnt="4">
        <dgm:presLayoutVars>
          <dgm:chMax val="0"/>
          <dgm:chPref val="0"/>
          <dgm:bulletEnabled val="1"/>
        </dgm:presLayoutVars>
      </dgm:prSet>
      <dgm:spPr/>
    </dgm:pt>
  </dgm:ptLst>
  <dgm:cxnLst>
    <dgm:cxn modelId="{5445BC00-ED28-4C31-8C19-449BFDA1B76D}" type="presOf" srcId="{354C88B4-AC73-493B-8C0F-EF4918164CE3}" destId="{216FEFA6-F93F-4B63-BF4F-E4404106DF95}" srcOrd="0" destOrd="0" presId="urn:microsoft.com/office/officeart/2005/8/layout/chevron1"/>
    <dgm:cxn modelId="{FE25C401-F29B-4B4A-B89C-836DB5648579}" type="presOf" srcId="{10C2C2CD-2E7B-4531-B311-18AD5E7A0C6F}" destId="{270EC474-5C75-4723-9FD5-D82896E3E49E}" srcOrd="0" destOrd="0" presId="urn:microsoft.com/office/officeart/2005/8/layout/chevron1"/>
    <dgm:cxn modelId="{BEE09217-BF34-4B3B-8D6A-599E033D229A}" type="presOf" srcId="{A1145639-A7B7-43C8-94E4-62DBA2551C7E}" destId="{98C040A4-01BC-4F2C-B031-FC246667C8C3}" srcOrd="0" destOrd="0" presId="urn:microsoft.com/office/officeart/2005/8/layout/chevron1"/>
    <dgm:cxn modelId="{D6AA495E-D41C-45ED-8623-726CB6D36FB6}" srcId="{354C88B4-AC73-493B-8C0F-EF4918164CE3}" destId="{A1145639-A7B7-43C8-94E4-62DBA2551C7E}" srcOrd="2" destOrd="0" parTransId="{C5BCEED2-DAE0-44CB-87A3-B242F8DE5FC6}" sibTransId="{3AE62282-AA0B-4E65-B987-616A795F48B9}"/>
    <dgm:cxn modelId="{F6FF1264-F61A-4CFD-BC46-2E9D3B559B42}" type="presOf" srcId="{3B859B66-AE99-4676-B6A2-269619398F5B}" destId="{1FE3DC37-0A8A-4913-894C-307076E6B488}" srcOrd="0" destOrd="0" presId="urn:microsoft.com/office/officeart/2005/8/layout/chevron1"/>
    <dgm:cxn modelId="{BE919156-D3B0-4E3C-BF65-DD500430693A}" type="presOf" srcId="{E32D70AD-98F9-45C5-BEC1-7CDDF14962F6}" destId="{E09D419C-B20D-46A4-88D3-0BF1A56D18D7}" srcOrd="0" destOrd="0" presId="urn:microsoft.com/office/officeart/2005/8/layout/chevron1"/>
    <dgm:cxn modelId="{85A185BA-CA0A-4264-AF9B-D7EC30874C45}" srcId="{354C88B4-AC73-493B-8C0F-EF4918164CE3}" destId="{10C2C2CD-2E7B-4531-B311-18AD5E7A0C6F}" srcOrd="0" destOrd="0" parTransId="{94D18784-2B1C-44E3-8654-CF709A90A5A9}" sibTransId="{50D411CD-4A9B-411D-BB49-8EC0E1D6E303}"/>
    <dgm:cxn modelId="{B2D19DD3-0965-4412-B157-7AD88233EEA6}" srcId="{354C88B4-AC73-493B-8C0F-EF4918164CE3}" destId="{E32D70AD-98F9-45C5-BEC1-7CDDF14962F6}" srcOrd="1" destOrd="0" parTransId="{760FDE83-F9E6-4538-906E-9F6A8BD92F18}" sibTransId="{BE2600A9-ED0C-42B1-A6F6-90A3DBECF86D}"/>
    <dgm:cxn modelId="{FA136FF9-D860-43E6-A41A-7709609B454F}" srcId="{354C88B4-AC73-493B-8C0F-EF4918164CE3}" destId="{3B859B66-AE99-4676-B6A2-269619398F5B}" srcOrd="3" destOrd="0" parTransId="{9C2EDC75-241F-4C59-AA0E-AFF7027845AA}" sibTransId="{1ACAA7C1-3A2C-4A67-B538-7932B7776E4B}"/>
    <dgm:cxn modelId="{8CA2C472-E1A3-4E9C-9F68-05771453DD09}" type="presParOf" srcId="{216FEFA6-F93F-4B63-BF4F-E4404106DF95}" destId="{270EC474-5C75-4723-9FD5-D82896E3E49E}" srcOrd="0" destOrd="0" presId="urn:microsoft.com/office/officeart/2005/8/layout/chevron1"/>
    <dgm:cxn modelId="{98EA0FD1-B270-4B9C-8068-DDC16AE30D5B}" type="presParOf" srcId="{216FEFA6-F93F-4B63-BF4F-E4404106DF95}" destId="{230713C0-CEE3-42A1-AA04-74F5761A3B01}" srcOrd="1" destOrd="0" presId="urn:microsoft.com/office/officeart/2005/8/layout/chevron1"/>
    <dgm:cxn modelId="{E2AA74DC-01D6-4DE1-83A1-29BD78BB8D85}" type="presParOf" srcId="{216FEFA6-F93F-4B63-BF4F-E4404106DF95}" destId="{E09D419C-B20D-46A4-88D3-0BF1A56D18D7}" srcOrd="2" destOrd="0" presId="urn:microsoft.com/office/officeart/2005/8/layout/chevron1"/>
    <dgm:cxn modelId="{1F42A201-0086-4F0B-9765-FCA11B821602}" type="presParOf" srcId="{216FEFA6-F93F-4B63-BF4F-E4404106DF95}" destId="{C0E464A1-073D-4C91-AFDB-E59A40F92B7B}" srcOrd="3" destOrd="0" presId="urn:microsoft.com/office/officeart/2005/8/layout/chevron1"/>
    <dgm:cxn modelId="{9D81DB68-E21F-40A4-B90F-30EED091C2CB}" type="presParOf" srcId="{216FEFA6-F93F-4B63-BF4F-E4404106DF95}" destId="{98C040A4-01BC-4F2C-B031-FC246667C8C3}" srcOrd="4" destOrd="0" presId="urn:microsoft.com/office/officeart/2005/8/layout/chevron1"/>
    <dgm:cxn modelId="{71F9A684-319B-4664-A0ED-DA2638CDA326}" type="presParOf" srcId="{216FEFA6-F93F-4B63-BF4F-E4404106DF95}" destId="{56413E28-F5D9-44D0-AA01-DAD2E739F656}" srcOrd="5" destOrd="0" presId="urn:microsoft.com/office/officeart/2005/8/layout/chevron1"/>
    <dgm:cxn modelId="{146BE5B9-3D26-401F-917D-6B6488583C9F}" type="presParOf" srcId="{216FEFA6-F93F-4B63-BF4F-E4404106DF95}" destId="{1FE3DC37-0A8A-4913-894C-307076E6B48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8BEEB-AF1D-4F41-A563-57E1CCC3D3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36D3F45-98AA-4C70-A2E7-CD6B959CAB98}">
      <dgm:prSet phldrT="[Text]"/>
      <dgm:spPr/>
      <dgm:t>
        <a:bodyPr/>
        <a:lstStyle/>
        <a:p>
          <a:r>
            <a:rPr lang="en-US" dirty="0"/>
            <a:t>Assessment of Long-range Flooding Vulnerabilities (coastal)</a:t>
          </a:r>
        </a:p>
      </dgm:t>
    </dgm:pt>
    <dgm:pt modelId="{CAA8C69F-71E7-4196-84E1-FEB8782C92D9}" type="parTrans" cxnId="{4AA32190-5044-4483-819B-AF29A98A4BF2}">
      <dgm:prSet/>
      <dgm:spPr/>
      <dgm:t>
        <a:bodyPr/>
        <a:lstStyle/>
        <a:p>
          <a:endParaRPr lang="en-US"/>
        </a:p>
      </dgm:t>
    </dgm:pt>
    <dgm:pt modelId="{A018966B-6F9D-4C97-B803-F837907CD81E}" type="sibTrans" cxnId="{4AA32190-5044-4483-819B-AF29A98A4BF2}">
      <dgm:prSet/>
      <dgm:spPr/>
      <dgm:t>
        <a:bodyPr/>
        <a:lstStyle/>
        <a:p>
          <a:endParaRPr lang="en-US"/>
        </a:p>
      </dgm:t>
    </dgm:pt>
    <dgm:pt modelId="{51193ACD-58B3-4011-8441-40F8B8E73E68}">
      <dgm:prSet phldrT="[Text]"/>
      <dgm:spPr/>
      <dgm:t>
        <a:bodyPr/>
        <a:lstStyle/>
        <a:p>
          <a:r>
            <a:rPr lang="en-US"/>
            <a:t>Identification of Resilience Solutions</a:t>
          </a:r>
        </a:p>
      </dgm:t>
    </dgm:pt>
    <dgm:pt modelId="{A67C1E91-F315-4D39-832F-2D525033D73E}" type="parTrans" cxnId="{D6117592-D275-4CCD-AC75-418C6501FB2B}">
      <dgm:prSet/>
      <dgm:spPr/>
      <dgm:t>
        <a:bodyPr/>
        <a:lstStyle/>
        <a:p>
          <a:endParaRPr lang="en-US"/>
        </a:p>
      </dgm:t>
    </dgm:pt>
    <dgm:pt modelId="{036D619B-E565-4F51-84BD-E106D4862B7E}" type="sibTrans" cxnId="{D6117592-D275-4CCD-AC75-418C6501FB2B}">
      <dgm:prSet/>
      <dgm:spPr/>
      <dgm:t>
        <a:bodyPr/>
        <a:lstStyle/>
        <a:p>
          <a:endParaRPr lang="en-US"/>
        </a:p>
      </dgm:t>
    </dgm:pt>
    <dgm:pt modelId="{E7763621-23AF-478E-885C-C67AE0CD7506}">
      <dgm:prSet phldrT="[Text]"/>
      <dgm:spPr/>
      <dgm:t>
        <a:bodyPr/>
        <a:lstStyle/>
        <a:p>
          <a:r>
            <a:rPr lang="en-US"/>
            <a:t>Action Plan to Advance Resilience Solutions</a:t>
          </a:r>
        </a:p>
      </dgm:t>
    </dgm:pt>
    <dgm:pt modelId="{5773E61A-D6B8-45F0-9B98-C699F6056760}" type="parTrans" cxnId="{5D52A4ED-26ED-497B-8C06-37F7F3B46473}">
      <dgm:prSet/>
      <dgm:spPr/>
      <dgm:t>
        <a:bodyPr/>
        <a:lstStyle/>
        <a:p>
          <a:endParaRPr lang="en-US"/>
        </a:p>
      </dgm:t>
    </dgm:pt>
    <dgm:pt modelId="{A2816A4E-3AFC-4B4C-9008-9E3D4057650D}" type="sibTrans" cxnId="{5D52A4ED-26ED-497B-8C06-37F7F3B46473}">
      <dgm:prSet/>
      <dgm:spPr/>
      <dgm:t>
        <a:bodyPr/>
        <a:lstStyle/>
        <a:p>
          <a:endParaRPr lang="en-US"/>
        </a:p>
      </dgm:t>
    </dgm:pt>
    <dgm:pt modelId="{196C9884-0C23-4084-89B4-E580B0FC9760}">
      <dgm:prSet phldrT="[Text]"/>
      <dgm:spPr/>
      <dgm:t>
        <a:bodyPr/>
        <a:lstStyle/>
        <a:p>
          <a:r>
            <a:rPr lang="en-US"/>
            <a:t>Connections Across the Cohort</a:t>
          </a:r>
        </a:p>
      </dgm:t>
    </dgm:pt>
    <dgm:pt modelId="{260A8721-8ED1-4304-B82B-F1136EE20353}" type="parTrans" cxnId="{610A0DB3-8B32-4686-9825-A2751C5F001B}">
      <dgm:prSet/>
      <dgm:spPr/>
      <dgm:t>
        <a:bodyPr/>
        <a:lstStyle/>
        <a:p>
          <a:endParaRPr lang="en-US"/>
        </a:p>
      </dgm:t>
    </dgm:pt>
    <dgm:pt modelId="{925716ED-CC9D-47E5-AED7-2613C9C1795C}" type="sibTrans" cxnId="{610A0DB3-8B32-4686-9825-A2751C5F001B}">
      <dgm:prSet/>
      <dgm:spPr/>
      <dgm:t>
        <a:bodyPr/>
        <a:lstStyle/>
        <a:p>
          <a:endParaRPr lang="en-US"/>
        </a:p>
      </dgm:t>
    </dgm:pt>
    <dgm:pt modelId="{ED02DBAD-4BAF-4FAE-BF15-615E1F587AB4}">
      <dgm:prSet phldrT="[Text]"/>
      <dgm:spPr/>
      <dgm:t>
        <a:bodyPr/>
        <a:lstStyle/>
        <a:p>
          <a:r>
            <a:rPr lang="en-US"/>
            <a:t>Access to a Network of Experts</a:t>
          </a:r>
        </a:p>
      </dgm:t>
    </dgm:pt>
    <dgm:pt modelId="{F0B450E9-F627-418D-BEB0-916FA35B9233}" type="parTrans" cxnId="{0EA28ACE-4B8A-4767-852F-D02BDE82F148}">
      <dgm:prSet/>
      <dgm:spPr/>
      <dgm:t>
        <a:bodyPr/>
        <a:lstStyle/>
        <a:p>
          <a:endParaRPr lang="en-US"/>
        </a:p>
      </dgm:t>
    </dgm:pt>
    <dgm:pt modelId="{5D9EBDA3-2AE5-4FE0-9EB8-5276D1E83D10}" type="sibTrans" cxnId="{0EA28ACE-4B8A-4767-852F-D02BDE82F148}">
      <dgm:prSet/>
      <dgm:spPr/>
      <dgm:t>
        <a:bodyPr/>
        <a:lstStyle/>
        <a:p>
          <a:endParaRPr lang="en-US"/>
        </a:p>
      </dgm:t>
    </dgm:pt>
    <dgm:pt modelId="{80083B39-3447-4344-BA91-1EDE9079DD6D}" type="pres">
      <dgm:prSet presAssocID="{CC08BEEB-AF1D-4F41-A563-57E1CCC3D377}" presName="diagram" presStyleCnt="0">
        <dgm:presLayoutVars>
          <dgm:dir/>
          <dgm:resizeHandles val="exact"/>
        </dgm:presLayoutVars>
      </dgm:prSet>
      <dgm:spPr/>
    </dgm:pt>
    <dgm:pt modelId="{ABB68FBE-B58D-4BF8-BC8F-F605E9A9480C}" type="pres">
      <dgm:prSet presAssocID="{436D3F45-98AA-4C70-A2E7-CD6B959CAB98}" presName="node" presStyleLbl="node1" presStyleIdx="0" presStyleCnt="5">
        <dgm:presLayoutVars>
          <dgm:bulletEnabled val="1"/>
        </dgm:presLayoutVars>
      </dgm:prSet>
      <dgm:spPr/>
    </dgm:pt>
    <dgm:pt modelId="{43336D37-37D8-4382-A3BB-912262074AD2}" type="pres">
      <dgm:prSet presAssocID="{A018966B-6F9D-4C97-B803-F837907CD81E}" presName="sibTrans" presStyleCnt="0"/>
      <dgm:spPr/>
    </dgm:pt>
    <dgm:pt modelId="{D633CA1B-0885-4DD7-A023-D591076D4464}" type="pres">
      <dgm:prSet presAssocID="{51193ACD-58B3-4011-8441-40F8B8E73E68}" presName="node" presStyleLbl="node1" presStyleIdx="1" presStyleCnt="5">
        <dgm:presLayoutVars>
          <dgm:bulletEnabled val="1"/>
        </dgm:presLayoutVars>
      </dgm:prSet>
      <dgm:spPr/>
    </dgm:pt>
    <dgm:pt modelId="{CB83B42A-BA5E-4A5A-92CA-5905F963572C}" type="pres">
      <dgm:prSet presAssocID="{036D619B-E565-4F51-84BD-E106D4862B7E}" presName="sibTrans" presStyleCnt="0"/>
      <dgm:spPr/>
    </dgm:pt>
    <dgm:pt modelId="{6B9B5755-9EAB-43AC-ACC7-AF32ECE55954}" type="pres">
      <dgm:prSet presAssocID="{E7763621-23AF-478E-885C-C67AE0CD7506}" presName="node" presStyleLbl="node1" presStyleIdx="2" presStyleCnt="5">
        <dgm:presLayoutVars>
          <dgm:bulletEnabled val="1"/>
        </dgm:presLayoutVars>
      </dgm:prSet>
      <dgm:spPr/>
    </dgm:pt>
    <dgm:pt modelId="{27F4C4A2-2DF7-4665-BD9D-91B2E73B80D9}" type="pres">
      <dgm:prSet presAssocID="{A2816A4E-3AFC-4B4C-9008-9E3D4057650D}" presName="sibTrans" presStyleCnt="0"/>
      <dgm:spPr/>
    </dgm:pt>
    <dgm:pt modelId="{0D28CEA5-D27C-416F-A445-B4640B5131F8}" type="pres">
      <dgm:prSet presAssocID="{196C9884-0C23-4084-89B4-E580B0FC9760}" presName="node" presStyleLbl="node1" presStyleIdx="3" presStyleCnt="5">
        <dgm:presLayoutVars>
          <dgm:bulletEnabled val="1"/>
        </dgm:presLayoutVars>
      </dgm:prSet>
      <dgm:spPr/>
    </dgm:pt>
    <dgm:pt modelId="{0C1BCC2C-FBE5-41C8-B8B5-6FA08B207D4D}" type="pres">
      <dgm:prSet presAssocID="{925716ED-CC9D-47E5-AED7-2613C9C1795C}" presName="sibTrans" presStyleCnt="0"/>
      <dgm:spPr/>
    </dgm:pt>
    <dgm:pt modelId="{35A904A4-8049-4B6A-B0FE-CB592195673F}" type="pres">
      <dgm:prSet presAssocID="{ED02DBAD-4BAF-4FAE-BF15-615E1F587AB4}" presName="node" presStyleLbl="node1" presStyleIdx="4" presStyleCnt="5">
        <dgm:presLayoutVars>
          <dgm:bulletEnabled val="1"/>
        </dgm:presLayoutVars>
      </dgm:prSet>
      <dgm:spPr/>
    </dgm:pt>
  </dgm:ptLst>
  <dgm:cxnLst>
    <dgm:cxn modelId="{C02B0B44-B94E-410B-9D72-BD59D6E18908}" type="presOf" srcId="{51193ACD-58B3-4011-8441-40F8B8E73E68}" destId="{D633CA1B-0885-4DD7-A023-D591076D4464}" srcOrd="0" destOrd="0" presId="urn:microsoft.com/office/officeart/2005/8/layout/default"/>
    <dgm:cxn modelId="{19D20A70-C3E1-4F88-8846-88F94DE1C15A}" type="presOf" srcId="{CC08BEEB-AF1D-4F41-A563-57E1CCC3D377}" destId="{80083B39-3447-4344-BA91-1EDE9079DD6D}" srcOrd="0" destOrd="0" presId="urn:microsoft.com/office/officeart/2005/8/layout/default"/>
    <dgm:cxn modelId="{0D97A658-EFF5-47A1-BA73-39BDC3BB5B42}" type="presOf" srcId="{E7763621-23AF-478E-885C-C67AE0CD7506}" destId="{6B9B5755-9EAB-43AC-ACC7-AF32ECE55954}" srcOrd="0" destOrd="0" presId="urn:microsoft.com/office/officeart/2005/8/layout/default"/>
    <dgm:cxn modelId="{4AA32190-5044-4483-819B-AF29A98A4BF2}" srcId="{CC08BEEB-AF1D-4F41-A563-57E1CCC3D377}" destId="{436D3F45-98AA-4C70-A2E7-CD6B959CAB98}" srcOrd="0" destOrd="0" parTransId="{CAA8C69F-71E7-4196-84E1-FEB8782C92D9}" sibTransId="{A018966B-6F9D-4C97-B803-F837907CD81E}"/>
    <dgm:cxn modelId="{D6117592-D275-4CCD-AC75-418C6501FB2B}" srcId="{CC08BEEB-AF1D-4F41-A563-57E1CCC3D377}" destId="{51193ACD-58B3-4011-8441-40F8B8E73E68}" srcOrd="1" destOrd="0" parTransId="{A67C1E91-F315-4D39-832F-2D525033D73E}" sibTransId="{036D619B-E565-4F51-84BD-E106D4862B7E}"/>
    <dgm:cxn modelId="{B1DB439C-2497-4329-BDEF-A08FFB660D28}" type="presOf" srcId="{436D3F45-98AA-4C70-A2E7-CD6B959CAB98}" destId="{ABB68FBE-B58D-4BF8-BC8F-F605E9A9480C}" srcOrd="0" destOrd="0" presId="urn:microsoft.com/office/officeart/2005/8/layout/default"/>
    <dgm:cxn modelId="{610A0DB3-8B32-4686-9825-A2751C5F001B}" srcId="{CC08BEEB-AF1D-4F41-A563-57E1CCC3D377}" destId="{196C9884-0C23-4084-89B4-E580B0FC9760}" srcOrd="3" destOrd="0" parTransId="{260A8721-8ED1-4304-B82B-F1136EE20353}" sibTransId="{925716ED-CC9D-47E5-AED7-2613C9C1795C}"/>
    <dgm:cxn modelId="{0EA28ACE-4B8A-4767-852F-D02BDE82F148}" srcId="{CC08BEEB-AF1D-4F41-A563-57E1CCC3D377}" destId="{ED02DBAD-4BAF-4FAE-BF15-615E1F587AB4}" srcOrd="4" destOrd="0" parTransId="{F0B450E9-F627-418D-BEB0-916FA35B9233}" sibTransId="{5D9EBDA3-2AE5-4FE0-9EB8-5276D1E83D10}"/>
    <dgm:cxn modelId="{5D52A4ED-26ED-497B-8C06-37F7F3B46473}" srcId="{CC08BEEB-AF1D-4F41-A563-57E1CCC3D377}" destId="{E7763621-23AF-478E-885C-C67AE0CD7506}" srcOrd="2" destOrd="0" parTransId="{5773E61A-D6B8-45F0-9B98-C699F6056760}" sibTransId="{A2816A4E-3AFC-4B4C-9008-9E3D4057650D}"/>
    <dgm:cxn modelId="{9CCF0BF6-3CC0-4616-9922-FF7FB8A7D830}" type="presOf" srcId="{196C9884-0C23-4084-89B4-E580B0FC9760}" destId="{0D28CEA5-D27C-416F-A445-B4640B5131F8}" srcOrd="0" destOrd="0" presId="urn:microsoft.com/office/officeart/2005/8/layout/default"/>
    <dgm:cxn modelId="{2E1966FC-6A3E-4CA1-AAAE-E13E1757AB3B}" type="presOf" srcId="{ED02DBAD-4BAF-4FAE-BF15-615E1F587AB4}" destId="{35A904A4-8049-4B6A-B0FE-CB592195673F}" srcOrd="0" destOrd="0" presId="urn:microsoft.com/office/officeart/2005/8/layout/default"/>
    <dgm:cxn modelId="{60F39C28-28AE-4C01-9A9E-B5E9C556BD8D}" type="presParOf" srcId="{80083B39-3447-4344-BA91-1EDE9079DD6D}" destId="{ABB68FBE-B58D-4BF8-BC8F-F605E9A9480C}" srcOrd="0" destOrd="0" presId="urn:microsoft.com/office/officeart/2005/8/layout/default"/>
    <dgm:cxn modelId="{8DE6D74B-C83E-4DB4-8115-DCD0576AFF80}" type="presParOf" srcId="{80083B39-3447-4344-BA91-1EDE9079DD6D}" destId="{43336D37-37D8-4382-A3BB-912262074AD2}" srcOrd="1" destOrd="0" presId="urn:microsoft.com/office/officeart/2005/8/layout/default"/>
    <dgm:cxn modelId="{665804F9-C6EB-4E3D-83CF-DFEE5AEDFDE5}" type="presParOf" srcId="{80083B39-3447-4344-BA91-1EDE9079DD6D}" destId="{D633CA1B-0885-4DD7-A023-D591076D4464}" srcOrd="2" destOrd="0" presId="urn:microsoft.com/office/officeart/2005/8/layout/default"/>
    <dgm:cxn modelId="{725C08DE-31FE-40E3-A9FC-13A1C294C7B0}" type="presParOf" srcId="{80083B39-3447-4344-BA91-1EDE9079DD6D}" destId="{CB83B42A-BA5E-4A5A-92CA-5905F963572C}" srcOrd="3" destOrd="0" presId="urn:microsoft.com/office/officeart/2005/8/layout/default"/>
    <dgm:cxn modelId="{D6DBBC87-9159-4738-BF86-C7AD8EAA71BE}" type="presParOf" srcId="{80083B39-3447-4344-BA91-1EDE9079DD6D}" destId="{6B9B5755-9EAB-43AC-ACC7-AF32ECE55954}" srcOrd="4" destOrd="0" presId="urn:microsoft.com/office/officeart/2005/8/layout/default"/>
    <dgm:cxn modelId="{400DE1B1-4339-4865-8D28-8EECD698D481}" type="presParOf" srcId="{80083B39-3447-4344-BA91-1EDE9079DD6D}" destId="{27F4C4A2-2DF7-4665-BD9D-91B2E73B80D9}" srcOrd="5" destOrd="0" presId="urn:microsoft.com/office/officeart/2005/8/layout/default"/>
    <dgm:cxn modelId="{9668F3BC-C6E3-48D8-A607-576E757B7CFD}" type="presParOf" srcId="{80083B39-3447-4344-BA91-1EDE9079DD6D}" destId="{0D28CEA5-D27C-416F-A445-B4640B5131F8}" srcOrd="6" destOrd="0" presId="urn:microsoft.com/office/officeart/2005/8/layout/default"/>
    <dgm:cxn modelId="{9A20FA4B-2E3E-4FEF-885A-D80324B1E011}" type="presParOf" srcId="{80083B39-3447-4344-BA91-1EDE9079DD6D}" destId="{0C1BCC2C-FBE5-41C8-B8B5-6FA08B207D4D}" srcOrd="7" destOrd="0" presId="urn:microsoft.com/office/officeart/2005/8/layout/default"/>
    <dgm:cxn modelId="{10BBD27F-7C99-43B9-98F8-89247F16F36B}" type="presParOf" srcId="{80083B39-3447-4344-BA91-1EDE9079DD6D}" destId="{35A904A4-8049-4B6A-B0FE-CB592195673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9CB4DE-8696-41DA-9DDE-724A414B16AD}"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543DA982-3099-43C9-914A-35FCEB74AC17}">
      <dgm:prSet/>
      <dgm:spPr/>
      <dgm:t>
        <a:bodyPr/>
        <a:lstStyle/>
        <a:p>
          <a:r>
            <a:rPr lang="en-US" dirty="0"/>
            <a:t>Breadth of officials and groups with resilience roles  </a:t>
          </a:r>
        </a:p>
      </dgm:t>
    </dgm:pt>
    <dgm:pt modelId="{02855D1B-A5FF-49A3-A908-74E656FC0C9F}" type="parTrans" cxnId="{1403F364-CA8C-4AAD-A1B3-124956DF5DC5}">
      <dgm:prSet/>
      <dgm:spPr/>
      <dgm:t>
        <a:bodyPr/>
        <a:lstStyle/>
        <a:p>
          <a:endParaRPr lang="en-US"/>
        </a:p>
      </dgm:t>
    </dgm:pt>
    <dgm:pt modelId="{74DCAFA1-2AFD-4D4E-976F-0A9073EC9F98}" type="sibTrans" cxnId="{1403F364-CA8C-4AAD-A1B3-124956DF5DC5}">
      <dgm:prSet/>
      <dgm:spPr/>
      <dgm:t>
        <a:bodyPr/>
        <a:lstStyle/>
        <a:p>
          <a:endParaRPr lang="en-US"/>
        </a:p>
      </dgm:t>
    </dgm:pt>
    <dgm:pt modelId="{929587D9-893B-436B-9D8E-8D0F1163F604}">
      <dgm:prSet/>
      <dgm:spPr/>
      <dgm:t>
        <a:bodyPr/>
        <a:lstStyle/>
        <a:p>
          <a:r>
            <a:rPr lang="en-US"/>
            <a:t>Community Capacity </a:t>
          </a:r>
        </a:p>
      </dgm:t>
    </dgm:pt>
    <dgm:pt modelId="{FEA480F5-35E0-449A-854B-1A4579A62C13}" type="parTrans" cxnId="{1EA8B659-B76A-4404-9FB3-286909AB8CB3}">
      <dgm:prSet/>
      <dgm:spPr/>
      <dgm:t>
        <a:bodyPr/>
        <a:lstStyle/>
        <a:p>
          <a:endParaRPr lang="en-US"/>
        </a:p>
      </dgm:t>
    </dgm:pt>
    <dgm:pt modelId="{D4CFF33B-6A28-4E71-A51B-8BC61A3FF444}" type="sibTrans" cxnId="{1EA8B659-B76A-4404-9FB3-286909AB8CB3}">
      <dgm:prSet/>
      <dgm:spPr/>
      <dgm:t>
        <a:bodyPr/>
        <a:lstStyle/>
        <a:p>
          <a:endParaRPr lang="en-US"/>
        </a:p>
      </dgm:t>
    </dgm:pt>
    <dgm:pt modelId="{25ADA701-E3F5-4A63-8D37-FB6DD46A93AB}">
      <dgm:prSet/>
      <dgm:spPr/>
      <dgm:t>
        <a:bodyPr/>
        <a:lstStyle/>
        <a:p>
          <a:r>
            <a:rPr lang="en-US"/>
            <a:t>Customizing to the Needs of Each Community</a:t>
          </a:r>
        </a:p>
      </dgm:t>
    </dgm:pt>
    <dgm:pt modelId="{C4EDFEDA-A054-4132-97D0-D85DAF21309E}" type="parTrans" cxnId="{6D231841-C125-4CDC-BC1C-A624085E80E6}">
      <dgm:prSet/>
      <dgm:spPr/>
      <dgm:t>
        <a:bodyPr/>
        <a:lstStyle/>
        <a:p>
          <a:endParaRPr lang="en-US"/>
        </a:p>
      </dgm:t>
    </dgm:pt>
    <dgm:pt modelId="{26134C94-B3BD-4F34-AD27-99C548BCC6C1}" type="sibTrans" cxnId="{6D231841-C125-4CDC-BC1C-A624085E80E6}">
      <dgm:prSet/>
      <dgm:spPr/>
      <dgm:t>
        <a:bodyPr/>
        <a:lstStyle/>
        <a:p>
          <a:endParaRPr lang="en-US"/>
        </a:p>
      </dgm:t>
    </dgm:pt>
    <dgm:pt modelId="{4D060DED-610B-40F8-A474-47AD13F2B757}" type="pres">
      <dgm:prSet presAssocID="{8A9CB4DE-8696-41DA-9DDE-724A414B16AD}" presName="Name0" presStyleCnt="0">
        <dgm:presLayoutVars>
          <dgm:chMax/>
          <dgm:chPref/>
          <dgm:dir/>
        </dgm:presLayoutVars>
      </dgm:prSet>
      <dgm:spPr/>
    </dgm:pt>
    <dgm:pt modelId="{D6AEAEE2-6CE0-4600-B0BA-F1C104DBF5E4}" type="pres">
      <dgm:prSet presAssocID="{543DA982-3099-43C9-914A-35FCEB74AC17}" presName="composite" presStyleCnt="0">
        <dgm:presLayoutVars>
          <dgm:chMax val="1"/>
          <dgm:chPref val="1"/>
        </dgm:presLayoutVars>
      </dgm:prSet>
      <dgm:spPr/>
    </dgm:pt>
    <dgm:pt modelId="{64ED54C7-6A89-4B3C-9873-57D01CE1F91B}" type="pres">
      <dgm:prSet presAssocID="{543DA982-3099-43C9-914A-35FCEB74AC17}" presName="Accent" presStyleLbl="trAlignAcc1" presStyleIdx="0" presStyleCnt="3">
        <dgm:presLayoutVars>
          <dgm:chMax val="0"/>
          <dgm:chPref val="0"/>
        </dgm:presLayoutVars>
      </dgm:prSet>
      <dgm:spPr>
        <a:ln>
          <a:noFill/>
        </a:ln>
      </dgm:spPr>
    </dgm:pt>
    <dgm:pt modelId="{E84B663E-781B-4259-B3A9-8D785522B9F3}" type="pres">
      <dgm:prSet presAssocID="{543DA982-3099-43C9-914A-35FCEB74AC17}"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Board Of Directors with solid fill"/>
        </a:ext>
      </dgm:extLst>
    </dgm:pt>
    <dgm:pt modelId="{FB713FD5-4738-4C4E-9651-C2A3CD7EB357}" type="pres">
      <dgm:prSet presAssocID="{543DA982-3099-43C9-914A-35FCEB74AC17}" presName="ChildComposite" presStyleCnt="0"/>
      <dgm:spPr/>
    </dgm:pt>
    <dgm:pt modelId="{6AE0CE3C-3812-445D-8D4E-D2818BC8B0DC}" type="pres">
      <dgm:prSet presAssocID="{543DA982-3099-43C9-914A-35FCEB74AC17}" presName="Child" presStyleLbl="node1" presStyleIdx="0" presStyleCnt="0">
        <dgm:presLayoutVars>
          <dgm:chMax val="0"/>
          <dgm:chPref val="0"/>
          <dgm:bulletEnabled val="1"/>
        </dgm:presLayoutVars>
      </dgm:prSet>
      <dgm:spPr/>
    </dgm:pt>
    <dgm:pt modelId="{CAFDD78B-E531-4F63-B3AD-1C1EC1015506}" type="pres">
      <dgm:prSet presAssocID="{543DA982-3099-43C9-914A-35FCEB74AC17}" presName="Parent" presStyleLbl="revTx" presStyleIdx="0" presStyleCnt="3">
        <dgm:presLayoutVars>
          <dgm:chMax val="1"/>
          <dgm:chPref val="0"/>
          <dgm:bulletEnabled val="1"/>
        </dgm:presLayoutVars>
      </dgm:prSet>
      <dgm:spPr/>
    </dgm:pt>
    <dgm:pt modelId="{5F3FA67E-77A0-42A9-9A44-B61F7CD2401B}" type="pres">
      <dgm:prSet presAssocID="{74DCAFA1-2AFD-4D4E-976F-0A9073EC9F98}" presName="sibTrans" presStyleCnt="0"/>
      <dgm:spPr/>
    </dgm:pt>
    <dgm:pt modelId="{76503C17-3390-48D7-BE05-F99B83D47127}" type="pres">
      <dgm:prSet presAssocID="{929587D9-893B-436B-9D8E-8D0F1163F604}" presName="composite" presStyleCnt="0">
        <dgm:presLayoutVars>
          <dgm:chMax val="1"/>
          <dgm:chPref val="1"/>
        </dgm:presLayoutVars>
      </dgm:prSet>
      <dgm:spPr/>
    </dgm:pt>
    <dgm:pt modelId="{4B3A85DB-CC64-4A98-8BFE-A68A3B6646C3}" type="pres">
      <dgm:prSet presAssocID="{929587D9-893B-436B-9D8E-8D0F1163F604}" presName="Accent" presStyleLbl="trAlignAcc1" presStyleIdx="1" presStyleCnt="3">
        <dgm:presLayoutVars>
          <dgm:chMax val="0"/>
          <dgm:chPref val="0"/>
        </dgm:presLayoutVars>
      </dgm:prSet>
      <dgm:spPr>
        <a:ln>
          <a:noFill/>
        </a:ln>
      </dgm:spPr>
    </dgm:pt>
    <dgm:pt modelId="{330F0115-FE44-48DE-9B8A-FA686F05D892}" type="pres">
      <dgm:prSet presAssocID="{929587D9-893B-436B-9D8E-8D0F1163F604}" presName="Image" presStyleLbl="alignImgPlace1" presStyleIdx="1"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dy builder with solid fill"/>
        </a:ext>
      </dgm:extLst>
    </dgm:pt>
    <dgm:pt modelId="{7F36CFBF-DD49-4365-9BAB-E853DAD84449}" type="pres">
      <dgm:prSet presAssocID="{929587D9-893B-436B-9D8E-8D0F1163F604}" presName="ChildComposite" presStyleCnt="0"/>
      <dgm:spPr/>
    </dgm:pt>
    <dgm:pt modelId="{2187D770-F1BC-4BEE-8399-45719E14B4A1}" type="pres">
      <dgm:prSet presAssocID="{929587D9-893B-436B-9D8E-8D0F1163F604}" presName="Child" presStyleLbl="node1" presStyleIdx="0" presStyleCnt="0">
        <dgm:presLayoutVars>
          <dgm:chMax val="0"/>
          <dgm:chPref val="0"/>
          <dgm:bulletEnabled val="1"/>
        </dgm:presLayoutVars>
      </dgm:prSet>
      <dgm:spPr/>
    </dgm:pt>
    <dgm:pt modelId="{BFE326AC-FE7E-40BE-B564-59E233ED76B0}" type="pres">
      <dgm:prSet presAssocID="{929587D9-893B-436B-9D8E-8D0F1163F604}" presName="Parent" presStyleLbl="revTx" presStyleIdx="1" presStyleCnt="3">
        <dgm:presLayoutVars>
          <dgm:chMax val="1"/>
          <dgm:chPref val="0"/>
          <dgm:bulletEnabled val="1"/>
        </dgm:presLayoutVars>
      </dgm:prSet>
      <dgm:spPr/>
    </dgm:pt>
    <dgm:pt modelId="{E9F757D8-641B-43B1-A8A9-25E94B952961}" type="pres">
      <dgm:prSet presAssocID="{D4CFF33B-6A28-4E71-A51B-8BC61A3FF444}" presName="sibTrans" presStyleCnt="0"/>
      <dgm:spPr/>
    </dgm:pt>
    <dgm:pt modelId="{BA36C5E5-FA4C-420B-97E9-52BF3ED3CA54}" type="pres">
      <dgm:prSet presAssocID="{25ADA701-E3F5-4A63-8D37-FB6DD46A93AB}" presName="composite" presStyleCnt="0">
        <dgm:presLayoutVars>
          <dgm:chMax val="1"/>
          <dgm:chPref val="1"/>
        </dgm:presLayoutVars>
      </dgm:prSet>
      <dgm:spPr/>
    </dgm:pt>
    <dgm:pt modelId="{BE5178C7-7128-49EB-AB7A-00A93FEA4F8A}" type="pres">
      <dgm:prSet presAssocID="{25ADA701-E3F5-4A63-8D37-FB6DD46A93AB}" presName="Accent" presStyleLbl="trAlignAcc1" presStyleIdx="2" presStyleCnt="3">
        <dgm:presLayoutVars>
          <dgm:chMax val="0"/>
          <dgm:chPref val="0"/>
        </dgm:presLayoutVars>
      </dgm:prSet>
      <dgm:spPr>
        <a:ln>
          <a:noFill/>
        </a:ln>
      </dgm:spPr>
    </dgm:pt>
    <dgm:pt modelId="{A8846B43-70BD-492E-8595-37EC017DE590}" type="pres">
      <dgm:prSet presAssocID="{25ADA701-E3F5-4A63-8D37-FB6DD46A93AB}" presName="Image" presStyleLbl="alignImgPlace1" presStyleIdx="2" presStyleCnt="3">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ers with solid fill"/>
        </a:ext>
      </dgm:extLst>
    </dgm:pt>
    <dgm:pt modelId="{4294F0BC-4785-476A-BA3F-70ABCFA4D0CA}" type="pres">
      <dgm:prSet presAssocID="{25ADA701-E3F5-4A63-8D37-FB6DD46A93AB}" presName="ChildComposite" presStyleCnt="0"/>
      <dgm:spPr/>
    </dgm:pt>
    <dgm:pt modelId="{EEAFE593-EA50-4FFA-9ADB-A3F46873CEFA}" type="pres">
      <dgm:prSet presAssocID="{25ADA701-E3F5-4A63-8D37-FB6DD46A93AB}" presName="Child" presStyleLbl="node1" presStyleIdx="0" presStyleCnt="0">
        <dgm:presLayoutVars>
          <dgm:chMax val="0"/>
          <dgm:chPref val="0"/>
          <dgm:bulletEnabled val="1"/>
        </dgm:presLayoutVars>
      </dgm:prSet>
      <dgm:spPr/>
    </dgm:pt>
    <dgm:pt modelId="{708EECE9-1775-4439-8FB9-09714F865022}" type="pres">
      <dgm:prSet presAssocID="{25ADA701-E3F5-4A63-8D37-FB6DD46A93AB}" presName="Parent" presStyleLbl="revTx" presStyleIdx="2" presStyleCnt="3">
        <dgm:presLayoutVars>
          <dgm:chMax val="1"/>
          <dgm:chPref val="0"/>
          <dgm:bulletEnabled val="1"/>
        </dgm:presLayoutVars>
      </dgm:prSet>
      <dgm:spPr/>
    </dgm:pt>
  </dgm:ptLst>
  <dgm:cxnLst>
    <dgm:cxn modelId="{E8D4C702-7785-4C43-812B-0A1AC84D9A87}" type="presOf" srcId="{543DA982-3099-43C9-914A-35FCEB74AC17}" destId="{CAFDD78B-E531-4F63-B3AD-1C1EC1015506}" srcOrd="0" destOrd="0" presId="urn:microsoft.com/office/officeart/2008/layout/CaptionedPictures"/>
    <dgm:cxn modelId="{72745E1E-587C-4D47-A1C0-37DD22B05FA8}" type="presOf" srcId="{25ADA701-E3F5-4A63-8D37-FB6DD46A93AB}" destId="{708EECE9-1775-4439-8FB9-09714F865022}" srcOrd="0" destOrd="0" presId="urn:microsoft.com/office/officeart/2008/layout/CaptionedPictures"/>
    <dgm:cxn modelId="{6D231841-C125-4CDC-BC1C-A624085E80E6}" srcId="{8A9CB4DE-8696-41DA-9DDE-724A414B16AD}" destId="{25ADA701-E3F5-4A63-8D37-FB6DD46A93AB}" srcOrd="2" destOrd="0" parTransId="{C4EDFEDA-A054-4132-97D0-D85DAF21309E}" sibTransId="{26134C94-B3BD-4F34-AD27-99C548BCC6C1}"/>
    <dgm:cxn modelId="{1403F364-CA8C-4AAD-A1B3-124956DF5DC5}" srcId="{8A9CB4DE-8696-41DA-9DDE-724A414B16AD}" destId="{543DA982-3099-43C9-914A-35FCEB74AC17}" srcOrd="0" destOrd="0" parTransId="{02855D1B-A5FF-49A3-A908-74E656FC0C9F}" sibTransId="{74DCAFA1-2AFD-4D4E-976F-0A9073EC9F98}"/>
    <dgm:cxn modelId="{1EA8B659-B76A-4404-9FB3-286909AB8CB3}" srcId="{8A9CB4DE-8696-41DA-9DDE-724A414B16AD}" destId="{929587D9-893B-436B-9D8E-8D0F1163F604}" srcOrd="1" destOrd="0" parTransId="{FEA480F5-35E0-449A-854B-1A4579A62C13}" sibTransId="{D4CFF33B-6A28-4E71-A51B-8BC61A3FF444}"/>
    <dgm:cxn modelId="{BA4A1AAE-2B6D-4A30-B79F-4B35D2524D64}" type="presOf" srcId="{929587D9-893B-436B-9D8E-8D0F1163F604}" destId="{BFE326AC-FE7E-40BE-B564-59E233ED76B0}" srcOrd="0" destOrd="0" presId="urn:microsoft.com/office/officeart/2008/layout/CaptionedPictures"/>
    <dgm:cxn modelId="{687127F9-2EEF-46DA-A712-AE0845064136}" type="presOf" srcId="{8A9CB4DE-8696-41DA-9DDE-724A414B16AD}" destId="{4D060DED-610B-40F8-A474-47AD13F2B757}" srcOrd="0" destOrd="0" presId="urn:microsoft.com/office/officeart/2008/layout/CaptionedPictures"/>
    <dgm:cxn modelId="{95A6B185-4CC6-438A-BA7D-D56CE7F61FE4}" type="presParOf" srcId="{4D060DED-610B-40F8-A474-47AD13F2B757}" destId="{D6AEAEE2-6CE0-4600-B0BA-F1C104DBF5E4}" srcOrd="0" destOrd="0" presId="urn:microsoft.com/office/officeart/2008/layout/CaptionedPictures"/>
    <dgm:cxn modelId="{6FF5A91E-88E6-4B5B-A492-FE7D96960537}" type="presParOf" srcId="{D6AEAEE2-6CE0-4600-B0BA-F1C104DBF5E4}" destId="{64ED54C7-6A89-4B3C-9873-57D01CE1F91B}" srcOrd="0" destOrd="0" presId="urn:microsoft.com/office/officeart/2008/layout/CaptionedPictures"/>
    <dgm:cxn modelId="{428C74B2-23C8-4529-AD0E-726AC9310768}" type="presParOf" srcId="{D6AEAEE2-6CE0-4600-B0BA-F1C104DBF5E4}" destId="{E84B663E-781B-4259-B3A9-8D785522B9F3}" srcOrd="1" destOrd="0" presId="urn:microsoft.com/office/officeart/2008/layout/CaptionedPictures"/>
    <dgm:cxn modelId="{506F4064-FA06-4BA2-9CC6-0C3207776724}" type="presParOf" srcId="{D6AEAEE2-6CE0-4600-B0BA-F1C104DBF5E4}" destId="{FB713FD5-4738-4C4E-9651-C2A3CD7EB357}" srcOrd="2" destOrd="0" presId="urn:microsoft.com/office/officeart/2008/layout/CaptionedPictures"/>
    <dgm:cxn modelId="{402FE8C3-5AE3-4A06-A324-89D8183C91C1}" type="presParOf" srcId="{FB713FD5-4738-4C4E-9651-C2A3CD7EB357}" destId="{6AE0CE3C-3812-445D-8D4E-D2818BC8B0DC}" srcOrd="0" destOrd="0" presId="urn:microsoft.com/office/officeart/2008/layout/CaptionedPictures"/>
    <dgm:cxn modelId="{29054FFE-46CD-44A3-8C7A-4E220D8FF4D5}" type="presParOf" srcId="{FB713FD5-4738-4C4E-9651-C2A3CD7EB357}" destId="{CAFDD78B-E531-4F63-B3AD-1C1EC1015506}" srcOrd="1" destOrd="0" presId="urn:microsoft.com/office/officeart/2008/layout/CaptionedPictures"/>
    <dgm:cxn modelId="{02892122-AEE9-4B92-8BED-7DDE48066973}" type="presParOf" srcId="{4D060DED-610B-40F8-A474-47AD13F2B757}" destId="{5F3FA67E-77A0-42A9-9A44-B61F7CD2401B}" srcOrd="1" destOrd="0" presId="urn:microsoft.com/office/officeart/2008/layout/CaptionedPictures"/>
    <dgm:cxn modelId="{F0A55999-8EBA-46AB-9967-3DEB9011091B}" type="presParOf" srcId="{4D060DED-610B-40F8-A474-47AD13F2B757}" destId="{76503C17-3390-48D7-BE05-F99B83D47127}" srcOrd="2" destOrd="0" presId="urn:microsoft.com/office/officeart/2008/layout/CaptionedPictures"/>
    <dgm:cxn modelId="{7E98B0FE-9B40-40AE-94D9-5080539D079E}" type="presParOf" srcId="{76503C17-3390-48D7-BE05-F99B83D47127}" destId="{4B3A85DB-CC64-4A98-8BFE-A68A3B6646C3}" srcOrd="0" destOrd="0" presId="urn:microsoft.com/office/officeart/2008/layout/CaptionedPictures"/>
    <dgm:cxn modelId="{7EA77E13-0C1B-4005-B15A-2933FB51CCAE}" type="presParOf" srcId="{76503C17-3390-48D7-BE05-F99B83D47127}" destId="{330F0115-FE44-48DE-9B8A-FA686F05D892}" srcOrd="1" destOrd="0" presId="urn:microsoft.com/office/officeart/2008/layout/CaptionedPictures"/>
    <dgm:cxn modelId="{2383DB52-FF83-47AF-9E42-57EBD9C378EA}" type="presParOf" srcId="{76503C17-3390-48D7-BE05-F99B83D47127}" destId="{7F36CFBF-DD49-4365-9BAB-E853DAD84449}" srcOrd="2" destOrd="0" presId="urn:microsoft.com/office/officeart/2008/layout/CaptionedPictures"/>
    <dgm:cxn modelId="{BFDF375D-3234-4E02-806D-3FC9524988B5}" type="presParOf" srcId="{7F36CFBF-DD49-4365-9BAB-E853DAD84449}" destId="{2187D770-F1BC-4BEE-8399-45719E14B4A1}" srcOrd="0" destOrd="0" presId="urn:microsoft.com/office/officeart/2008/layout/CaptionedPictures"/>
    <dgm:cxn modelId="{A0B2878B-31FE-4129-8473-43673F732661}" type="presParOf" srcId="{7F36CFBF-DD49-4365-9BAB-E853DAD84449}" destId="{BFE326AC-FE7E-40BE-B564-59E233ED76B0}" srcOrd="1" destOrd="0" presId="urn:microsoft.com/office/officeart/2008/layout/CaptionedPictures"/>
    <dgm:cxn modelId="{686F4D3D-6FBE-4F53-B8D0-8685D07E38E2}" type="presParOf" srcId="{4D060DED-610B-40F8-A474-47AD13F2B757}" destId="{E9F757D8-641B-43B1-A8A9-25E94B952961}" srcOrd="3" destOrd="0" presId="urn:microsoft.com/office/officeart/2008/layout/CaptionedPictures"/>
    <dgm:cxn modelId="{BA39001C-208C-40DC-8D14-13517D4D6E14}" type="presParOf" srcId="{4D060DED-610B-40F8-A474-47AD13F2B757}" destId="{BA36C5E5-FA4C-420B-97E9-52BF3ED3CA54}" srcOrd="4" destOrd="0" presId="urn:microsoft.com/office/officeart/2008/layout/CaptionedPictures"/>
    <dgm:cxn modelId="{270D0CBC-8C50-4372-97CD-DEE739B3AB32}" type="presParOf" srcId="{BA36C5E5-FA4C-420B-97E9-52BF3ED3CA54}" destId="{BE5178C7-7128-49EB-AB7A-00A93FEA4F8A}" srcOrd="0" destOrd="0" presId="urn:microsoft.com/office/officeart/2008/layout/CaptionedPictures"/>
    <dgm:cxn modelId="{D70A9ACE-C96B-4687-BBF8-E5B1ECDDA2D9}" type="presParOf" srcId="{BA36C5E5-FA4C-420B-97E9-52BF3ED3CA54}" destId="{A8846B43-70BD-492E-8595-37EC017DE590}" srcOrd="1" destOrd="0" presId="urn:microsoft.com/office/officeart/2008/layout/CaptionedPictures"/>
    <dgm:cxn modelId="{4F62CC10-769F-4BCE-BDA1-F5B492308063}" type="presParOf" srcId="{BA36C5E5-FA4C-420B-97E9-52BF3ED3CA54}" destId="{4294F0BC-4785-476A-BA3F-70ABCFA4D0CA}" srcOrd="2" destOrd="0" presId="urn:microsoft.com/office/officeart/2008/layout/CaptionedPictures"/>
    <dgm:cxn modelId="{3AF9523F-5AAD-422D-B102-07FEE7D62D6C}" type="presParOf" srcId="{4294F0BC-4785-476A-BA3F-70ABCFA4D0CA}" destId="{EEAFE593-EA50-4FFA-9ADB-A3F46873CEFA}" srcOrd="0" destOrd="0" presId="urn:microsoft.com/office/officeart/2008/layout/CaptionedPictures"/>
    <dgm:cxn modelId="{4ED47834-3E1F-4325-AF55-3B2106B79EDC}" type="presParOf" srcId="{4294F0BC-4785-476A-BA3F-70ABCFA4D0CA}" destId="{708EECE9-1775-4439-8FB9-09714F865022}"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57D74-4044-4F93-A020-1738B6D32C99}">
      <dsp:nvSpPr>
        <dsp:cNvPr id="0" name=""/>
        <dsp:cNvSpPr/>
      </dsp:nvSpPr>
      <dsp:spPr>
        <a:xfrm>
          <a:off x="0" y="0"/>
          <a:ext cx="10715627" cy="126524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Technical Assistance Program to Help NJ Municipalities:</a:t>
          </a:r>
        </a:p>
      </dsp:txBody>
      <dsp:txXfrm>
        <a:off x="0" y="0"/>
        <a:ext cx="10715627" cy="1265241"/>
      </dsp:txXfrm>
    </dsp:sp>
    <dsp:sp modelId="{20849D80-732F-4072-B02F-BA98E3F71A69}">
      <dsp:nvSpPr>
        <dsp:cNvPr id="0" name=""/>
        <dsp:cNvSpPr/>
      </dsp:nvSpPr>
      <dsp:spPr>
        <a:xfrm>
          <a:off x="0" y="1265241"/>
          <a:ext cx="2678906" cy="26570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Identify and communicate their resilience goals</a:t>
          </a:r>
        </a:p>
      </dsp:txBody>
      <dsp:txXfrm>
        <a:off x="0" y="1265241"/>
        <a:ext cx="2678906" cy="2657007"/>
      </dsp:txXfrm>
    </dsp:sp>
    <dsp:sp modelId="{4EC84EEA-41DC-46D0-95E5-05CC598CC2B4}">
      <dsp:nvSpPr>
        <dsp:cNvPr id="0" name=""/>
        <dsp:cNvSpPr/>
      </dsp:nvSpPr>
      <dsp:spPr>
        <a:xfrm>
          <a:off x="2678906" y="1265241"/>
          <a:ext cx="2678906" cy="26570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Develop strategies and critical projects</a:t>
          </a:r>
        </a:p>
      </dsp:txBody>
      <dsp:txXfrm>
        <a:off x="2678906" y="1265241"/>
        <a:ext cx="2678906" cy="2657007"/>
      </dsp:txXfrm>
    </dsp:sp>
    <dsp:sp modelId="{3D2C0BC1-143B-45DD-9BE1-2938A93E5E60}">
      <dsp:nvSpPr>
        <dsp:cNvPr id="0" name=""/>
        <dsp:cNvSpPr/>
      </dsp:nvSpPr>
      <dsp:spPr>
        <a:xfrm>
          <a:off x="5357813" y="1265241"/>
          <a:ext cx="2678906" cy="26570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Find pathways for funding</a:t>
          </a:r>
        </a:p>
      </dsp:txBody>
      <dsp:txXfrm>
        <a:off x="5357813" y="1265241"/>
        <a:ext cx="2678906" cy="2657007"/>
      </dsp:txXfrm>
    </dsp:sp>
    <dsp:sp modelId="{AB588F56-7E68-4F2D-8F28-4DA2C73F0CD9}">
      <dsp:nvSpPr>
        <dsp:cNvPr id="0" name=""/>
        <dsp:cNvSpPr/>
      </dsp:nvSpPr>
      <dsp:spPr>
        <a:xfrm>
          <a:off x="8036720" y="1265241"/>
          <a:ext cx="2678906" cy="26570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Integrate resilience into daily operations</a:t>
          </a:r>
        </a:p>
      </dsp:txBody>
      <dsp:txXfrm>
        <a:off x="8036720" y="1265241"/>
        <a:ext cx="2678906" cy="2657007"/>
      </dsp:txXfrm>
    </dsp:sp>
    <dsp:sp modelId="{F703FDF9-75E3-4740-891B-C43A1E53E007}">
      <dsp:nvSpPr>
        <dsp:cNvPr id="0" name=""/>
        <dsp:cNvSpPr/>
      </dsp:nvSpPr>
      <dsp:spPr>
        <a:xfrm>
          <a:off x="0" y="3922249"/>
          <a:ext cx="10715627" cy="29522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C474-5C75-4723-9FD5-D82896E3E49E}">
      <dsp:nvSpPr>
        <dsp:cNvPr id="0" name=""/>
        <dsp:cNvSpPr/>
      </dsp:nvSpPr>
      <dsp:spPr>
        <a:xfrm>
          <a:off x="5466" y="400568"/>
          <a:ext cx="3181899" cy="12727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Introductory calls and intake conversation</a:t>
          </a:r>
        </a:p>
      </dsp:txBody>
      <dsp:txXfrm>
        <a:off x="641846" y="400568"/>
        <a:ext cx="1909140" cy="1272759"/>
      </dsp:txXfrm>
    </dsp:sp>
    <dsp:sp modelId="{E09D419C-B20D-46A4-88D3-0BF1A56D18D7}">
      <dsp:nvSpPr>
        <dsp:cNvPr id="0" name=""/>
        <dsp:cNvSpPr/>
      </dsp:nvSpPr>
      <dsp:spPr>
        <a:xfrm>
          <a:off x="2869176" y="353896"/>
          <a:ext cx="3181899" cy="12727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FFFFFF"/>
              </a:solidFill>
              <a:latin typeface="Franklin Gothic Book" panose="020B0503020102020204"/>
              <a:ea typeface="+mn-ea"/>
              <a:cs typeface="+mn-cs"/>
            </a:rPr>
            <a:t>Partnering Session: Cohort Building</a:t>
          </a:r>
        </a:p>
      </dsp:txBody>
      <dsp:txXfrm>
        <a:off x="3505556" y="353896"/>
        <a:ext cx="1909140" cy="1272759"/>
      </dsp:txXfrm>
    </dsp:sp>
    <dsp:sp modelId="{98C040A4-01BC-4F2C-B031-FC246667C8C3}">
      <dsp:nvSpPr>
        <dsp:cNvPr id="0" name=""/>
        <dsp:cNvSpPr/>
      </dsp:nvSpPr>
      <dsp:spPr>
        <a:xfrm>
          <a:off x="5732886" y="400568"/>
          <a:ext cx="3181899" cy="12727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a:t>Workshop 1: Understanding Vulnerabilities and Resilience Options</a:t>
          </a:r>
          <a:r>
            <a:rPr lang="en-US" sz="1800" kern="1200">
              <a:latin typeface="Franklin Gothic Medium" panose="020B0603020102020204"/>
            </a:rPr>
            <a:t> </a:t>
          </a:r>
        </a:p>
      </dsp:txBody>
      <dsp:txXfrm>
        <a:off x="6369266" y="400568"/>
        <a:ext cx="1909140" cy="1272759"/>
      </dsp:txXfrm>
    </dsp:sp>
    <dsp:sp modelId="{1FE3DC37-0A8A-4913-894C-307076E6B488}">
      <dsp:nvSpPr>
        <dsp:cNvPr id="0" name=""/>
        <dsp:cNvSpPr/>
      </dsp:nvSpPr>
      <dsp:spPr>
        <a:xfrm>
          <a:off x="8596595" y="400568"/>
          <a:ext cx="3181899" cy="127275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dirty="0"/>
            <a:t>Workshop 2: Developing an Action Plan</a:t>
          </a:r>
          <a:r>
            <a:rPr lang="en-US" sz="1800" kern="1200" dirty="0">
              <a:latin typeface="Franklin Gothic Medium" panose="020B0603020102020204"/>
            </a:rPr>
            <a:t> </a:t>
          </a:r>
          <a:endParaRPr lang="en-US" sz="1800" i="1" kern="1200" dirty="0"/>
        </a:p>
      </dsp:txBody>
      <dsp:txXfrm>
        <a:off x="9232975" y="400568"/>
        <a:ext cx="1909140" cy="1272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68FBE-B58D-4BF8-BC8F-F605E9A9480C}">
      <dsp:nvSpPr>
        <dsp:cNvPr id="0" name=""/>
        <dsp:cNvSpPr/>
      </dsp:nvSpPr>
      <dsp:spPr>
        <a:xfrm>
          <a:off x="309748" y="2655"/>
          <a:ext cx="3155040" cy="1893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Assessment of Long-range Flooding Vulnerabilities (coastal)</a:t>
          </a:r>
        </a:p>
      </dsp:txBody>
      <dsp:txXfrm>
        <a:off x="309748" y="2655"/>
        <a:ext cx="3155040" cy="1893024"/>
      </dsp:txXfrm>
    </dsp:sp>
    <dsp:sp modelId="{D633CA1B-0885-4DD7-A023-D591076D4464}">
      <dsp:nvSpPr>
        <dsp:cNvPr id="0" name=""/>
        <dsp:cNvSpPr/>
      </dsp:nvSpPr>
      <dsp:spPr>
        <a:xfrm>
          <a:off x="3780293" y="2655"/>
          <a:ext cx="3155040" cy="1893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Identification of Resilience Solutions</a:t>
          </a:r>
        </a:p>
      </dsp:txBody>
      <dsp:txXfrm>
        <a:off x="3780293" y="2655"/>
        <a:ext cx="3155040" cy="1893024"/>
      </dsp:txXfrm>
    </dsp:sp>
    <dsp:sp modelId="{6B9B5755-9EAB-43AC-ACC7-AF32ECE55954}">
      <dsp:nvSpPr>
        <dsp:cNvPr id="0" name=""/>
        <dsp:cNvSpPr/>
      </dsp:nvSpPr>
      <dsp:spPr>
        <a:xfrm>
          <a:off x="7250837" y="2655"/>
          <a:ext cx="3155040" cy="1893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Action Plan to Advance Resilience Solutions</a:t>
          </a:r>
        </a:p>
      </dsp:txBody>
      <dsp:txXfrm>
        <a:off x="7250837" y="2655"/>
        <a:ext cx="3155040" cy="1893024"/>
      </dsp:txXfrm>
    </dsp:sp>
    <dsp:sp modelId="{0D28CEA5-D27C-416F-A445-B4640B5131F8}">
      <dsp:nvSpPr>
        <dsp:cNvPr id="0" name=""/>
        <dsp:cNvSpPr/>
      </dsp:nvSpPr>
      <dsp:spPr>
        <a:xfrm>
          <a:off x="2045020" y="2211183"/>
          <a:ext cx="3155040" cy="1893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Connections Across the Cohort</a:t>
          </a:r>
        </a:p>
      </dsp:txBody>
      <dsp:txXfrm>
        <a:off x="2045020" y="2211183"/>
        <a:ext cx="3155040" cy="1893024"/>
      </dsp:txXfrm>
    </dsp:sp>
    <dsp:sp modelId="{35A904A4-8049-4B6A-B0FE-CB592195673F}">
      <dsp:nvSpPr>
        <dsp:cNvPr id="0" name=""/>
        <dsp:cNvSpPr/>
      </dsp:nvSpPr>
      <dsp:spPr>
        <a:xfrm>
          <a:off x="5515565" y="2211183"/>
          <a:ext cx="3155040" cy="1893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Access to a Network of Experts</a:t>
          </a:r>
        </a:p>
      </dsp:txBody>
      <dsp:txXfrm>
        <a:off x="5515565" y="2211183"/>
        <a:ext cx="3155040" cy="1893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D54C7-6A89-4B3C-9873-57D01CE1F91B}">
      <dsp:nvSpPr>
        <dsp:cNvPr id="0" name=""/>
        <dsp:cNvSpPr/>
      </dsp:nvSpPr>
      <dsp:spPr>
        <a:xfrm>
          <a:off x="5005" y="274990"/>
          <a:ext cx="2951831" cy="347274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E84B663E-781B-4259-B3A9-8D785522B9F3}">
      <dsp:nvSpPr>
        <dsp:cNvPr id="0" name=""/>
        <dsp:cNvSpPr/>
      </dsp:nvSpPr>
      <dsp:spPr>
        <a:xfrm>
          <a:off x="152596" y="413900"/>
          <a:ext cx="2656648" cy="2257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DD78B-E531-4F63-B3AD-1C1EC1015506}">
      <dsp:nvSpPr>
        <dsp:cNvPr id="0" name=""/>
        <dsp:cNvSpPr/>
      </dsp:nvSpPr>
      <dsp:spPr>
        <a:xfrm>
          <a:off x="152596" y="2671183"/>
          <a:ext cx="2656648" cy="93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Breadth of officials and groups with resilience roles  </a:t>
          </a:r>
        </a:p>
      </dsp:txBody>
      <dsp:txXfrm>
        <a:off x="152596" y="2671183"/>
        <a:ext cx="2656648" cy="937640"/>
      </dsp:txXfrm>
    </dsp:sp>
    <dsp:sp modelId="{4B3A85DB-CC64-4A98-8BFE-A68A3B6646C3}">
      <dsp:nvSpPr>
        <dsp:cNvPr id="0" name=""/>
        <dsp:cNvSpPr/>
      </dsp:nvSpPr>
      <dsp:spPr>
        <a:xfrm>
          <a:off x="3881896" y="274990"/>
          <a:ext cx="2951831" cy="347274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330F0115-FE44-48DE-9B8A-FA686F05D892}">
      <dsp:nvSpPr>
        <dsp:cNvPr id="0" name=""/>
        <dsp:cNvSpPr/>
      </dsp:nvSpPr>
      <dsp:spPr>
        <a:xfrm>
          <a:off x="4029488" y="413900"/>
          <a:ext cx="2656648" cy="2257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326AC-FE7E-40BE-B564-59E233ED76B0}">
      <dsp:nvSpPr>
        <dsp:cNvPr id="0" name=""/>
        <dsp:cNvSpPr/>
      </dsp:nvSpPr>
      <dsp:spPr>
        <a:xfrm>
          <a:off x="4029488" y="2671183"/>
          <a:ext cx="2656648" cy="93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Community Capacity </a:t>
          </a:r>
        </a:p>
      </dsp:txBody>
      <dsp:txXfrm>
        <a:off x="4029488" y="2671183"/>
        <a:ext cx="2656648" cy="937640"/>
      </dsp:txXfrm>
    </dsp:sp>
    <dsp:sp modelId="{BE5178C7-7128-49EB-AB7A-00A93FEA4F8A}">
      <dsp:nvSpPr>
        <dsp:cNvPr id="0" name=""/>
        <dsp:cNvSpPr/>
      </dsp:nvSpPr>
      <dsp:spPr>
        <a:xfrm>
          <a:off x="7758788" y="274990"/>
          <a:ext cx="2951831" cy="347274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A8846B43-70BD-492E-8595-37EC017DE590}">
      <dsp:nvSpPr>
        <dsp:cNvPr id="0" name=""/>
        <dsp:cNvSpPr/>
      </dsp:nvSpPr>
      <dsp:spPr>
        <a:xfrm>
          <a:off x="7906379" y="413900"/>
          <a:ext cx="2656648" cy="22572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8EECE9-1775-4439-8FB9-09714F865022}">
      <dsp:nvSpPr>
        <dsp:cNvPr id="0" name=""/>
        <dsp:cNvSpPr/>
      </dsp:nvSpPr>
      <dsp:spPr>
        <a:xfrm>
          <a:off x="7906379" y="2671183"/>
          <a:ext cx="2656648" cy="93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Customizing to the Needs of Each Community</a:t>
          </a:r>
        </a:p>
      </dsp:txBody>
      <dsp:txXfrm>
        <a:off x="7906379" y="2671183"/>
        <a:ext cx="2656648" cy="93764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042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coastal work is still gearing up, but we’re already seeing achievements, especially in the arena of forming strong resilience teams and developing good grant applications. Maurice River and Commercial came together over their common challenges in our first workshop, which lead them to apply for a FEMA BRIC grant, which they were awarded just 2 weeks ago. This will bring them several years of access to experts from across a wide range of contractors, so they can really target their biggest gaps. </a:t>
            </a:r>
          </a:p>
        </p:txBody>
      </p:sp>
    </p:spTree>
    <p:extLst>
      <p:ext uri="{BB962C8B-B14F-4D97-AF65-F5344CB8AC3E}">
        <p14:creationId xmlns:p14="http://schemas.microsoft.com/office/powerpoint/2010/main" val="41807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pleased to note that we’ve also won some national plaudits with the awarding this spring of a FEMA Administrator’s Award, a recognition of good works around the country from a field of hundreds of submissions. </a:t>
            </a:r>
          </a:p>
        </p:txBody>
      </p:sp>
    </p:spTree>
    <p:extLst>
      <p:ext uri="{BB962C8B-B14F-4D97-AF65-F5344CB8AC3E}">
        <p14:creationId xmlns:p14="http://schemas.microsoft.com/office/powerpoint/2010/main" val="3290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199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a:cs typeface="Arial"/>
              </a:rPr>
              <a:t>Working with the Steering Committee Agencies to ensure everyone is rowing in the same direction</a:t>
            </a:r>
          </a:p>
          <a:p>
            <a:pPr marL="575945" lvl="1" indent="-115570"/>
            <a:r>
              <a:rPr lang="en-US" dirty="0">
                <a:solidFill>
                  <a:schemeClr val="tx1"/>
                </a:solidFill>
                <a:latin typeface="Arial"/>
                <a:cs typeface="Arial"/>
              </a:rPr>
              <a:t>State agencies each have their unique mission areas and priorities </a:t>
            </a:r>
          </a:p>
          <a:p>
            <a:pPr marL="575945" lvl="1" indent="-115570"/>
            <a:r>
              <a:rPr lang="en-US" dirty="0">
                <a:solidFill>
                  <a:schemeClr val="tx1"/>
                </a:solidFill>
                <a:latin typeface="Arial"/>
                <a:cs typeface="Arial"/>
              </a:rPr>
              <a:t>Working together includes hashing out what’s possible</a:t>
            </a:r>
          </a:p>
          <a:p>
            <a:pPr marL="575945" lvl="1" indent="-115570"/>
            <a:r>
              <a:rPr lang="en-US" dirty="0">
                <a:solidFill>
                  <a:schemeClr val="tx1"/>
                </a:solidFill>
                <a:latin typeface="Arial"/>
                <a:cs typeface="Arial"/>
              </a:rPr>
              <a:t>New Jersey’s climate policies are still in development &amp; there’s no one formula for helping communities</a:t>
            </a:r>
          </a:p>
          <a:p>
            <a:r>
              <a:rPr lang="en-US" dirty="0">
                <a:solidFill>
                  <a:schemeClr val="tx1"/>
                </a:solidFill>
                <a:latin typeface="Arial"/>
                <a:cs typeface="Arial"/>
              </a:rPr>
              <a:t>Community capacity to participate</a:t>
            </a:r>
          </a:p>
          <a:p>
            <a:pPr marL="575945" lvl="1" indent="-115570"/>
            <a:r>
              <a:rPr lang="en-US" dirty="0">
                <a:solidFill>
                  <a:schemeClr val="tx1"/>
                </a:solidFill>
                <a:latin typeface="Arial"/>
                <a:cs typeface="Arial"/>
              </a:rPr>
              <a:t>Many NJ communities hire contract planners</a:t>
            </a:r>
          </a:p>
          <a:p>
            <a:pPr marL="575945" lvl="1" indent="-115570"/>
            <a:r>
              <a:rPr lang="en-US" dirty="0">
                <a:solidFill>
                  <a:schemeClr val="tx1"/>
                </a:solidFill>
                <a:latin typeface="Arial"/>
                <a:cs typeface="Arial"/>
              </a:rPr>
              <a:t>Resilience functions live in different departments across local government</a:t>
            </a:r>
          </a:p>
          <a:p>
            <a:pPr marL="575945" lvl="1" indent="-115570"/>
            <a:r>
              <a:rPr lang="en-US" dirty="0">
                <a:solidFill>
                  <a:schemeClr val="tx1"/>
                </a:solidFill>
                <a:latin typeface="Arial"/>
                <a:cs typeface="Arial"/>
              </a:rPr>
              <a:t>Making time and traveling to workshops can be challenging  </a:t>
            </a:r>
            <a:endParaRPr lang="en-US" dirty="0">
              <a:solidFill>
                <a:schemeClr val="tx1"/>
              </a:solidFill>
            </a:endParaRPr>
          </a:p>
          <a:p>
            <a:r>
              <a:rPr lang="en-US" dirty="0">
                <a:solidFill>
                  <a:schemeClr val="tx1"/>
                </a:solidFill>
                <a:latin typeface="Arial"/>
                <a:cs typeface="Arial"/>
              </a:rPr>
              <a:t>Customizing to the needs of each community</a:t>
            </a:r>
          </a:p>
          <a:p>
            <a:pPr marL="575945" lvl="1" indent="-115570"/>
            <a:r>
              <a:rPr lang="en-US" dirty="0">
                <a:solidFill>
                  <a:schemeClr val="tx1"/>
                </a:solidFill>
                <a:latin typeface="Arial"/>
                <a:cs typeface="Arial"/>
              </a:rPr>
              <a:t>Some communities have just started their resilience journeys, while others have been successfully applying for grants for a decade or more. How do we meet the needs of both types of communities?</a:t>
            </a:r>
          </a:p>
          <a:p>
            <a:pPr marL="575945" lvl="1" indent="-115570"/>
            <a:r>
              <a:rPr lang="en-US" dirty="0">
                <a:solidFill>
                  <a:schemeClr val="tx1"/>
                </a:solidFill>
                <a:latin typeface="Arial"/>
                <a:cs typeface="Arial"/>
              </a:rPr>
              <a:t>There may be pre-existing tensions in the relationships between communities and the state agencies</a:t>
            </a:r>
          </a:p>
          <a:p>
            <a:endParaRPr lang="en-US" dirty="0"/>
          </a:p>
        </p:txBody>
      </p:sp>
    </p:spTree>
    <p:extLst>
      <p:ext uri="{BB962C8B-B14F-4D97-AF65-F5344CB8AC3E}">
        <p14:creationId xmlns:p14="http://schemas.microsoft.com/office/powerpoint/2010/main" val="101634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after extensive discussion and groundwork including research on what other states were doing to support local resilience work; review of Nj specific policies, tools and supports; and conducting focus groups. We were interested in increasing awareness and planning for resilience, but also and especially helping communities implement holistic resilience actions. </a:t>
            </a:r>
          </a:p>
        </p:txBody>
      </p:sp>
    </p:spTree>
    <p:extLst>
      <p:ext uri="{BB962C8B-B14F-4D97-AF65-F5344CB8AC3E}">
        <p14:creationId xmlns:p14="http://schemas.microsoft.com/office/powerpoint/2010/main" val="230654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dirty="0"/>
              <a:t>In the Accelerator, NJ State partners and FEMA coordinate and work collaboratively with local communities, along with partners from academic and non-profit organizations, to jumpstart community resilience initiatives, which includes everything from communication campaigns to cost of inaction analysis, to project scoping and grant application. </a:t>
            </a:r>
          </a:p>
          <a:p>
            <a:pPr algn="l">
              <a:lnSpc>
                <a:spcPct val="150000"/>
              </a:lnSpc>
            </a:pPr>
            <a:endParaRPr lang="en-US" dirty="0"/>
          </a:p>
          <a:p>
            <a:pPr algn="l">
              <a:lnSpc>
                <a:spcPct val="150000"/>
              </a:lnSpc>
            </a:pPr>
            <a:r>
              <a:rPr lang="en-US" dirty="0"/>
              <a:t>Cohorts of municipalities cultivate cross-jurisdictional cooperation and break down barriers to resilience with ongoing technical assistance and support from FEMA and the state partners.</a:t>
            </a:r>
          </a:p>
        </p:txBody>
      </p:sp>
    </p:spTree>
    <p:extLst>
      <p:ext uri="{BB962C8B-B14F-4D97-AF65-F5344CB8AC3E}">
        <p14:creationId xmlns:p14="http://schemas.microsoft.com/office/powerpoint/2010/main" val="381497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Accelerator evolved from a small working group of FEMA and the first 3 state agencies here, to a well-established committee to integrate different programs and support actions. Along the way we’ve talked to dozens of supporting agencies and brough in many different experts to speak to local communities. But I should really call out that initial team of Donna, Nick Angarone and Chris Testa for putting in hundreds of hours of work to make this program succeed. </a:t>
            </a:r>
          </a:p>
        </p:txBody>
      </p:sp>
    </p:spTree>
    <p:extLst>
      <p:ext uri="{BB962C8B-B14F-4D97-AF65-F5344CB8AC3E}">
        <p14:creationId xmlns:p14="http://schemas.microsoft.com/office/powerpoint/2010/main" val="327711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Communities nominated by the state agencies from a list of those meeting certain criteria (lower capacity/smaller, facing significant challenges, in good standing, primed for resilience action.). </a:t>
            </a:r>
          </a:p>
          <a:p>
            <a:pPr marL="0" marR="0" lvl="0" indent="0" defTabSz="228600" eaLnBrk="1" fontAlgn="auto" latinLnBrk="0" hangingPunct="1">
              <a:lnSpc>
                <a:spcPct val="117999"/>
              </a:lnSpc>
              <a:spcBef>
                <a:spcPts val="0"/>
              </a:spcBef>
              <a:spcAft>
                <a:spcPts val="0"/>
              </a:spcAft>
              <a:buClrTx/>
              <a:buSzTx/>
              <a:buFontTx/>
              <a:buNone/>
              <a:tabLst/>
              <a:defRPr/>
            </a:pPr>
            <a:r>
              <a:rPr lang="en-US" dirty="0"/>
              <a:t>Moved the riverine cohort to the front of the line after Ida hit NJ in September 2021, which was a good call. The communities were able to bring a larger resilience lens into their recovery considerations. The coordinated also provided benefits like providing a forum for impacted communities to communicate their needs to DCA as it was developing its Action Plan for Ida CDBG-DR funding.  So that was our initial group and now we’re underway with the intensive phase of work with the coastal cohort. </a:t>
            </a:r>
          </a:p>
          <a:p>
            <a:endParaRPr lang="en-US" dirty="0"/>
          </a:p>
        </p:txBody>
      </p:sp>
    </p:spTree>
    <p:extLst>
      <p:ext uri="{BB962C8B-B14F-4D97-AF65-F5344CB8AC3E}">
        <p14:creationId xmlns:p14="http://schemas.microsoft.com/office/powerpoint/2010/main" val="99275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Accelerator structure is built around 2 in person ¾ day workshops, with virtual meetings several months before and after those sessions. </a:t>
            </a:r>
          </a:p>
          <a:p>
            <a:r>
              <a:rPr lang="en-US" sz="1100" dirty="0"/>
              <a:t>The first meeting frames resilience and the work of the group and helps establish cohort camaraderie </a:t>
            </a:r>
          </a:p>
          <a:p>
            <a:r>
              <a:rPr lang="en-US" sz="1100" dirty="0"/>
              <a:t>Workshop 1: Understanding Vulnerabilities and Resilience Options </a:t>
            </a:r>
          </a:p>
          <a:p>
            <a:r>
              <a:rPr lang="en-US" sz="1100" dirty="0"/>
              <a:t>Workshop 2: Communities Developing a Specific Action Plan </a:t>
            </a:r>
          </a:p>
          <a:p>
            <a:r>
              <a:rPr lang="en-US" sz="1100" dirty="0"/>
              <a:t>Follow up to learn from each other, troubleshoot problem areas, provide support and learn about areas where they may need additional guidance or training. </a:t>
            </a:r>
          </a:p>
          <a:p>
            <a:endParaRPr lang="en-US" dirty="0"/>
          </a:p>
        </p:txBody>
      </p:sp>
    </p:spTree>
    <p:extLst>
      <p:ext uri="{BB962C8B-B14F-4D97-AF65-F5344CB8AC3E}">
        <p14:creationId xmlns:p14="http://schemas.microsoft.com/office/powerpoint/2010/main" val="181312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it’s labor intensive and it takes time to really take root, we’ve seen a lot of good outcomes for the communities, not least by simply developing a cross-unit resiliency team and queuing up hard conversations about the future. With the coastal group, we’ve prioritized asking them to think seriously about how to respond to and mitigate the challenges ahead: what does 2050 look like for you, what about 2100? </a:t>
            </a:r>
          </a:p>
        </p:txBody>
      </p:sp>
    </p:spTree>
    <p:extLst>
      <p:ext uri="{BB962C8B-B14F-4D97-AF65-F5344CB8AC3E}">
        <p14:creationId xmlns:p14="http://schemas.microsoft.com/office/powerpoint/2010/main" val="135742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general impact</a:t>
            </a:r>
            <a:r>
              <a:rPr lang="en-US"/>
              <a:t>: Having discussions </a:t>
            </a:r>
            <a:r>
              <a:rPr lang="en-US" dirty="0"/>
              <a:t>with the communities over many months as they begin work on priorities opens channels between the state officials and the communities. They hear about successes and barriers. That’s been helpful for building a collective approach to resilience that takes account of the different programs, tools and expertise the state brings. </a:t>
            </a:r>
          </a:p>
          <a:p>
            <a:endParaRPr lang="en-US" dirty="0"/>
          </a:p>
          <a:p>
            <a:r>
              <a:rPr lang="en-US" dirty="0"/>
              <a:t>Those of you who know Andrew Nowick, the relatively new mayor of Lambertville, will not be surprised to hear that they have been especially active and energetic, and seeing good success in securing money for projects. While Mayor Nowick has a lot of support, in Millburn it’s been the town administrator Alexander McDonald inspiring colleagues to tackle their challenges collectively and in a more regional manner. </a:t>
            </a:r>
          </a:p>
          <a:p>
            <a:endParaRPr lang="en-US" dirty="0"/>
          </a:p>
        </p:txBody>
      </p:sp>
    </p:spTree>
    <p:extLst>
      <p:ext uri="{BB962C8B-B14F-4D97-AF65-F5344CB8AC3E}">
        <p14:creationId xmlns:p14="http://schemas.microsoft.com/office/powerpoint/2010/main" val="155287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communities are making progress with policy improvements, securing and applying better data, bringing ecosystem services benefits into mitigation discussions, and </a:t>
            </a:r>
            <a:r>
              <a:rPr lang="en-US" dirty="0" err="1"/>
              <a:t>developoing</a:t>
            </a:r>
            <a:r>
              <a:rPr lang="en-US" dirty="0"/>
              <a:t> new plans and partnerships. Somerset County was inspired by the Accelerator to begin a county-wide stormwater management working group which is meeting regularly to consider collective solutions. </a:t>
            </a:r>
          </a:p>
        </p:txBody>
      </p:sp>
    </p:spTree>
    <p:extLst>
      <p:ext uri="{BB962C8B-B14F-4D97-AF65-F5344CB8AC3E}">
        <p14:creationId xmlns:p14="http://schemas.microsoft.com/office/powerpoint/2010/main" val="83063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219581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endParaRPr lang="en-US"/>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89198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endParaRPr lang="en-US"/>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88437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endParaRPr lang="en-US"/>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961209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endParaRPr lang="en-US"/>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840939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endParaRPr lang="en-US"/>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983223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endParaRPr lang="en-US"/>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673702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endParaRPr lang="en-US"/>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6384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endParaRPr lang="en-US"/>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87235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833" y="-2"/>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13540914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77059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06956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5768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44047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endParaRPr lang="en-US"/>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197541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endParaRPr lang="en-US"/>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8665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endParaRPr lang="en-US"/>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29485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174236172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hdr="0" ft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DAD7CA-9581-348B-4FA8-52D98AE27237}"/>
              </a:ext>
            </a:extLst>
          </p:cNvPr>
          <p:cNvSpPr>
            <a:spLocks noGrp="1"/>
          </p:cNvSpPr>
          <p:nvPr>
            <p:ph type="title"/>
          </p:nvPr>
        </p:nvSpPr>
        <p:spPr>
          <a:xfrm>
            <a:off x="738190" y="390543"/>
            <a:ext cx="10708748" cy="2746196"/>
          </a:xfrm>
        </p:spPr>
        <p:txBody>
          <a:bodyPr/>
          <a:lstStyle/>
          <a:p>
            <a:r>
              <a:rPr lang="en-US" dirty="0"/>
              <a:t>New Jersey Resilience Accelerator</a:t>
            </a:r>
            <a:br>
              <a:rPr lang="en-US" dirty="0"/>
            </a:br>
            <a:r>
              <a:rPr lang="en-US" sz="4000" dirty="0"/>
              <a:t>NJ State Planning Commission, 6.7.23</a:t>
            </a:r>
          </a:p>
        </p:txBody>
      </p:sp>
    </p:spTree>
    <p:extLst>
      <p:ext uri="{BB962C8B-B14F-4D97-AF65-F5344CB8AC3E}">
        <p14:creationId xmlns:p14="http://schemas.microsoft.com/office/powerpoint/2010/main" val="202403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37A2E3-B0B0-C72C-806B-985BE2868FAB}"/>
              </a:ext>
            </a:extLst>
          </p:cNvPr>
          <p:cNvSpPr>
            <a:spLocks noGrp="1"/>
          </p:cNvSpPr>
          <p:nvPr>
            <p:ph type="sldNum" sz="quarter" idx="12"/>
          </p:nvPr>
        </p:nvSpPr>
        <p:spPr>
          <a:xfrm>
            <a:off x="11030903" y="6299521"/>
            <a:ext cx="914403" cy="365125"/>
          </a:xfrm>
        </p:spPr>
        <p:txBody>
          <a:bodyPr anchor="ctr">
            <a:normAutofit/>
          </a:bodyPr>
          <a:lstStyle/>
          <a:p>
            <a:pPr>
              <a:spcAft>
                <a:spcPts val="600"/>
              </a:spcAft>
            </a:pPr>
            <a:fld id="{8FCC257D-A786-9244-9E17-CE618C8B9275}" type="slidenum">
              <a:rPr lang="en-US" smtClean="0"/>
              <a:pPr>
                <a:spcAft>
                  <a:spcPts val="600"/>
                </a:spcAft>
              </a:pPr>
              <a:t>10</a:t>
            </a:fld>
            <a:endParaRPr lang="en-US"/>
          </a:p>
        </p:txBody>
      </p:sp>
      <p:sp>
        <p:nvSpPr>
          <p:cNvPr id="3" name="Title 2">
            <a:extLst>
              <a:ext uri="{FF2B5EF4-FFF2-40B4-BE49-F238E27FC236}">
                <a16:creationId xmlns:a16="http://schemas.microsoft.com/office/drawing/2014/main" id="{5D69CAD3-B3C0-A307-68DD-A6EEA459A5C8}"/>
              </a:ext>
            </a:extLst>
          </p:cNvPr>
          <p:cNvSpPr>
            <a:spLocks noGrp="1"/>
          </p:cNvSpPr>
          <p:nvPr>
            <p:ph type="title"/>
          </p:nvPr>
        </p:nvSpPr>
        <p:spPr>
          <a:xfrm>
            <a:off x="604055" y="243738"/>
            <a:ext cx="5117441" cy="743347"/>
          </a:xfrm>
        </p:spPr>
        <p:txBody>
          <a:bodyPr anchor="ctr">
            <a:normAutofit/>
          </a:bodyPr>
          <a:lstStyle/>
          <a:p>
            <a:r>
              <a:rPr lang="en-US" dirty="0"/>
              <a:t>Impacts: Coastal Cohort</a:t>
            </a:r>
          </a:p>
        </p:txBody>
      </p:sp>
      <p:pic>
        <p:nvPicPr>
          <p:cNvPr id="6" name="Picture 5" descr="A group of people sitting around a table&#10;&#10;Description automatically generated with medium confidence">
            <a:extLst>
              <a:ext uri="{FF2B5EF4-FFF2-40B4-BE49-F238E27FC236}">
                <a16:creationId xmlns:a16="http://schemas.microsoft.com/office/drawing/2014/main" id="{57796511-EE3B-9B3E-3D2D-3065406315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 r="799" b="-2"/>
          <a:stretch/>
        </p:blipFill>
        <p:spPr>
          <a:xfrm>
            <a:off x="6660099" y="869411"/>
            <a:ext cx="4994911" cy="3764177"/>
          </a:xfrm>
          <a:prstGeom prst="rect">
            <a:avLst/>
          </a:prstGeom>
          <a:noFill/>
        </p:spPr>
      </p:pic>
      <p:sp>
        <p:nvSpPr>
          <p:cNvPr id="7" name="Content Placeholder 10">
            <a:extLst>
              <a:ext uri="{FF2B5EF4-FFF2-40B4-BE49-F238E27FC236}">
                <a16:creationId xmlns:a16="http://schemas.microsoft.com/office/drawing/2014/main" id="{E0A22B7D-DD0C-1FA8-9D68-5D4BB5B401A2}"/>
              </a:ext>
            </a:extLst>
          </p:cNvPr>
          <p:cNvSpPr txBox="1">
            <a:spLocks/>
          </p:cNvSpPr>
          <p:nvPr/>
        </p:nvSpPr>
        <p:spPr>
          <a:xfrm>
            <a:off x="536990" y="1157680"/>
            <a:ext cx="5251573" cy="5285328"/>
          </a:xfrm>
          <a:prstGeom prst="rect">
            <a:avLst/>
          </a:prstGeom>
        </p:spPr>
        <p:txBody>
          <a:bodyPr vert="horz" lIns="91440" tIns="45720" rIns="91440" bIns="45720" rtlCol="0" anchor="t">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800" b="0" dirty="0">
                <a:latin typeface="+mj-lt"/>
                <a:cs typeface="Arial"/>
              </a:rPr>
              <a:t>Maurice River and Commercial</a:t>
            </a:r>
            <a:endParaRPr lang="en-US" sz="1800" b="0" dirty="0">
              <a:latin typeface="+mj-lt"/>
            </a:endParaRPr>
          </a:p>
          <a:p>
            <a:pPr indent="-347345"/>
            <a:r>
              <a:rPr lang="en-US" sz="1800" b="0" dirty="0"/>
              <a:t>Secured FEMA BRIC Direct Technical Assistance award, which provides expertise tailored to needs (engineering, planning, project </a:t>
            </a:r>
            <a:r>
              <a:rPr lang="en-US" sz="1800" b="0" dirty="0" err="1"/>
              <a:t>mgmt</a:t>
            </a:r>
            <a:r>
              <a:rPr lang="en-US" sz="1800" b="0" dirty="0"/>
              <a:t>).</a:t>
            </a:r>
          </a:p>
          <a:p>
            <a:pPr indent="-347345"/>
            <a:r>
              <a:rPr lang="en-US" sz="1800" b="0" dirty="0"/>
              <a:t>Built trust and respect with state agencies.</a:t>
            </a:r>
          </a:p>
          <a:p>
            <a:pPr indent="-347345"/>
            <a:r>
              <a:rPr lang="en-US" sz="1800" b="0" dirty="0"/>
              <a:t>Began to discuss managed retreat </a:t>
            </a:r>
            <a:br>
              <a:rPr lang="en-US" sz="1800" b="0" dirty="0"/>
            </a:br>
            <a:r>
              <a:rPr lang="en-US" sz="1800" b="0" dirty="0"/>
              <a:t>and creative ways to maintain the community, despite increasing vulnerabilities.</a:t>
            </a:r>
          </a:p>
          <a:p>
            <a:pPr marL="0" indent="0">
              <a:buNone/>
            </a:pPr>
            <a:r>
              <a:rPr lang="en-US" sz="1800" dirty="0"/>
              <a:t>Pennsville</a:t>
            </a:r>
          </a:p>
          <a:p>
            <a:pPr marL="285750" indent="-285750"/>
            <a:r>
              <a:rPr lang="en-US" sz="1800" b="0" dirty="0"/>
              <a:t>All areas of local government working together on their mitigation goals</a:t>
            </a:r>
          </a:p>
          <a:p>
            <a:pPr marL="285750" indent="-285750"/>
            <a:r>
              <a:rPr lang="en-US" sz="1800" b="0" dirty="0"/>
              <a:t>Completing application for major OEM grant.</a:t>
            </a:r>
          </a:p>
        </p:txBody>
      </p:sp>
      <p:sp>
        <p:nvSpPr>
          <p:cNvPr id="2" name="TextBox 1">
            <a:extLst>
              <a:ext uri="{FF2B5EF4-FFF2-40B4-BE49-F238E27FC236}">
                <a16:creationId xmlns:a16="http://schemas.microsoft.com/office/drawing/2014/main" id="{229AB23B-DBCF-DF71-4D01-3E1F14DFDD89}"/>
              </a:ext>
            </a:extLst>
          </p:cNvPr>
          <p:cNvSpPr txBox="1"/>
          <p:nvPr/>
        </p:nvSpPr>
        <p:spPr>
          <a:xfrm>
            <a:off x="6975835" y="5137609"/>
            <a:ext cx="4584907" cy="1055545"/>
          </a:xfrm>
          <a:prstGeom prst="rect">
            <a:avLst/>
          </a:prstGeom>
          <a:noFill/>
        </p:spPr>
        <p:txBody>
          <a:bodyPr wrap="square" rtlCol="0">
            <a:spAutoFit/>
          </a:bodyPr>
          <a:lstStyle/>
          <a:p>
            <a:r>
              <a:rPr lang="en-US" b="0" dirty="0">
                <a:solidFill>
                  <a:schemeClr val="bg2"/>
                </a:solidFill>
              </a:rPr>
              <a:t>“We have a seat at the table now. There’s a lot to work through, but we are at the table—and we weren’t before.” – Bill Ashton, Deputy Mayor, Maurice River </a:t>
            </a:r>
          </a:p>
        </p:txBody>
      </p:sp>
    </p:spTree>
    <p:extLst>
      <p:ext uri="{BB962C8B-B14F-4D97-AF65-F5344CB8AC3E}">
        <p14:creationId xmlns:p14="http://schemas.microsoft.com/office/powerpoint/2010/main" val="330919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DDA803-9329-7C6F-AD8B-E536D0E5D4C3}"/>
              </a:ext>
            </a:extLst>
          </p:cNvPr>
          <p:cNvSpPr>
            <a:spLocks noGrp="1"/>
          </p:cNvSpPr>
          <p:nvPr>
            <p:ph type="sldNum" sz="quarter" idx="12"/>
          </p:nvPr>
        </p:nvSpPr>
        <p:spPr>
          <a:xfrm>
            <a:off x="11030903" y="6299521"/>
            <a:ext cx="914403" cy="365125"/>
          </a:xfrm>
        </p:spPr>
        <p:txBody>
          <a:bodyPr anchor="ctr">
            <a:normAutofit/>
          </a:bodyPr>
          <a:lstStyle/>
          <a:p>
            <a:pPr>
              <a:spcAft>
                <a:spcPts val="600"/>
              </a:spcAft>
            </a:pPr>
            <a:fld id="{8FCC257D-A786-9244-9E17-CE618C8B9275}" type="slidenum">
              <a:rPr lang="en-US" smtClean="0"/>
              <a:pPr>
                <a:spcAft>
                  <a:spcPts val="600"/>
                </a:spcAft>
              </a:pPr>
              <a:t>11</a:t>
            </a:fld>
            <a:endParaRPr lang="en-US"/>
          </a:p>
        </p:txBody>
      </p:sp>
      <p:pic>
        <p:nvPicPr>
          <p:cNvPr id="6" name="Content Placeholder 5" descr="Ribbon with solid fill">
            <a:extLst>
              <a:ext uri="{FF2B5EF4-FFF2-40B4-BE49-F238E27FC236}">
                <a16:creationId xmlns:a16="http://schemas.microsoft.com/office/drawing/2014/main" id="{E204AB92-8764-8613-2870-9FD896C90197}"/>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4866" y="1692362"/>
            <a:ext cx="3473276" cy="3473276"/>
          </a:xfrm>
        </p:spPr>
      </p:pic>
      <p:sp>
        <p:nvSpPr>
          <p:cNvPr id="3" name="Title 2">
            <a:extLst>
              <a:ext uri="{FF2B5EF4-FFF2-40B4-BE49-F238E27FC236}">
                <a16:creationId xmlns:a16="http://schemas.microsoft.com/office/drawing/2014/main" id="{431080F2-5115-1FEC-B569-D3E776CC7B80}"/>
              </a:ext>
            </a:extLst>
          </p:cNvPr>
          <p:cNvSpPr>
            <a:spLocks noGrp="1"/>
          </p:cNvSpPr>
          <p:nvPr>
            <p:ph type="title"/>
          </p:nvPr>
        </p:nvSpPr>
        <p:spPr>
          <a:xfrm>
            <a:off x="6370663" y="1081209"/>
            <a:ext cx="5117441" cy="4486834"/>
          </a:xfrm>
        </p:spPr>
        <p:txBody>
          <a:bodyPr anchor="ctr">
            <a:normAutofit/>
          </a:bodyPr>
          <a:lstStyle/>
          <a:p>
            <a:r>
              <a:rPr lang="en-US" dirty="0">
                <a:solidFill>
                  <a:schemeClr val="bg1"/>
                </a:solidFill>
              </a:rPr>
              <a:t>2022 FEMA Administrator’s Award for Climate Resilience </a:t>
            </a:r>
            <a:br>
              <a:rPr lang="en-US" dirty="0">
                <a:solidFill>
                  <a:schemeClr val="bg1"/>
                </a:solidFill>
              </a:rPr>
            </a:br>
            <a:br>
              <a:rPr lang="en-US" dirty="0">
                <a:solidFill>
                  <a:schemeClr val="bg1"/>
                </a:solidFill>
              </a:rPr>
            </a:br>
            <a:br>
              <a:rPr lang="en-US" dirty="0">
                <a:solidFill>
                  <a:schemeClr val="bg1"/>
                </a:solidFill>
              </a:rPr>
            </a:br>
            <a:endParaRPr lang="en-US" sz="2000" i="1" dirty="0">
              <a:solidFill>
                <a:schemeClr val="bg1"/>
              </a:solidFill>
              <a:latin typeface="+mn-lt"/>
            </a:endParaRPr>
          </a:p>
        </p:txBody>
      </p:sp>
    </p:spTree>
    <p:extLst>
      <p:ext uri="{BB962C8B-B14F-4D97-AF65-F5344CB8AC3E}">
        <p14:creationId xmlns:p14="http://schemas.microsoft.com/office/powerpoint/2010/main" val="14396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068909-8B97-2ED3-4006-8228ED8AA820}"/>
              </a:ext>
            </a:extLst>
          </p:cNvPr>
          <p:cNvSpPr>
            <a:spLocks noGrp="1"/>
          </p:cNvSpPr>
          <p:nvPr>
            <p:ph type="sldNum" sz="quarter" idx="12"/>
          </p:nvPr>
        </p:nvSpPr>
        <p:spPr/>
        <p:txBody>
          <a:bodyPr/>
          <a:lstStyle/>
          <a:p>
            <a:fld id="{8FCC257D-A786-9244-9E17-CE618C8B9275}" type="slidenum">
              <a:rPr lang="en-US" smtClean="0"/>
              <a:pPr/>
              <a:t>12</a:t>
            </a:fld>
            <a:endParaRPr lang="en-US"/>
          </a:p>
        </p:txBody>
      </p:sp>
      <p:sp>
        <p:nvSpPr>
          <p:cNvPr id="10" name="Content Placeholder 9">
            <a:extLst>
              <a:ext uri="{FF2B5EF4-FFF2-40B4-BE49-F238E27FC236}">
                <a16:creationId xmlns:a16="http://schemas.microsoft.com/office/drawing/2014/main" id="{6C4E2FF0-FC6B-37E4-DA66-D6EAC7261443}"/>
              </a:ext>
            </a:extLst>
          </p:cNvPr>
          <p:cNvSpPr>
            <a:spLocks noGrp="1"/>
          </p:cNvSpPr>
          <p:nvPr>
            <p:ph sz="half" idx="2"/>
          </p:nvPr>
        </p:nvSpPr>
        <p:spPr>
          <a:xfrm>
            <a:off x="725837" y="659876"/>
            <a:ext cx="5129793" cy="4957039"/>
          </a:xfrm>
        </p:spPr>
        <p:txBody>
          <a:bodyPr/>
          <a:lstStyle/>
          <a:p>
            <a:pPr marL="0" indent="0" algn="ctr">
              <a:buNone/>
            </a:pPr>
            <a:endParaRPr kumimoji="0" lang="en-US" sz="2500" b="0" i="0" u="none" strike="noStrike" kern="1200" cap="none" spc="0" normalizeH="0" baseline="0" noProof="0" dirty="0">
              <a:ln>
                <a:noFill/>
              </a:ln>
              <a:solidFill>
                <a:srgbClr val="005288"/>
              </a:solidFill>
              <a:effectLst/>
              <a:uLnTx/>
              <a:uFillTx/>
              <a:latin typeface="Franklin Gothic Medium" panose="020B0603020102020204"/>
              <a:ea typeface="+mj-ea"/>
              <a:cs typeface="+mj-cs"/>
            </a:endParaRPr>
          </a:p>
          <a:p>
            <a:pPr marL="0" indent="0" algn="ctr">
              <a:buNone/>
            </a:pPr>
            <a:endParaRPr lang="en-US" sz="2500" dirty="0">
              <a:solidFill>
                <a:srgbClr val="005288"/>
              </a:solidFill>
              <a:latin typeface="Franklin Gothic Medium" panose="020B0603020102020204"/>
              <a:ea typeface="+mj-ea"/>
              <a:cs typeface="+mj-cs"/>
            </a:endParaRPr>
          </a:p>
          <a:p>
            <a:pPr marL="0" indent="0" algn="ctr">
              <a:buNone/>
            </a:pPr>
            <a:endParaRPr kumimoji="0" lang="en-US" sz="2500" b="0" i="0" u="none" strike="noStrike" kern="1200" cap="none" spc="0" normalizeH="0" baseline="0" noProof="0" dirty="0">
              <a:ln>
                <a:noFill/>
              </a:ln>
              <a:solidFill>
                <a:srgbClr val="005288"/>
              </a:solidFill>
              <a:effectLst/>
              <a:uLnTx/>
              <a:uFillTx/>
              <a:latin typeface="Franklin Gothic Medium" panose="020B0603020102020204"/>
              <a:ea typeface="+mj-ea"/>
              <a:cs typeface="+mj-cs"/>
            </a:endParaRPr>
          </a:p>
          <a:p>
            <a:pPr marL="0" indent="0" algn="ctr">
              <a:buNone/>
            </a:pPr>
            <a:endParaRPr lang="en-US" sz="2500" dirty="0">
              <a:solidFill>
                <a:srgbClr val="005288"/>
              </a:solidFill>
              <a:latin typeface="Franklin Gothic Medium" panose="020B0603020102020204"/>
              <a:ea typeface="+mj-ea"/>
              <a:cs typeface="+mj-cs"/>
            </a:endParaRPr>
          </a:p>
          <a:p>
            <a:pPr marL="0" indent="0" algn="ctr">
              <a:buNone/>
            </a:pPr>
            <a:endParaRPr kumimoji="0" lang="en-US" sz="2500" b="0" i="0" u="none" strike="noStrike" kern="1200" cap="none" spc="0" normalizeH="0" baseline="0" noProof="0" dirty="0">
              <a:ln>
                <a:noFill/>
              </a:ln>
              <a:solidFill>
                <a:srgbClr val="005288"/>
              </a:solidFill>
              <a:effectLst/>
              <a:uLnTx/>
              <a:uFillTx/>
              <a:latin typeface="Franklin Gothic Medium" panose="020B0603020102020204"/>
              <a:ea typeface="+mj-ea"/>
              <a:cs typeface="+mj-cs"/>
            </a:endParaRPr>
          </a:p>
          <a:p>
            <a:pPr marL="0" indent="0" algn="ctr">
              <a:buNone/>
            </a:pPr>
            <a:r>
              <a:rPr kumimoji="0" lang="en-US" sz="2500" b="0" i="0" u="none" strike="noStrike" kern="1200" cap="none" spc="0" normalizeH="0" baseline="0" noProof="0" dirty="0">
                <a:ln>
                  <a:noFill/>
                </a:ln>
                <a:solidFill>
                  <a:srgbClr val="005288"/>
                </a:solidFill>
                <a:effectLst/>
                <a:uLnTx/>
                <a:uFillTx/>
                <a:latin typeface="Franklin Gothic Medium" panose="020B0603020102020204"/>
                <a:ea typeface="+mj-ea"/>
                <a:cs typeface="+mj-cs"/>
              </a:rPr>
              <a:t>Questions and Discussion</a:t>
            </a:r>
            <a:br>
              <a:rPr kumimoji="0" lang="en-US" sz="2500" b="0" i="0" u="none" strike="noStrike" kern="1200" cap="none" spc="0" normalizeH="0" baseline="0" noProof="0" dirty="0">
                <a:ln>
                  <a:noFill/>
                </a:ln>
                <a:solidFill>
                  <a:srgbClr val="005288"/>
                </a:solidFill>
                <a:effectLst/>
                <a:uLnTx/>
                <a:uFillTx/>
                <a:latin typeface="Franklin Gothic Medium" panose="020B0603020102020204"/>
                <a:ea typeface="+mj-ea"/>
                <a:cs typeface="+mj-cs"/>
              </a:rPr>
            </a:br>
            <a:br>
              <a:rPr kumimoji="0" lang="en-US" sz="2500" b="0" i="0" u="none" strike="noStrike" kern="1200" cap="none" spc="0" normalizeH="0" baseline="0" noProof="0" dirty="0">
                <a:ln>
                  <a:noFill/>
                </a:ln>
                <a:solidFill>
                  <a:srgbClr val="005288"/>
                </a:solidFill>
                <a:effectLst/>
                <a:uLnTx/>
                <a:uFillTx/>
                <a:latin typeface="Franklin Gothic Medium" panose="020B0603020102020204"/>
                <a:ea typeface="+mj-ea"/>
                <a:cs typeface="+mj-cs"/>
              </a:rPr>
            </a:br>
            <a:endParaRPr lang="en-US" dirty="0"/>
          </a:p>
        </p:txBody>
      </p:sp>
      <p:sp>
        <p:nvSpPr>
          <p:cNvPr id="5" name="Title 4">
            <a:extLst>
              <a:ext uri="{FF2B5EF4-FFF2-40B4-BE49-F238E27FC236}">
                <a16:creationId xmlns:a16="http://schemas.microsoft.com/office/drawing/2014/main" id="{C61B6509-7B80-DB85-175B-789E2BE8CFBD}"/>
              </a:ext>
            </a:extLst>
          </p:cNvPr>
          <p:cNvSpPr>
            <a:spLocks noGrp="1"/>
          </p:cNvSpPr>
          <p:nvPr>
            <p:ph type="title"/>
          </p:nvPr>
        </p:nvSpPr>
        <p:spPr/>
        <p:txBody>
          <a:bodyPr>
            <a:normAutofit fontScale="90000"/>
          </a:bodyPr>
          <a:lstStyle/>
          <a:p>
            <a:br>
              <a:rPr lang="en-US" dirty="0"/>
            </a:br>
            <a:br>
              <a:rPr lang="en-US" dirty="0"/>
            </a:br>
            <a:br>
              <a:rPr lang="en-US" dirty="0"/>
            </a:br>
            <a:endParaRPr lang="en-US" dirty="0"/>
          </a:p>
        </p:txBody>
      </p:sp>
      <p:sp>
        <p:nvSpPr>
          <p:cNvPr id="11" name="Content Placeholder 10">
            <a:extLst>
              <a:ext uri="{FF2B5EF4-FFF2-40B4-BE49-F238E27FC236}">
                <a16:creationId xmlns:a16="http://schemas.microsoft.com/office/drawing/2014/main" id="{973CB1FB-7D34-DAC7-52D1-3CE7560CDD5B}"/>
              </a:ext>
            </a:extLst>
          </p:cNvPr>
          <p:cNvSpPr>
            <a:spLocks noGrp="1"/>
          </p:cNvSpPr>
          <p:nvPr>
            <p:ph sz="half" idx="13"/>
          </p:nvPr>
        </p:nvSpPr>
        <p:spPr>
          <a:xfrm>
            <a:off x="6722076" y="1379318"/>
            <a:ext cx="4860325" cy="5068616"/>
          </a:xfrm>
        </p:spPr>
        <p:txBody>
          <a:bodyPr/>
          <a:lstStyle/>
          <a:p>
            <a:r>
              <a:rPr lang="en-US" dirty="0"/>
              <a:t>For more information</a:t>
            </a:r>
          </a:p>
          <a:p>
            <a:endParaRPr lang="en-US" dirty="0"/>
          </a:p>
          <a:p>
            <a:r>
              <a:rPr lang="en-US" dirty="0"/>
              <a:t>Shannon McLachlan</a:t>
            </a:r>
          </a:p>
          <a:p>
            <a:r>
              <a:rPr lang="en-US" dirty="0"/>
              <a:t>Regional Coordinator, Community Assistance</a:t>
            </a:r>
          </a:p>
          <a:p>
            <a:r>
              <a:rPr lang="en-US" dirty="0"/>
              <a:t>FEMA Region 2</a:t>
            </a:r>
          </a:p>
          <a:p>
            <a:r>
              <a:rPr lang="en-US" dirty="0"/>
              <a:t>shannon.mclachlan@fema.dhs.gov</a:t>
            </a:r>
          </a:p>
          <a:p>
            <a:r>
              <a:rPr lang="en-US" dirty="0"/>
              <a:t>(347) 551-3818</a:t>
            </a:r>
          </a:p>
          <a:p>
            <a:endParaRPr lang="en-US" dirty="0"/>
          </a:p>
        </p:txBody>
      </p:sp>
    </p:spTree>
    <p:extLst>
      <p:ext uri="{BB962C8B-B14F-4D97-AF65-F5344CB8AC3E}">
        <p14:creationId xmlns:p14="http://schemas.microsoft.com/office/powerpoint/2010/main" val="203571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7BA2-2506-6CC8-EE79-02F2DFDA8F1B}"/>
              </a:ext>
            </a:extLst>
          </p:cNvPr>
          <p:cNvSpPr>
            <a:spLocks noGrp="1"/>
          </p:cNvSpPr>
          <p:nvPr>
            <p:ph type="title"/>
          </p:nvPr>
        </p:nvSpPr>
        <p:spPr>
          <a:xfrm>
            <a:off x="738189" y="452440"/>
            <a:ext cx="10715627" cy="743347"/>
          </a:xfrm>
        </p:spPr>
        <p:txBody>
          <a:bodyPr anchor="ctr">
            <a:normAutofit/>
          </a:bodyPr>
          <a:lstStyle/>
          <a:p>
            <a:r>
              <a:rPr lang="en-US"/>
              <a:t>Challenges </a:t>
            </a:r>
          </a:p>
        </p:txBody>
      </p:sp>
      <p:sp>
        <p:nvSpPr>
          <p:cNvPr id="15" name="Slide Number Placeholder 4">
            <a:extLst>
              <a:ext uri="{FF2B5EF4-FFF2-40B4-BE49-F238E27FC236}">
                <a16:creationId xmlns:a16="http://schemas.microsoft.com/office/drawing/2014/main" id="{C796058B-1023-6354-7B93-70A1F53DA626}"/>
              </a:ext>
            </a:extLst>
          </p:cNvPr>
          <p:cNvSpPr>
            <a:spLocks noGrp="1"/>
          </p:cNvSpPr>
          <p:nvPr>
            <p:ph type="sldNum" sz="quarter" idx="12"/>
          </p:nvPr>
        </p:nvSpPr>
        <p:spPr>
          <a:xfrm>
            <a:off x="10539413" y="6173791"/>
            <a:ext cx="914403" cy="365125"/>
          </a:xfrm>
        </p:spPr>
        <p:txBody>
          <a:bodyPr/>
          <a:lstStyle/>
          <a:p>
            <a:pPr>
              <a:spcAft>
                <a:spcPts val="600"/>
              </a:spcAft>
            </a:pPr>
            <a:fld id="{8FCC257D-A786-9244-9E17-CE618C8B9275}" type="slidenum">
              <a:rPr lang="en-US" smtClean="0"/>
              <a:pPr>
                <a:spcAft>
                  <a:spcPts val="600"/>
                </a:spcAft>
              </a:pPr>
              <a:t>13</a:t>
            </a:fld>
            <a:endParaRPr lang="en-US"/>
          </a:p>
        </p:txBody>
      </p:sp>
      <p:graphicFrame>
        <p:nvGraphicFramePr>
          <p:cNvPr id="10" name="Content Placeholder 6">
            <a:extLst>
              <a:ext uri="{FF2B5EF4-FFF2-40B4-BE49-F238E27FC236}">
                <a16:creationId xmlns:a16="http://schemas.microsoft.com/office/drawing/2014/main" id="{81CC5630-E70A-EE94-94A9-F22A3693D129}"/>
              </a:ext>
            </a:extLst>
          </p:cNvPr>
          <p:cNvGraphicFramePr>
            <a:graphicFrameLocks noGrp="1"/>
          </p:cNvGraphicFramePr>
          <p:nvPr>
            <p:ph sz="half" idx="1"/>
            <p:extLst>
              <p:ext uri="{D42A27DB-BD31-4B8C-83A1-F6EECF244321}">
                <p14:modId xmlns:p14="http://schemas.microsoft.com/office/powerpoint/2010/main" val="2741410027"/>
              </p:ext>
            </p:extLst>
          </p:nvPr>
        </p:nvGraphicFramePr>
        <p:xfrm>
          <a:off x="738193" y="1549400"/>
          <a:ext cx="10715625"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3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A5876-65E4-6683-9CFD-33392F4BE181}"/>
              </a:ext>
            </a:extLst>
          </p:cNvPr>
          <p:cNvSpPr>
            <a:spLocks noGrp="1"/>
          </p:cNvSpPr>
          <p:nvPr>
            <p:ph type="title"/>
          </p:nvPr>
        </p:nvSpPr>
        <p:spPr/>
        <p:txBody>
          <a:bodyPr/>
          <a:lstStyle/>
          <a:p>
            <a:r>
              <a:rPr lang="en-US" dirty="0"/>
              <a:t>Why Develop the Accelerator? What Problem Are We Addressing?</a:t>
            </a:r>
          </a:p>
        </p:txBody>
      </p:sp>
      <p:sp>
        <p:nvSpPr>
          <p:cNvPr id="6" name="Content Placeholder 4">
            <a:extLst>
              <a:ext uri="{FF2B5EF4-FFF2-40B4-BE49-F238E27FC236}">
                <a16:creationId xmlns:a16="http://schemas.microsoft.com/office/drawing/2014/main" id="{002030E8-D99E-6F43-84CA-F85659E2789B}"/>
              </a:ext>
            </a:extLst>
          </p:cNvPr>
          <p:cNvSpPr txBox="1">
            <a:spLocks/>
          </p:cNvSpPr>
          <p:nvPr/>
        </p:nvSpPr>
        <p:spPr>
          <a:xfrm>
            <a:off x="566669" y="3238947"/>
            <a:ext cx="2002129" cy="1476522"/>
          </a:xfrm>
          <a:prstGeom prst="rect">
            <a:avLst/>
          </a:prstGeom>
        </p:spPr>
        <p:txBody>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0"/>
              <a:t>Communities planning resilience</a:t>
            </a:r>
          </a:p>
        </p:txBody>
      </p:sp>
      <p:sp>
        <p:nvSpPr>
          <p:cNvPr id="7" name="Content Placeholder 4">
            <a:extLst>
              <a:ext uri="{FF2B5EF4-FFF2-40B4-BE49-F238E27FC236}">
                <a16:creationId xmlns:a16="http://schemas.microsoft.com/office/drawing/2014/main" id="{A9F4BB9B-2336-32E3-B8CC-14790D564D3E}"/>
              </a:ext>
            </a:extLst>
          </p:cNvPr>
          <p:cNvSpPr txBox="1">
            <a:spLocks/>
          </p:cNvSpPr>
          <p:nvPr/>
        </p:nvSpPr>
        <p:spPr>
          <a:xfrm>
            <a:off x="9558628" y="3143697"/>
            <a:ext cx="1895188" cy="1282700"/>
          </a:xfrm>
          <a:prstGeom prst="rect">
            <a:avLst/>
          </a:prstGeom>
        </p:spPr>
        <p:txBody>
          <a:bodyPr numCol="1"/>
          <a:lstStyle>
            <a:lvl1pPr marL="0" marR="0" indent="0" algn="l" defTabSz="1219170" rtl="0" eaLnBrk="1" fontAlgn="auto" latinLnBrk="0" hangingPunct="0">
              <a:lnSpc>
                <a:spcPct val="150000"/>
              </a:lnSpc>
              <a:spcBef>
                <a:spcPts val="0"/>
              </a:spcBef>
              <a:spcAft>
                <a:spcPts val="0"/>
              </a:spcAft>
              <a:buClrTx/>
              <a:buSzTx/>
              <a:buFontTx/>
              <a:buNone/>
              <a:tabLst/>
              <a:defRPr lang="en-US" sz="1450" b="0" i="0" u="none" strike="noStrike" cap="none" spc="0" baseline="0" smtClean="0">
                <a:solidFill>
                  <a:srgbClr val="12BECF"/>
                </a:solidFill>
                <a:effectLst/>
                <a:uFillTx/>
                <a:latin typeface="Arial" panose="020B0604020202020204" pitchFamily="34" charset="0"/>
                <a:ea typeface="+mn-ea"/>
                <a:cs typeface="Arial" panose="020B0604020202020204" pitchFamily="34" charset="0"/>
                <a:sym typeface="Roboto"/>
              </a:defRPr>
            </a:lvl1pPr>
            <a:lvl2pPr marL="576263" marR="0" indent="-115888" algn="l" defTabSz="609608" rtl="0" eaLnBrk="1" latinLnBrk="0" hangingPunct="1">
              <a:lnSpc>
                <a:spcPct val="120000"/>
              </a:lnSpc>
              <a:spcBef>
                <a:spcPts val="0"/>
              </a:spcBef>
              <a:spcAft>
                <a:spcPts val="0"/>
              </a:spcAft>
              <a:buClrTx/>
              <a:buSzPct val="100000"/>
              <a:buFont typeface="System Font Regular"/>
              <a:buChar char="-"/>
              <a:tabLst/>
              <a:defRPr lang="en-US" sz="1400" b="0" i="0" u="none" strike="noStrike" kern="1200" cap="none" spc="0" baseline="0" dirty="0" smtClean="0">
                <a:solidFill>
                  <a:srgbClr val="393D41"/>
                </a:solidFill>
                <a:uFillTx/>
                <a:latin typeface="Arial" panose="020B0604020202020204" pitchFamily="34" charset="0"/>
                <a:ea typeface="+mn-ea"/>
                <a:cs typeface="Arial" panose="020B0604020202020204" pitchFamily="34" charset="0"/>
                <a:sym typeface="Roboto"/>
              </a:defRPr>
            </a:lvl2pPr>
            <a:lvl3pPr marL="1028700" marR="0" indent="-113507" algn="l" defTabSz="609608" rtl="0" eaLnBrk="1" latinLnBrk="0" hangingPunct="1">
              <a:lnSpc>
                <a:spcPct val="120000"/>
              </a:lnSpc>
              <a:spcBef>
                <a:spcPts val="0"/>
              </a:spcBef>
              <a:spcAft>
                <a:spcPts val="0"/>
              </a:spcAft>
              <a:buClrTx/>
              <a:buSzPct val="100000"/>
              <a:buFont typeface="Arial"/>
              <a:buChar char="•"/>
              <a:tabLst/>
              <a:defRPr lang="en-US" sz="1400" b="0" i="0" u="none" strike="noStrike" kern="1200" cap="none" spc="0" baseline="0" dirty="0" smtClean="0">
                <a:solidFill>
                  <a:srgbClr val="393D41"/>
                </a:solidFill>
                <a:uFillTx/>
                <a:latin typeface="Arial" panose="020B0604020202020204" pitchFamily="34" charset="0"/>
                <a:ea typeface="+mn-ea"/>
                <a:cs typeface="Arial" panose="020B0604020202020204" pitchFamily="34" charset="0"/>
                <a:sym typeface="Roboto"/>
              </a:defRPr>
            </a:lvl3pPr>
            <a:lvl4pPr marL="1489075" marR="0" indent="-114300" algn="l" defTabSz="609608" rtl="0" eaLnBrk="1" latinLnBrk="0" hangingPunct="1">
              <a:lnSpc>
                <a:spcPct val="120000"/>
              </a:lnSpc>
              <a:spcBef>
                <a:spcPts val="0"/>
              </a:spcBef>
              <a:spcAft>
                <a:spcPts val="0"/>
              </a:spcAft>
              <a:buClrTx/>
              <a:buSzPct val="100000"/>
              <a:buFont typeface="System Font Regular"/>
              <a:buChar char="-"/>
              <a:tabLst/>
              <a:defRPr lang="en-US" sz="1400" b="0" i="0" u="none" strike="noStrike" kern="1200" cap="none" spc="0" baseline="0" dirty="0" smtClean="0">
                <a:solidFill>
                  <a:srgbClr val="393D41"/>
                </a:solidFill>
                <a:uFillTx/>
                <a:latin typeface="Arial" panose="020B0604020202020204" pitchFamily="34" charset="0"/>
                <a:ea typeface="+mn-ea"/>
                <a:cs typeface="Arial" panose="020B0604020202020204" pitchFamily="34" charset="0"/>
                <a:sym typeface="Roboto"/>
              </a:defRPr>
            </a:lvl4pPr>
            <a:lvl5pPr marL="1949450" marR="0" indent="-117475" algn="l" defTabSz="609608" rtl="0" eaLnBrk="1" latinLnBrk="0" hangingPunct="1">
              <a:lnSpc>
                <a:spcPct val="120000"/>
              </a:lnSpc>
              <a:spcBef>
                <a:spcPts val="0"/>
              </a:spcBef>
              <a:spcAft>
                <a:spcPts val="0"/>
              </a:spcAft>
              <a:buClrTx/>
              <a:buSzPct val="100000"/>
              <a:buFont typeface="Arial" panose="020B0604020202020204" pitchFamily="34" charset="0"/>
              <a:buChar char="•"/>
              <a:tabLst/>
              <a:defRPr lang="en-US" sz="1400" b="0" i="0" u="none" strike="noStrike" kern="1200" cap="none" spc="0" baseline="0" dirty="0">
                <a:solidFill>
                  <a:srgbClr val="393D41"/>
                </a:solidFill>
                <a:uFillTx/>
                <a:latin typeface="Arial" panose="020B0604020202020204" pitchFamily="34" charset="0"/>
                <a:ea typeface="+mn-ea"/>
                <a:cs typeface="Arial" panose="020B0604020202020204" pitchFamily="34" charset="0"/>
                <a:sym typeface="Roboto"/>
              </a:defRPr>
            </a:lvl5pPr>
            <a:lvl6pPr marL="1136650" marR="0" indent="-184150" algn="l" defTabSz="1219170" rtl="0" latinLnBrk="0">
              <a:lnSpc>
                <a:spcPct val="150000"/>
              </a:lnSpc>
              <a:spcBef>
                <a:spcPts val="0"/>
              </a:spcBef>
              <a:spcAft>
                <a:spcPts val="0"/>
              </a:spcAft>
              <a:buClrTx/>
              <a:buSzPct val="123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6pPr>
            <a:lvl7pPr marL="1327150" marR="0" indent="-184150" algn="l" defTabSz="1219170" rtl="0" latinLnBrk="0">
              <a:lnSpc>
                <a:spcPct val="150000"/>
              </a:lnSpc>
              <a:spcBef>
                <a:spcPts val="0"/>
              </a:spcBef>
              <a:spcAft>
                <a:spcPts val="0"/>
              </a:spcAft>
              <a:buClrTx/>
              <a:buSzPct val="100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7pPr>
            <a:lvl8pPr marL="1517650" marR="0" indent="-184150" algn="l" defTabSz="1219170" rtl="0" latinLnBrk="0">
              <a:lnSpc>
                <a:spcPct val="150000"/>
              </a:lnSpc>
              <a:spcBef>
                <a:spcPts val="0"/>
              </a:spcBef>
              <a:spcAft>
                <a:spcPts val="0"/>
              </a:spcAft>
              <a:buClrTx/>
              <a:buSzPct val="123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8pPr>
            <a:lvl9pPr marL="1708150" marR="0" indent="-184150" algn="l" defTabSz="1219170" rtl="0" latinLnBrk="0">
              <a:lnSpc>
                <a:spcPct val="150000"/>
              </a:lnSpc>
              <a:spcBef>
                <a:spcPts val="0"/>
              </a:spcBef>
              <a:spcAft>
                <a:spcPts val="0"/>
              </a:spcAft>
              <a:buClrTx/>
              <a:buSzPct val="123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9pPr>
          </a:lstStyle>
          <a:p>
            <a:pPr defTabSz="457200" hangingPunct="1">
              <a:lnSpc>
                <a:spcPts val="2600"/>
              </a:lnSpc>
              <a:spcBef>
                <a:spcPts val="1000"/>
              </a:spcBef>
              <a:buClr>
                <a:schemeClr val="accent3">
                  <a:lumMod val="75000"/>
                </a:schemeClr>
              </a:buClr>
            </a:pPr>
            <a:r>
              <a:rPr lang="en-US" sz="2400" kern="1200">
                <a:solidFill>
                  <a:schemeClr val="tx1"/>
                </a:solidFill>
                <a:latin typeface="+mn-lt"/>
                <a:cs typeface="+mn-cs"/>
              </a:rPr>
              <a:t>Communities “doing” resilience</a:t>
            </a:r>
          </a:p>
        </p:txBody>
      </p:sp>
      <p:sp>
        <p:nvSpPr>
          <p:cNvPr id="8" name="Arrow: Right 7">
            <a:extLst>
              <a:ext uri="{FF2B5EF4-FFF2-40B4-BE49-F238E27FC236}">
                <a16:creationId xmlns:a16="http://schemas.microsoft.com/office/drawing/2014/main" id="{543AEC64-55BA-02CF-D962-1122613136E3}"/>
              </a:ext>
            </a:extLst>
          </p:cNvPr>
          <p:cNvSpPr/>
          <p:nvPr/>
        </p:nvSpPr>
        <p:spPr>
          <a:xfrm>
            <a:off x="2523337" y="3238947"/>
            <a:ext cx="6900063" cy="1092200"/>
          </a:xfrm>
          <a:prstGeom prst="rightArrow">
            <a:avLst/>
          </a:prstGeom>
          <a:solidFill>
            <a:schemeClr val="accent1"/>
          </a:solidFill>
          <a:ln w="3175" cap="flat">
            <a:solidFill>
              <a:schemeClr val="bg1">
                <a:lumMod val="8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a:ln>
                <a:noFill/>
              </a:ln>
              <a:solidFill>
                <a:schemeClr val="accent2">
                  <a:hueOff val="-11089724"/>
                  <a:satOff val="-82211"/>
                  <a:lumOff val="47211"/>
                </a:schemeClr>
              </a:solidFill>
              <a:effectLst/>
              <a:uFillTx/>
              <a:latin typeface="+mn-lt"/>
              <a:ea typeface="+mn-ea"/>
              <a:cs typeface="+mn-cs"/>
              <a:sym typeface="Roboto"/>
            </a:endParaRPr>
          </a:p>
        </p:txBody>
      </p:sp>
      <p:sp>
        <p:nvSpPr>
          <p:cNvPr id="9" name="Content Placeholder 4">
            <a:extLst>
              <a:ext uri="{FF2B5EF4-FFF2-40B4-BE49-F238E27FC236}">
                <a16:creationId xmlns:a16="http://schemas.microsoft.com/office/drawing/2014/main" id="{1F21D271-0B98-2F27-19FB-BDC70682F065}"/>
              </a:ext>
            </a:extLst>
          </p:cNvPr>
          <p:cNvSpPr txBox="1">
            <a:spLocks/>
          </p:cNvSpPr>
          <p:nvPr/>
        </p:nvSpPr>
        <p:spPr>
          <a:xfrm>
            <a:off x="7499501" y="1758760"/>
            <a:ext cx="2507384" cy="940077"/>
          </a:xfrm>
          <a:prstGeom prst="rect">
            <a:avLst/>
          </a:prstGeom>
        </p:spPr>
        <p:txBody>
          <a:bodyPr numCol="1"/>
          <a:lstStyle>
            <a:lvl1pPr marL="0" marR="0" indent="0" algn="l" defTabSz="1219170" rtl="0" eaLnBrk="1" fontAlgn="auto" latinLnBrk="0" hangingPunct="0">
              <a:lnSpc>
                <a:spcPct val="150000"/>
              </a:lnSpc>
              <a:spcBef>
                <a:spcPts val="0"/>
              </a:spcBef>
              <a:spcAft>
                <a:spcPts val="0"/>
              </a:spcAft>
              <a:buClrTx/>
              <a:buSzTx/>
              <a:buFontTx/>
              <a:buNone/>
              <a:tabLst/>
              <a:defRPr lang="en-US" sz="1450" b="0" i="0" u="none" strike="noStrike" cap="none" spc="0" baseline="0" smtClean="0">
                <a:solidFill>
                  <a:srgbClr val="12BECF"/>
                </a:solidFill>
                <a:effectLst/>
                <a:uFillTx/>
                <a:latin typeface="Arial" panose="020B0604020202020204" pitchFamily="34" charset="0"/>
                <a:ea typeface="+mn-ea"/>
                <a:cs typeface="Arial" panose="020B0604020202020204" pitchFamily="34" charset="0"/>
                <a:sym typeface="Roboto"/>
              </a:defRPr>
            </a:lvl1pPr>
            <a:lvl2pPr marL="576263" marR="0" indent="-115888" algn="l" defTabSz="609608" rtl="0" eaLnBrk="1" latinLnBrk="0" hangingPunct="1">
              <a:lnSpc>
                <a:spcPct val="120000"/>
              </a:lnSpc>
              <a:spcBef>
                <a:spcPts val="0"/>
              </a:spcBef>
              <a:spcAft>
                <a:spcPts val="0"/>
              </a:spcAft>
              <a:buClrTx/>
              <a:buSzPct val="100000"/>
              <a:buFont typeface="System Font Regular"/>
              <a:buChar char="-"/>
              <a:tabLst/>
              <a:defRPr lang="en-US" sz="1400" b="0" i="0" u="none" strike="noStrike" kern="1200" cap="none" spc="0" baseline="0" dirty="0" smtClean="0">
                <a:solidFill>
                  <a:srgbClr val="393D41"/>
                </a:solidFill>
                <a:uFillTx/>
                <a:latin typeface="Arial" panose="020B0604020202020204" pitchFamily="34" charset="0"/>
                <a:ea typeface="+mn-ea"/>
                <a:cs typeface="Arial" panose="020B0604020202020204" pitchFamily="34" charset="0"/>
                <a:sym typeface="Roboto"/>
              </a:defRPr>
            </a:lvl2pPr>
            <a:lvl3pPr marL="1028700" marR="0" indent="-113507" algn="l" defTabSz="609608" rtl="0" eaLnBrk="1" latinLnBrk="0" hangingPunct="1">
              <a:lnSpc>
                <a:spcPct val="120000"/>
              </a:lnSpc>
              <a:spcBef>
                <a:spcPts val="0"/>
              </a:spcBef>
              <a:spcAft>
                <a:spcPts val="0"/>
              </a:spcAft>
              <a:buClrTx/>
              <a:buSzPct val="100000"/>
              <a:buFont typeface="Arial"/>
              <a:buChar char="•"/>
              <a:tabLst/>
              <a:defRPr lang="en-US" sz="1400" b="0" i="0" u="none" strike="noStrike" kern="1200" cap="none" spc="0" baseline="0" dirty="0" smtClean="0">
                <a:solidFill>
                  <a:srgbClr val="393D41"/>
                </a:solidFill>
                <a:uFillTx/>
                <a:latin typeface="Arial" panose="020B0604020202020204" pitchFamily="34" charset="0"/>
                <a:ea typeface="+mn-ea"/>
                <a:cs typeface="Arial" panose="020B0604020202020204" pitchFamily="34" charset="0"/>
                <a:sym typeface="Roboto"/>
              </a:defRPr>
            </a:lvl3pPr>
            <a:lvl4pPr marL="1489075" marR="0" indent="-114300" algn="l" defTabSz="609608" rtl="0" eaLnBrk="1" latinLnBrk="0" hangingPunct="1">
              <a:lnSpc>
                <a:spcPct val="120000"/>
              </a:lnSpc>
              <a:spcBef>
                <a:spcPts val="0"/>
              </a:spcBef>
              <a:spcAft>
                <a:spcPts val="0"/>
              </a:spcAft>
              <a:buClrTx/>
              <a:buSzPct val="100000"/>
              <a:buFont typeface="System Font Regular"/>
              <a:buChar char="-"/>
              <a:tabLst/>
              <a:defRPr lang="en-US" sz="1400" b="0" i="0" u="none" strike="noStrike" kern="1200" cap="none" spc="0" baseline="0" dirty="0" smtClean="0">
                <a:solidFill>
                  <a:srgbClr val="393D41"/>
                </a:solidFill>
                <a:uFillTx/>
                <a:latin typeface="Arial" panose="020B0604020202020204" pitchFamily="34" charset="0"/>
                <a:ea typeface="+mn-ea"/>
                <a:cs typeface="Arial" panose="020B0604020202020204" pitchFamily="34" charset="0"/>
                <a:sym typeface="Roboto"/>
              </a:defRPr>
            </a:lvl4pPr>
            <a:lvl5pPr marL="1949450" marR="0" indent="-117475" algn="l" defTabSz="609608" rtl="0" eaLnBrk="1" latinLnBrk="0" hangingPunct="1">
              <a:lnSpc>
                <a:spcPct val="120000"/>
              </a:lnSpc>
              <a:spcBef>
                <a:spcPts val="0"/>
              </a:spcBef>
              <a:spcAft>
                <a:spcPts val="0"/>
              </a:spcAft>
              <a:buClrTx/>
              <a:buSzPct val="100000"/>
              <a:buFont typeface="Arial" panose="020B0604020202020204" pitchFamily="34" charset="0"/>
              <a:buChar char="•"/>
              <a:tabLst/>
              <a:defRPr lang="en-US" sz="1400" b="0" i="0" u="none" strike="noStrike" kern="1200" cap="none" spc="0" baseline="0" dirty="0">
                <a:solidFill>
                  <a:srgbClr val="393D41"/>
                </a:solidFill>
                <a:uFillTx/>
                <a:latin typeface="Arial" panose="020B0604020202020204" pitchFamily="34" charset="0"/>
                <a:ea typeface="+mn-ea"/>
                <a:cs typeface="Arial" panose="020B0604020202020204" pitchFamily="34" charset="0"/>
                <a:sym typeface="Roboto"/>
              </a:defRPr>
            </a:lvl5pPr>
            <a:lvl6pPr marL="1136650" marR="0" indent="-184150" algn="l" defTabSz="1219170" rtl="0" latinLnBrk="0">
              <a:lnSpc>
                <a:spcPct val="150000"/>
              </a:lnSpc>
              <a:spcBef>
                <a:spcPts val="0"/>
              </a:spcBef>
              <a:spcAft>
                <a:spcPts val="0"/>
              </a:spcAft>
              <a:buClrTx/>
              <a:buSzPct val="123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6pPr>
            <a:lvl7pPr marL="1327150" marR="0" indent="-184150" algn="l" defTabSz="1219170" rtl="0" latinLnBrk="0">
              <a:lnSpc>
                <a:spcPct val="150000"/>
              </a:lnSpc>
              <a:spcBef>
                <a:spcPts val="0"/>
              </a:spcBef>
              <a:spcAft>
                <a:spcPts val="0"/>
              </a:spcAft>
              <a:buClrTx/>
              <a:buSzPct val="100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7pPr>
            <a:lvl8pPr marL="1517650" marR="0" indent="-184150" algn="l" defTabSz="1219170" rtl="0" latinLnBrk="0">
              <a:lnSpc>
                <a:spcPct val="150000"/>
              </a:lnSpc>
              <a:spcBef>
                <a:spcPts val="0"/>
              </a:spcBef>
              <a:spcAft>
                <a:spcPts val="0"/>
              </a:spcAft>
              <a:buClrTx/>
              <a:buSzPct val="123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8pPr>
            <a:lvl9pPr marL="1708150" marR="0" indent="-184150" algn="l" defTabSz="1219170" rtl="0" latinLnBrk="0">
              <a:lnSpc>
                <a:spcPct val="150000"/>
              </a:lnSpc>
              <a:spcBef>
                <a:spcPts val="0"/>
              </a:spcBef>
              <a:spcAft>
                <a:spcPts val="0"/>
              </a:spcAft>
              <a:buClrTx/>
              <a:buSzPct val="123000"/>
              <a:buFontTx/>
              <a:buChar char="•"/>
              <a:tabLst/>
              <a:defRPr sz="1450" b="1" i="0" u="none" strike="noStrike" cap="none" spc="0" baseline="0">
                <a:solidFill>
                  <a:schemeClr val="accent4">
                    <a:hueOff val="-2938579"/>
                    <a:satOff val="-100000"/>
                    <a:lumOff val="-38614"/>
                  </a:schemeClr>
                </a:solidFill>
                <a:uFillTx/>
                <a:latin typeface="+mn-lt"/>
                <a:ea typeface="+mn-ea"/>
                <a:cs typeface="+mn-cs"/>
                <a:sym typeface="Roboto"/>
              </a:defRPr>
            </a:lvl9pPr>
          </a:lstStyle>
          <a:p>
            <a:pPr>
              <a:lnSpc>
                <a:spcPct val="100000"/>
              </a:lnSpc>
            </a:pPr>
            <a:r>
              <a:rPr lang="en-US" sz="2400" kern="1200">
                <a:solidFill>
                  <a:srgbClr val="C00000"/>
                </a:solidFill>
                <a:latin typeface="+mn-lt"/>
                <a:cs typeface="+mn-cs"/>
              </a:rPr>
              <a:t>Communities get stuck here</a:t>
            </a:r>
          </a:p>
        </p:txBody>
      </p:sp>
      <p:cxnSp>
        <p:nvCxnSpPr>
          <p:cNvPr id="10" name="Connector: Curved 9">
            <a:extLst>
              <a:ext uri="{FF2B5EF4-FFF2-40B4-BE49-F238E27FC236}">
                <a16:creationId xmlns:a16="http://schemas.microsoft.com/office/drawing/2014/main" id="{3BD25D6C-180E-5A4E-0F38-E3F24BE502CC}"/>
              </a:ext>
            </a:extLst>
          </p:cNvPr>
          <p:cNvCxnSpPr>
            <a:cxnSpLocks/>
            <a:stCxn id="9" idx="1"/>
          </p:cNvCxnSpPr>
          <p:nvPr/>
        </p:nvCxnSpPr>
        <p:spPr>
          <a:xfrm rot="10800000" flipV="1">
            <a:off x="6438905" y="2228799"/>
            <a:ext cx="1060597" cy="1203970"/>
          </a:xfrm>
          <a:prstGeom prst="curvedConnector2">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D5DA7646-4FFF-2687-C723-D82FA62ED847}"/>
              </a:ext>
            </a:extLst>
          </p:cNvPr>
          <p:cNvSpPr>
            <a:spLocks noGrp="1"/>
          </p:cNvSpPr>
          <p:nvPr>
            <p:ph type="sldNum" sz="quarter" idx="12"/>
          </p:nvPr>
        </p:nvSpPr>
        <p:spPr/>
        <p:txBody>
          <a:bodyPr/>
          <a:lstStyle/>
          <a:p>
            <a:fld id="{8FCC257D-A786-9244-9E17-CE618C8B9275}" type="slidenum">
              <a:rPr lang="en-US" smtClean="0"/>
              <a:pPr/>
              <a:t>2</a:t>
            </a:fld>
            <a:endParaRPr lang="en-US"/>
          </a:p>
        </p:txBody>
      </p:sp>
    </p:spTree>
    <p:extLst>
      <p:ext uri="{BB962C8B-B14F-4D97-AF65-F5344CB8AC3E}">
        <p14:creationId xmlns:p14="http://schemas.microsoft.com/office/powerpoint/2010/main" val="153588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7BA2-2506-6CC8-EE79-02F2DFDA8F1B}"/>
              </a:ext>
            </a:extLst>
          </p:cNvPr>
          <p:cNvSpPr>
            <a:spLocks noGrp="1"/>
          </p:cNvSpPr>
          <p:nvPr>
            <p:ph type="title"/>
          </p:nvPr>
        </p:nvSpPr>
        <p:spPr/>
        <p:txBody>
          <a:bodyPr/>
          <a:lstStyle/>
          <a:p>
            <a:r>
              <a:rPr lang="en-US"/>
              <a:t>What is the Accelerator?</a:t>
            </a:r>
          </a:p>
        </p:txBody>
      </p:sp>
      <p:graphicFrame>
        <p:nvGraphicFramePr>
          <p:cNvPr id="6" name="Content Placeholder 4">
            <a:extLst>
              <a:ext uri="{FF2B5EF4-FFF2-40B4-BE49-F238E27FC236}">
                <a16:creationId xmlns:a16="http://schemas.microsoft.com/office/drawing/2014/main" id="{0A75FA6A-91BF-28D0-8733-B85EC5C83ED7}"/>
              </a:ext>
            </a:extLst>
          </p:cNvPr>
          <p:cNvGraphicFramePr>
            <a:graphicFrameLocks/>
          </p:cNvGraphicFramePr>
          <p:nvPr>
            <p:extLst>
              <p:ext uri="{D42A27DB-BD31-4B8C-83A1-F6EECF244321}">
                <p14:modId xmlns:p14="http://schemas.microsoft.com/office/powerpoint/2010/main" val="4123368245"/>
              </p:ext>
            </p:extLst>
          </p:nvPr>
        </p:nvGraphicFramePr>
        <p:xfrm>
          <a:off x="738189" y="1346200"/>
          <a:ext cx="10715627" cy="421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221EB0F-E99B-688B-B145-651166C386C7}"/>
              </a:ext>
            </a:extLst>
          </p:cNvPr>
          <p:cNvSpPr>
            <a:spLocks noGrp="1"/>
          </p:cNvSpPr>
          <p:nvPr>
            <p:ph type="sldNum" sz="quarter" idx="12"/>
          </p:nvPr>
        </p:nvSpPr>
        <p:spPr/>
        <p:txBody>
          <a:bodyPr/>
          <a:lstStyle/>
          <a:p>
            <a:fld id="{8FCC257D-A786-9244-9E17-CE618C8B9275}" type="slidenum">
              <a:rPr lang="en-US" smtClean="0"/>
              <a:pPr/>
              <a:t>3</a:t>
            </a:fld>
            <a:endParaRPr lang="en-US"/>
          </a:p>
        </p:txBody>
      </p:sp>
    </p:spTree>
    <p:extLst>
      <p:ext uri="{BB962C8B-B14F-4D97-AF65-F5344CB8AC3E}">
        <p14:creationId xmlns:p14="http://schemas.microsoft.com/office/powerpoint/2010/main" val="88482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AD1853-7323-F3AE-31C8-18E07008CF88}"/>
              </a:ext>
            </a:extLst>
          </p:cNvPr>
          <p:cNvSpPr/>
          <p:nvPr/>
        </p:nvSpPr>
        <p:spPr>
          <a:xfrm>
            <a:off x="487680" y="5707380"/>
            <a:ext cx="2468880" cy="9906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641368-4C96-B430-29DC-5F76FCDB3D59}"/>
              </a:ext>
            </a:extLst>
          </p:cNvPr>
          <p:cNvSpPr>
            <a:spLocks noGrp="1"/>
          </p:cNvSpPr>
          <p:nvPr>
            <p:ph idx="1"/>
          </p:nvPr>
        </p:nvSpPr>
        <p:spPr>
          <a:xfrm>
            <a:off x="6607876" y="1367099"/>
            <a:ext cx="4845940" cy="4835581"/>
          </a:xfrm>
        </p:spPr>
        <p:txBody>
          <a:bodyPr vert="horz" lIns="91440" tIns="45720" rIns="91440" bIns="45720" rtlCol="0" anchor="t">
            <a:normAutofit lnSpcReduction="10000"/>
          </a:bodyPr>
          <a:lstStyle/>
          <a:p>
            <a:pPr indent="-347345"/>
            <a:r>
              <a:rPr lang="en-US" sz="2000" dirty="0">
                <a:solidFill>
                  <a:schemeClr val="tx1"/>
                </a:solidFill>
                <a:effectLst/>
              </a:rPr>
              <a:t>FEMA Region 2 &amp; contract support</a:t>
            </a:r>
            <a:endParaRPr lang="en-US" sz="2400" dirty="0"/>
          </a:p>
          <a:p>
            <a:pPr indent="-347345"/>
            <a:r>
              <a:rPr lang="en-US" sz="2000" dirty="0">
                <a:solidFill>
                  <a:schemeClr val="tx1"/>
                </a:solidFill>
                <a:effectLst/>
              </a:rPr>
              <a:t>New Jersey State Agencies</a:t>
            </a:r>
          </a:p>
          <a:p>
            <a:pPr lvl="1"/>
            <a:r>
              <a:rPr lang="en-US" sz="1800" dirty="0"/>
              <a:t>Dept. of Environmental Protection</a:t>
            </a:r>
          </a:p>
          <a:p>
            <a:pPr lvl="1"/>
            <a:r>
              <a:rPr lang="en-US" sz="1800" dirty="0"/>
              <a:t>Office of Planning Advocacy</a:t>
            </a:r>
          </a:p>
          <a:p>
            <a:pPr lvl="1"/>
            <a:r>
              <a:rPr lang="en-US" sz="1800" dirty="0"/>
              <a:t>Office of Emergency Management </a:t>
            </a:r>
          </a:p>
          <a:p>
            <a:pPr lvl="1"/>
            <a:r>
              <a:rPr lang="en-US" sz="1800" dirty="0"/>
              <a:t>Dept. of Community Affairs </a:t>
            </a:r>
          </a:p>
          <a:p>
            <a:pPr indent="-347345"/>
            <a:r>
              <a:rPr lang="en-US" sz="2000" dirty="0">
                <a:effectLst/>
              </a:rPr>
              <a:t>Other partners</a:t>
            </a:r>
          </a:p>
          <a:p>
            <a:pPr lvl="1"/>
            <a:r>
              <a:rPr lang="en-US" sz="1800" dirty="0">
                <a:solidFill>
                  <a:schemeClr val="tx1"/>
                </a:solidFill>
              </a:rPr>
              <a:t>Rutgers</a:t>
            </a:r>
          </a:p>
          <a:p>
            <a:pPr lvl="1"/>
            <a:r>
              <a:rPr lang="en-US" sz="1800" dirty="0">
                <a:effectLst/>
              </a:rPr>
              <a:t>NJ Future</a:t>
            </a:r>
          </a:p>
          <a:p>
            <a:pPr lvl="1"/>
            <a:r>
              <a:rPr lang="en-US" sz="1800" dirty="0">
                <a:solidFill>
                  <a:schemeClr val="tx1"/>
                </a:solidFill>
                <a:effectLst/>
              </a:rPr>
              <a:t>Experts from Wharton School of Risk Management, NJ Infrastructure Bank, state climatology office, other federal agencies, etc.</a:t>
            </a:r>
          </a:p>
          <a:p>
            <a:pPr indent="-347345"/>
            <a:endParaRPr lang="en-US" sz="1600" dirty="0">
              <a:solidFill>
                <a:srgbClr val="0FBECF"/>
              </a:solidFill>
              <a:effectLst/>
              <a:latin typeface="+mj-lt"/>
            </a:endParaRPr>
          </a:p>
          <a:p>
            <a:pPr indent="-347345"/>
            <a:endParaRPr lang="en-US" dirty="0"/>
          </a:p>
        </p:txBody>
      </p:sp>
      <p:sp>
        <p:nvSpPr>
          <p:cNvPr id="2" name="Title 1">
            <a:extLst>
              <a:ext uri="{FF2B5EF4-FFF2-40B4-BE49-F238E27FC236}">
                <a16:creationId xmlns:a16="http://schemas.microsoft.com/office/drawing/2014/main" id="{27D47BA2-2506-6CC8-EE79-02F2DFDA8F1B}"/>
              </a:ext>
            </a:extLst>
          </p:cNvPr>
          <p:cNvSpPr>
            <a:spLocks noGrp="1"/>
          </p:cNvSpPr>
          <p:nvPr>
            <p:ph type="title"/>
          </p:nvPr>
        </p:nvSpPr>
        <p:spPr>
          <a:xfrm>
            <a:off x="6607876" y="452440"/>
            <a:ext cx="4845940" cy="743347"/>
          </a:xfrm>
        </p:spPr>
        <p:txBody>
          <a:bodyPr/>
          <a:lstStyle/>
          <a:p>
            <a:r>
              <a:rPr lang="en-US" dirty="0"/>
              <a:t>Who is leading?</a:t>
            </a:r>
          </a:p>
        </p:txBody>
      </p:sp>
      <p:pic>
        <p:nvPicPr>
          <p:cNvPr id="6" name="Picture 5" descr="A picture containing text, road, outdoor, sky&#10;&#10;Description automatically generated">
            <a:extLst>
              <a:ext uri="{FF2B5EF4-FFF2-40B4-BE49-F238E27FC236}">
                <a16:creationId xmlns:a16="http://schemas.microsoft.com/office/drawing/2014/main" id="{EDC826ED-CAEB-6ABA-B01F-6C5F370827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7" r="-1" b="16315"/>
          <a:stretch/>
        </p:blipFill>
        <p:spPr>
          <a:xfrm>
            <a:off x="-2" y="0"/>
            <a:ext cx="5427012" cy="3429000"/>
          </a:xfrm>
          <a:prstGeom prst="rect">
            <a:avLst/>
          </a:prstGeom>
        </p:spPr>
      </p:pic>
      <p:pic>
        <p:nvPicPr>
          <p:cNvPr id="8" name="Picture 7" descr="A picture containing tree, grass, outdoor, river&#10;&#10;Description automatically generated">
            <a:extLst>
              <a:ext uri="{FF2B5EF4-FFF2-40B4-BE49-F238E27FC236}">
                <a16:creationId xmlns:a16="http://schemas.microsoft.com/office/drawing/2014/main" id="{8F0450F2-F183-DE14-F330-C06B9F5D9F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 t="9840" r="1760" b="7410"/>
          <a:stretch/>
        </p:blipFill>
        <p:spPr>
          <a:xfrm>
            <a:off x="-3" y="3429000"/>
            <a:ext cx="5427013" cy="3429000"/>
          </a:xfrm>
          <a:prstGeom prst="rect">
            <a:avLst/>
          </a:prstGeom>
        </p:spPr>
      </p:pic>
      <p:sp>
        <p:nvSpPr>
          <p:cNvPr id="9" name="TextBox 8">
            <a:extLst>
              <a:ext uri="{FF2B5EF4-FFF2-40B4-BE49-F238E27FC236}">
                <a16:creationId xmlns:a16="http://schemas.microsoft.com/office/drawing/2014/main" id="{2C6E890F-CD60-09BF-9124-3982FEFB58DC}"/>
              </a:ext>
            </a:extLst>
          </p:cNvPr>
          <p:cNvSpPr txBox="1"/>
          <p:nvPr/>
        </p:nvSpPr>
        <p:spPr>
          <a:xfrm>
            <a:off x="4222412" y="866668"/>
            <a:ext cx="1952939" cy="457843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rtlCol="0" anchor="t">
            <a:spAutoFit/>
          </a:bodyPr>
          <a:lstStyle/>
          <a:p>
            <a:pPr marL="0" indent="0" algn="l">
              <a:lnSpc>
                <a:spcPct val="125000"/>
              </a:lnSpc>
              <a:buFontTx/>
              <a:buNone/>
              <a:tabLst/>
            </a:pPr>
            <a:r>
              <a:rPr lang="en-US" sz="1400" b="0">
                <a:solidFill>
                  <a:schemeClr val="bg1"/>
                </a:solidFill>
                <a:latin typeface="Arial" panose="020B0604020202020204" pitchFamily="34" charset="0"/>
                <a:cs typeface="Arial" panose="020B0604020202020204" pitchFamily="34" charset="0"/>
              </a:rPr>
              <a:t>The Rahway River in Millburn, NJ is channelized behind Goldberg’s Deli (top). During Hurricane Ida, the channel flooded right through deli, across the street, and into the park (below). </a:t>
            </a:r>
          </a:p>
          <a:p>
            <a:pPr marL="0" indent="0" algn="l">
              <a:lnSpc>
                <a:spcPct val="125000"/>
              </a:lnSpc>
              <a:buFontTx/>
              <a:buNone/>
              <a:tabLst/>
            </a:pPr>
            <a:endParaRPr lang="en-US" sz="800" b="0">
              <a:solidFill>
                <a:schemeClr val="bg1"/>
              </a:solidFill>
              <a:latin typeface="Arial" panose="020B0604020202020204" pitchFamily="34" charset="0"/>
              <a:cs typeface="Arial" panose="020B0604020202020204" pitchFamily="34" charset="0"/>
            </a:endParaRPr>
          </a:p>
          <a:p>
            <a:pPr>
              <a:lnSpc>
                <a:spcPct val="125000"/>
              </a:lnSpc>
            </a:pPr>
            <a:r>
              <a:rPr lang="en-US" sz="1400" b="0">
                <a:solidFill>
                  <a:schemeClr val="bg1"/>
                </a:solidFill>
                <a:latin typeface="Arial"/>
                <a:cs typeface="Arial"/>
              </a:rPr>
              <a:t>Millburn joined the Resilience Accelerator to build on their recovery efforts </a:t>
            </a:r>
            <a:br>
              <a:rPr lang="en-US" sz="1400" b="0">
                <a:solidFill>
                  <a:schemeClr val="bg1"/>
                </a:solidFill>
                <a:latin typeface="Arial"/>
                <a:cs typeface="Arial"/>
              </a:rPr>
            </a:br>
            <a:r>
              <a:rPr lang="en-US" sz="1400" b="0">
                <a:solidFill>
                  <a:schemeClr val="bg1"/>
                </a:solidFill>
                <a:latin typeface="Arial"/>
                <a:cs typeface="Arial"/>
              </a:rPr>
              <a:t>to reduce their risks of it happening again. </a:t>
            </a:r>
            <a:endParaRPr lang="en-US" sz="1400" b="0">
              <a:solidFill>
                <a:schemeClr val="bg1"/>
              </a:solidFill>
              <a:latin typeface="Arial" panose="020B0604020202020204" pitchFamily="34" charset="0"/>
              <a:cs typeface="Arial" panose="020B0604020202020204" pitchFamily="34" charset="0"/>
            </a:endParaRPr>
          </a:p>
          <a:p>
            <a:pPr marL="0" indent="0" algn="l">
              <a:lnSpc>
                <a:spcPct val="125000"/>
              </a:lnSpc>
              <a:buFontTx/>
              <a:buNone/>
              <a:tabLst/>
            </a:pPr>
            <a:endParaRPr lang="en-US" sz="800" b="0">
              <a:solidFill>
                <a:schemeClr val="bg1"/>
              </a:solidFill>
              <a:latin typeface="Arial" panose="020B0604020202020204" pitchFamily="34" charset="0"/>
              <a:cs typeface="Arial" panose="020B0604020202020204" pitchFamily="34" charset="0"/>
            </a:endParaRPr>
          </a:p>
          <a:p>
            <a:pPr marL="0" indent="0" algn="l">
              <a:lnSpc>
                <a:spcPct val="125000"/>
              </a:lnSpc>
              <a:buFontTx/>
              <a:buNone/>
              <a:tabLst/>
            </a:pPr>
            <a:r>
              <a:rPr lang="en-US" sz="800" b="0">
                <a:solidFill>
                  <a:schemeClr val="bg1"/>
                </a:solidFill>
                <a:latin typeface="Arial" panose="020B0604020202020204" pitchFamily="34" charset="0"/>
                <a:cs typeface="Arial" panose="020B0604020202020204" pitchFamily="34" charset="0"/>
              </a:rPr>
              <a:t>Photos by Gabriella Spitzer</a:t>
            </a:r>
          </a:p>
        </p:txBody>
      </p:sp>
      <p:sp>
        <p:nvSpPr>
          <p:cNvPr id="5" name="Slide Number Placeholder 4">
            <a:extLst>
              <a:ext uri="{FF2B5EF4-FFF2-40B4-BE49-F238E27FC236}">
                <a16:creationId xmlns:a16="http://schemas.microsoft.com/office/drawing/2014/main" id="{6960245C-E921-9F77-C307-271A9911E9FD}"/>
              </a:ext>
            </a:extLst>
          </p:cNvPr>
          <p:cNvSpPr>
            <a:spLocks noGrp="1"/>
          </p:cNvSpPr>
          <p:nvPr>
            <p:ph type="sldNum" sz="quarter" idx="12"/>
          </p:nvPr>
        </p:nvSpPr>
        <p:spPr/>
        <p:txBody>
          <a:bodyPr/>
          <a:lstStyle/>
          <a:p>
            <a:fld id="{8FCC257D-A786-9244-9E17-CE618C8B9275}" type="slidenum">
              <a:rPr lang="en-US" smtClean="0"/>
              <a:pPr/>
              <a:t>4</a:t>
            </a:fld>
            <a:endParaRPr lang="en-US"/>
          </a:p>
        </p:txBody>
      </p:sp>
    </p:spTree>
    <p:extLst>
      <p:ext uri="{BB962C8B-B14F-4D97-AF65-F5344CB8AC3E}">
        <p14:creationId xmlns:p14="http://schemas.microsoft.com/office/powerpoint/2010/main" val="411858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AD1853-7323-F3AE-31C8-18E07008CF88}"/>
              </a:ext>
            </a:extLst>
          </p:cNvPr>
          <p:cNvSpPr/>
          <p:nvPr/>
        </p:nvSpPr>
        <p:spPr>
          <a:xfrm>
            <a:off x="487680" y="5707380"/>
            <a:ext cx="2468880" cy="9906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960245C-E921-9F77-C307-271A9911E9FD}"/>
              </a:ext>
            </a:extLst>
          </p:cNvPr>
          <p:cNvSpPr>
            <a:spLocks noGrp="1"/>
          </p:cNvSpPr>
          <p:nvPr>
            <p:ph type="sldNum" sz="quarter" idx="12"/>
          </p:nvPr>
        </p:nvSpPr>
        <p:spPr/>
        <p:txBody>
          <a:bodyPr/>
          <a:lstStyle/>
          <a:p>
            <a:fld id="{8FCC257D-A786-9244-9E17-CE618C8B9275}" type="slidenum">
              <a:rPr lang="en-US" smtClean="0"/>
              <a:pPr/>
              <a:t>5</a:t>
            </a:fld>
            <a:endParaRPr lang="en-US"/>
          </a:p>
        </p:txBody>
      </p:sp>
      <p:sp>
        <p:nvSpPr>
          <p:cNvPr id="3" name="Content Placeholder 2">
            <a:extLst>
              <a:ext uri="{FF2B5EF4-FFF2-40B4-BE49-F238E27FC236}">
                <a16:creationId xmlns:a16="http://schemas.microsoft.com/office/drawing/2014/main" id="{73641368-4C96-B430-29DC-5F76FCDB3D59}"/>
              </a:ext>
            </a:extLst>
          </p:cNvPr>
          <p:cNvSpPr>
            <a:spLocks noGrp="1"/>
          </p:cNvSpPr>
          <p:nvPr>
            <p:ph sz="half" idx="2"/>
          </p:nvPr>
        </p:nvSpPr>
        <p:spPr>
          <a:xfrm>
            <a:off x="725837" y="2177786"/>
            <a:ext cx="5129793" cy="3473276"/>
          </a:xfrm>
        </p:spPr>
        <p:txBody>
          <a:bodyPr vert="horz" lIns="91440" tIns="45720" rIns="91440" bIns="45720" rtlCol="0" anchor="t">
            <a:normAutofit/>
          </a:bodyPr>
          <a:lstStyle/>
          <a:p>
            <a:pPr marL="0" marR="0" lvl="0" indent="0">
              <a:lnSpc>
                <a:spcPct val="120000"/>
              </a:lnSpc>
              <a:spcBef>
                <a:spcPts val="400"/>
              </a:spcBef>
              <a:spcAft>
                <a:spcPts val="400"/>
              </a:spcAft>
              <a:buNone/>
            </a:pPr>
            <a:r>
              <a:rPr lang="en-US" sz="1800" u="sng" dirty="0">
                <a:effectLst/>
                <a:latin typeface="+mj-lt"/>
                <a:ea typeface="Franklin Gothic Book" panose="020B0503020102020204" pitchFamily="34" charset="0"/>
                <a:cs typeface="Times New Roman" panose="02020603050405020304" pitchFamily="18" charset="0"/>
              </a:rPr>
              <a:t>Riverine cohort (spring 2022)</a:t>
            </a:r>
          </a:p>
          <a:p>
            <a:pPr marL="0" marR="0" lvl="0" indent="0">
              <a:lnSpc>
                <a:spcPct val="120000"/>
              </a:lnSpc>
              <a:spcBef>
                <a:spcPts val="400"/>
              </a:spcBef>
              <a:spcAft>
                <a:spcPts val="400"/>
              </a:spcAft>
              <a:buNone/>
            </a:pPr>
            <a:r>
              <a:rPr lang="en-US" sz="1800" dirty="0">
                <a:effectLst/>
                <a:latin typeface="+mj-lt"/>
                <a:ea typeface="Franklin Gothic Book" panose="020B0503020102020204" pitchFamily="34" charset="0"/>
                <a:cs typeface="Times New Roman" panose="02020603050405020304" pitchFamily="18" charset="0"/>
              </a:rPr>
              <a:t>Bound Brook, Denville, Lambertville, Manville, Millburn, Millstone</a:t>
            </a:r>
          </a:p>
          <a:p>
            <a:pPr marL="0" marR="0" lvl="0" indent="0">
              <a:lnSpc>
                <a:spcPct val="120000"/>
              </a:lnSpc>
              <a:spcBef>
                <a:spcPts val="400"/>
              </a:spcBef>
              <a:spcAft>
                <a:spcPts val="400"/>
              </a:spcAft>
              <a:buNone/>
            </a:pPr>
            <a:endParaRPr lang="en-US" sz="1800" dirty="0">
              <a:effectLst/>
              <a:latin typeface="+mj-lt"/>
              <a:ea typeface="Franklin Gothic Book" panose="020B0503020102020204" pitchFamily="34" charset="0"/>
              <a:cs typeface="Times New Roman" panose="02020603050405020304" pitchFamily="18" charset="0"/>
            </a:endParaRPr>
          </a:p>
          <a:p>
            <a:pPr marL="0" marR="0" lvl="0" indent="0">
              <a:lnSpc>
                <a:spcPct val="120000"/>
              </a:lnSpc>
              <a:spcBef>
                <a:spcPts val="400"/>
              </a:spcBef>
              <a:spcAft>
                <a:spcPts val="400"/>
              </a:spcAft>
              <a:buNone/>
            </a:pPr>
            <a:r>
              <a:rPr lang="en-US" sz="1800" u="sng" dirty="0">
                <a:effectLst/>
                <a:latin typeface="+mj-lt"/>
                <a:ea typeface="Franklin Gothic Book" panose="020B0503020102020204" pitchFamily="34" charset="0"/>
                <a:cs typeface="Times New Roman" panose="02020603050405020304" pitchFamily="18" charset="0"/>
              </a:rPr>
              <a:t>Coastal cohort (winter 2022)</a:t>
            </a:r>
          </a:p>
          <a:p>
            <a:pPr marL="0" marR="0" lvl="0" indent="0">
              <a:lnSpc>
                <a:spcPct val="120000"/>
              </a:lnSpc>
              <a:spcBef>
                <a:spcPts val="400"/>
              </a:spcBef>
              <a:spcAft>
                <a:spcPts val="400"/>
              </a:spcAft>
              <a:buNone/>
            </a:pPr>
            <a:r>
              <a:rPr lang="en-US" sz="1800" dirty="0">
                <a:effectLst/>
                <a:latin typeface="+mj-lt"/>
                <a:ea typeface="Franklin Gothic Book" panose="020B0503020102020204" pitchFamily="34" charset="0"/>
                <a:cs typeface="Times New Roman" panose="02020603050405020304" pitchFamily="18" charset="0"/>
              </a:rPr>
              <a:t>Commercial, Little Egg Harbor, Maurice River, Ocean City, Pennsville</a:t>
            </a:r>
            <a:endParaRPr lang="en-US" sz="1800" dirty="0">
              <a:solidFill>
                <a:schemeClr val="tx1"/>
              </a:solidFill>
              <a:effectLst/>
              <a:latin typeface="+mj-lt"/>
            </a:endParaRPr>
          </a:p>
          <a:p>
            <a:pPr indent="-347345"/>
            <a:endParaRPr lang="en-US" sz="1600" dirty="0">
              <a:solidFill>
                <a:srgbClr val="0FBECF"/>
              </a:solidFill>
              <a:effectLst/>
              <a:latin typeface="+mj-lt"/>
            </a:endParaRPr>
          </a:p>
          <a:p>
            <a:pPr indent="-347345"/>
            <a:endParaRPr lang="en-US" dirty="0"/>
          </a:p>
        </p:txBody>
      </p:sp>
      <p:sp>
        <p:nvSpPr>
          <p:cNvPr id="2" name="Title 1">
            <a:extLst>
              <a:ext uri="{FF2B5EF4-FFF2-40B4-BE49-F238E27FC236}">
                <a16:creationId xmlns:a16="http://schemas.microsoft.com/office/drawing/2014/main" id="{27D47BA2-2506-6CC8-EE79-02F2DFDA8F1B}"/>
              </a:ext>
            </a:extLst>
          </p:cNvPr>
          <p:cNvSpPr>
            <a:spLocks noGrp="1"/>
          </p:cNvSpPr>
          <p:nvPr>
            <p:ph type="title"/>
          </p:nvPr>
        </p:nvSpPr>
        <p:spPr/>
        <p:txBody>
          <a:bodyPr>
            <a:normAutofit fontScale="90000"/>
          </a:bodyPr>
          <a:lstStyle/>
          <a:p>
            <a:r>
              <a:rPr lang="en-US" dirty="0"/>
              <a:t>Participating Communities</a:t>
            </a:r>
            <a:br>
              <a:rPr lang="en-US" dirty="0"/>
            </a:br>
            <a:endParaRPr lang="en-US" dirty="0"/>
          </a:p>
        </p:txBody>
      </p:sp>
      <p:sp>
        <p:nvSpPr>
          <p:cNvPr id="7" name="Content Placeholder 6">
            <a:extLst>
              <a:ext uri="{FF2B5EF4-FFF2-40B4-BE49-F238E27FC236}">
                <a16:creationId xmlns:a16="http://schemas.microsoft.com/office/drawing/2014/main" id="{7E43F5A5-72EE-F793-A130-B87147F6B3D1}"/>
              </a:ext>
            </a:extLst>
          </p:cNvPr>
          <p:cNvSpPr>
            <a:spLocks noGrp="1"/>
          </p:cNvSpPr>
          <p:nvPr>
            <p:ph sz="half" idx="13"/>
          </p:nvPr>
        </p:nvSpPr>
        <p:spPr>
          <a:xfrm>
            <a:off x="6693796" y="1003100"/>
            <a:ext cx="4860325" cy="4851800"/>
          </a:xfrm>
        </p:spPr>
        <p:txBody>
          <a:bodyPr>
            <a:normAutofit/>
          </a:bodyPr>
          <a:lstStyle/>
          <a:p>
            <a:pPr marL="342900" indent="-342900">
              <a:spcBef>
                <a:spcPts val="600"/>
              </a:spcBef>
              <a:buFont typeface="Arial" panose="020B0604020202020204" pitchFamily="34" charset="0"/>
              <a:buChar char="•"/>
            </a:pPr>
            <a:r>
              <a:rPr lang="en-US" dirty="0"/>
              <a:t>Communities nominated by state agencies </a:t>
            </a:r>
          </a:p>
          <a:p>
            <a:pPr marL="342900" indent="-342900">
              <a:spcBef>
                <a:spcPts val="600"/>
              </a:spcBef>
              <a:buFont typeface="Arial" panose="020B0604020202020204" pitchFamily="34" charset="0"/>
              <a:buChar char="•"/>
            </a:pPr>
            <a:r>
              <a:rPr lang="en-US" dirty="0"/>
              <a:t>Riverine communities moved up after Ida. </a:t>
            </a:r>
          </a:p>
          <a:p>
            <a:pPr marL="342900" indent="-342900">
              <a:spcBef>
                <a:spcPts val="600"/>
              </a:spcBef>
              <a:buFont typeface="Arial" panose="020B0604020202020204" pitchFamily="34" charset="0"/>
              <a:buChar char="•"/>
            </a:pPr>
            <a:r>
              <a:rPr lang="en-US" dirty="0"/>
              <a:t>Communities shared their gaps with DCA during the development of the CDBG-DR Action Plan for Ida, influencing the programming of funds.</a:t>
            </a:r>
          </a:p>
          <a:p>
            <a:endParaRPr lang="en-US" dirty="0"/>
          </a:p>
          <a:p>
            <a:endParaRPr lang="en-US" dirty="0"/>
          </a:p>
          <a:p>
            <a:endParaRPr lang="en-US" dirty="0"/>
          </a:p>
        </p:txBody>
      </p:sp>
    </p:spTree>
    <p:extLst>
      <p:ext uri="{BB962C8B-B14F-4D97-AF65-F5344CB8AC3E}">
        <p14:creationId xmlns:p14="http://schemas.microsoft.com/office/powerpoint/2010/main" val="376063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41368-4C96-B430-29DC-5F76FCDB3D59}"/>
              </a:ext>
            </a:extLst>
          </p:cNvPr>
          <p:cNvSpPr>
            <a:spLocks noGrp="1"/>
          </p:cNvSpPr>
          <p:nvPr>
            <p:ph idx="1"/>
          </p:nvPr>
        </p:nvSpPr>
        <p:spPr/>
        <p:txBody>
          <a:bodyPr vert="horz" lIns="91440" tIns="45720" rIns="91440" bIns="45720" rtlCol="0" anchor="t">
            <a:normAutofit/>
          </a:bodyPr>
          <a:lstStyle/>
          <a:p>
            <a:pPr indent="-347345"/>
            <a:r>
              <a:rPr lang="en-US" sz="2000" dirty="0"/>
              <a:t>One-on-one calls to get to know communities and assist with preparation and homework</a:t>
            </a:r>
          </a:p>
          <a:p>
            <a:pPr indent="-347345"/>
            <a:r>
              <a:rPr lang="en-US" sz="2000" dirty="0"/>
              <a:t>Two in-person workshops after initial virtual Partnering Session</a:t>
            </a:r>
            <a:endParaRPr lang="en-US" sz="2400" dirty="0"/>
          </a:p>
          <a:p>
            <a:pPr indent="-347345"/>
            <a:r>
              <a:rPr lang="en-US" sz="2000" dirty="0"/>
              <a:t>Follow-up session 3-4 months after second workshop </a:t>
            </a:r>
          </a:p>
          <a:p>
            <a:pPr indent="-347345"/>
            <a:r>
              <a:rPr lang="en-US" sz="2000" dirty="0"/>
              <a:t>Periodic check-ins with steering committee member agencies </a:t>
            </a:r>
          </a:p>
        </p:txBody>
      </p:sp>
      <p:sp>
        <p:nvSpPr>
          <p:cNvPr id="2" name="Title 1">
            <a:extLst>
              <a:ext uri="{FF2B5EF4-FFF2-40B4-BE49-F238E27FC236}">
                <a16:creationId xmlns:a16="http://schemas.microsoft.com/office/drawing/2014/main" id="{27D47BA2-2506-6CC8-EE79-02F2DFDA8F1B}"/>
              </a:ext>
            </a:extLst>
          </p:cNvPr>
          <p:cNvSpPr>
            <a:spLocks noGrp="1"/>
          </p:cNvSpPr>
          <p:nvPr>
            <p:ph type="title"/>
          </p:nvPr>
        </p:nvSpPr>
        <p:spPr/>
        <p:txBody>
          <a:bodyPr/>
          <a:lstStyle/>
          <a:p>
            <a:r>
              <a:rPr lang="en-US"/>
              <a:t>Accelerator Structure </a:t>
            </a:r>
          </a:p>
        </p:txBody>
      </p:sp>
      <p:graphicFrame>
        <p:nvGraphicFramePr>
          <p:cNvPr id="4" name="Diagram 3">
            <a:extLst>
              <a:ext uri="{FF2B5EF4-FFF2-40B4-BE49-F238E27FC236}">
                <a16:creationId xmlns:a16="http://schemas.microsoft.com/office/drawing/2014/main" id="{81C38C7C-B8D8-955A-3FEB-8221C76C8B3A}"/>
              </a:ext>
            </a:extLst>
          </p:cNvPr>
          <p:cNvGraphicFramePr/>
          <p:nvPr>
            <p:extLst>
              <p:ext uri="{D42A27DB-BD31-4B8C-83A1-F6EECF244321}">
                <p14:modId xmlns:p14="http://schemas.microsoft.com/office/powerpoint/2010/main" val="588218807"/>
              </p:ext>
            </p:extLst>
          </p:nvPr>
        </p:nvGraphicFramePr>
        <p:xfrm>
          <a:off x="197512" y="3733014"/>
          <a:ext cx="11783962" cy="207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7D971FF-0A27-D194-B4FE-67AF2DA70C56}"/>
              </a:ext>
            </a:extLst>
          </p:cNvPr>
          <p:cNvSpPr>
            <a:spLocks noGrp="1"/>
          </p:cNvSpPr>
          <p:nvPr>
            <p:ph type="sldNum" sz="quarter" idx="12"/>
          </p:nvPr>
        </p:nvSpPr>
        <p:spPr/>
        <p:txBody>
          <a:bodyPr/>
          <a:lstStyle/>
          <a:p>
            <a:fld id="{8FCC257D-A786-9244-9E17-CE618C8B9275}" type="slidenum">
              <a:rPr lang="en-US" smtClean="0"/>
              <a:pPr/>
              <a:t>6</a:t>
            </a:fld>
            <a:endParaRPr lang="en-US"/>
          </a:p>
        </p:txBody>
      </p:sp>
    </p:spTree>
    <p:extLst>
      <p:ext uri="{BB962C8B-B14F-4D97-AF65-F5344CB8AC3E}">
        <p14:creationId xmlns:p14="http://schemas.microsoft.com/office/powerpoint/2010/main" val="385064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7BA2-2506-6CC8-EE79-02F2DFDA8F1B}"/>
              </a:ext>
            </a:extLst>
          </p:cNvPr>
          <p:cNvSpPr>
            <a:spLocks noGrp="1"/>
          </p:cNvSpPr>
          <p:nvPr>
            <p:ph type="title"/>
          </p:nvPr>
        </p:nvSpPr>
        <p:spPr/>
        <p:txBody>
          <a:bodyPr/>
          <a:lstStyle/>
          <a:p>
            <a:r>
              <a:rPr lang="en-US"/>
              <a:t>Outcomes for Communities </a:t>
            </a:r>
          </a:p>
        </p:txBody>
      </p:sp>
      <p:graphicFrame>
        <p:nvGraphicFramePr>
          <p:cNvPr id="7" name="Content Placeholder 4">
            <a:extLst>
              <a:ext uri="{FF2B5EF4-FFF2-40B4-BE49-F238E27FC236}">
                <a16:creationId xmlns:a16="http://schemas.microsoft.com/office/drawing/2014/main" id="{5697A653-283C-1193-F4CF-70C3072DD123}"/>
              </a:ext>
            </a:extLst>
          </p:cNvPr>
          <p:cNvGraphicFramePr>
            <a:graphicFrameLocks/>
          </p:cNvGraphicFramePr>
          <p:nvPr>
            <p:extLst>
              <p:ext uri="{D42A27DB-BD31-4B8C-83A1-F6EECF244321}">
                <p14:modId xmlns:p14="http://schemas.microsoft.com/office/powerpoint/2010/main" val="957220411"/>
              </p:ext>
            </p:extLst>
          </p:nvPr>
        </p:nvGraphicFramePr>
        <p:xfrm>
          <a:off x="738189" y="1524000"/>
          <a:ext cx="10715627" cy="410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BF9E7F3-7813-9885-12EF-EA275FFFA9DF}"/>
              </a:ext>
            </a:extLst>
          </p:cNvPr>
          <p:cNvSpPr>
            <a:spLocks noGrp="1"/>
          </p:cNvSpPr>
          <p:nvPr>
            <p:ph type="sldNum" sz="quarter" idx="12"/>
          </p:nvPr>
        </p:nvSpPr>
        <p:spPr/>
        <p:txBody>
          <a:bodyPr/>
          <a:lstStyle/>
          <a:p>
            <a:fld id="{8FCC257D-A786-9244-9E17-CE618C8B9275}" type="slidenum">
              <a:rPr lang="en-US" smtClean="0"/>
              <a:pPr/>
              <a:t>7</a:t>
            </a:fld>
            <a:endParaRPr lang="en-US"/>
          </a:p>
        </p:txBody>
      </p:sp>
    </p:spTree>
    <p:extLst>
      <p:ext uri="{BB962C8B-B14F-4D97-AF65-F5344CB8AC3E}">
        <p14:creationId xmlns:p14="http://schemas.microsoft.com/office/powerpoint/2010/main" val="53312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A09BC5-8CBC-F927-D8E7-90BA5AF054F0}"/>
              </a:ext>
            </a:extLst>
          </p:cNvPr>
          <p:cNvSpPr/>
          <p:nvPr/>
        </p:nvSpPr>
        <p:spPr>
          <a:xfrm>
            <a:off x="342900" y="5078185"/>
            <a:ext cx="3396343" cy="17308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EE741764-CB31-2896-2F20-062ED1960A84}"/>
              </a:ext>
            </a:extLst>
          </p:cNvPr>
          <p:cNvSpPr>
            <a:spLocks noGrp="1"/>
          </p:cNvSpPr>
          <p:nvPr>
            <p:ph sz="half" idx="1"/>
          </p:nvPr>
        </p:nvSpPr>
        <p:spPr>
          <a:xfrm>
            <a:off x="726018" y="1549400"/>
            <a:ext cx="5268383" cy="4989516"/>
          </a:xfrm>
        </p:spPr>
        <p:txBody>
          <a:bodyPr lIns="91440" tIns="45720" rIns="91440" bIns="45720" anchor="t">
            <a:noAutofit/>
          </a:bodyPr>
          <a:lstStyle/>
          <a:p>
            <a:pPr marL="0" indent="0">
              <a:spcBef>
                <a:spcPts val="0"/>
              </a:spcBef>
              <a:buNone/>
            </a:pPr>
            <a:r>
              <a:rPr lang="en-US" sz="1800" dirty="0">
                <a:latin typeface="+mj-lt"/>
                <a:cs typeface="Arial"/>
              </a:rPr>
              <a:t>Lambertville </a:t>
            </a:r>
          </a:p>
          <a:p>
            <a:pPr marL="285750" indent="-285750">
              <a:spcBef>
                <a:spcPts val="0"/>
              </a:spcBef>
            </a:pPr>
            <a:r>
              <a:rPr lang="en-US" sz="1800" dirty="0">
                <a:cs typeface="Arial"/>
              </a:rPr>
              <a:t>Monthly Resilience Committee meeting.</a:t>
            </a:r>
          </a:p>
          <a:p>
            <a:pPr marL="285750" indent="-285750">
              <a:spcBef>
                <a:spcPts val="0"/>
              </a:spcBef>
            </a:pPr>
            <a:r>
              <a:rPr lang="en-US" sz="1800" dirty="0">
                <a:cs typeface="Arial"/>
              </a:rPr>
              <a:t>Grant applications: </a:t>
            </a:r>
          </a:p>
          <a:p>
            <a:pPr marL="685800" lvl="1">
              <a:spcBef>
                <a:spcPts val="0"/>
              </a:spcBef>
            </a:pPr>
            <a:r>
              <a:rPr lang="en-US" sz="1600" dirty="0">
                <a:cs typeface="Arial"/>
              </a:rPr>
              <a:t>$450k from Congressman Malinowski for green infrastructure</a:t>
            </a:r>
          </a:p>
          <a:p>
            <a:pPr marL="685800" lvl="1">
              <a:spcBef>
                <a:spcPts val="0"/>
              </a:spcBef>
            </a:pPr>
            <a:r>
              <a:rPr lang="en-US" sz="1600" dirty="0">
                <a:cs typeface="Arial"/>
              </a:rPr>
              <a:t>Immersive Art Project</a:t>
            </a:r>
          </a:p>
          <a:p>
            <a:pPr marL="685800" lvl="1">
              <a:spcBef>
                <a:spcPts val="0"/>
              </a:spcBef>
            </a:pPr>
            <a:r>
              <a:rPr lang="en-US" sz="1600" dirty="0">
                <a:cs typeface="Arial"/>
              </a:rPr>
              <a:t>Stormwater utility feasibility study</a:t>
            </a:r>
          </a:p>
          <a:p>
            <a:pPr marL="285750" indent="-285750">
              <a:spcBef>
                <a:spcPts val="0"/>
              </a:spcBef>
            </a:pPr>
            <a:r>
              <a:rPr lang="en-US" sz="1800" dirty="0">
                <a:cs typeface="Arial"/>
              </a:rPr>
              <a:t>Amendments to flood damage prevention ordinance: 1 foot freeboard, floodplain administrator to manage variances.</a:t>
            </a:r>
          </a:p>
          <a:p>
            <a:pPr marL="285750" indent="-285750">
              <a:spcBef>
                <a:spcPts val="0"/>
              </a:spcBef>
            </a:pPr>
            <a:r>
              <a:rPr lang="en-US" sz="1800" dirty="0">
                <a:cs typeface="Arial"/>
              </a:rPr>
              <a:t>Plan to work with Blue Acres on abandoned properties.</a:t>
            </a:r>
          </a:p>
          <a:p>
            <a:pPr marL="285750" indent="-285750">
              <a:spcBef>
                <a:spcPts val="0"/>
              </a:spcBef>
            </a:pPr>
            <a:r>
              <a:rPr lang="en-US" sz="1800" dirty="0">
                <a:cs typeface="Arial"/>
              </a:rPr>
              <a:t>The city offered to host ongoing peer-learning meetings with the accelerator cohort.</a:t>
            </a:r>
          </a:p>
        </p:txBody>
      </p:sp>
      <p:sp>
        <p:nvSpPr>
          <p:cNvPr id="6" name="Content Placeholder 5">
            <a:extLst>
              <a:ext uri="{FF2B5EF4-FFF2-40B4-BE49-F238E27FC236}">
                <a16:creationId xmlns:a16="http://schemas.microsoft.com/office/drawing/2014/main" id="{D9BFF6F4-036E-A2B6-210D-CF3D5069A402}"/>
              </a:ext>
            </a:extLst>
          </p:cNvPr>
          <p:cNvSpPr>
            <a:spLocks noGrp="1"/>
          </p:cNvSpPr>
          <p:nvPr>
            <p:ph sz="half" idx="2"/>
          </p:nvPr>
        </p:nvSpPr>
        <p:spPr/>
        <p:txBody>
          <a:bodyPr/>
          <a:lstStyle/>
          <a:p>
            <a:pPr marL="0" indent="0">
              <a:buNone/>
            </a:pPr>
            <a:r>
              <a:rPr lang="en-US" sz="1800" b="1" dirty="0"/>
              <a:t>Millburn</a:t>
            </a:r>
          </a:p>
          <a:p>
            <a:pPr indent="-342900"/>
            <a:r>
              <a:rPr lang="en-US" sz="1800" dirty="0"/>
              <a:t>Backyard drainage project to support 50-60 homes.</a:t>
            </a:r>
          </a:p>
          <a:p>
            <a:pPr indent="-342900"/>
            <a:r>
              <a:rPr lang="en-US" sz="1800" dirty="0"/>
              <a:t>Application for three home elevations—first time ever!</a:t>
            </a:r>
          </a:p>
          <a:p>
            <a:pPr indent="-342900"/>
            <a:r>
              <a:rPr lang="en-US" sz="1800" dirty="0"/>
              <a:t>Enhanced partnership with the City of Orange.</a:t>
            </a:r>
          </a:p>
          <a:p>
            <a:endParaRPr lang="en-US" dirty="0"/>
          </a:p>
        </p:txBody>
      </p:sp>
      <p:sp>
        <p:nvSpPr>
          <p:cNvPr id="2" name="Title 1">
            <a:extLst>
              <a:ext uri="{FF2B5EF4-FFF2-40B4-BE49-F238E27FC236}">
                <a16:creationId xmlns:a16="http://schemas.microsoft.com/office/drawing/2014/main" id="{27D47BA2-2506-6CC8-EE79-02F2DFDA8F1B}"/>
              </a:ext>
            </a:extLst>
          </p:cNvPr>
          <p:cNvSpPr>
            <a:spLocks noGrp="1"/>
          </p:cNvSpPr>
          <p:nvPr>
            <p:ph type="title"/>
          </p:nvPr>
        </p:nvSpPr>
        <p:spPr/>
        <p:txBody>
          <a:bodyPr/>
          <a:lstStyle/>
          <a:p>
            <a:r>
              <a:rPr lang="en-US"/>
              <a:t>Impacts: Riverine Cohort</a:t>
            </a:r>
          </a:p>
        </p:txBody>
      </p:sp>
      <p:sp>
        <p:nvSpPr>
          <p:cNvPr id="3" name="Slide Number Placeholder 2">
            <a:extLst>
              <a:ext uri="{FF2B5EF4-FFF2-40B4-BE49-F238E27FC236}">
                <a16:creationId xmlns:a16="http://schemas.microsoft.com/office/drawing/2014/main" id="{3F3F9D07-4D73-8EFD-6EEB-DEF1A4E0DFCE}"/>
              </a:ext>
            </a:extLst>
          </p:cNvPr>
          <p:cNvSpPr>
            <a:spLocks noGrp="1"/>
          </p:cNvSpPr>
          <p:nvPr>
            <p:ph type="sldNum" sz="quarter" idx="12"/>
          </p:nvPr>
        </p:nvSpPr>
        <p:spPr/>
        <p:txBody>
          <a:bodyPr/>
          <a:lstStyle/>
          <a:p>
            <a:fld id="{8FCC257D-A786-9244-9E17-CE618C8B9275}" type="slidenum">
              <a:rPr lang="en-US" smtClean="0"/>
              <a:pPr/>
              <a:t>8</a:t>
            </a:fld>
            <a:endParaRPr lang="en-US"/>
          </a:p>
        </p:txBody>
      </p:sp>
      <p:sp>
        <p:nvSpPr>
          <p:cNvPr id="4" name="Content Placeholder 10">
            <a:extLst>
              <a:ext uri="{FF2B5EF4-FFF2-40B4-BE49-F238E27FC236}">
                <a16:creationId xmlns:a16="http://schemas.microsoft.com/office/drawing/2014/main" id="{79B5383F-D3EE-5A6B-897B-DFA2A3502D87}"/>
              </a:ext>
            </a:extLst>
          </p:cNvPr>
          <p:cNvSpPr txBox="1">
            <a:spLocks/>
          </p:cNvSpPr>
          <p:nvPr/>
        </p:nvSpPr>
        <p:spPr>
          <a:xfrm>
            <a:off x="6385051" y="1336146"/>
            <a:ext cx="5251573" cy="4607454"/>
          </a:xfrm>
          <a:prstGeom prst="rect">
            <a:avLst/>
          </a:prstGeom>
        </p:spPr>
        <p:txBody>
          <a:bodyPr vert="horz" lIns="91440" tIns="45720" rIns="91440" bIns="45720" rtlCol="0" anchor="t">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b="0" dirty="0"/>
          </a:p>
        </p:txBody>
      </p:sp>
    </p:spTree>
    <p:extLst>
      <p:ext uri="{BB962C8B-B14F-4D97-AF65-F5344CB8AC3E}">
        <p14:creationId xmlns:p14="http://schemas.microsoft.com/office/powerpoint/2010/main" val="91276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E05E46-281C-3CD0-734F-D1FE66734FC0}"/>
              </a:ext>
            </a:extLst>
          </p:cNvPr>
          <p:cNvSpPr>
            <a:spLocks noGrp="1"/>
          </p:cNvSpPr>
          <p:nvPr>
            <p:ph type="sldNum" sz="quarter" idx="12"/>
          </p:nvPr>
        </p:nvSpPr>
        <p:spPr/>
        <p:txBody>
          <a:bodyPr/>
          <a:lstStyle/>
          <a:p>
            <a:fld id="{8FCC257D-A786-9244-9E17-CE618C8B9275}" type="slidenum">
              <a:rPr lang="en-US" smtClean="0"/>
              <a:pPr/>
              <a:t>9</a:t>
            </a:fld>
            <a:endParaRPr lang="en-US"/>
          </a:p>
        </p:txBody>
      </p:sp>
      <p:sp>
        <p:nvSpPr>
          <p:cNvPr id="6" name="Content Placeholder 5">
            <a:extLst>
              <a:ext uri="{FF2B5EF4-FFF2-40B4-BE49-F238E27FC236}">
                <a16:creationId xmlns:a16="http://schemas.microsoft.com/office/drawing/2014/main" id="{DF158A57-AC27-6D7D-5654-50A49BFF5A63}"/>
              </a:ext>
            </a:extLst>
          </p:cNvPr>
          <p:cNvSpPr>
            <a:spLocks noGrp="1"/>
          </p:cNvSpPr>
          <p:nvPr>
            <p:ph sz="half" idx="2"/>
          </p:nvPr>
        </p:nvSpPr>
        <p:spPr>
          <a:xfrm>
            <a:off x="725837" y="1470581"/>
            <a:ext cx="5129793" cy="4146334"/>
          </a:xfrm>
        </p:spPr>
        <p:txBody>
          <a:bodyPr>
            <a:normAutofit/>
          </a:bodyPr>
          <a:lstStyle/>
          <a:p>
            <a:pPr marL="0" indent="0">
              <a:spcBef>
                <a:spcPts val="0"/>
              </a:spcBef>
              <a:buFont typeface="Wingdings" charset="2"/>
              <a:buNone/>
            </a:pPr>
            <a:r>
              <a:rPr lang="en-US" sz="1800" b="0" dirty="0">
                <a:latin typeface="+mj-lt"/>
                <a:cs typeface="Arial"/>
              </a:rPr>
              <a:t>Bound Brook</a:t>
            </a:r>
          </a:p>
          <a:p>
            <a:pPr marL="457200" indent="-457200">
              <a:spcBef>
                <a:spcPts val="0"/>
              </a:spcBef>
            </a:pPr>
            <a:r>
              <a:rPr lang="en-US" sz="1800" dirty="0"/>
              <a:t>Planning nature-based solutions wherever possible.</a:t>
            </a:r>
          </a:p>
          <a:p>
            <a:pPr marL="457200" indent="-457200">
              <a:spcBef>
                <a:spcPts val="0"/>
              </a:spcBef>
            </a:pPr>
            <a:r>
              <a:rPr lang="en-US" sz="1800" dirty="0"/>
              <a:t>Building traffic-calming, flood-resilient green space.</a:t>
            </a:r>
          </a:p>
          <a:p>
            <a:pPr marL="457200" indent="-457200">
              <a:spcBef>
                <a:spcPts val="0"/>
              </a:spcBef>
            </a:pPr>
            <a:endParaRPr lang="en-US" sz="1800" dirty="0">
              <a:latin typeface="+mj-lt"/>
              <a:cs typeface="Arial"/>
            </a:endParaRPr>
          </a:p>
          <a:p>
            <a:pPr marL="0" indent="0">
              <a:spcBef>
                <a:spcPts val="0"/>
              </a:spcBef>
              <a:buFont typeface="Wingdings" charset="2"/>
              <a:buNone/>
            </a:pPr>
            <a:r>
              <a:rPr lang="en-US" sz="1800" b="0" dirty="0">
                <a:latin typeface="+mj-lt"/>
                <a:cs typeface="Arial"/>
              </a:rPr>
              <a:t>Somerset County</a:t>
            </a:r>
            <a:endParaRPr lang="en-US" sz="1800" b="0" dirty="0">
              <a:latin typeface="+mj-lt"/>
            </a:endParaRPr>
          </a:p>
          <a:p>
            <a:pPr indent="-347345">
              <a:spcBef>
                <a:spcPts val="0"/>
              </a:spcBef>
            </a:pPr>
            <a:r>
              <a:rPr lang="en-US" sz="1800" b="0" dirty="0"/>
              <a:t>Working group on countywide stormwater management options.</a:t>
            </a:r>
          </a:p>
          <a:p>
            <a:pPr indent="-347345">
              <a:spcBef>
                <a:spcPts val="0"/>
              </a:spcBef>
            </a:pPr>
            <a:r>
              <a:rPr lang="en-US" sz="1800" dirty="0"/>
              <a:t>Exploring </a:t>
            </a:r>
            <a:r>
              <a:rPr lang="en-US" sz="1800" b="0" dirty="0"/>
              <a:t>a stormwater utility. </a:t>
            </a:r>
          </a:p>
          <a:p>
            <a:pPr indent="-347345">
              <a:spcBef>
                <a:spcPts val="0"/>
              </a:spcBef>
            </a:pPr>
            <a:r>
              <a:rPr lang="en-US" sz="1800" dirty="0"/>
              <a:t>The county r</a:t>
            </a:r>
            <a:r>
              <a:rPr lang="en-US" sz="1800" b="0" dirty="0"/>
              <a:t>eceived expert advice on policy alternatives. </a:t>
            </a:r>
          </a:p>
          <a:p>
            <a:pPr marL="0" indent="0">
              <a:spcBef>
                <a:spcPts val="0"/>
              </a:spcBef>
              <a:buNone/>
            </a:pPr>
            <a:endParaRPr lang="en-US" dirty="0">
              <a:latin typeface="+mj-lt"/>
              <a:cs typeface="Arial"/>
            </a:endParaRPr>
          </a:p>
          <a:p>
            <a:endParaRPr lang="en-US" dirty="0"/>
          </a:p>
        </p:txBody>
      </p:sp>
      <p:sp>
        <p:nvSpPr>
          <p:cNvPr id="5" name="Title 4">
            <a:extLst>
              <a:ext uri="{FF2B5EF4-FFF2-40B4-BE49-F238E27FC236}">
                <a16:creationId xmlns:a16="http://schemas.microsoft.com/office/drawing/2014/main" id="{688C34EF-1ED7-C94E-F659-1898CFB7FA9C}"/>
              </a:ext>
            </a:extLst>
          </p:cNvPr>
          <p:cNvSpPr>
            <a:spLocks noGrp="1"/>
          </p:cNvSpPr>
          <p:nvPr>
            <p:ph type="title"/>
          </p:nvPr>
        </p:nvSpPr>
        <p:spPr>
          <a:xfrm>
            <a:off x="643921" y="497738"/>
            <a:ext cx="5117441" cy="743347"/>
          </a:xfrm>
        </p:spPr>
        <p:txBody>
          <a:bodyPr/>
          <a:lstStyle/>
          <a:p>
            <a:r>
              <a:rPr lang="en-US" dirty="0"/>
              <a:t>Impacts: Riverine Cohort, cont.</a:t>
            </a:r>
          </a:p>
        </p:txBody>
      </p:sp>
      <p:sp>
        <p:nvSpPr>
          <p:cNvPr id="7" name="Content Placeholder 6">
            <a:extLst>
              <a:ext uri="{FF2B5EF4-FFF2-40B4-BE49-F238E27FC236}">
                <a16:creationId xmlns:a16="http://schemas.microsoft.com/office/drawing/2014/main" id="{63EADA84-8432-052D-D7A5-E6A0A84BD023}"/>
              </a:ext>
            </a:extLst>
          </p:cNvPr>
          <p:cNvSpPr>
            <a:spLocks noGrp="1"/>
          </p:cNvSpPr>
          <p:nvPr>
            <p:ph sz="half" idx="13"/>
          </p:nvPr>
        </p:nvSpPr>
        <p:spPr>
          <a:xfrm>
            <a:off x="6722076" y="1379318"/>
            <a:ext cx="4860325" cy="4710397"/>
          </a:xfrm>
        </p:spPr>
        <p:txBody>
          <a:bodyPr>
            <a:normAutofit fontScale="77500" lnSpcReduction="20000"/>
          </a:bodyPr>
          <a:lstStyle/>
          <a:p>
            <a:pPr marL="0" indent="0">
              <a:spcBef>
                <a:spcPts val="0"/>
              </a:spcBef>
              <a:buNone/>
            </a:pPr>
            <a:r>
              <a:rPr lang="en-US" sz="2100" dirty="0">
                <a:latin typeface="+mj-lt"/>
                <a:cs typeface="Arial"/>
              </a:rPr>
              <a:t>Manville</a:t>
            </a:r>
            <a:endParaRPr lang="en-US" sz="2100" dirty="0">
              <a:latin typeface="+mj-lt"/>
            </a:endParaRPr>
          </a:p>
          <a:p>
            <a:pPr indent="-347345">
              <a:spcBef>
                <a:spcPts val="0"/>
              </a:spcBef>
              <a:buFont typeface="Arial" panose="020B0604020202020204" pitchFamily="34" charset="0"/>
              <a:buChar char="•"/>
            </a:pPr>
            <a:r>
              <a:rPr lang="en-US" sz="2100" dirty="0"/>
              <a:t>Progress with buyouts and plans for more</a:t>
            </a:r>
          </a:p>
          <a:p>
            <a:pPr indent="-347345">
              <a:spcBef>
                <a:spcPts val="0"/>
              </a:spcBef>
              <a:buFont typeface="Arial" panose="020B0604020202020204" pitchFamily="34" charset="0"/>
              <a:buChar char="•"/>
            </a:pPr>
            <a:r>
              <a:rPr lang="en-US" sz="2100" dirty="0"/>
              <a:t>Four feet elevation now required.</a:t>
            </a:r>
          </a:p>
          <a:p>
            <a:pPr indent="-347345">
              <a:spcBef>
                <a:spcPts val="0"/>
              </a:spcBef>
              <a:buFont typeface="Arial" panose="020B0604020202020204" pitchFamily="34" charset="0"/>
              <a:buChar char="•"/>
            </a:pPr>
            <a:r>
              <a:rPr lang="en-US" sz="2100" dirty="0"/>
              <a:t>Data sharing agreement with FEMA enables 	planning related to repetitive loss properties.</a:t>
            </a:r>
          </a:p>
          <a:p>
            <a:pPr marL="0" indent="0">
              <a:spcBef>
                <a:spcPts val="0"/>
              </a:spcBef>
              <a:buNone/>
            </a:pPr>
            <a:endParaRPr lang="en-US" sz="2100" b="1" dirty="0"/>
          </a:p>
          <a:p>
            <a:pPr marL="0" indent="0">
              <a:spcBef>
                <a:spcPts val="0"/>
              </a:spcBef>
              <a:buNone/>
            </a:pPr>
            <a:r>
              <a:rPr lang="en-US" sz="2100" b="1" dirty="0"/>
              <a:t>Millstone</a:t>
            </a:r>
          </a:p>
          <a:p>
            <a:pPr indent="-347345">
              <a:spcBef>
                <a:spcPts val="0"/>
              </a:spcBef>
              <a:buFont typeface="Arial" panose="020B0604020202020204" pitchFamily="34" charset="0"/>
              <a:buChar char="•"/>
            </a:pPr>
            <a:r>
              <a:rPr lang="en-US" sz="2100" dirty="0"/>
              <a:t>Planning Board asked for a Resiliency Plan.</a:t>
            </a:r>
          </a:p>
          <a:p>
            <a:pPr indent="-347345">
              <a:spcBef>
                <a:spcPts val="0"/>
              </a:spcBef>
              <a:buFont typeface="Arial" panose="020B0604020202020204" pitchFamily="34" charset="0"/>
              <a:buChar char="•"/>
            </a:pPr>
            <a:r>
              <a:rPr lang="en-US" sz="2100" dirty="0"/>
              <a:t>Working on two sewer plans: one for the 	historic district, one for the entire borough. </a:t>
            </a:r>
          </a:p>
          <a:p>
            <a:pPr indent="-347345">
              <a:spcBef>
                <a:spcPts val="0"/>
              </a:spcBef>
              <a:buFont typeface="Arial" panose="020B0604020202020204" pitchFamily="34" charset="0"/>
              <a:buChar char="•"/>
            </a:pPr>
            <a:r>
              <a:rPr lang="en-US" sz="2100" dirty="0"/>
              <a:t>Working on internal communications between 	the borough departments and the  council.</a:t>
            </a:r>
          </a:p>
          <a:p>
            <a:endParaRPr lang="en-US" b="1" dirty="0"/>
          </a:p>
        </p:txBody>
      </p:sp>
    </p:spTree>
    <p:extLst>
      <p:ext uri="{BB962C8B-B14F-4D97-AF65-F5344CB8AC3E}">
        <p14:creationId xmlns:p14="http://schemas.microsoft.com/office/powerpoint/2010/main" val="135822291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oboto"/>
        <a:ea typeface="Roboto"/>
        <a:cs typeface="Roboto"/>
      </a:majorFont>
      <a:minorFont>
        <a:latin typeface="Roboto"/>
        <a:ea typeface="Roboto"/>
        <a:cs typeface="Robot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630510"/>
            <a:satOff val="-61788"/>
            <a:lumOff val="25850"/>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chemeClr val="accent2">
                <a:hueOff val="-11089724"/>
                <a:satOff val="-82211"/>
                <a:lumOff val="47211"/>
              </a:schemeClr>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900" b="1" i="0" u="none" strike="noStrike" cap="none" spc="0" normalizeH="0" baseline="0">
            <a:ln>
              <a:noFill/>
            </a:ln>
            <a:solidFill>
              <a:schemeClr val="accent4">
                <a:hueOff val="-2938579"/>
                <a:satOff val="-100000"/>
                <a:lumOff val="-38614"/>
              </a:schemeClr>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gion_x002f_HQ xmlns="74d4a4fe-0c42-4a5e-a3ad-068c1e152384">
      <Value>Region 2</Value>
    </Region_x002f_HQ>
    <OptionPeriod xmlns="74d4a4fe-0c42-4a5e-a3ad-068c1e152384">OP00</OptionPeriod>
    <Ops_x0020_Area xmlns="74d4a4fe-0c42-4a5e-a3ad-068c1e152384">
      <Value>Hub East</Value>
    </Ops_x0020_Area>
    <Sub-CLIN xmlns="74d4a4fe-0c42-4a5e-a3ad-068c1e152384">1.1 CERC Strategies</Sub-CLIN>
    <Document_x0020_Status xmlns="74d4a4fe-0c42-4a5e-a3ad-068c1e152384">Active</Document_x0020_Status>
    <TO_x0023_ xmlns="74d4a4fe-0c42-4a5e-a3ad-068c1e152384">TO0003</TO_x0023_>
    <CLIN xmlns="74d4a4fe-0c42-4a5e-a3ad-068c1e152384">CLIN 0001</CLIN>
    <Hazard_x0020_Type xmlns="74d4a4fe-0c42-4a5e-a3ad-068c1e152384" xsi:nil="true"/>
    <Risk_x0020_MAP xmlns="74d4a4fe-0c42-4a5e-a3ad-068c1e152384" xsi:nil="true"/>
    <lcf76f155ced4ddcb4097134ff3c332f xmlns="e79e415c-9e48-4190-aa41-94d02c6f99a0">
      <Terms xmlns="http://schemas.microsoft.com/office/infopath/2007/PartnerControls"/>
    </lcf76f155ced4ddcb4097134ff3c332f>
    <ReadingLevel xmlns="e79e415c-9e48-4190-aa41-94d02c6f99a0" xsi:nil="true"/>
    <FEMA_x0020_Topic_x0020_Area xmlns="74d4a4fe-0c42-4a5e-a3ad-068c1e152384" xsi:nil="true"/>
    <TaxCatchAll xmlns="74d4a4fe-0c42-4a5e-a3ad-068c1e152384" xsi:nil="true"/>
    <Notes xmlns="e79e415c-9e48-4190-aa41-94d02c6f99a0" xsi:nil="true"/>
    <_Flow_SignoffStatus xmlns="e79e415c-9e48-4190-aa41-94d02c6f99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99BFE7DBCF98459E46685A3627C78A" ma:contentTypeVersion="43" ma:contentTypeDescription="Create a new document." ma:contentTypeScope="" ma:versionID="fd6c8e7128dfc388e8e2b80947d5a663">
  <xsd:schema xmlns:xsd="http://www.w3.org/2001/XMLSchema" xmlns:xs="http://www.w3.org/2001/XMLSchema" xmlns:p="http://schemas.microsoft.com/office/2006/metadata/properties" xmlns:ns2="74d4a4fe-0c42-4a5e-a3ad-068c1e152384" xmlns:ns3="e79e415c-9e48-4190-aa41-94d02c6f99a0" targetNamespace="http://schemas.microsoft.com/office/2006/metadata/properties" ma:root="true" ma:fieldsID="c4fe7a40c109c586fd2c9fada4be990d" ns2:_="" ns3:_="">
    <xsd:import namespace="74d4a4fe-0c42-4a5e-a3ad-068c1e152384"/>
    <xsd:import namespace="e79e415c-9e48-4190-aa41-94d02c6f99a0"/>
    <xsd:element name="properties">
      <xsd:complexType>
        <xsd:sequence>
          <xsd:element name="documentManagement">
            <xsd:complexType>
              <xsd:all>
                <xsd:element ref="ns2:CLIN"/>
                <xsd:element ref="ns2:Document_x0020_Status"/>
                <xsd:element ref="ns2:FEMA_x0020_Topic_x0020_Area" minOccurs="0"/>
                <xsd:element ref="ns2:Hazard_x0020_Type" minOccurs="0"/>
                <xsd:element ref="ns2:Ops_x0020_Area" minOccurs="0"/>
                <xsd:element ref="ns2:OptionPeriod" minOccurs="0"/>
                <xsd:element ref="ns2:Region_x002f_HQ" minOccurs="0"/>
                <xsd:element ref="ns2:Risk_x0020_MAP" minOccurs="0"/>
                <xsd:element ref="ns2:Sub-CLIN"/>
                <xsd:element ref="ns2:TO_x0023_"/>
                <xsd:element ref="ns3:ReadingLevel" minOccurs="0"/>
                <xsd:element ref="ns3:Notes" minOccurs="0"/>
                <xsd:element ref="ns3:_Flow_SignoffStatu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4a4fe-0c42-4a5e-a3ad-068c1e152384" elementFormDefault="qualified">
    <xsd:import namespace="http://schemas.microsoft.com/office/2006/documentManagement/types"/>
    <xsd:import namespace="http://schemas.microsoft.com/office/infopath/2007/PartnerControls"/>
    <xsd:element name="CLIN" ma:index="2" ma:displayName="CLIN" ma:default="CLIN 0001" ma:description="Contract Line Item Number CLIN" ma:format="Dropdown" ma:indexed="true" ma:internalName="CLIN" ma:readOnly="false">
      <xsd:simpleType>
        <xsd:restriction base="dms:Choice">
          <xsd:enumeration value="CLIN 0001"/>
          <xsd:enumeration value="CLIN 0002"/>
          <xsd:enumeration value="CLIN 0003"/>
          <xsd:enumeration value="CLIN 0004"/>
          <xsd:enumeration value="CLIN 0005"/>
          <xsd:enumeration value="CLIN 0006"/>
        </xsd:restriction>
      </xsd:simpleType>
    </xsd:element>
    <xsd:element name="Document_x0020_Status" ma:index="3" ma:displayName="Document Status" ma:default="Draft" ma:format="Dropdown" ma:internalName="Document_x0020_Status">
      <xsd:simpleType>
        <xsd:restriction base="dms:Choice">
          <xsd:enumeration value="Not Started"/>
          <xsd:enumeration value="Active"/>
          <xsd:enumeration value="Draft"/>
          <xsd:enumeration value="Reviewed"/>
          <xsd:enumeration value="Scheduled"/>
          <xsd:enumeration value="Published"/>
          <xsd:enumeration value="Final"/>
          <xsd:enumeration value="EA in Review"/>
          <xsd:enumeration value="EA Approved"/>
          <xsd:enumeration value="Final Deliverable"/>
          <xsd:enumeration value="Final Contract Deliverable"/>
          <xsd:enumeration value="Expired"/>
        </xsd:restriction>
      </xsd:simpleType>
    </xsd:element>
    <xsd:element name="FEMA_x0020_Topic_x0020_Area" ma:index="4" nillable="true" ma:displayName="FEMA Topic Area" ma:format="Dropdown" ma:internalName="FEMA_x0020_Topic_x0020_Area" ma:readOnly="false">
      <xsd:simpleType>
        <xsd:restriction base="dms:Choice">
          <xsd:enumeration value="Building Science"/>
          <xsd:enumeration value="Coastal"/>
          <xsd:enumeration value="COP"/>
          <xsd:enumeration value="CTP"/>
          <xsd:enumeration value="Dams"/>
          <xsd:enumeration value="Floodplain Mgt"/>
          <xsd:enumeration value="General"/>
          <xsd:enumeration value="Grants"/>
          <xsd:enumeration value="Incentives"/>
          <xsd:enumeration value="Insurance"/>
          <xsd:enumeration value="Levee"/>
          <xsd:enumeration value="Mapping"/>
          <xsd:enumeration value="Mitigation Planning"/>
          <xsd:enumeration value="Partnerships"/>
          <xsd:enumeration value="Program Planning"/>
          <xsd:enumeration value="Risk Comms"/>
          <xsd:enumeration value="Riverine"/>
          <xsd:enumeration value="Stormwater"/>
        </xsd:restriction>
      </xsd:simpleType>
    </xsd:element>
    <xsd:element name="Hazard_x0020_Type" ma:index="5" nillable="true" ma:displayName="Hazard Type" ma:format="Dropdown" ma:internalName="Hazard_x0020_Type" ma:readOnly="false">
      <xsd:simpleType>
        <xsd:restriction base="dms:Choice">
          <xsd:enumeration value="Drought"/>
          <xsd:enumeration value="Earthquake"/>
          <xsd:enumeration value="Erosion"/>
          <xsd:enumeration value="Flood"/>
          <xsd:enumeration value="Hurricane"/>
          <xsd:enumeration value="Tornado"/>
          <xsd:enumeration value="Wildfire"/>
          <xsd:enumeration value="All-Hazard"/>
        </xsd:restriction>
      </xsd:simpleType>
    </xsd:element>
    <xsd:element name="Ops_x0020_Area" ma:index="6" nillable="true" ma:displayName="Ops Topic" ma:description="This is where you select to core CERC area(s) of impact." ma:internalName="Ops_x0020_Area" ma:readOnly="false" ma:requiredMultiChoice="true">
      <xsd:complexType>
        <xsd:complexContent>
          <xsd:extension base="dms:MultiChoice">
            <xsd:sequence>
              <xsd:element name="Value" maxOccurs="unbounded" minOccurs="0" nillable="true">
                <xsd:simpleType>
                  <xsd:restriction base="dms:Choice">
                    <xsd:enumeration value="Hub East"/>
                    <xsd:enumeration value="Hub Central"/>
                    <xsd:enumeration value="Hub West"/>
                    <xsd:enumeration value="Norming Pillar"/>
                    <xsd:enumeration value="Transforming Pillar"/>
                    <xsd:enumeration value="Innovating Pillar"/>
                    <xsd:enumeration value="Motivating Pillar"/>
                    <xsd:enumeration value="Contract Management"/>
                    <xsd:enumeration value="Portfolio Management"/>
                    <xsd:enumeration value="Creative"/>
                    <xsd:enumeration value="Resource Center"/>
                    <xsd:enumeration value="Key Behavior Science"/>
                    <xsd:enumeration value="Key Economics"/>
                  </xsd:restriction>
                </xsd:simpleType>
              </xsd:element>
            </xsd:sequence>
          </xsd:extension>
        </xsd:complexContent>
      </xsd:complexType>
    </xsd:element>
    <xsd:element name="OptionPeriod" ma:index="7" nillable="true" ma:displayName="OptionPeriod" ma:default="OP00" ma:format="Dropdown" ma:internalName="OptionPeriod" ma:readOnly="false">
      <xsd:simpleType>
        <xsd:restriction base="dms:Choice">
          <xsd:enumeration value="OP00"/>
          <xsd:enumeration value="OP01"/>
        </xsd:restriction>
      </xsd:simpleType>
    </xsd:element>
    <xsd:element name="Region_x002f_HQ" ma:index="8" nillable="true" ma:displayName="Region" ma:internalName="Region_x002F_HQ" ma:readOnly="false">
      <xsd:complexType>
        <xsd:complexContent>
          <xsd:extension base="dms:MultiChoice">
            <xsd:sequence>
              <xsd:element name="Value" maxOccurs="unbounded" minOccurs="0" nillable="true">
                <xsd:simpleType>
                  <xsd:restriction base="dms:Choice">
                    <xsd:enumeration value="Region 1"/>
                    <xsd:enumeration value="Region 2"/>
                    <xsd:enumeration value="Region 3"/>
                    <xsd:enumeration value="Region 4"/>
                    <xsd:enumeration value="Region 5"/>
                    <xsd:enumeration value="Region 6"/>
                    <xsd:enumeration value="Region 7"/>
                    <xsd:enumeration value="Region 8"/>
                    <xsd:enumeration value="Region 9"/>
                    <xsd:enumeration value="Region 10"/>
                  </xsd:restriction>
                </xsd:simpleType>
              </xsd:element>
            </xsd:sequence>
          </xsd:extension>
        </xsd:complexContent>
      </xsd:complexType>
    </xsd:element>
    <xsd:element name="Risk_x0020_MAP" ma:index="9" nillable="true" ma:displayName="Risk MAP" ma:format="Dropdown" ma:internalName="Risk_x0020_MAP" ma:readOnly="false">
      <xsd:simpleType>
        <xsd:restriction base="dms:Choice">
          <xsd:enumeration value="Prediscovery"/>
          <xsd:enumeration value="Discovery"/>
          <xsd:enumeration value="FRR"/>
          <xsd:enumeration value="CCO"/>
          <xsd:enumeration value="Open House"/>
          <xsd:enumeration value="Preliminary"/>
          <xsd:enumeration value="Post"/>
          <xsd:enumeration value="Resilience"/>
        </xsd:restriction>
      </xsd:simpleType>
    </xsd:element>
    <xsd:element name="Sub-CLIN" ma:index="10" ma:displayName="Sub-CLIN" ma:default="1.1 CERC Strategies" ma:description="Breakdown of CLIN into sub-CLINs" ma:format="Dropdown" ma:indexed="true" ma:internalName="Sub_x002d_CLIN" ma:readOnly="false">
      <xsd:simpleType>
        <xsd:restriction base="dms:Choice">
          <xsd:enumeration value="1.1 CERC Strategies"/>
          <xsd:enumeration value="1.2 Regional Support"/>
          <xsd:enumeration value="1.3 Partnerships"/>
          <xsd:enumeration value="2.1 National Mitigation Planning"/>
          <xsd:enumeration value="3.1 Program Management"/>
          <xsd:enumeration value="3.2 Controlled Correspondence"/>
          <xsd:enumeration value="4.1 Contract Transition-In"/>
          <xsd:enumeration value="5.1 FMA - HMA - Program Management"/>
          <xsd:enumeration value="5.2 FMA - HMA - Program Outreach and Communications"/>
          <xsd:enumeration value="6.1 BRIC - HMA - Program Management"/>
          <xsd:enumeration value="6.2 BRIC - HMA - Program Outreach and Communications"/>
        </xsd:restriction>
      </xsd:simpleType>
    </xsd:element>
    <xsd:element name="TO_x0023_" ma:index="11" ma:displayName="TO#" ma:default="TO0001" ma:format="Dropdown" ma:internalName="TO_x0023_">
      <xsd:simpleType>
        <xsd:restriction base="dms:Choice">
          <xsd:enumeration value="TO0001"/>
          <xsd:enumeration value="TO0002"/>
          <xsd:enumeration value="TO0003"/>
          <xsd:enumeration value="TO0004"/>
          <xsd:enumeration value="TO0005"/>
        </xsd:restriction>
      </xsd:simpleType>
    </xsd:element>
    <xsd:element name="TaxCatchAll" ma:index="22" nillable="true" ma:displayName="Taxonomy Catch All Column" ma:hidden="true" ma:list="{ae80bf81-6c2e-4d48-828a-9958f3c930a9}" ma:internalName="TaxCatchAll" ma:readOnly="false" ma:showField="CatchAllData" ma:web="74d4a4fe-0c42-4a5e-a3ad-068c1e152384">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9e415c-9e48-4190-aa41-94d02c6f99a0" elementFormDefault="qualified">
    <xsd:import namespace="http://schemas.microsoft.com/office/2006/documentManagement/types"/>
    <xsd:import namespace="http://schemas.microsoft.com/office/infopath/2007/PartnerControls"/>
    <xsd:element name="ReadingLevel" ma:index="13" nillable="true" ma:displayName="Reading Level" ma:decimals="1" ma:description="Flesch-Kincaid Grade Level" ma:format="Dropdown" ma:internalName="ReadingLevel" ma:readOnly="false" ma:percentage="FALSE">
      <xsd:simpleType>
        <xsd:restriction base="dms:Number"/>
      </xsd:simpleType>
    </xsd:element>
    <xsd:element name="Notes" ma:index="14" nillable="true" ma:displayName="Notes" ma:format="Dropdown" ma:internalName="Notes" ma:readOnly="false">
      <xsd:simpleType>
        <xsd:restriction base="dms:Note">
          <xsd:maxLength value="255"/>
        </xsd:restriction>
      </xsd:simpleType>
    </xsd:element>
    <xsd:element name="_Flow_SignoffStatus" ma:index="15" nillable="true" ma:displayName="Sign-off status" ma:internalName="Sign_x002d_off_x0020_status" ma:readOnly="false">
      <xsd:simpleType>
        <xsd:restriction base="dms:Text"/>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331c6f-9f67-492c-b097-0046b48c9d78"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hidden="true" ma:internalName="MediaServiceOCR" ma:readOnly="true">
      <xsd:simpleType>
        <xsd:restriction base="dms:Note"/>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Location" ma:index="31" nillable="true" ma:displayName="Location" ma:hidden="true"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C10CA-6DA1-4619-B95F-C050A7B4717A}">
  <ds:schemaRefs>
    <ds:schemaRef ds:uri="74d4a4fe-0c42-4a5e-a3ad-068c1e152384"/>
    <ds:schemaRef ds:uri="e79e415c-9e48-4190-aa41-94d02c6f99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1E1D8A-7658-4C71-9417-1CAD078A3875}">
  <ds:schemaRefs>
    <ds:schemaRef ds:uri="http://schemas.microsoft.com/sharepoint/v3/contenttype/forms"/>
  </ds:schemaRefs>
</ds:datastoreItem>
</file>

<file path=customXml/itemProps3.xml><?xml version="1.0" encoding="utf-8"?>
<ds:datastoreItem xmlns:ds="http://schemas.openxmlformats.org/officeDocument/2006/customXml" ds:itemID="{06151EC8-90D3-4A6E-BB50-2801A9716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4a4fe-0c42-4a5e-a3ad-068c1e152384"/>
    <ds:schemaRef ds:uri="e79e415c-9e48-4190-aa41-94d02c6f99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336</TotalTime>
  <Words>1700</Words>
  <Application>Microsoft Office PowerPoint</Application>
  <PresentationFormat>Widescreen</PresentationFormat>
  <Paragraphs>154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Franklin Gothic Book</vt:lpstr>
      <vt:lpstr>Franklin Gothic Medium</vt:lpstr>
      <vt:lpstr>Helvetica Neue</vt:lpstr>
      <vt:lpstr>Wingdings</vt:lpstr>
      <vt:lpstr>Office Theme</vt:lpstr>
      <vt:lpstr>New Jersey Resilience Accelerator NJ State Planning Commission, 6.7.23</vt:lpstr>
      <vt:lpstr>Why Develop the Accelerator? What Problem Are We Addressing?</vt:lpstr>
      <vt:lpstr>What is the Accelerator?</vt:lpstr>
      <vt:lpstr>Who is leading?</vt:lpstr>
      <vt:lpstr>Participating Communities </vt:lpstr>
      <vt:lpstr>Accelerator Structure </vt:lpstr>
      <vt:lpstr>Outcomes for Communities </vt:lpstr>
      <vt:lpstr>Impacts: Riverine Cohort</vt:lpstr>
      <vt:lpstr>Impacts: Riverine Cohort, cont.</vt:lpstr>
      <vt:lpstr>Impacts: Coastal Cohort</vt:lpstr>
      <vt:lpstr>2022 FEMA Administrator’s Award for Climate Resilience    </vt:lpstr>
      <vt:lpstr>   </vt:lpstr>
      <vt:lpstr>Challenges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Spitzer, Gabriella</dc:creator>
  <cp:lastModifiedBy>McLachlan, Shannon</cp:lastModifiedBy>
  <cp:revision>2</cp:revision>
  <dcterms:modified xsi:type="dcterms:W3CDTF">2023-06-07T13:23:46Z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0x0101009F99BFE7DBCF98459E46685A3627C78A</vt:lpwstr>
  </property>
  <property fmtid="{D5CDD505-2E9C-101B-9397-08002B2CF9AE}" pid="3" name="_ExtendedDescription">
    <vt:lpwstr>Updated slide deck NJRA</vt:lpwstr>
  </property>
  <property fmtid="{D5CDD505-2E9C-101B-9397-08002B2CF9AE}" pid="4" name="MediaServiceImageTags">
    <vt:lpwstr/>
  </property>
  <property fmtid="{D5CDD505-2E9C-101B-9397-08002B2CF9AE}" pid="5" name="Authenticity">
    <vt:bool>false</vt:bool>
  </property>
</Properties>
</file>