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4"/>
  </p:sldMasterIdLst>
  <p:sldIdLst>
    <p:sldId id="278" r:id="rId5"/>
    <p:sldId id="271" r:id="rId6"/>
    <p:sldId id="272" r:id="rId7"/>
    <p:sldId id="273" r:id="rId8"/>
    <p:sldId id="274" r:id="rId9"/>
    <p:sldId id="277" r:id="rId10"/>
    <p:sldId id="27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879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210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ik, Deepa [DOT]" userId="e7152db2-7c07-4538-9023-a7a2987d64bc" providerId="ADAL" clId="{12C7EE3C-3937-4492-B6D9-A98A5CDE3C93}"/>
    <pc:docChg chg="undo custSel modSld">
      <pc:chgData name="Naik, Deepa [DOT]" userId="e7152db2-7c07-4538-9023-a7a2987d64bc" providerId="ADAL" clId="{12C7EE3C-3937-4492-B6D9-A98A5CDE3C93}" dt="2025-01-07T21:07:27.083" v="16" actId="1076"/>
      <pc:docMkLst>
        <pc:docMk/>
      </pc:docMkLst>
      <pc:sldChg chg="modSp mod">
        <pc:chgData name="Naik, Deepa [DOT]" userId="e7152db2-7c07-4538-9023-a7a2987d64bc" providerId="ADAL" clId="{12C7EE3C-3937-4492-B6D9-A98A5CDE3C93}" dt="2025-01-07T21:06:39.491" v="13" actId="242"/>
        <pc:sldMkLst>
          <pc:docMk/>
          <pc:sldMk cId="1189512865" sldId="271"/>
        </pc:sldMkLst>
        <pc:spChg chg="mod">
          <ac:chgData name="Naik, Deepa [DOT]" userId="e7152db2-7c07-4538-9023-a7a2987d64bc" providerId="ADAL" clId="{12C7EE3C-3937-4492-B6D9-A98A5CDE3C93}" dt="2025-01-07T21:06:39.491" v="13" actId="242"/>
          <ac:spMkLst>
            <pc:docMk/>
            <pc:sldMk cId="1189512865" sldId="271"/>
            <ac:spMk id="2" creationId="{07664E95-5E8E-2B86-1C48-50F535D89724}"/>
          </ac:spMkLst>
        </pc:spChg>
      </pc:sldChg>
      <pc:sldChg chg="modSp mod">
        <pc:chgData name="Naik, Deepa [DOT]" userId="e7152db2-7c07-4538-9023-a7a2987d64bc" providerId="ADAL" clId="{12C7EE3C-3937-4492-B6D9-A98A5CDE3C93}" dt="2025-01-07T21:05:55.225" v="6" actId="122"/>
        <pc:sldMkLst>
          <pc:docMk/>
          <pc:sldMk cId="908816176" sldId="272"/>
        </pc:sldMkLst>
        <pc:spChg chg="mod">
          <ac:chgData name="Naik, Deepa [DOT]" userId="e7152db2-7c07-4538-9023-a7a2987d64bc" providerId="ADAL" clId="{12C7EE3C-3937-4492-B6D9-A98A5CDE3C93}" dt="2025-01-07T21:05:55.225" v="6" actId="122"/>
          <ac:spMkLst>
            <pc:docMk/>
            <pc:sldMk cId="908816176" sldId="272"/>
            <ac:spMk id="2" creationId="{77CEE913-D8B3-2DC9-6F80-708F43415410}"/>
          </ac:spMkLst>
        </pc:spChg>
      </pc:sldChg>
      <pc:sldChg chg="modSp mod">
        <pc:chgData name="Naik, Deepa [DOT]" userId="e7152db2-7c07-4538-9023-a7a2987d64bc" providerId="ADAL" clId="{12C7EE3C-3937-4492-B6D9-A98A5CDE3C93}" dt="2025-01-07T21:07:27.083" v="16" actId="1076"/>
        <pc:sldMkLst>
          <pc:docMk/>
          <pc:sldMk cId="2338035075" sldId="273"/>
        </pc:sldMkLst>
        <pc:spChg chg="mod">
          <ac:chgData name="Naik, Deepa [DOT]" userId="e7152db2-7c07-4538-9023-a7a2987d64bc" providerId="ADAL" clId="{12C7EE3C-3937-4492-B6D9-A98A5CDE3C93}" dt="2025-01-07T21:06:00.931" v="7" actId="122"/>
          <ac:spMkLst>
            <pc:docMk/>
            <pc:sldMk cId="2338035075" sldId="273"/>
            <ac:spMk id="2" creationId="{C4991A60-A111-CEC0-36A1-7A31479F8CFF}"/>
          </ac:spMkLst>
        </pc:spChg>
        <pc:spChg chg="mod">
          <ac:chgData name="Naik, Deepa [DOT]" userId="e7152db2-7c07-4538-9023-a7a2987d64bc" providerId="ADAL" clId="{12C7EE3C-3937-4492-B6D9-A98A5CDE3C93}" dt="2025-01-07T21:07:27.083" v="16" actId="1076"/>
          <ac:spMkLst>
            <pc:docMk/>
            <pc:sldMk cId="2338035075" sldId="273"/>
            <ac:spMk id="6" creationId="{20CE3AE3-4FB5-0665-450B-D440D7B618F1}"/>
          </ac:spMkLst>
        </pc:spChg>
        <pc:picChg chg="mod">
          <ac:chgData name="Naik, Deepa [DOT]" userId="e7152db2-7c07-4538-9023-a7a2987d64bc" providerId="ADAL" clId="{12C7EE3C-3937-4492-B6D9-A98A5CDE3C93}" dt="2025-01-07T21:07:24.245" v="15" actId="1076"/>
          <ac:picMkLst>
            <pc:docMk/>
            <pc:sldMk cId="2338035075" sldId="273"/>
            <ac:picMk id="5" creationId="{3FA94629-D925-A61E-7760-448892642692}"/>
          </ac:picMkLst>
        </pc:picChg>
      </pc:sldChg>
      <pc:sldChg chg="modSp mod">
        <pc:chgData name="Naik, Deepa [DOT]" userId="e7152db2-7c07-4538-9023-a7a2987d64bc" providerId="ADAL" clId="{12C7EE3C-3937-4492-B6D9-A98A5CDE3C93}" dt="2025-01-07T21:06:06.806" v="8" actId="122"/>
        <pc:sldMkLst>
          <pc:docMk/>
          <pc:sldMk cId="3005850952" sldId="274"/>
        </pc:sldMkLst>
        <pc:spChg chg="mod">
          <ac:chgData name="Naik, Deepa [DOT]" userId="e7152db2-7c07-4538-9023-a7a2987d64bc" providerId="ADAL" clId="{12C7EE3C-3937-4492-B6D9-A98A5CDE3C93}" dt="2025-01-07T21:06:06.806" v="8" actId="122"/>
          <ac:spMkLst>
            <pc:docMk/>
            <pc:sldMk cId="3005850952" sldId="274"/>
            <ac:spMk id="2" creationId="{D1F7EA5D-6C21-7B9F-7DA4-0D6F212D9951}"/>
          </ac:spMkLst>
        </pc:spChg>
      </pc:sldChg>
      <pc:sldChg chg="modSp mod">
        <pc:chgData name="Naik, Deepa [DOT]" userId="e7152db2-7c07-4538-9023-a7a2987d64bc" providerId="ADAL" clId="{12C7EE3C-3937-4492-B6D9-A98A5CDE3C93}" dt="2025-01-07T21:06:19.142" v="11" actId="242"/>
        <pc:sldMkLst>
          <pc:docMk/>
          <pc:sldMk cId="2181189570" sldId="276"/>
        </pc:sldMkLst>
        <pc:spChg chg="mod">
          <ac:chgData name="Naik, Deepa [DOT]" userId="e7152db2-7c07-4538-9023-a7a2987d64bc" providerId="ADAL" clId="{12C7EE3C-3937-4492-B6D9-A98A5CDE3C93}" dt="2025-01-07T21:06:19.142" v="11" actId="242"/>
          <ac:spMkLst>
            <pc:docMk/>
            <pc:sldMk cId="2181189570" sldId="276"/>
            <ac:spMk id="2" creationId="{E22AF3B1-3BD4-E6A8-A377-F4FA82BDF1D1}"/>
          </ac:spMkLst>
        </pc:spChg>
      </pc:sldChg>
      <pc:sldChg chg="modSp mod">
        <pc:chgData name="Naik, Deepa [DOT]" userId="e7152db2-7c07-4538-9023-a7a2987d64bc" providerId="ADAL" clId="{12C7EE3C-3937-4492-B6D9-A98A5CDE3C93}" dt="2025-01-07T21:06:23.464" v="12" actId="242"/>
        <pc:sldMkLst>
          <pc:docMk/>
          <pc:sldMk cId="1404562171" sldId="277"/>
        </pc:sldMkLst>
        <pc:spChg chg="mod">
          <ac:chgData name="Naik, Deepa [DOT]" userId="e7152db2-7c07-4538-9023-a7a2987d64bc" providerId="ADAL" clId="{12C7EE3C-3937-4492-B6D9-A98A5CDE3C93}" dt="2025-01-07T21:06:23.464" v="12" actId="242"/>
          <ac:spMkLst>
            <pc:docMk/>
            <pc:sldMk cId="1404562171" sldId="277"/>
            <ac:spMk id="2" creationId="{04BC6AE7-9AA6-E64D-A4D6-17ABC738621B}"/>
          </ac:spMkLst>
        </pc:spChg>
      </pc:sldChg>
      <pc:sldChg chg="modSp mod">
        <pc:chgData name="Naik, Deepa [DOT]" userId="e7152db2-7c07-4538-9023-a7a2987d64bc" providerId="ADAL" clId="{12C7EE3C-3937-4492-B6D9-A98A5CDE3C93}" dt="2025-01-07T21:05:47.241" v="5" actId="403"/>
        <pc:sldMkLst>
          <pc:docMk/>
          <pc:sldMk cId="1519329635" sldId="278"/>
        </pc:sldMkLst>
        <pc:spChg chg="mod">
          <ac:chgData name="Naik, Deepa [DOT]" userId="e7152db2-7c07-4538-9023-a7a2987d64bc" providerId="ADAL" clId="{12C7EE3C-3937-4492-B6D9-A98A5CDE3C93}" dt="2025-01-07T21:05:47.241" v="5" actId="403"/>
          <ac:spMkLst>
            <pc:docMk/>
            <pc:sldMk cId="1519329635" sldId="278"/>
            <ac:spMk id="2" creationId="{55F4D7EA-2D29-BC22-5FFA-6D77F72DABC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18D2A-A63C-4CFD-BBDE-EE4419B5EC39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D0-1775-4400-945A-7707B325E1FE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8385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18D2A-A63C-4CFD-BBDE-EE4419B5EC39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D0-1775-4400-945A-7707B325E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785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18D2A-A63C-4CFD-BBDE-EE4419B5EC39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D0-1775-4400-945A-7707B325E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404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18D2A-A63C-4CFD-BBDE-EE4419B5EC39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D0-1775-4400-945A-7707B325E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160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18D2A-A63C-4CFD-BBDE-EE4419B5EC39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D0-1775-4400-945A-7707B325E1FE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1076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18D2A-A63C-4CFD-BBDE-EE4419B5EC39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D0-1775-4400-945A-7707B325E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074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18D2A-A63C-4CFD-BBDE-EE4419B5EC39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D0-1775-4400-945A-7707B325E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291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18D2A-A63C-4CFD-BBDE-EE4419B5EC39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D0-1775-4400-945A-7707B325E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987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18D2A-A63C-4CFD-BBDE-EE4419B5EC39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D0-1775-4400-945A-7707B325E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265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5618D2A-A63C-4CFD-BBDE-EE4419B5EC39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A8792D0-1775-4400-945A-7707B325E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00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18D2A-A63C-4CFD-BBDE-EE4419B5EC39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D0-1775-4400-945A-7707B325E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448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5618D2A-A63C-4CFD-BBDE-EE4419B5EC39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A8792D0-1775-4400-945A-7707B325E1FE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4762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njdotintranet.njdot.lan/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F4D7EA-2D29-BC22-5FFA-6D77F72DA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What is the Status of my Action?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A54B04-9698-79C4-14A0-491A8A5AD9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+mn-lt"/>
              </a:rPr>
              <a:t>The Certification of Funds (COF) Log, located on the NJDOT Intranet, will provide you with information on the status of your action.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329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64E95-5E8E-2B86-1C48-50F535D89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5128029" cy="1450757"/>
          </a:xfrm>
        </p:spPr>
        <p:txBody>
          <a:bodyPr anchor="ctr">
            <a:normAutofit/>
          </a:bodyPr>
          <a:lstStyle/>
          <a:p>
            <a:r>
              <a:rPr lang="en-US" sz="4400" dirty="0">
                <a:solidFill>
                  <a:schemeClr val="accent2">
                    <a:lumMod val="50000"/>
                  </a:schemeClr>
                </a:solidFill>
              </a:rPr>
              <a:t>How to Access the COF Log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CBB064-33C4-1E39-B636-8AF6FB1CEB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75855" y="2548039"/>
            <a:ext cx="5624945" cy="3335526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800" dirty="0">
                <a:solidFill>
                  <a:schemeClr val="tx1"/>
                </a:solidFill>
              </a:rPr>
              <a:t>Access the NJDOT Intranet via </a:t>
            </a:r>
            <a:r>
              <a:rPr lang="en-US" sz="2800" dirty="0">
                <a:hlinkClick r:id="rId2"/>
              </a:rPr>
              <a:t>http://njdotintranet.njdot.lan/</a:t>
            </a:r>
            <a:endParaRPr lang="en-US" sz="2800" dirty="0"/>
          </a:p>
          <a:p>
            <a:pPr marL="457200" indent="-457200">
              <a:buFont typeface="+mj-lt"/>
              <a:buAutoNum type="arabicPeriod"/>
            </a:pPr>
            <a:r>
              <a:rPr lang="en-US" sz="2800" dirty="0">
                <a:solidFill>
                  <a:schemeClr val="tx1"/>
                </a:solidFill>
              </a:rPr>
              <a:t>On the right-hand side, scroll down and locate the Others category and click Special Reports. 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1D4E6629-29A8-9472-5950-0649EB5D11B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rcRect l="2306" t="1734" r="2990" b="16936"/>
          <a:stretch/>
        </p:blipFill>
        <p:spPr>
          <a:xfrm>
            <a:off x="6816437" y="424871"/>
            <a:ext cx="4812145" cy="5628949"/>
          </a:xfrm>
          <a:solidFill>
            <a:schemeClr val="accent2"/>
          </a:solidFill>
          <a:ln>
            <a:solidFill>
              <a:schemeClr val="tx1"/>
            </a:solidFill>
          </a:ln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89EEAC56-436D-15B9-8898-BD09BE6BAB54}"/>
              </a:ext>
            </a:extLst>
          </p:cNvPr>
          <p:cNvSpPr/>
          <p:nvPr/>
        </p:nvSpPr>
        <p:spPr>
          <a:xfrm>
            <a:off x="8432800" y="5412509"/>
            <a:ext cx="1727200" cy="29556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512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EE913-D8B3-2DC9-6F80-708F43415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en-US" sz="4400" dirty="0">
                <a:solidFill>
                  <a:schemeClr val="accent2">
                    <a:lumMod val="50000"/>
                  </a:schemeClr>
                </a:solidFill>
              </a:rPr>
              <a:t>How to Access the COF Log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57471D-BC88-BD37-B994-0834C3E4E9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Under the IT Special Reports Center, select Accounting: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126BF5E-B7B0-07D9-15F3-50796213B89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077" t="24306" r="1586"/>
          <a:stretch/>
        </p:blipFill>
        <p:spPr>
          <a:xfrm>
            <a:off x="495246" y="2449169"/>
            <a:ext cx="11151809" cy="361912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215356C4-5587-8DAE-846A-DA1F89D42712}"/>
              </a:ext>
            </a:extLst>
          </p:cNvPr>
          <p:cNvSpPr/>
          <p:nvPr/>
        </p:nvSpPr>
        <p:spPr>
          <a:xfrm>
            <a:off x="544945" y="5375564"/>
            <a:ext cx="1108364" cy="17549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816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91A60-A111-CEC0-36A1-7A31479F8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en-US" sz="4400" dirty="0">
                <a:solidFill>
                  <a:schemeClr val="accent2">
                    <a:lumMod val="50000"/>
                  </a:schemeClr>
                </a:solidFill>
              </a:rPr>
              <a:t>How to Access the COF Log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8610D-F0F0-F229-4653-6F36A54ED1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Click on the magnifying glass next to COF Manager Search Form: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FA94629-D925-A61E-7760-4488926426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401" y="2308411"/>
            <a:ext cx="10199254" cy="392943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20CE3AE3-4FB5-0665-450B-D440D7B618F1}"/>
              </a:ext>
            </a:extLst>
          </p:cNvPr>
          <p:cNvSpPr/>
          <p:nvPr/>
        </p:nvSpPr>
        <p:spPr>
          <a:xfrm>
            <a:off x="1097280" y="5443671"/>
            <a:ext cx="2632364" cy="18472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035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F7EA5D-6C21-7B9F-7DA4-0D6F212D9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en-US" sz="4400" dirty="0">
                <a:solidFill>
                  <a:schemeClr val="accent2">
                    <a:lumMod val="50000"/>
                  </a:schemeClr>
                </a:solidFill>
              </a:rPr>
              <a:t>How to Look Up an Action in the COF Log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F794B7-C229-3F61-BAF3-4C158222DD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71621" y="1845733"/>
            <a:ext cx="4439105" cy="4023359"/>
          </a:xfrm>
        </p:spPr>
        <p:txBody>
          <a:bodyPr anchor="ctr"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800" dirty="0">
                <a:solidFill>
                  <a:schemeClr val="tx1"/>
                </a:solidFill>
              </a:rPr>
              <a:t>Select the blank space under Calendar Year.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>
                <a:solidFill>
                  <a:schemeClr val="tx1"/>
                </a:solidFill>
              </a:rPr>
              <a:t>Enter the Job Number.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>
                <a:solidFill>
                  <a:schemeClr val="tx1"/>
                </a:solidFill>
              </a:rPr>
              <a:t>Click Search.</a:t>
            </a:r>
          </a:p>
        </p:txBody>
      </p:sp>
      <p:pic>
        <p:nvPicPr>
          <p:cNvPr id="17" name="Content Placeholder 16">
            <a:extLst>
              <a:ext uri="{FF2B5EF4-FFF2-40B4-BE49-F238E27FC236}">
                <a16:creationId xmlns:a16="http://schemas.microsoft.com/office/drawing/2014/main" id="{DB4215F9-D4CB-54E2-19FC-238BB7069B0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008451" y="2111078"/>
            <a:ext cx="6515489" cy="3492670"/>
          </a:xfrm>
          <a:ln>
            <a:solidFill>
              <a:schemeClr val="tx1"/>
            </a:solidFill>
          </a:ln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55DB4E12-2B60-5335-3D30-219250D3DAC4}"/>
              </a:ext>
            </a:extLst>
          </p:cNvPr>
          <p:cNvSpPr/>
          <p:nvPr/>
        </p:nvSpPr>
        <p:spPr>
          <a:xfrm>
            <a:off x="5905145" y="2674353"/>
            <a:ext cx="4351669" cy="30205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E48A4C2-99F3-E85F-01A7-7B40BAE0BC04}"/>
              </a:ext>
            </a:extLst>
          </p:cNvPr>
          <p:cNvSpPr/>
          <p:nvPr/>
        </p:nvSpPr>
        <p:spPr>
          <a:xfrm>
            <a:off x="5997288" y="3350128"/>
            <a:ext cx="4351669" cy="32594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850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8803A3-C84D-BB66-7795-130FAB5C75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BC6AE7-9AA6-E64D-A4D6-17ABC7386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en-US" sz="4400" dirty="0">
                <a:solidFill>
                  <a:schemeClr val="accent2">
                    <a:lumMod val="50000"/>
                  </a:schemeClr>
                </a:solidFill>
              </a:rPr>
              <a:t>How to Look Up an Action in the COF Log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098DB4-9EC6-5953-911D-CAEB9FC74E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939738"/>
            <a:ext cx="10058400" cy="402336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Click on the magnifying glass next to the record of interest: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D86E5FF-B35F-13B3-8970-51BF3444239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1988"/>
          <a:stretch/>
        </p:blipFill>
        <p:spPr>
          <a:xfrm>
            <a:off x="170916" y="2565875"/>
            <a:ext cx="11850168" cy="255476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0EC32933-AA91-143A-2441-9EF93B849EA2}"/>
              </a:ext>
            </a:extLst>
          </p:cNvPr>
          <p:cNvSpPr/>
          <p:nvPr/>
        </p:nvSpPr>
        <p:spPr>
          <a:xfrm>
            <a:off x="376014" y="3352088"/>
            <a:ext cx="242843" cy="15168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5621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AF3B1-3BD4-E6A8-A377-F4FA82BDF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en-US" sz="4400" dirty="0">
                <a:solidFill>
                  <a:schemeClr val="accent2">
                    <a:lumMod val="50000"/>
                  </a:schemeClr>
                </a:solidFill>
              </a:rPr>
              <a:t>How to Interpret the Record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DD5523F-CDD2-352B-9897-F10F3DE574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48627" y="1937770"/>
            <a:ext cx="4754880" cy="4023360"/>
          </a:xfrm>
        </p:spPr>
        <p:txBody>
          <a:bodyPr anchor="t">
            <a:normAutofit fontScale="85000" lnSpcReduction="20000"/>
          </a:bodyPr>
          <a:lstStyle/>
          <a:p>
            <a:endParaRPr lang="en-US" sz="2600" dirty="0">
              <a:solidFill>
                <a:schemeClr val="tx1"/>
              </a:solidFill>
            </a:endParaRPr>
          </a:p>
          <a:p>
            <a:r>
              <a:rPr lang="en-US" sz="2600" dirty="0">
                <a:solidFill>
                  <a:schemeClr val="tx1"/>
                </a:solidFill>
              </a:rPr>
              <a:t>2024-01489 represents the Control Number.</a:t>
            </a:r>
          </a:p>
          <a:p>
            <a:r>
              <a:rPr lang="en-US" sz="2600" dirty="0">
                <a:solidFill>
                  <a:schemeClr val="tx1"/>
                </a:solidFill>
              </a:rPr>
              <a:t>If the “Date In” is blank, then Accounting has not received the action.</a:t>
            </a:r>
          </a:p>
          <a:p>
            <a:r>
              <a:rPr lang="en-US" sz="2600" dirty="0">
                <a:solidFill>
                  <a:schemeClr val="tx1"/>
                </a:solidFill>
              </a:rPr>
              <a:t>Associated Number is the Change Order # or CAA/CAM #. </a:t>
            </a:r>
          </a:p>
          <a:p>
            <a:r>
              <a:rPr lang="en-US" sz="2600" dirty="0">
                <a:solidFill>
                  <a:schemeClr val="tx1"/>
                </a:solidFill>
              </a:rPr>
              <a:t>This CAM was originally keyed and approved by CPC on 4/10/2024. It was then sent to Agreement Accounting the same day. Accounting processed and approved the CAM, sending it to Al Balluch on 4/18/2024.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17" name="Content Placeholder 16">
            <a:extLst>
              <a:ext uri="{FF2B5EF4-FFF2-40B4-BE49-F238E27FC236}">
                <a16:creationId xmlns:a16="http://schemas.microsoft.com/office/drawing/2014/main" id="{A060AE33-EE6A-CA30-3E74-D3CF123D4AA7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94489" y="1937770"/>
            <a:ext cx="5731948" cy="4137727"/>
          </a:xfr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18118957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_activity xmlns="219f3e94-1c1b-4eba-8460-53f2cc735e3c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25654B75A4904C8A6D4ED31D69CBBB" ma:contentTypeVersion="14" ma:contentTypeDescription="Create a new document." ma:contentTypeScope="" ma:versionID="425e757015e560ed9b92af41fe994402">
  <xsd:schema xmlns:xsd="http://www.w3.org/2001/XMLSchema" xmlns:xs="http://www.w3.org/2001/XMLSchema" xmlns:p="http://schemas.microsoft.com/office/2006/metadata/properties" xmlns:ns3="219f3e94-1c1b-4eba-8460-53f2cc735e3c" xmlns:ns4="5ddccfa4-5da4-4061-a9f7-3b9b95423b99" targetNamespace="http://schemas.microsoft.com/office/2006/metadata/properties" ma:root="true" ma:fieldsID="599f9c4238ba9625d1a440544b9df629" ns3:_="" ns4:_="">
    <xsd:import namespace="219f3e94-1c1b-4eba-8460-53f2cc735e3c"/>
    <xsd:import namespace="5ddccfa4-5da4-4061-a9f7-3b9b95423b9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9f3e94-1c1b-4eba-8460-53f2cc735e3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_activity" ma:index="18" nillable="true" ma:displayName="_activity" ma:hidden="true" ma:internalName="_activity">
      <xsd:simpleType>
        <xsd:restriction base="dms:Note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0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dccfa4-5da4-4061-a9f7-3b9b95423b99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E2F47DE-B7A1-4F84-9855-AC5DEEC3A933}">
  <ds:schemaRefs>
    <ds:schemaRef ds:uri="http://purl.org/dc/terms/"/>
    <ds:schemaRef ds:uri="http://purl.org/dc/elements/1.1/"/>
    <ds:schemaRef ds:uri="http://purl.org/dc/dcmitype/"/>
    <ds:schemaRef ds:uri="219f3e94-1c1b-4eba-8460-53f2cc735e3c"/>
    <ds:schemaRef ds:uri="http://schemas.microsoft.com/office/2006/documentManagement/types"/>
    <ds:schemaRef ds:uri="5ddccfa4-5da4-4061-a9f7-3b9b95423b99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EC4F162-C185-4A93-8644-85A67178B5F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19f3e94-1c1b-4eba-8460-53f2cc735e3c"/>
    <ds:schemaRef ds:uri="5ddccfa4-5da4-4061-a9f7-3b9b95423b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C7E327B-8B85-4509-B6D2-22FA840C4D9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566</TotalTime>
  <Words>240</Words>
  <Application>Microsoft Office PowerPoint</Application>
  <PresentationFormat>Widescreen</PresentationFormat>
  <Paragraphs>23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Calibri</vt:lpstr>
      <vt:lpstr>Calibri Light</vt:lpstr>
      <vt:lpstr>Retrospect</vt:lpstr>
      <vt:lpstr>What is the Status of my Action?</vt:lpstr>
      <vt:lpstr>How to Access the COF Log</vt:lpstr>
      <vt:lpstr>How to Access the COF Log (cont’d)</vt:lpstr>
      <vt:lpstr>How to Access the COF Log (cont’d)</vt:lpstr>
      <vt:lpstr>How to Look Up an Action in the COF Log</vt:lpstr>
      <vt:lpstr>How to Look Up an Action in the COF Log (cont’d)</vt:lpstr>
      <vt:lpstr>How to Interpret the Record</vt:lpstr>
    </vt:vector>
  </TitlesOfParts>
  <Company>NJDOT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the status of my action?</dc:title>
  <dc:creator>Delucia, Barbara</dc:creator>
  <cp:lastModifiedBy>Naik, Deepa [DOT]</cp:lastModifiedBy>
  <cp:revision>64</cp:revision>
  <dcterms:created xsi:type="dcterms:W3CDTF">2016-11-01T19:43:58Z</dcterms:created>
  <dcterms:modified xsi:type="dcterms:W3CDTF">2025-01-07T21:10:12Z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0x0101000A25654B75A4904C8A6D4ED31D69CBBB</vt:lpwstr>
  </property>
</Properties>
</file>