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sldIdLst>
    <p:sldId id="278" r:id="rId5"/>
    <p:sldId id="271" r:id="rId6"/>
    <p:sldId id="272" r:id="rId7"/>
    <p:sldId id="273" r:id="rId8"/>
    <p:sldId id="274" r:id="rId9"/>
    <p:sldId id="277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k, Deepa [DOT]" userId="e7152db2-7c07-4538-9023-a7a2987d64bc" providerId="ADAL" clId="{12C7EE3C-3937-4492-B6D9-A98A5CDE3C93}"/>
    <pc:docChg chg="undo custSel modSld">
      <pc:chgData name="Naik, Deepa [DOT]" userId="e7152db2-7c07-4538-9023-a7a2987d64bc" providerId="ADAL" clId="{12C7EE3C-3937-4492-B6D9-A98A5CDE3C93}" dt="2025-01-07T21:07:27.083" v="16" actId="1076"/>
      <pc:docMkLst>
        <pc:docMk/>
      </pc:docMkLst>
      <pc:sldChg chg="modSp mod">
        <pc:chgData name="Naik, Deepa [DOT]" userId="e7152db2-7c07-4538-9023-a7a2987d64bc" providerId="ADAL" clId="{12C7EE3C-3937-4492-B6D9-A98A5CDE3C93}" dt="2025-01-07T21:06:39.491" v="13" actId="242"/>
        <pc:sldMkLst>
          <pc:docMk/>
          <pc:sldMk cId="1189512865" sldId="271"/>
        </pc:sldMkLst>
        <pc:spChg chg="mod">
          <ac:chgData name="Naik, Deepa [DOT]" userId="e7152db2-7c07-4538-9023-a7a2987d64bc" providerId="ADAL" clId="{12C7EE3C-3937-4492-B6D9-A98A5CDE3C93}" dt="2025-01-07T21:06:39.491" v="13" actId="242"/>
          <ac:spMkLst>
            <pc:docMk/>
            <pc:sldMk cId="1189512865" sldId="271"/>
            <ac:spMk id="2" creationId="{07664E95-5E8E-2B86-1C48-50F535D89724}"/>
          </ac:spMkLst>
        </pc:spChg>
      </pc:sldChg>
      <pc:sldChg chg="modSp mod">
        <pc:chgData name="Naik, Deepa [DOT]" userId="e7152db2-7c07-4538-9023-a7a2987d64bc" providerId="ADAL" clId="{12C7EE3C-3937-4492-B6D9-A98A5CDE3C93}" dt="2025-01-07T21:05:55.225" v="6" actId="122"/>
        <pc:sldMkLst>
          <pc:docMk/>
          <pc:sldMk cId="908816176" sldId="272"/>
        </pc:sldMkLst>
        <pc:spChg chg="mod">
          <ac:chgData name="Naik, Deepa [DOT]" userId="e7152db2-7c07-4538-9023-a7a2987d64bc" providerId="ADAL" clId="{12C7EE3C-3937-4492-B6D9-A98A5CDE3C93}" dt="2025-01-07T21:05:55.225" v="6" actId="122"/>
          <ac:spMkLst>
            <pc:docMk/>
            <pc:sldMk cId="908816176" sldId="272"/>
            <ac:spMk id="2" creationId="{77CEE913-D8B3-2DC9-6F80-708F43415410}"/>
          </ac:spMkLst>
        </pc:spChg>
      </pc:sldChg>
      <pc:sldChg chg="modSp mod">
        <pc:chgData name="Naik, Deepa [DOT]" userId="e7152db2-7c07-4538-9023-a7a2987d64bc" providerId="ADAL" clId="{12C7EE3C-3937-4492-B6D9-A98A5CDE3C93}" dt="2025-01-07T21:07:27.083" v="16" actId="1076"/>
        <pc:sldMkLst>
          <pc:docMk/>
          <pc:sldMk cId="2338035075" sldId="273"/>
        </pc:sldMkLst>
        <pc:spChg chg="mod">
          <ac:chgData name="Naik, Deepa [DOT]" userId="e7152db2-7c07-4538-9023-a7a2987d64bc" providerId="ADAL" clId="{12C7EE3C-3937-4492-B6D9-A98A5CDE3C93}" dt="2025-01-07T21:06:00.931" v="7" actId="122"/>
          <ac:spMkLst>
            <pc:docMk/>
            <pc:sldMk cId="2338035075" sldId="273"/>
            <ac:spMk id="2" creationId="{C4991A60-A111-CEC0-36A1-7A31479F8CFF}"/>
          </ac:spMkLst>
        </pc:spChg>
        <pc:spChg chg="mod">
          <ac:chgData name="Naik, Deepa [DOT]" userId="e7152db2-7c07-4538-9023-a7a2987d64bc" providerId="ADAL" clId="{12C7EE3C-3937-4492-B6D9-A98A5CDE3C93}" dt="2025-01-07T21:07:27.083" v="16" actId="1076"/>
          <ac:spMkLst>
            <pc:docMk/>
            <pc:sldMk cId="2338035075" sldId="273"/>
            <ac:spMk id="6" creationId="{20CE3AE3-4FB5-0665-450B-D440D7B618F1}"/>
          </ac:spMkLst>
        </pc:spChg>
        <pc:picChg chg="mod">
          <ac:chgData name="Naik, Deepa [DOT]" userId="e7152db2-7c07-4538-9023-a7a2987d64bc" providerId="ADAL" clId="{12C7EE3C-3937-4492-B6D9-A98A5CDE3C93}" dt="2025-01-07T21:07:24.245" v="15" actId="1076"/>
          <ac:picMkLst>
            <pc:docMk/>
            <pc:sldMk cId="2338035075" sldId="273"/>
            <ac:picMk id="5" creationId="{3FA94629-D925-A61E-7760-448892642692}"/>
          </ac:picMkLst>
        </pc:picChg>
      </pc:sldChg>
      <pc:sldChg chg="modSp mod">
        <pc:chgData name="Naik, Deepa [DOT]" userId="e7152db2-7c07-4538-9023-a7a2987d64bc" providerId="ADAL" clId="{12C7EE3C-3937-4492-B6D9-A98A5CDE3C93}" dt="2025-01-07T21:06:06.806" v="8" actId="122"/>
        <pc:sldMkLst>
          <pc:docMk/>
          <pc:sldMk cId="3005850952" sldId="274"/>
        </pc:sldMkLst>
        <pc:spChg chg="mod">
          <ac:chgData name="Naik, Deepa [DOT]" userId="e7152db2-7c07-4538-9023-a7a2987d64bc" providerId="ADAL" clId="{12C7EE3C-3937-4492-B6D9-A98A5CDE3C93}" dt="2025-01-07T21:06:06.806" v="8" actId="122"/>
          <ac:spMkLst>
            <pc:docMk/>
            <pc:sldMk cId="3005850952" sldId="274"/>
            <ac:spMk id="2" creationId="{D1F7EA5D-6C21-7B9F-7DA4-0D6F212D9951}"/>
          </ac:spMkLst>
        </pc:spChg>
      </pc:sldChg>
      <pc:sldChg chg="modSp mod">
        <pc:chgData name="Naik, Deepa [DOT]" userId="e7152db2-7c07-4538-9023-a7a2987d64bc" providerId="ADAL" clId="{12C7EE3C-3937-4492-B6D9-A98A5CDE3C93}" dt="2025-01-07T21:06:19.142" v="11" actId="242"/>
        <pc:sldMkLst>
          <pc:docMk/>
          <pc:sldMk cId="2181189570" sldId="276"/>
        </pc:sldMkLst>
        <pc:spChg chg="mod">
          <ac:chgData name="Naik, Deepa [DOT]" userId="e7152db2-7c07-4538-9023-a7a2987d64bc" providerId="ADAL" clId="{12C7EE3C-3937-4492-B6D9-A98A5CDE3C93}" dt="2025-01-07T21:06:19.142" v="11" actId="242"/>
          <ac:spMkLst>
            <pc:docMk/>
            <pc:sldMk cId="2181189570" sldId="276"/>
            <ac:spMk id="2" creationId="{E22AF3B1-3BD4-E6A8-A377-F4FA82BDF1D1}"/>
          </ac:spMkLst>
        </pc:spChg>
      </pc:sldChg>
      <pc:sldChg chg="modSp mod">
        <pc:chgData name="Naik, Deepa [DOT]" userId="e7152db2-7c07-4538-9023-a7a2987d64bc" providerId="ADAL" clId="{12C7EE3C-3937-4492-B6D9-A98A5CDE3C93}" dt="2025-01-07T21:06:23.464" v="12" actId="242"/>
        <pc:sldMkLst>
          <pc:docMk/>
          <pc:sldMk cId="1404562171" sldId="277"/>
        </pc:sldMkLst>
        <pc:spChg chg="mod">
          <ac:chgData name="Naik, Deepa [DOT]" userId="e7152db2-7c07-4538-9023-a7a2987d64bc" providerId="ADAL" clId="{12C7EE3C-3937-4492-B6D9-A98A5CDE3C93}" dt="2025-01-07T21:06:23.464" v="12" actId="242"/>
          <ac:spMkLst>
            <pc:docMk/>
            <pc:sldMk cId="1404562171" sldId="277"/>
            <ac:spMk id="2" creationId="{04BC6AE7-9AA6-E64D-A4D6-17ABC738621B}"/>
          </ac:spMkLst>
        </pc:spChg>
      </pc:sldChg>
      <pc:sldChg chg="modSp mod">
        <pc:chgData name="Naik, Deepa [DOT]" userId="e7152db2-7c07-4538-9023-a7a2987d64bc" providerId="ADAL" clId="{12C7EE3C-3937-4492-B6D9-A98A5CDE3C93}" dt="2025-01-07T21:05:47.241" v="5" actId="403"/>
        <pc:sldMkLst>
          <pc:docMk/>
          <pc:sldMk cId="1519329635" sldId="278"/>
        </pc:sldMkLst>
        <pc:spChg chg="mod">
          <ac:chgData name="Naik, Deepa [DOT]" userId="e7152db2-7c07-4538-9023-a7a2987d64bc" providerId="ADAL" clId="{12C7EE3C-3937-4492-B6D9-A98A5CDE3C93}" dt="2025-01-07T21:05:47.241" v="5" actId="403"/>
          <ac:spMkLst>
            <pc:docMk/>
            <pc:sldMk cId="1519329635" sldId="278"/>
            <ac:spMk id="2" creationId="{55F4D7EA-2D29-BC22-5FFA-6D77F72DAB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38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7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7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9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4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618D2A-A63C-4CFD-BBDE-EE4419B5EC39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76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jdotintranet.njdot.lan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D7EA-2D29-BC22-5FFA-6D77F72D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What is the Status of my 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54B04-9698-79C4-14A0-491A8A5A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+mn-lt"/>
              </a:rPr>
              <a:t>The Certification of Funds (COF) Log, located on the NJDOT Intranet, will provide you with information on the status of your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2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4E95-5E8E-2B86-1C48-50F535D8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5128029" cy="1450757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How to Access the COF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BB064-33C4-1E39-B636-8AF6FB1CE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5855" y="2548039"/>
            <a:ext cx="5624945" cy="333552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Access the NJDOT Intranet via </a:t>
            </a:r>
            <a:r>
              <a:rPr lang="en-US" sz="2800" dirty="0">
                <a:hlinkClick r:id="rId2"/>
              </a:rPr>
              <a:t>http://njdotintranet.njdot.lan/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On the right-hand side, scroll down and locate the Others category and click Special Reports.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4E6629-29A8-9472-5950-0649EB5D11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306" t="1734" r="2990" b="16936"/>
          <a:stretch/>
        </p:blipFill>
        <p:spPr>
          <a:xfrm>
            <a:off x="6816437" y="424871"/>
            <a:ext cx="4812145" cy="5628949"/>
          </a:xfrm>
          <a:solidFill>
            <a:schemeClr val="accent2"/>
          </a:solidFill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9EEAC56-436D-15B9-8898-BD09BE6BAB54}"/>
              </a:ext>
            </a:extLst>
          </p:cNvPr>
          <p:cNvSpPr/>
          <p:nvPr/>
        </p:nvSpPr>
        <p:spPr>
          <a:xfrm>
            <a:off x="8432800" y="5412509"/>
            <a:ext cx="1727200" cy="2955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1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EE913-D8B3-2DC9-6F80-708F4341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How to Access the COF Log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7471D-BC88-BD37-B994-0834C3E4E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Under the IT Special Reports Center, select Accounting: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6BF5E-B7B0-07D9-15F3-50796213B8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77" t="24306" r="1586"/>
          <a:stretch/>
        </p:blipFill>
        <p:spPr>
          <a:xfrm>
            <a:off x="495246" y="2449169"/>
            <a:ext cx="11151809" cy="36191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15356C4-5587-8DAE-846A-DA1F89D42712}"/>
              </a:ext>
            </a:extLst>
          </p:cNvPr>
          <p:cNvSpPr/>
          <p:nvPr/>
        </p:nvSpPr>
        <p:spPr>
          <a:xfrm>
            <a:off x="544945" y="5375564"/>
            <a:ext cx="1108364" cy="175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1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1A60-A111-CEC0-36A1-7A31479F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How to Access the COF Log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8610D-F0F0-F229-4653-6F36A54E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Click on the magnifying glass next to COF Manager Search Form: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A94629-D925-A61E-7760-44889264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1" y="2308411"/>
            <a:ext cx="10199254" cy="39294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CE3AE3-4FB5-0665-450B-D440D7B618F1}"/>
              </a:ext>
            </a:extLst>
          </p:cNvPr>
          <p:cNvSpPr/>
          <p:nvPr/>
        </p:nvSpPr>
        <p:spPr>
          <a:xfrm>
            <a:off x="1097280" y="5443671"/>
            <a:ext cx="2632364" cy="1847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3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EA5D-6C21-7B9F-7DA4-0D6F212D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How to Look Up an Action in the COF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794B7-C229-3F61-BAF3-4C158222D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21" y="1845733"/>
            <a:ext cx="4439105" cy="4023359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Select the blank space under Calendar Year.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Enter the Job Number.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Click Search.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DB4215F9-D4CB-54E2-19FC-238BB7069B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8451" y="2111078"/>
            <a:ext cx="6515489" cy="3492670"/>
          </a:xfrm>
          <a:ln>
            <a:solidFill>
              <a:schemeClr val="tx1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5DB4E12-2B60-5335-3D30-219250D3DAC4}"/>
              </a:ext>
            </a:extLst>
          </p:cNvPr>
          <p:cNvSpPr/>
          <p:nvPr/>
        </p:nvSpPr>
        <p:spPr>
          <a:xfrm>
            <a:off x="5905145" y="2674353"/>
            <a:ext cx="4351669" cy="302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48A4C2-99F3-E85F-01A7-7B40BAE0BC04}"/>
              </a:ext>
            </a:extLst>
          </p:cNvPr>
          <p:cNvSpPr/>
          <p:nvPr/>
        </p:nvSpPr>
        <p:spPr>
          <a:xfrm>
            <a:off x="5997288" y="3350128"/>
            <a:ext cx="4351669" cy="3259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5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803A3-C84D-BB66-7795-130FAB5C7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6AE7-9AA6-E64D-A4D6-17ABC738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How to Look Up an Action in the COF Log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8DB4-9EC6-5953-911D-CAEB9FC74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39738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Click on the magnifying glass next to the record of interest: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86E5FF-B35F-13B3-8970-51BF344423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88"/>
          <a:stretch/>
        </p:blipFill>
        <p:spPr>
          <a:xfrm>
            <a:off x="170916" y="2565875"/>
            <a:ext cx="11850168" cy="25547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C32933-AA91-143A-2441-9EF93B849EA2}"/>
              </a:ext>
            </a:extLst>
          </p:cNvPr>
          <p:cNvSpPr/>
          <p:nvPr/>
        </p:nvSpPr>
        <p:spPr>
          <a:xfrm>
            <a:off x="376014" y="3352088"/>
            <a:ext cx="242843" cy="1516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F3B1-3BD4-E6A8-A377-F4FA82BD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How to Interpret the Record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D5523F-CDD2-352B-9897-F10F3DE57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627" y="1937770"/>
            <a:ext cx="4754880" cy="4023360"/>
          </a:xfrm>
        </p:spPr>
        <p:txBody>
          <a:bodyPr anchor="t">
            <a:normAutofit fontScale="85000" lnSpcReduction="20000"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2024-01489 represents the Control Number.</a:t>
            </a:r>
          </a:p>
          <a:p>
            <a:r>
              <a:rPr lang="en-US" sz="2600" dirty="0">
                <a:solidFill>
                  <a:schemeClr val="tx1"/>
                </a:solidFill>
              </a:rPr>
              <a:t>If the “Date In” is blank, then Accounting has not received the action.</a:t>
            </a:r>
          </a:p>
          <a:p>
            <a:r>
              <a:rPr lang="en-US" sz="2600" dirty="0">
                <a:solidFill>
                  <a:schemeClr val="tx1"/>
                </a:solidFill>
              </a:rPr>
              <a:t>Associated Number is the Change Order # or CAA/CAM #. 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This CAM was originally keyed and approved by CPC on 4/10/2024. It was then sent to Agreement Accounting the same day. Accounting processed and approved the CAM, sending it to Al Balluch on 4/18/2024.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A060AE33-EE6A-CA30-3E74-D3CF123D4A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4489" y="1937770"/>
            <a:ext cx="5731948" cy="4137727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811895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activity xmlns="219f3e94-1c1b-4eba-8460-53f2cc735e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25654B75A4904C8A6D4ED31D69CBBB" ma:contentTypeVersion="14" ma:contentTypeDescription="Create a new document." ma:contentTypeScope="" ma:versionID="425e757015e560ed9b92af41fe994402">
  <xsd:schema xmlns:xsd="http://www.w3.org/2001/XMLSchema" xmlns:xs="http://www.w3.org/2001/XMLSchema" xmlns:p="http://schemas.microsoft.com/office/2006/metadata/properties" xmlns:ns3="219f3e94-1c1b-4eba-8460-53f2cc735e3c" xmlns:ns4="5ddccfa4-5da4-4061-a9f7-3b9b95423b99" targetNamespace="http://schemas.microsoft.com/office/2006/metadata/properties" ma:root="true" ma:fieldsID="599f9c4238ba9625d1a440544b9df629" ns3:_="" ns4:_="">
    <xsd:import namespace="219f3e94-1c1b-4eba-8460-53f2cc735e3c"/>
    <xsd:import namespace="5ddccfa4-5da4-4061-a9f7-3b9b95423b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f3e94-1c1b-4eba-8460-53f2cc735e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ccfa4-5da4-4061-a9f7-3b9b95423b9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2F47DE-B7A1-4F84-9855-AC5DEEC3A933}">
  <ds:schemaRefs>
    <ds:schemaRef ds:uri="http://purl.org/dc/terms/"/>
    <ds:schemaRef ds:uri="http://purl.org/dc/elements/1.1/"/>
    <ds:schemaRef ds:uri="http://purl.org/dc/dcmitype/"/>
    <ds:schemaRef ds:uri="219f3e94-1c1b-4eba-8460-53f2cc735e3c"/>
    <ds:schemaRef ds:uri="http://schemas.microsoft.com/office/2006/documentManagement/types"/>
    <ds:schemaRef ds:uri="5ddccfa4-5da4-4061-a9f7-3b9b95423b9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C4F162-C185-4A93-8644-85A67178B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9f3e94-1c1b-4eba-8460-53f2cc735e3c"/>
    <ds:schemaRef ds:uri="5ddccfa4-5da4-4061-a9f7-3b9b95423b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7E327B-8B85-4509-B6D2-22FA840C4D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566</TotalTime>
  <Words>240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What is the Status of my Action?</vt:lpstr>
      <vt:lpstr>How to Access the COF Log</vt:lpstr>
      <vt:lpstr>How to Access the COF Log (cont’d)</vt:lpstr>
      <vt:lpstr>How to Access the COF Log (cont’d)</vt:lpstr>
      <vt:lpstr>How to Look Up an Action in the COF Log</vt:lpstr>
      <vt:lpstr>How to Look Up an Action in the COF Log (cont’d)</vt:lpstr>
      <vt:lpstr>How to Interpret the Record</vt:lpstr>
    </vt:vector>
  </TitlesOfParts>
  <Company>NJDOT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status of my action?</dc:title>
  <dc:creator>Delucia, Barbara</dc:creator>
  <cp:lastModifiedBy>Naik, Deepa [DOT]</cp:lastModifiedBy>
  <cp:revision>64</cp:revision>
  <dcterms:created xsi:type="dcterms:W3CDTF">2016-11-01T19:43:58Z</dcterms:created>
  <dcterms:modified xsi:type="dcterms:W3CDTF">2025-01-07T21:10:12Z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0x0101000A25654B75A4904C8A6D4ED31D69CBBB</vt:lpwstr>
  </property>
</Properties>
</file>